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9"/>
  </p:notesMasterIdLst>
  <p:sldIdLst>
    <p:sldId id="605" r:id="rId2"/>
    <p:sldId id="606" r:id="rId3"/>
    <p:sldId id="675" r:id="rId4"/>
    <p:sldId id="678" r:id="rId5"/>
    <p:sldId id="682" r:id="rId6"/>
    <p:sldId id="709" r:id="rId7"/>
    <p:sldId id="564" r:id="rId8"/>
    <p:sldId id="684" r:id="rId9"/>
    <p:sldId id="567" r:id="rId10"/>
    <p:sldId id="685" r:id="rId11"/>
    <p:sldId id="686" r:id="rId12"/>
    <p:sldId id="693" r:id="rId13"/>
    <p:sldId id="708" r:id="rId14"/>
    <p:sldId id="710" r:id="rId15"/>
    <p:sldId id="711" r:id="rId16"/>
    <p:sldId id="712" r:id="rId17"/>
    <p:sldId id="713" r:id="rId18"/>
    <p:sldId id="714" r:id="rId19"/>
    <p:sldId id="683" r:id="rId20"/>
    <p:sldId id="715" r:id="rId21"/>
    <p:sldId id="716" r:id="rId22"/>
    <p:sldId id="717" r:id="rId23"/>
    <p:sldId id="718" r:id="rId24"/>
    <p:sldId id="500" r:id="rId25"/>
    <p:sldId id="719" r:id="rId26"/>
    <p:sldId id="687" r:id="rId27"/>
    <p:sldId id="720" r:id="rId28"/>
    <p:sldId id="610" r:id="rId29"/>
    <p:sldId id="721" r:id="rId30"/>
    <p:sldId id="722" r:id="rId31"/>
    <p:sldId id="723" r:id="rId32"/>
    <p:sldId id="736" r:id="rId33"/>
    <p:sldId id="735" r:id="rId34"/>
    <p:sldId id="734" r:id="rId35"/>
    <p:sldId id="724" r:id="rId36"/>
    <p:sldId id="672" r:id="rId37"/>
    <p:sldId id="726" r:id="rId38"/>
    <p:sldId id="727" r:id="rId39"/>
    <p:sldId id="705" r:id="rId40"/>
    <p:sldId id="725" r:id="rId41"/>
    <p:sldId id="649" r:id="rId42"/>
    <p:sldId id="728" r:id="rId43"/>
    <p:sldId id="729" r:id="rId44"/>
    <p:sldId id="732" r:id="rId45"/>
    <p:sldId id="733" r:id="rId46"/>
    <p:sldId id="730" r:id="rId47"/>
    <p:sldId id="39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CCFF"/>
    <a:srgbClr val="0000FF"/>
    <a:srgbClr val="66FFFF"/>
    <a:srgbClr val="CC0000"/>
    <a:srgbClr val="FF0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21A14-1800-40FB-9976-C2ECA354E48E}" v="1" dt="2019-05-08T16:05:43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EB7B121-BE05-4F13-9E42-64268CD12F12}"/>
    <pc:docChg chg="addSld modSld">
      <pc:chgData name="Sidney Seckler" userId="73470fc2d5f88927" providerId="LiveId" clId="{0EB7B121-BE05-4F13-9E42-64268CD12F12}" dt="2019-05-08T16:03:20.037" v="86" actId="20577"/>
      <pc:docMkLst>
        <pc:docMk/>
      </pc:docMkLst>
      <pc:sldChg chg="modSp">
        <pc:chgData name="Sidney Seckler" userId="73470fc2d5f88927" providerId="LiveId" clId="{0EB7B121-BE05-4F13-9E42-64268CD12F12}" dt="2019-05-08T16:03:20.037" v="86" actId="20577"/>
        <pc:sldMkLst>
          <pc:docMk/>
          <pc:sldMk cId="0" sldId="606"/>
        </pc:sldMkLst>
        <pc:spChg chg="mod">
          <ac:chgData name="Sidney Seckler" userId="73470fc2d5f88927" providerId="LiveId" clId="{0EB7B121-BE05-4F13-9E42-64268CD12F12}" dt="2019-05-08T16:03:20.037" v="86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EB7B121-BE05-4F13-9E42-64268CD12F12}" dt="2019-05-07T15:25:38.777" v="77" actId="1076"/>
        <pc:sldMkLst>
          <pc:docMk/>
          <pc:sldMk cId="588616608" sldId="734"/>
        </pc:sldMkLst>
        <pc:spChg chg="mod">
          <ac:chgData name="Sidney Seckler" userId="73470fc2d5f88927" providerId="LiveId" clId="{0EB7B121-BE05-4F13-9E42-64268CD12F12}" dt="2019-05-07T15:21:43.400" v="28" actId="20577"/>
          <ac:spMkLst>
            <pc:docMk/>
            <pc:sldMk cId="588616608" sldId="734"/>
            <ac:spMk id="10" creationId="{0529845F-404C-4D32-B4A1-15F6C278F38A}"/>
          </ac:spMkLst>
        </pc:spChg>
        <pc:graphicFrameChg chg="del">
          <ac:chgData name="Sidney Seckler" userId="73470fc2d5f88927" providerId="LiveId" clId="{0EB7B121-BE05-4F13-9E42-64268CD12F12}" dt="2019-05-07T15:21:30.100" v="1" actId="478"/>
          <ac:graphicFrameMkLst>
            <pc:docMk/>
            <pc:sldMk cId="588616608" sldId="734"/>
            <ac:graphicFrameMk id="6" creationId="{B8611B69-C0DE-480A-8D30-B5777D320EDA}"/>
          </ac:graphicFrameMkLst>
        </pc:graphicFrameChg>
        <pc:graphicFrameChg chg="add mod">
          <ac:chgData name="Sidney Seckler" userId="73470fc2d5f88927" providerId="LiveId" clId="{0EB7B121-BE05-4F13-9E42-64268CD12F12}" dt="2019-05-07T15:25:38.777" v="77" actId="1076"/>
          <ac:graphicFrameMkLst>
            <pc:docMk/>
            <pc:sldMk cId="588616608" sldId="734"/>
            <ac:graphicFrameMk id="7" creationId="{207CE33B-BBD5-4859-BD21-154B164717E0}"/>
          </ac:graphicFrameMkLst>
        </pc:graphicFrameChg>
      </pc:sldChg>
      <pc:sldChg chg="addSp modSp add">
        <pc:chgData name="Sidney Seckler" userId="73470fc2d5f88927" providerId="LiveId" clId="{0EB7B121-BE05-4F13-9E42-64268CD12F12}" dt="2019-05-07T15:25:03.587" v="70" actId="1076"/>
        <pc:sldMkLst>
          <pc:docMk/>
          <pc:sldMk cId="3376393942" sldId="735"/>
        </pc:sldMkLst>
        <pc:spChg chg="mod">
          <ac:chgData name="Sidney Seckler" userId="73470fc2d5f88927" providerId="LiveId" clId="{0EB7B121-BE05-4F13-9E42-64268CD12F12}" dt="2019-05-07T15:24:32.252" v="64" actId="1036"/>
          <ac:spMkLst>
            <pc:docMk/>
            <pc:sldMk cId="3376393942" sldId="735"/>
            <ac:spMk id="10" creationId="{0529845F-404C-4D32-B4A1-15F6C278F38A}"/>
          </ac:spMkLst>
        </pc:spChg>
        <pc:graphicFrameChg chg="add mod">
          <ac:chgData name="Sidney Seckler" userId="73470fc2d5f88927" providerId="LiveId" clId="{0EB7B121-BE05-4F13-9E42-64268CD12F12}" dt="2019-05-07T15:25:03.587" v="70" actId="1076"/>
          <ac:graphicFrameMkLst>
            <pc:docMk/>
            <pc:sldMk cId="3376393942" sldId="735"/>
            <ac:graphicFrameMk id="5" creationId="{64BC8921-FC0F-4A0A-AD12-01309EA28EDC}"/>
          </ac:graphicFrameMkLst>
        </pc:graphicFrameChg>
      </pc:sldChg>
      <pc:sldChg chg="addSp modSp add">
        <pc:chgData name="Sidney Seckler" userId="73470fc2d5f88927" providerId="LiveId" clId="{0EB7B121-BE05-4F13-9E42-64268CD12F12}" dt="2019-05-07T15:24:16.640" v="59" actId="1037"/>
        <pc:sldMkLst>
          <pc:docMk/>
          <pc:sldMk cId="1361514000" sldId="736"/>
        </pc:sldMkLst>
        <pc:spChg chg="mod">
          <ac:chgData name="Sidney Seckler" userId="73470fc2d5f88927" providerId="LiveId" clId="{0EB7B121-BE05-4F13-9E42-64268CD12F12}" dt="2019-05-07T15:24:16.640" v="59" actId="1037"/>
          <ac:spMkLst>
            <pc:docMk/>
            <pc:sldMk cId="1361514000" sldId="736"/>
            <ac:spMk id="10" creationId="{0529845F-404C-4D32-B4A1-15F6C278F38A}"/>
          </ac:spMkLst>
        </pc:spChg>
        <pc:graphicFrameChg chg="add mod">
          <ac:chgData name="Sidney Seckler" userId="73470fc2d5f88927" providerId="LiveId" clId="{0EB7B121-BE05-4F13-9E42-64268CD12F12}" dt="2019-05-07T15:24:00.490" v="40" actId="1076"/>
          <ac:graphicFrameMkLst>
            <pc:docMk/>
            <pc:sldMk cId="1361514000" sldId="736"/>
            <ac:graphicFrameMk id="5" creationId="{41739794-D8A4-4601-8DCA-17992778F5E0}"/>
          </ac:graphicFrameMkLst>
        </pc:graphicFrameChg>
      </pc:sldChg>
    </pc:docChg>
  </pc:docChgLst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0C457143-DB76-4AC6-865D-F28307BBFFDE}"/>
    <pc:docChg chg="undo custSel addSld delSld modSld sldOrd">
      <pc:chgData name="Sidney Seckler" userId="73470fc2d5f88927" providerId="LiveId" clId="{0C457143-DB76-4AC6-865D-F28307BBFFDE}" dt="2019-05-06T15:11:48.614" v="8165" actId="1076"/>
      <pc:docMkLst>
        <pc:docMk/>
      </pc:docMkLst>
      <pc:sldChg chg="modSp add">
        <pc:chgData name="Sidney Seckler" userId="73470fc2d5f88927" providerId="LiveId" clId="{0C457143-DB76-4AC6-865D-F28307BBFFDE}" dt="2019-04-18T23:35:13.108" v="2822" actId="1076"/>
        <pc:sldMkLst>
          <pc:docMk/>
          <pc:sldMk cId="0" sldId="500"/>
        </pc:sldMkLst>
        <pc:spChg chg="mod">
          <ac:chgData name="Sidney Seckler" userId="73470fc2d5f88927" providerId="LiveId" clId="{0C457143-DB76-4AC6-865D-F28307BBFFDE}" dt="2019-04-18T23:35:13.108" v="2822" actId="1076"/>
          <ac:spMkLst>
            <pc:docMk/>
            <pc:sldMk cId="0" sldId="500"/>
            <ac:spMk id="304131" creationId="{3FD46931-1260-486D-89A6-B0D903563948}"/>
          </ac:spMkLst>
        </pc:spChg>
      </pc:sldChg>
      <pc:sldChg chg="addSp delSp modSp add">
        <pc:chgData name="Sidney Seckler" userId="73470fc2d5f88927" providerId="LiveId" clId="{0C457143-DB76-4AC6-865D-F28307BBFFDE}" dt="2019-04-18T21:57:41.187" v="1828" actId="20577"/>
        <pc:sldMkLst>
          <pc:docMk/>
          <pc:sldMk cId="2529439852" sldId="564"/>
        </pc:sldMkLst>
        <pc:spChg chg="add del mod">
          <ac:chgData name="Sidney Seckler" userId="73470fc2d5f88927" providerId="LiveId" clId="{0C457143-DB76-4AC6-865D-F28307BBFFDE}" dt="2019-04-18T21:55:11.145" v="1546" actId="478"/>
          <ac:spMkLst>
            <pc:docMk/>
            <pc:sldMk cId="2529439852" sldId="564"/>
            <ac:spMk id="3" creationId="{9195242C-B84A-4F8F-9928-A00C9F1C8EB1}"/>
          </ac:spMkLst>
        </pc:spChg>
        <pc:spChg chg="mod">
          <ac:chgData name="Sidney Seckler" userId="73470fc2d5f88927" providerId="LiveId" clId="{0C457143-DB76-4AC6-865D-F28307BBFFDE}" dt="2019-04-18T21:57:41.187" v="1828" actId="20577"/>
          <ac:spMkLst>
            <pc:docMk/>
            <pc:sldMk cId="2529439852" sldId="564"/>
            <ac:spMk id="7" creationId="{F053D0CB-DB61-4E11-912B-D78C8FA8AA4D}"/>
          </ac:spMkLst>
        </pc:spChg>
        <pc:spChg chg="add">
          <ac:chgData name="Sidney Seckler" userId="73470fc2d5f88927" providerId="LiveId" clId="{0C457143-DB76-4AC6-865D-F28307BBFFDE}" dt="2019-04-18T21:55:22.287" v="1547"/>
          <ac:spMkLst>
            <pc:docMk/>
            <pc:sldMk cId="2529439852" sldId="564"/>
            <ac:spMk id="8" creationId="{933DE046-DBA4-4E0C-9381-4CF59CA53954}"/>
          </ac:spMkLst>
        </pc:spChg>
        <pc:spChg chg="del">
          <ac:chgData name="Sidney Seckler" userId="73470fc2d5f88927" providerId="LiveId" clId="{0C457143-DB76-4AC6-865D-F28307BBFFDE}" dt="2019-04-18T21:55:08.788" v="1545" actId="478"/>
          <ac:spMkLst>
            <pc:docMk/>
            <pc:sldMk cId="2529439852" sldId="564"/>
            <ac:spMk id="9" creationId="{061D0CBB-5BC2-4EC9-86C6-27225B606651}"/>
          </ac:spMkLst>
        </pc:spChg>
      </pc:sldChg>
      <pc:sldChg chg="addSp modSp add del">
        <pc:chgData name="Sidney Seckler" userId="73470fc2d5f88927" providerId="LiveId" clId="{0C457143-DB76-4AC6-865D-F28307BBFFDE}" dt="2019-04-18T22:17:44.842" v="2187" actId="20577"/>
        <pc:sldMkLst>
          <pc:docMk/>
          <pc:sldMk cId="2422202141" sldId="567"/>
        </pc:sldMkLst>
        <pc:spChg chg="add mod">
          <ac:chgData name="Sidney Seckler" userId="73470fc2d5f88927" providerId="LiveId" clId="{0C457143-DB76-4AC6-865D-F28307BBFFDE}" dt="2019-04-18T22:17:44.842" v="2187" actId="20577"/>
          <ac:spMkLst>
            <pc:docMk/>
            <pc:sldMk cId="2422202141" sldId="567"/>
            <ac:spMk id="6" creationId="{FB29ED9A-4338-4F3E-BAC5-EBBBD17D5C9A}"/>
          </ac:spMkLst>
        </pc:spChg>
        <pc:spChg chg="mod">
          <ac:chgData name="Sidney Seckler" userId="73470fc2d5f88927" providerId="LiveId" clId="{0C457143-DB76-4AC6-865D-F28307BBFFDE}" dt="2019-04-18T22:14:17.432" v="1956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0C457143-DB76-4AC6-865D-F28307BBFFDE}" dt="2019-04-18T22:14:56.894" v="2068" actId="20577"/>
          <ac:spMkLst>
            <pc:docMk/>
            <pc:sldMk cId="2422202141" sldId="567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2:16:23.446" v="2076" actId="1076"/>
          <ac:picMkLst>
            <pc:docMk/>
            <pc:sldMk cId="2422202141" sldId="567"/>
            <ac:picMk id="15362" creationId="{7AB674CE-C714-49CD-B267-8ED8368F2780}"/>
          </ac:picMkLst>
        </pc:picChg>
      </pc:sldChg>
      <pc:sldChg chg="modSp">
        <pc:chgData name="Sidney Seckler" userId="73470fc2d5f88927" providerId="LiveId" clId="{0C457143-DB76-4AC6-865D-F28307BBFFDE}" dt="2019-04-18T20:12:49.769" v="401" actId="20577"/>
        <pc:sldMkLst>
          <pc:docMk/>
          <pc:sldMk cId="0" sldId="606"/>
        </pc:sldMkLst>
        <pc:spChg chg="mod">
          <ac:chgData name="Sidney Seckler" userId="73470fc2d5f88927" providerId="LiveId" clId="{0C457143-DB76-4AC6-865D-F28307BBFFDE}" dt="2019-04-18T20:12:49.769" v="401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C457143-DB76-4AC6-865D-F28307BBFFDE}" dt="2019-05-06T15:11:48.614" v="8165" actId="1076"/>
        <pc:sldMkLst>
          <pc:docMk/>
          <pc:sldMk cId="4121723161" sldId="649"/>
        </pc:sldMkLst>
        <pc:spChg chg="del">
          <ac:chgData name="Sidney Seckler" userId="73470fc2d5f88927" providerId="LiveId" clId="{0C457143-DB76-4AC6-865D-F28307BBFFDE}" dt="2019-05-06T15:10:14.839" v="8106" actId="478"/>
          <ac:spMkLst>
            <pc:docMk/>
            <pc:sldMk cId="4121723161" sldId="649"/>
            <ac:spMk id="2" creationId="{F39A5F00-DDF9-4D1F-8076-6C85A640CE9F}"/>
          </ac:spMkLst>
        </pc:spChg>
        <pc:spChg chg="add del mod">
          <ac:chgData name="Sidney Seckler" userId="73470fc2d5f88927" providerId="LiveId" clId="{0C457143-DB76-4AC6-865D-F28307BBFFDE}" dt="2019-05-06T15:10:17.364" v="8107" actId="478"/>
          <ac:spMkLst>
            <pc:docMk/>
            <pc:sldMk cId="4121723161" sldId="649"/>
            <ac:spMk id="4" creationId="{1AA5C8CB-2302-497D-A0B0-9460DD78A45F}"/>
          </ac:spMkLst>
        </pc:spChg>
        <pc:spChg chg="add del mod">
          <ac:chgData name="Sidney Seckler" userId="73470fc2d5f88927" providerId="LiveId" clId="{0C457143-DB76-4AC6-865D-F28307BBFFDE}" dt="2019-05-06T15:10:47.846" v="8158" actId="478"/>
          <ac:spMkLst>
            <pc:docMk/>
            <pc:sldMk cId="4121723161" sldId="649"/>
            <ac:spMk id="6" creationId="{1449391C-08B9-460B-BD68-A10E86D7EDD9}"/>
          </ac:spMkLst>
        </pc:spChg>
        <pc:spChg chg="del mod">
          <ac:chgData name="Sidney Seckler" userId="73470fc2d5f88927" providerId="LiveId" clId="{0C457143-DB76-4AC6-865D-F28307BBFFDE}" dt="2019-05-06T15:10:44.055" v="8157" actId="478"/>
          <ac:spMkLst>
            <pc:docMk/>
            <pc:sldMk cId="4121723161" sldId="649"/>
            <ac:spMk id="7" creationId="{176EDA52-A4B8-4852-B881-12ECAD0C3B17}"/>
          </ac:spMkLst>
        </pc:spChg>
        <pc:spChg chg="add">
          <ac:chgData name="Sidney Seckler" userId="73470fc2d5f88927" providerId="LiveId" clId="{0C457143-DB76-4AC6-865D-F28307BBFFDE}" dt="2019-05-06T15:10:55.335" v="8159"/>
          <ac:spMkLst>
            <pc:docMk/>
            <pc:sldMk cId="4121723161" sldId="649"/>
            <ac:spMk id="9" creationId="{D0C24583-C9BA-4E06-8F63-93EAE38D2845}"/>
          </ac:spMkLst>
        </pc:spChg>
        <pc:picChg chg="add mod">
          <ac:chgData name="Sidney Seckler" userId="73470fc2d5f88927" providerId="LiveId" clId="{0C457143-DB76-4AC6-865D-F28307BBFFDE}" dt="2019-05-06T15:11:48.614" v="8165" actId="1076"/>
          <ac:picMkLst>
            <pc:docMk/>
            <pc:sldMk cId="4121723161" sldId="649"/>
            <ac:picMk id="8" creationId="{6F1C98E0-2AFA-4891-81C7-886D100E652E}"/>
          </ac:picMkLst>
        </pc:picChg>
      </pc:sldChg>
      <pc:sldChg chg="addSp modSp add">
        <pc:chgData name="Sidney Seckler" userId="73470fc2d5f88927" providerId="LiveId" clId="{0C457143-DB76-4AC6-865D-F28307BBFFDE}" dt="2019-04-18T20:26:48.269" v="500" actId="1076"/>
        <pc:sldMkLst>
          <pc:docMk/>
          <pc:sldMk cId="3365127059" sldId="675"/>
        </pc:sldMkLst>
        <pc:spChg chg="add mod">
          <ac:chgData name="Sidney Seckler" userId="73470fc2d5f88927" providerId="LiveId" clId="{0C457143-DB76-4AC6-865D-F28307BBFFDE}" dt="2019-04-18T20:26:48.269" v="500" actId="1076"/>
          <ac:spMkLst>
            <pc:docMk/>
            <pc:sldMk cId="3365127059" sldId="675"/>
            <ac:spMk id="5" creationId="{D5042D02-1939-4A1B-9F2C-A5E85127B53A}"/>
          </ac:spMkLst>
        </pc:spChg>
        <pc:spChg chg="add mod">
          <ac:chgData name="Sidney Seckler" userId="73470fc2d5f88927" providerId="LiveId" clId="{0C457143-DB76-4AC6-865D-F28307BBFFDE}" dt="2019-04-18T20:15:10.428" v="434" actId="6549"/>
          <ac:spMkLst>
            <pc:docMk/>
            <pc:sldMk cId="3365127059" sldId="675"/>
            <ac:spMk id="29" creationId="{765D0128-970B-46D1-A44D-15B0F6FABEE4}"/>
          </ac:spMkLst>
        </pc:spChg>
        <pc:spChg chg="add mod">
          <ac:chgData name="Sidney Seckler" userId="73470fc2d5f88927" providerId="LiveId" clId="{0C457143-DB76-4AC6-865D-F28307BBFFDE}" dt="2019-04-18T20:15:48.287" v="443" actId="20577"/>
          <ac:spMkLst>
            <pc:docMk/>
            <pc:sldMk cId="3365127059" sldId="675"/>
            <ac:spMk id="34" creationId="{CD562A40-E5B4-4B84-8213-7DC775AC3E55}"/>
          </ac:spMkLst>
        </pc:spChg>
        <pc:picChg chg="mod">
          <ac:chgData name="Sidney Seckler" userId="73470fc2d5f88927" providerId="LiveId" clId="{0C457143-DB76-4AC6-865D-F28307BBFFDE}" dt="2019-04-18T20:26:39.874" v="498" actId="1038"/>
          <ac:picMkLst>
            <pc:docMk/>
            <pc:sldMk cId="3365127059" sldId="675"/>
            <ac:picMk id="3074" creationId="{AF4A2006-CF9E-4D18-9659-0B2A596BC2A9}"/>
          </ac:picMkLst>
        </pc:picChg>
        <pc:cxnChg chg="add mod">
          <ac:chgData name="Sidney Seckler" userId="73470fc2d5f88927" providerId="LiveId" clId="{0C457143-DB76-4AC6-865D-F28307BBFFDE}" dt="2019-04-18T20:14:42.869" v="426" actId="14100"/>
          <ac:cxnSpMkLst>
            <pc:docMk/>
            <pc:sldMk cId="3365127059" sldId="675"/>
            <ac:cxnSpMk id="27" creationId="{8CA585E1-58C6-4023-A7D2-AFE2CD7F5CE4}"/>
          </ac:cxnSpMkLst>
        </pc:cxnChg>
        <pc:cxnChg chg="add mod">
          <ac:chgData name="Sidney Seckler" userId="73470fc2d5f88927" providerId="LiveId" clId="{0C457143-DB76-4AC6-865D-F28307BBFFDE}" dt="2019-04-18T20:14:58.792" v="430" actId="14100"/>
          <ac:cxnSpMkLst>
            <pc:docMk/>
            <pc:sldMk cId="3365127059" sldId="675"/>
            <ac:cxnSpMk id="28" creationId="{D8821D69-6192-4E76-A8F4-19B20646CD76}"/>
          </ac:cxnSpMkLst>
        </pc:cxnChg>
        <pc:cxnChg chg="add mod">
          <ac:chgData name="Sidney Seckler" userId="73470fc2d5f88927" providerId="LiveId" clId="{0C457143-DB76-4AC6-865D-F28307BBFFDE}" dt="2019-04-18T20:15:24.545" v="437" actId="14100"/>
          <ac:cxnSpMkLst>
            <pc:docMk/>
            <pc:sldMk cId="3365127059" sldId="675"/>
            <ac:cxnSpMk id="30" creationId="{53501829-E8F6-48EE-AC04-89029461B72C}"/>
          </ac:cxnSpMkLst>
        </pc:cxnChg>
      </pc:sldChg>
      <pc:sldChg chg="addSp delSp modSp add delAnim modAnim">
        <pc:chgData name="Sidney Seckler" userId="73470fc2d5f88927" providerId="LiveId" clId="{0C457143-DB76-4AC6-865D-F28307BBFFDE}" dt="2019-04-18T21:03:54.555" v="1201"/>
        <pc:sldMkLst>
          <pc:docMk/>
          <pc:sldMk cId="385068737" sldId="678"/>
        </pc:sldMkLst>
        <pc:spChg chg="add del mod">
          <ac:chgData name="Sidney Seckler" userId="73470fc2d5f88927" providerId="LiveId" clId="{0C457143-DB76-4AC6-865D-F28307BBFFDE}" dt="2019-04-18T20:55:43.249" v="1034" actId="478"/>
          <ac:spMkLst>
            <pc:docMk/>
            <pc:sldMk cId="385068737" sldId="678"/>
            <ac:spMk id="3" creationId="{04868C06-2CDC-43D0-BE20-C860E8A8EE86}"/>
          </ac:spMkLst>
        </pc:spChg>
        <pc:spChg chg="del mod">
          <ac:chgData name="Sidney Seckler" userId="73470fc2d5f88927" providerId="LiveId" clId="{0C457143-DB76-4AC6-865D-F28307BBFFDE}" dt="2019-04-18T20:55:38.574" v="1033" actId="478"/>
          <ac:spMkLst>
            <pc:docMk/>
            <pc:sldMk cId="385068737" sldId="678"/>
            <ac:spMk id="4" creationId="{D27E04B2-37AB-4E8E-AF30-2DDBA4A193F2}"/>
          </ac:spMkLst>
        </pc:spChg>
        <pc:spChg chg="add del">
          <ac:chgData name="Sidney Seckler" userId="73470fc2d5f88927" providerId="LiveId" clId="{0C457143-DB76-4AC6-865D-F28307BBFFDE}" dt="2019-04-18T20:57:56.279" v="1053" actId="478"/>
          <ac:spMkLst>
            <pc:docMk/>
            <pc:sldMk cId="385068737" sldId="678"/>
            <ac:spMk id="7" creationId="{88239999-064B-4EAA-A294-8F23D54AD7E7}"/>
          </ac:spMkLst>
        </pc:spChg>
        <pc:spChg chg="add del">
          <ac:chgData name="Sidney Seckler" userId="73470fc2d5f88927" providerId="LiveId" clId="{0C457143-DB76-4AC6-865D-F28307BBFFDE}" dt="2019-04-18T20:58:21.679" v="1060" actId="478"/>
          <ac:spMkLst>
            <pc:docMk/>
            <pc:sldMk cId="385068737" sldId="678"/>
            <ac:spMk id="8" creationId="{2125AD4E-8FD8-4EAF-9090-EFCD50BBF0AC}"/>
          </ac:spMkLst>
        </pc:spChg>
        <pc:spChg chg="add del mod">
          <ac:chgData name="Sidney Seckler" userId="73470fc2d5f88927" providerId="LiveId" clId="{0C457143-DB76-4AC6-865D-F28307BBFFDE}" dt="2019-04-18T20:58:28.815" v="1062" actId="478"/>
          <ac:spMkLst>
            <pc:docMk/>
            <pc:sldMk cId="385068737" sldId="678"/>
            <ac:spMk id="10" creationId="{5503DDC5-B6B9-4A20-8538-F9A58248648C}"/>
          </ac:spMkLst>
        </pc:spChg>
        <pc:spChg chg="add del">
          <ac:chgData name="Sidney Seckler" userId="73470fc2d5f88927" providerId="LiveId" clId="{0C457143-DB76-4AC6-865D-F28307BBFFDE}" dt="2019-04-18T20:58:53.868" v="1068" actId="478"/>
          <ac:spMkLst>
            <pc:docMk/>
            <pc:sldMk cId="385068737" sldId="678"/>
            <ac:spMk id="11" creationId="{C85C147F-1942-47D5-B030-5F21BD56985B}"/>
          </ac:spMkLst>
        </pc:spChg>
        <pc:spChg chg="add del">
          <ac:chgData name="Sidney Seckler" userId="73470fc2d5f88927" providerId="LiveId" clId="{0C457143-DB76-4AC6-865D-F28307BBFFDE}" dt="2019-04-18T20:59:52.146" v="1102" actId="478"/>
          <ac:spMkLst>
            <pc:docMk/>
            <pc:sldMk cId="385068737" sldId="678"/>
            <ac:spMk id="12" creationId="{616252B0-B6B8-4151-8DDD-99122BCD6F18}"/>
          </ac:spMkLst>
        </pc:spChg>
        <pc:spChg chg="add del">
          <ac:chgData name="Sidney Seckler" userId="73470fc2d5f88927" providerId="LiveId" clId="{0C457143-DB76-4AC6-865D-F28307BBFFDE}" dt="2019-04-18T20:59:54.660" v="1103" actId="478"/>
          <ac:spMkLst>
            <pc:docMk/>
            <pc:sldMk cId="385068737" sldId="678"/>
            <ac:spMk id="13" creationId="{61F6D89E-3107-47C7-994B-1ED2758FFC8E}"/>
          </ac:spMkLst>
        </pc:spChg>
        <pc:spChg chg="add del">
          <ac:chgData name="Sidney Seckler" userId="73470fc2d5f88927" providerId="LiveId" clId="{0C457143-DB76-4AC6-865D-F28307BBFFDE}" dt="2019-04-18T21:00:17.612" v="1130" actId="478"/>
          <ac:spMkLst>
            <pc:docMk/>
            <pc:sldMk cId="385068737" sldId="678"/>
            <ac:spMk id="14" creationId="{16097B8E-4BB1-430F-9481-1965E7268C84}"/>
          </ac:spMkLst>
        </pc:spChg>
        <pc:spChg chg="add del">
          <ac:chgData name="Sidney Seckler" userId="73470fc2d5f88927" providerId="LiveId" clId="{0C457143-DB76-4AC6-865D-F28307BBFFDE}" dt="2019-04-18T20:59:56.973" v="1104" actId="478"/>
          <ac:spMkLst>
            <pc:docMk/>
            <pc:sldMk cId="385068737" sldId="678"/>
            <ac:spMk id="15" creationId="{B63B780A-F76B-43D4-A3F9-A29111F81458}"/>
          </ac:spMkLst>
        </pc:spChg>
        <pc:spChg chg="add del mod">
          <ac:chgData name="Sidney Seckler" userId="73470fc2d5f88927" providerId="LiveId" clId="{0C457143-DB76-4AC6-865D-F28307BBFFDE}" dt="2019-04-18T21:00:54.143" v="1138" actId="478"/>
          <ac:spMkLst>
            <pc:docMk/>
            <pc:sldMk cId="385068737" sldId="678"/>
            <ac:spMk id="16" creationId="{1E40F80E-C44B-4674-BCC3-2C3255ABC82B}"/>
          </ac:spMkLst>
        </pc:spChg>
        <pc:spChg chg="add del">
          <ac:chgData name="Sidney Seckler" userId="73470fc2d5f88927" providerId="LiveId" clId="{0C457143-DB76-4AC6-865D-F28307BBFFDE}" dt="2019-04-18T20:58:32.133" v="1063" actId="478"/>
          <ac:spMkLst>
            <pc:docMk/>
            <pc:sldMk cId="385068737" sldId="678"/>
            <ac:spMk id="17" creationId="{09488199-073E-4B79-BCDC-0762CB643DC8}"/>
          </ac:spMkLst>
        </pc:spChg>
        <pc:spChg chg="add del">
          <ac:chgData name="Sidney Seckler" userId="73470fc2d5f88927" providerId="LiveId" clId="{0C457143-DB76-4AC6-865D-F28307BBFFDE}" dt="2019-04-18T20:57:39.459" v="1048" actId="478"/>
          <ac:spMkLst>
            <pc:docMk/>
            <pc:sldMk cId="385068737" sldId="678"/>
            <ac:spMk id="18" creationId="{24410A9A-5FD8-4951-8931-721E93CEBF12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19" creationId="{FBACA9DD-E97E-4D54-912D-7C33B5E6B0FC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0" creationId="{DBE355D7-0A16-45AF-B88A-BA2339CCCE55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1" creationId="{2B33F2FB-F8F2-47E0-BE2A-47047081510C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2" creationId="{9581E6FF-2F7C-4229-928E-53EDAD79C193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5" creationId="{65A637CE-8563-4EE3-AA5D-B3C2315AAA8F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8" creationId="{8C63A545-9CB8-41D8-AEF5-E34C3D3EDD79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32" creationId="{6C01755E-1DE1-43B9-B9D5-2ED0891BC73F}"/>
          </ac:spMkLst>
        </pc:sp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6" creationId="{708ED73E-34F3-40B1-A375-C817C2F4FD3A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26" creationId="{8B3234A8-0AF2-40E7-B0F8-7D7D17AB98CC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29" creationId="{4C3ADA5B-7C7C-46BD-A936-84F86A69690F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33" creationId="{C899BECF-4CDF-48F0-A053-D60EE1693127}"/>
          </ac:cxnSpMkLst>
        </pc:cxnChg>
      </pc:sldChg>
      <pc:sldChg chg="addSp delSp modSp add">
        <pc:chgData name="Sidney Seckler" userId="73470fc2d5f88927" providerId="LiveId" clId="{0C457143-DB76-4AC6-865D-F28307BBFFDE}" dt="2019-04-18T21:25:07.972" v="1543" actId="1076"/>
        <pc:sldMkLst>
          <pc:docMk/>
          <pc:sldMk cId="3171870745" sldId="682"/>
        </pc:sldMkLst>
        <pc:spChg chg="del">
          <ac:chgData name="Sidney Seckler" userId="73470fc2d5f88927" providerId="LiveId" clId="{0C457143-DB76-4AC6-865D-F28307BBFFDE}" dt="2019-04-18T21:22:52.226" v="1467" actId="478"/>
          <ac:spMkLst>
            <pc:docMk/>
            <pc:sldMk cId="3171870745" sldId="682"/>
            <ac:spMk id="32" creationId="{326EB08E-AD68-44B3-A88E-45D98BA5DDB7}"/>
          </ac:spMkLst>
        </pc:spChg>
        <pc:spChg chg="del">
          <ac:chgData name="Sidney Seckler" userId="73470fc2d5f88927" providerId="LiveId" clId="{0C457143-DB76-4AC6-865D-F28307BBFFDE}" dt="2019-04-18T21:22:54.614" v="1468" actId="478"/>
          <ac:spMkLst>
            <pc:docMk/>
            <pc:sldMk cId="3171870745" sldId="682"/>
            <ac:spMk id="33" creationId="{C876CB7D-5AE1-4C06-8D06-D2E0B2E1F07E}"/>
          </ac:spMkLst>
        </pc:spChg>
        <pc:spChg chg="mod">
          <ac:chgData name="Sidney Seckler" userId="73470fc2d5f88927" providerId="LiveId" clId="{0C457143-DB76-4AC6-865D-F28307BBFFDE}" dt="2019-04-18T21:23:09.326" v="1473" actId="1076"/>
          <ac:spMkLst>
            <pc:docMk/>
            <pc:sldMk cId="3171870745" sldId="682"/>
            <ac:spMk id="34" creationId="{8802D8F4-01C0-40D1-8C4A-FC51914DFF6D}"/>
          </ac:spMkLst>
        </pc:spChg>
        <pc:spChg chg="del">
          <ac:chgData name="Sidney Seckler" userId="73470fc2d5f88927" providerId="LiveId" clId="{0C457143-DB76-4AC6-865D-F28307BBFFDE}" dt="2019-04-18T21:23:01.248" v="1470" actId="478"/>
          <ac:spMkLst>
            <pc:docMk/>
            <pc:sldMk cId="3171870745" sldId="682"/>
            <ac:spMk id="35" creationId="{7040B1B4-B803-4479-A9AC-51C3D2C8E9E7}"/>
          </ac:spMkLst>
        </pc:spChg>
        <pc:spChg chg="del">
          <ac:chgData name="Sidney Seckler" userId="73470fc2d5f88927" providerId="LiveId" clId="{0C457143-DB76-4AC6-865D-F28307BBFFDE}" dt="2019-04-18T21:23:17.549" v="1474" actId="478"/>
          <ac:spMkLst>
            <pc:docMk/>
            <pc:sldMk cId="3171870745" sldId="682"/>
            <ac:spMk id="36" creationId="{6DB8584A-330D-48CB-9ACA-3734A8AEAFCE}"/>
          </ac:spMkLst>
        </pc:spChg>
        <pc:spChg chg="add mod">
          <ac:chgData name="Sidney Seckler" userId="73470fc2d5f88927" providerId="LiveId" clId="{0C457143-DB76-4AC6-865D-F28307BBFFDE}" dt="2019-04-18T21:23:27.134" v="1476" actId="1076"/>
          <ac:spMkLst>
            <pc:docMk/>
            <pc:sldMk cId="3171870745" sldId="682"/>
            <ac:spMk id="38" creationId="{00189F7E-D12F-41B0-8979-F7A1EDB4AE8C}"/>
          </ac:spMkLst>
        </pc:spChg>
        <pc:spChg chg="add mod">
          <ac:chgData name="Sidney Seckler" userId="73470fc2d5f88927" providerId="LiveId" clId="{0C457143-DB76-4AC6-865D-F28307BBFFDE}" dt="2019-04-18T21:23:32.234" v="1478" actId="1076"/>
          <ac:spMkLst>
            <pc:docMk/>
            <pc:sldMk cId="3171870745" sldId="682"/>
            <ac:spMk id="39" creationId="{63D58B5F-A4ED-4748-8475-965DC352F2BB}"/>
          </ac:spMkLst>
        </pc:spChg>
        <pc:spChg chg="add mod">
          <ac:chgData name="Sidney Seckler" userId="73470fc2d5f88927" providerId="LiveId" clId="{0C457143-DB76-4AC6-865D-F28307BBFFDE}" dt="2019-04-18T21:25:07.972" v="1543" actId="1076"/>
          <ac:spMkLst>
            <pc:docMk/>
            <pc:sldMk cId="3171870745" sldId="682"/>
            <ac:spMk id="40" creationId="{6F4CB59C-52D3-49B3-9D3F-D7685EE04F66}"/>
          </ac:spMkLst>
        </pc:spChg>
        <pc:cxnChg chg="del mod">
          <ac:chgData name="Sidney Seckler" userId="73470fc2d5f88927" providerId="LiveId" clId="{0C457143-DB76-4AC6-865D-F28307BBFFDE}" dt="2019-04-18T21:22:58.751" v="1469" actId="478"/>
          <ac:cxnSpMkLst>
            <pc:docMk/>
            <pc:sldMk cId="3171870745" sldId="682"/>
            <ac:cxnSpMk id="37" creationId="{F1B89CFF-6AC3-4091-8DA1-9E9D4580498D}"/>
          </ac:cxnSpMkLst>
        </pc:cxnChg>
        <pc:cxnChg chg="add del mod">
          <ac:chgData name="Sidney Seckler" userId="73470fc2d5f88927" providerId="LiveId" clId="{0C457143-DB76-4AC6-865D-F28307BBFFDE}" dt="2019-04-18T21:24:50.183" v="1539" actId="478"/>
          <ac:cxnSpMkLst>
            <pc:docMk/>
            <pc:sldMk cId="3171870745" sldId="682"/>
            <ac:cxnSpMk id="41" creationId="{2B900CAF-014C-408A-93BE-90B477A2899E}"/>
          </ac:cxnSpMkLst>
        </pc:cxnChg>
        <pc:cxnChg chg="add del mod">
          <ac:chgData name="Sidney Seckler" userId="73470fc2d5f88927" providerId="LiveId" clId="{0C457143-DB76-4AC6-865D-F28307BBFFDE}" dt="2019-04-18T21:24:47.079" v="1538" actId="478"/>
          <ac:cxnSpMkLst>
            <pc:docMk/>
            <pc:sldMk cId="3171870745" sldId="682"/>
            <ac:cxnSpMk id="42" creationId="{F7471C69-D52A-471E-BCC8-A952A54509C9}"/>
          </ac:cxnSpMkLst>
        </pc:cxnChg>
      </pc:sldChg>
      <pc:sldChg chg="addSp delSp modSp add">
        <pc:chgData name="Sidney Seckler" userId="73470fc2d5f88927" providerId="LiveId" clId="{0C457143-DB76-4AC6-865D-F28307BBFFDE}" dt="2019-04-18T22:21:59.578" v="2284" actId="1076"/>
        <pc:sldMkLst>
          <pc:docMk/>
          <pc:sldMk cId="3395910202" sldId="684"/>
        </pc:sldMkLst>
        <pc:spChg chg="mod">
          <ac:chgData name="Sidney Seckler" userId="73470fc2d5f88927" providerId="LiveId" clId="{0C457143-DB76-4AC6-865D-F28307BBFFDE}" dt="2019-04-18T22:18:57.453" v="2279" actId="1076"/>
          <ac:spMkLst>
            <pc:docMk/>
            <pc:sldMk cId="3395910202" sldId="684"/>
            <ac:spMk id="6" creationId="{FB29ED9A-4338-4F3E-BAC5-EBBBD17D5C9A}"/>
          </ac:spMkLst>
        </pc:spChg>
        <pc:picChg chg="del">
          <ac:chgData name="Sidney Seckler" userId="73470fc2d5f88927" providerId="LiveId" clId="{0C457143-DB76-4AC6-865D-F28307BBFFDE}" dt="2019-04-18T22:18:05.950" v="2189" actId="478"/>
          <ac:picMkLst>
            <pc:docMk/>
            <pc:sldMk cId="3395910202" sldId="684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1:59.578" v="2284" actId="1076"/>
          <ac:picMkLst>
            <pc:docMk/>
            <pc:sldMk cId="3395910202" sldId="684"/>
            <ac:picMk id="16386" creationId="{42C01D0E-33E8-4E1F-9ADB-15E68402CF83}"/>
          </ac:picMkLst>
        </pc:picChg>
      </pc:sldChg>
      <pc:sldChg chg="addSp delSp modSp add">
        <pc:chgData name="Sidney Seckler" userId="73470fc2d5f88927" providerId="LiveId" clId="{0C457143-DB76-4AC6-865D-F28307BBFFDE}" dt="2019-04-18T22:30:13.581" v="2488" actId="1076"/>
        <pc:sldMkLst>
          <pc:docMk/>
          <pc:sldMk cId="1825360515" sldId="685"/>
        </pc:sldMkLst>
        <pc:spChg chg="del">
          <ac:chgData name="Sidney Seckler" userId="73470fc2d5f88927" providerId="LiveId" clId="{0C457143-DB76-4AC6-865D-F28307BBFFDE}" dt="2019-04-18T22:23:36.404" v="2286" actId="478"/>
          <ac:spMkLst>
            <pc:docMk/>
            <pc:sldMk cId="1825360515" sldId="685"/>
            <ac:spMk id="6" creationId="{FB29ED9A-4338-4F3E-BAC5-EBBBD17D5C9A}"/>
          </ac:spMkLst>
        </pc:spChg>
        <pc:spChg chg="mod">
          <ac:chgData name="Sidney Seckler" userId="73470fc2d5f88927" providerId="LiveId" clId="{0C457143-DB76-4AC6-865D-F28307BBFFDE}" dt="2019-04-18T22:24:50.331" v="2476" actId="14100"/>
          <ac:spMkLst>
            <pc:docMk/>
            <pc:sldMk cId="1825360515" sldId="685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8T22:23:38.240" v="2287" actId="478"/>
          <ac:picMkLst>
            <pc:docMk/>
            <pc:sldMk cId="1825360515" sldId="685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7:43.949" v="2479" actId="1076"/>
          <ac:picMkLst>
            <pc:docMk/>
            <pc:sldMk cId="1825360515" sldId="685"/>
            <ac:picMk id="17410" creationId="{7337004E-8FF1-4100-946A-8687713131C0}"/>
          </ac:picMkLst>
        </pc:picChg>
        <pc:picChg chg="add mod">
          <ac:chgData name="Sidney Seckler" userId="73470fc2d5f88927" providerId="LiveId" clId="{0C457143-DB76-4AC6-865D-F28307BBFFDE}" dt="2019-04-18T22:30:13.581" v="2488" actId="1076"/>
          <ac:picMkLst>
            <pc:docMk/>
            <pc:sldMk cId="1825360515" sldId="685"/>
            <ac:picMk id="17412" creationId="{36856AF7-0D52-40E9-B96A-DA7A340F33B3}"/>
          </ac:picMkLst>
        </pc:picChg>
      </pc:sldChg>
      <pc:sldChg chg="addSp delSp modSp add">
        <pc:chgData name="Sidney Seckler" userId="73470fc2d5f88927" providerId="LiveId" clId="{0C457143-DB76-4AC6-865D-F28307BBFFDE}" dt="2019-04-18T22:34:30.171" v="2751" actId="1076"/>
        <pc:sldMkLst>
          <pc:docMk/>
          <pc:sldMk cId="2760558748" sldId="686"/>
        </pc:sldMkLst>
        <pc:spChg chg="mod">
          <ac:chgData name="Sidney Seckler" userId="73470fc2d5f88927" providerId="LiveId" clId="{0C457143-DB76-4AC6-865D-F28307BBFFDE}" dt="2019-04-18T22:32:37.838" v="2737" actId="255"/>
          <ac:spMkLst>
            <pc:docMk/>
            <pc:sldMk cId="2760558748" sldId="686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2:34:30.171" v="2751" actId="1076"/>
          <ac:picMkLst>
            <pc:docMk/>
            <pc:sldMk cId="2760558748" sldId="686"/>
            <ac:picMk id="3" creationId="{D25B76F0-8ABF-406B-A376-1037FA184A2D}"/>
          </ac:picMkLst>
        </pc:picChg>
        <pc:picChg chg="add mod">
          <ac:chgData name="Sidney Seckler" userId="73470fc2d5f88927" providerId="LiveId" clId="{0C457143-DB76-4AC6-865D-F28307BBFFDE}" dt="2019-04-18T22:34:25.688" v="2750" actId="1076"/>
          <ac:picMkLst>
            <pc:docMk/>
            <pc:sldMk cId="2760558748" sldId="686"/>
            <ac:picMk id="5" creationId="{F1915AC7-581E-4E2E-8E8C-70A4A394B9A5}"/>
          </ac:picMkLst>
        </pc:picChg>
        <pc:picChg chg="del">
          <ac:chgData name="Sidney Seckler" userId="73470fc2d5f88927" providerId="LiveId" clId="{0C457143-DB76-4AC6-865D-F28307BBFFDE}" dt="2019-04-18T22:30:38.388" v="2490" actId="478"/>
          <ac:picMkLst>
            <pc:docMk/>
            <pc:sldMk cId="2760558748" sldId="686"/>
            <ac:picMk id="17410" creationId="{7337004E-8FF1-4100-946A-8687713131C0}"/>
          </ac:picMkLst>
        </pc:picChg>
        <pc:picChg chg="del">
          <ac:chgData name="Sidney Seckler" userId="73470fc2d5f88927" providerId="LiveId" clId="{0C457143-DB76-4AC6-865D-F28307BBFFDE}" dt="2019-04-18T22:30:40.421" v="2491" actId="478"/>
          <ac:picMkLst>
            <pc:docMk/>
            <pc:sldMk cId="2760558748" sldId="686"/>
            <ac:picMk id="17412" creationId="{36856AF7-0D52-40E9-B96A-DA7A340F33B3}"/>
          </ac:picMkLst>
        </pc:picChg>
      </pc:sldChg>
      <pc:sldChg chg="addSp delSp modSp add ord">
        <pc:chgData name="Sidney Seckler" userId="73470fc2d5f88927" providerId="LiveId" clId="{0C457143-DB76-4AC6-865D-F28307BBFFDE}" dt="2019-04-18T23:33:00.665" v="2816"/>
        <pc:sldMkLst>
          <pc:docMk/>
          <pc:sldMk cId="3350311093" sldId="687"/>
        </pc:sldMkLst>
        <pc:spChg chg="add del mod">
          <ac:chgData name="Sidney Seckler" userId="73470fc2d5f88927" providerId="LiveId" clId="{0C457143-DB76-4AC6-865D-F28307BBFFDE}" dt="2019-04-18T22:34:48.298" v="2754" actId="478"/>
          <ac:spMkLst>
            <pc:docMk/>
            <pc:sldMk cId="3350311093" sldId="687"/>
            <ac:spMk id="3" creationId="{E00CA4FB-46FD-4852-88B5-BE591BA0364D}"/>
          </ac:spMkLst>
        </pc:spChg>
        <pc:spChg chg="del">
          <ac:chgData name="Sidney Seckler" userId="73470fc2d5f88927" providerId="LiveId" clId="{0C457143-DB76-4AC6-865D-F28307BBFFDE}" dt="2019-04-18T22:34:51.277" v="2755" actId="478"/>
          <ac:spMkLst>
            <pc:docMk/>
            <pc:sldMk cId="3350311093" sldId="687"/>
            <ac:spMk id="6" creationId="{FB29ED9A-4338-4F3E-BAC5-EBBBD17D5C9A}"/>
          </ac:spMkLst>
        </pc:spChg>
        <pc:spChg chg="add mod">
          <ac:chgData name="Sidney Seckler" userId="73470fc2d5f88927" providerId="LiveId" clId="{0C457143-DB76-4AC6-865D-F28307BBFFDE}" dt="2019-04-18T23:30:13.791" v="2797" actId="20577"/>
          <ac:spMkLst>
            <pc:docMk/>
            <pc:sldMk cId="3350311093" sldId="687"/>
            <ac:spMk id="10" creationId="{0529845F-404C-4D32-B4A1-15F6C278F38A}"/>
          </ac:spMkLst>
        </pc:spChg>
        <pc:spChg chg="del">
          <ac:chgData name="Sidney Seckler" userId="73470fc2d5f88927" providerId="LiveId" clId="{0C457143-DB76-4AC6-865D-F28307BBFFDE}" dt="2019-04-18T22:34:45.979" v="2753" actId="478"/>
          <ac:spMkLst>
            <pc:docMk/>
            <pc:sldMk cId="3350311093" sldId="687"/>
            <ac:spMk id="4100" creationId="{E5CC45C3-CF65-4286-AA07-1D8008364C0B}"/>
          </ac:spMkLst>
        </pc:spChg>
        <pc:graphicFrameChg chg="add mod">
          <ac:chgData name="Sidney Seckler" userId="73470fc2d5f88927" providerId="LiveId" clId="{0C457143-DB76-4AC6-865D-F28307BBFFDE}" dt="2019-04-18T23:29:36.470" v="2762" actId="1076"/>
          <ac:graphicFrameMkLst>
            <pc:docMk/>
            <pc:sldMk cId="3350311093" sldId="687"/>
            <ac:graphicFrameMk id="9" creationId="{425F2D12-C9F5-4F43-8AE5-087BEBAD1C94}"/>
          </ac:graphicFrameMkLst>
        </pc:graphicFrameChg>
        <pc:picChg chg="del">
          <ac:chgData name="Sidney Seckler" userId="73470fc2d5f88927" providerId="LiveId" clId="{0C457143-DB76-4AC6-865D-F28307BBFFDE}" dt="2019-04-18T22:34:53.377" v="2756" actId="478"/>
          <ac:picMkLst>
            <pc:docMk/>
            <pc:sldMk cId="3350311093" sldId="687"/>
            <ac:picMk id="15362" creationId="{7AB674CE-C714-49CD-B267-8ED8368F2780}"/>
          </ac:picMkLst>
        </pc:picChg>
      </pc:sldChg>
      <pc:sldChg chg="addSp delSp modSp add">
        <pc:chgData name="Sidney Seckler" userId="73470fc2d5f88927" providerId="LiveId" clId="{0C457143-DB76-4AC6-865D-F28307BBFFDE}" dt="2019-04-19T00:00:49.561" v="3425" actId="1076"/>
        <pc:sldMkLst>
          <pc:docMk/>
          <pc:sldMk cId="2722695002" sldId="693"/>
        </pc:sldMkLst>
        <pc:spChg chg="mod">
          <ac:chgData name="Sidney Seckler" userId="73470fc2d5f88927" providerId="LiveId" clId="{0C457143-DB76-4AC6-865D-F28307BBFFDE}" dt="2019-04-18T23:58:37.105" v="3418" actId="20577"/>
          <ac:spMkLst>
            <pc:docMk/>
            <pc:sldMk cId="2722695002" sldId="693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8T23:58:42.738" v="3419" actId="478"/>
          <ac:picMkLst>
            <pc:docMk/>
            <pc:sldMk cId="2722695002" sldId="693"/>
            <ac:picMk id="3" creationId="{D25B76F0-8ABF-406B-A376-1037FA184A2D}"/>
          </ac:picMkLst>
        </pc:picChg>
        <pc:picChg chg="del">
          <ac:chgData name="Sidney Seckler" userId="73470fc2d5f88927" providerId="LiveId" clId="{0C457143-DB76-4AC6-865D-F28307BBFFDE}" dt="2019-04-18T23:58:45.075" v="3420" actId="478"/>
          <ac:picMkLst>
            <pc:docMk/>
            <pc:sldMk cId="2722695002" sldId="693"/>
            <ac:picMk id="5" creationId="{F1915AC7-581E-4E2E-8E8C-70A4A394B9A5}"/>
          </ac:picMkLst>
        </pc:picChg>
        <pc:picChg chg="add mod">
          <ac:chgData name="Sidney Seckler" userId="73470fc2d5f88927" providerId="LiveId" clId="{0C457143-DB76-4AC6-865D-F28307BBFFDE}" dt="2019-04-19T00:00:49.561" v="3425" actId="1076"/>
          <ac:picMkLst>
            <pc:docMk/>
            <pc:sldMk cId="2722695002" sldId="693"/>
            <ac:picMk id="18434" creationId="{D4763010-DB93-42B6-AAE2-EF74DF3B51EC}"/>
          </ac:picMkLst>
        </pc:picChg>
      </pc:sldChg>
      <pc:sldChg chg="delSp modSp add">
        <pc:chgData name="Sidney Seckler" userId="73470fc2d5f88927" providerId="LiveId" clId="{0C457143-DB76-4AC6-865D-F28307BBFFDE}" dt="2019-04-19T14:39:43.280" v="6179" actId="14100"/>
        <pc:sldMkLst>
          <pc:docMk/>
          <pc:sldMk cId="3798011786" sldId="708"/>
        </pc:sldMkLst>
        <pc:spChg chg="mod">
          <ac:chgData name="Sidney Seckler" userId="73470fc2d5f88927" providerId="LiveId" clId="{0C457143-DB76-4AC6-865D-F28307BBFFDE}" dt="2019-04-19T14:39:43.280" v="6179" actId="14100"/>
          <ac:spMkLst>
            <pc:docMk/>
            <pc:sldMk cId="3798011786" sldId="708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9T14:38:18.311" v="6063" actId="478"/>
          <ac:picMkLst>
            <pc:docMk/>
            <pc:sldMk cId="3798011786" sldId="708"/>
            <ac:picMk id="18434" creationId="{D4763010-DB93-42B6-AAE2-EF74DF3B51EC}"/>
          </ac:picMkLst>
        </pc:picChg>
      </pc:sldChg>
      <pc:sldChg chg="modSp add">
        <pc:chgData name="Sidney Seckler" userId="73470fc2d5f88927" providerId="LiveId" clId="{0C457143-DB76-4AC6-865D-F28307BBFFDE}" dt="2019-04-19T14:44:02.695" v="6200" actId="20577"/>
        <pc:sldMkLst>
          <pc:docMk/>
          <pc:sldMk cId="4178993733" sldId="709"/>
        </pc:sldMkLst>
        <pc:spChg chg="mod">
          <ac:chgData name="Sidney Seckler" userId="73470fc2d5f88927" providerId="LiveId" clId="{0C457143-DB76-4AC6-865D-F28307BBFFDE}" dt="2019-04-19T14:44:02.695" v="6200" actId="20577"/>
          <ac:spMkLst>
            <pc:docMk/>
            <pc:sldMk cId="4178993733" sldId="709"/>
            <ac:spMk id="40" creationId="{6F4CB59C-52D3-49B3-9D3F-D7685EE04F66}"/>
          </ac:spMkLst>
        </pc:spChg>
        <pc:cxnChg chg="mod">
          <ac:chgData name="Sidney Seckler" userId="73470fc2d5f88927" providerId="LiveId" clId="{0C457143-DB76-4AC6-865D-F28307BBFFDE}" dt="2019-04-19T14:44:00.905" v="6197" actId="20577"/>
          <ac:cxnSpMkLst>
            <pc:docMk/>
            <pc:sldMk cId="4178993733" sldId="709"/>
            <ac:cxnSpMk id="4" creationId="{3BDB4AF4-3DCC-415C-A551-4FB1BDA28E86}"/>
          </ac:cxnSpMkLst>
        </pc:cxnChg>
      </pc:sldChg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4-07T16:11:28.365" v="4425" actId="2696"/>
      <pc:docMkLst>
        <pc:docMk/>
      </pc:docMkLst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  <pc:docChgLst>
    <pc:chgData name="Sidney Seckler" userId="73470fc2d5f88927" providerId="LiveId" clId="{02095FBF-E1C2-42D6-9260-E6C86DB4F95A}"/>
    <pc:docChg chg="undo custSel mod addSld delSld modSld sldOrd">
      <pc:chgData name="Sidney Seckler" userId="73470fc2d5f88927" providerId="LiveId" clId="{02095FBF-E1C2-42D6-9260-E6C86DB4F95A}" dt="2019-04-16T16:49:19.853" v="800"/>
      <pc:docMkLst>
        <pc:docMk/>
      </pc:docMkLst>
      <pc:sldChg chg="modSp">
        <pc:chgData name="Sidney Seckler" userId="73470fc2d5f88927" providerId="LiveId" clId="{02095FBF-E1C2-42D6-9260-E6C86DB4F95A}" dt="2019-04-16T10:30:27.609" v="476" actId="20577"/>
        <pc:sldMkLst>
          <pc:docMk/>
          <pc:sldMk cId="0" sldId="606"/>
        </pc:sldMkLst>
        <pc:spChg chg="mod">
          <ac:chgData name="Sidney Seckler" userId="73470fc2d5f88927" providerId="LiveId" clId="{02095FBF-E1C2-42D6-9260-E6C86DB4F95A}" dt="2019-04-16T10:30:27.609" v="476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02095FBF-E1C2-42D6-9260-E6C86DB4F95A}" dt="2019-04-16T10:11:15.024" v="28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711724C2-7A5D-4FBE-977F-D82BB5000E83}"/>
    <pc:docChg chg="undo custSel addSld delSld modSld">
      <pc:chgData name="Sidney Seckler" userId="73470fc2d5f88927" providerId="LiveId" clId="{711724C2-7A5D-4FBE-977F-D82BB5000E83}" dt="2019-04-16T22:22:24.956" v="2512" actId="20577"/>
      <pc:docMkLst>
        <pc:docMk/>
      </pc:docMkLst>
    </pc:docChg>
  </pc:docChgLst>
  <pc:docChgLst>
    <pc:chgData name="Sidney Seckler" userId="73470fc2d5f88927" providerId="LiveId" clId="{7340E497-BF09-4D58-AF57-A6741C682B53}"/>
    <pc:docChg chg="undo custSel addSld delSld modSld sldOrd">
      <pc:chgData name="Sidney Seckler" userId="73470fc2d5f88927" providerId="LiveId" clId="{7340E497-BF09-4D58-AF57-A6741C682B53}" dt="2019-05-07T13:09:46.619" v="3379" actId="1076"/>
      <pc:docMkLst>
        <pc:docMk/>
      </pc:docMkLst>
      <pc:sldChg chg="modSp">
        <pc:chgData name="Sidney Seckler" userId="73470fc2d5f88927" providerId="LiveId" clId="{7340E497-BF09-4D58-AF57-A6741C682B53}" dt="2019-05-06T21:10:36.211" v="4" actId="27636"/>
        <pc:sldMkLst>
          <pc:docMk/>
          <pc:sldMk cId="0" sldId="606"/>
        </pc:sldMkLst>
        <pc:spChg chg="mod">
          <ac:chgData name="Sidney Seckler" userId="73470fc2d5f88927" providerId="LiveId" clId="{7340E497-BF09-4D58-AF57-A6741C682B53}" dt="2019-05-06T21:10:36.211" v="4" actId="27636"/>
          <ac:spMkLst>
            <pc:docMk/>
            <pc:sldMk cId="0" sldId="606"/>
            <ac:spMk id="4100" creationId="{E5CC45C3-CF65-4286-AA07-1D8008364C0B}"/>
          </ac:spMkLst>
        </pc:spChg>
      </pc:sldChg>
      <pc:sldChg chg="modSp add del">
        <pc:chgData name="Sidney Seckler" userId="73470fc2d5f88927" providerId="LiveId" clId="{7340E497-BF09-4D58-AF57-A6741C682B53}" dt="2019-05-06T22:09:40.237" v="1281" actId="1076"/>
        <pc:sldMkLst>
          <pc:docMk/>
          <pc:sldMk cId="830507245" sldId="610"/>
        </pc:sldMkLst>
        <pc:spChg chg="mod">
          <ac:chgData name="Sidney Seckler" userId="73470fc2d5f88927" providerId="LiveId" clId="{7340E497-BF09-4D58-AF57-A6741C682B53}" dt="2019-05-06T22:09:40.237" v="1281" actId="1076"/>
          <ac:spMkLst>
            <pc:docMk/>
            <pc:sldMk cId="830507245" sldId="610"/>
            <ac:spMk id="4" creationId="{6524DE11-85FA-4455-84D6-567412CAB253}"/>
          </ac:spMkLst>
        </pc:spChg>
        <pc:spChg chg="mod">
          <ac:chgData name="Sidney Seckler" userId="73470fc2d5f88927" providerId="LiveId" clId="{7340E497-BF09-4D58-AF57-A6741C682B53}" dt="2019-05-06T22:09:32.827" v="1280" actId="20577"/>
          <ac:spMkLst>
            <pc:docMk/>
            <pc:sldMk cId="830507245" sldId="610"/>
            <ac:spMk id="8" creationId="{158C9629-D76F-4A24-BDB5-CA3E0DC9B7F9}"/>
          </ac:spMkLst>
        </pc:spChg>
        <pc:spChg chg="mod">
          <ac:chgData name="Sidney Seckler" userId="73470fc2d5f88927" providerId="LiveId" clId="{7340E497-BF09-4D58-AF57-A6741C682B53}" dt="2019-05-06T22:08:58.263" v="1260" actId="6549"/>
          <ac:spMkLst>
            <pc:docMk/>
            <pc:sldMk cId="830507245" sldId="610"/>
            <ac:spMk id="9" creationId="{9261A616-A6B7-4815-BFB7-BD9C9C8999A1}"/>
          </ac:spMkLst>
        </pc:spChg>
      </pc:sldChg>
      <pc:sldChg chg="addSp delSp modSp">
        <pc:chgData name="Sidney Seckler" userId="73470fc2d5f88927" providerId="LiveId" clId="{7340E497-BF09-4D58-AF57-A6741C682B53}" dt="2019-05-07T13:04:22.802" v="3294" actId="20577"/>
        <pc:sldMkLst>
          <pc:docMk/>
          <pc:sldMk cId="4121723161" sldId="649"/>
        </pc:sldMkLst>
        <pc:spChg chg="add mod">
          <ac:chgData name="Sidney Seckler" userId="73470fc2d5f88927" providerId="LiveId" clId="{7340E497-BF09-4D58-AF57-A6741C682B53}" dt="2019-05-07T13:04:22.802" v="3294" actId="20577"/>
          <ac:spMkLst>
            <pc:docMk/>
            <pc:sldMk cId="4121723161" sldId="649"/>
            <ac:spMk id="4" creationId="{1F0F7ADA-2976-4770-8473-659838A22FE1}"/>
          </ac:spMkLst>
        </pc:spChg>
        <pc:spChg chg="add mod">
          <ac:chgData name="Sidney Seckler" userId="73470fc2d5f88927" providerId="LiveId" clId="{7340E497-BF09-4D58-AF57-A6741C682B53}" dt="2019-05-07T12:59:40.913" v="2738" actId="1076"/>
          <ac:spMkLst>
            <pc:docMk/>
            <pc:sldMk cId="4121723161" sldId="649"/>
            <ac:spMk id="5" creationId="{8DBF0FA5-4FB6-4CFA-9DE5-CFEBBBB79263}"/>
          </ac:spMkLst>
        </pc:spChg>
        <pc:spChg chg="mod">
          <ac:chgData name="Sidney Seckler" userId="73470fc2d5f88927" providerId="LiveId" clId="{7340E497-BF09-4D58-AF57-A6741C682B53}" dt="2019-05-06T21:16:59.967" v="40" actId="6549"/>
          <ac:spMkLst>
            <pc:docMk/>
            <pc:sldMk cId="4121723161" sldId="649"/>
            <ac:spMk id="9" creationId="{D0C24583-C9BA-4E06-8F63-93EAE38D2845}"/>
          </ac:spMkLst>
        </pc:spChg>
        <pc:picChg chg="del">
          <ac:chgData name="Sidney Seckler" userId="73470fc2d5f88927" providerId="LiveId" clId="{7340E497-BF09-4D58-AF57-A6741C682B53}" dt="2019-05-06T21:17:04.297" v="41" actId="478"/>
          <ac:picMkLst>
            <pc:docMk/>
            <pc:sldMk cId="4121723161" sldId="649"/>
            <ac:picMk id="8" creationId="{6F1C98E0-2AFA-4891-81C7-886D100E652E}"/>
          </ac:picMkLst>
        </pc:picChg>
      </pc:sldChg>
      <pc:sldChg chg="addSp delSp modSp add del">
        <pc:chgData name="Sidney Seckler" userId="73470fc2d5f88927" providerId="LiveId" clId="{7340E497-BF09-4D58-AF57-A6741C682B53}" dt="2019-05-06T23:04:27.140" v="1616" actId="1076"/>
        <pc:sldMkLst>
          <pc:docMk/>
          <pc:sldMk cId="3662670807" sldId="672"/>
        </pc:sldMkLst>
        <pc:spChg chg="add del">
          <ac:chgData name="Sidney Seckler" userId="73470fc2d5f88927" providerId="LiveId" clId="{7340E497-BF09-4D58-AF57-A6741C682B53}" dt="2019-05-06T22:51:04.710" v="1583" actId="478"/>
          <ac:spMkLst>
            <pc:docMk/>
            <pc:sldMk cId="3662670807" sldId="672"/>
            <ac:spMk id="2" creationId="{DB1038BB-70A7-45B3-BC47-10638178542C}"/>
          </ac:spMkLst>
        </pc:spChg>
        <pc:spChg chg="add mod">
          <ac:chgData name="Sidney Seckler" userId="73470fc2d5f88927" providerId="LiveId" clId="{7340E497-BF09-4D58-AF57-A6741C682B53}" dt="2019-05-06T22:57:56.484" v="1587" actId="14100"/>
          <ac:spMkLst>
            <pc:docMk/>
            <pc:sldMk cId="3662670807" sldId="672"/>
            <ac:spMk id="3" creationId="{72881548-6E89-4705-96F2-6288FA0E81DD}"/>
          </ac:spMkLst>
        </pc:spChg>
        <pc:spChg chg="mod">
          <ac:chgData name="Sidney Seckler" userId="73470fc2d5f88927" providerId="LiveId" clId="{7340E497-BF09-4D58-AF57-A6741C682B53}" dt="2019-05-06T23:03:38.822" v="1608" actId="14100"/>
          <ac:spMkLst>
            <pc:docMk/>
            <pc:sldMk cId="3662670807" sldId="672"/>
            <ac:spMk id="8" creationId="{6A541547-C2C1-4C58-9DBB-CF48F94CEB25}"/>
          </ac:spMkLst>
        </pc:spChg>
        <pc:spChg chg="mod">
          <ac:chgData name="Sidney Seckler" userId="73470fc2d5f88927" providerId="LiveId" clId="{7340E497-BF09-4D58-AF57-A6741C682B53}" dt="2019-05-06T22:41:53.002" v="1462" actId="6549"/>
          <ac:spMkLst>
            <pc:docMk/>
            <pc:sldMk cId="3662670807" sldId="672"/>
            <ac:spMk id="11" creationId="{4A82D181-8737-414B-9D11-FF259033C14D}"/>
          </ac:spMkLst>
        </pc:spChg>
        <pc:picChg chg="add mod">
          <ac:chgData name="Sidney Seckler" userId="73470fc2d5f88927" providerId="LiveId" clId="{7340E497-BF09-4D58-AF57-A6741C682B53}" dt="2019-05-06T23:04:27.140" v="1616" actId="1076"/>
          <ac:picMkLst>
            <pc:docMk/>
            <pc:sldMk cId="3662670807" sldId="672"/>
            <ac:picMk id="12" creationId="{2FA6FC11-D26F-4C25-91B4-CEED26E5A89F}"/>
          </ac:picMkLst>
        </pc:picChg>
        <pc:picChg chg="del">
          <ac:chgData name="Sidney Seckler" userId="73470fc2d5f88927" providerId="LiveId" clId="{7340E497-BF09-4D58-AF57-A6741C682B53}" dt="2019-05-06T22:42:56.310" v="1569" actId="478"/>
          <ac:picMkLst>
            <pc:docMk/>
            <pc:sldMk cId="3662670807" sldId="672"/>
            <ac:picMk id="27650" creationId="{C40EA5DC-97F5-4FAF-88A6-34CEFE20E84E}"/>
          </ac:picMkLst>
        </pc:picChg>
      </pc:sldChg>
      <pc:sldChg chg="addSp delSp modSp add del">
        <pc:chgData name="Sidney Seckler" userId="73470fc2d5f88927" providerId="LiveId" clId="{7340E497-BF09-4D58-AF57-A6741C682B53}" dt="2019-05-06T21:57:26.656" v="1041" actId="14100"/>
        <pc:sldMkLst>
          <pc:docMk/>
          <pc:sldMk cId="1752417245" sldId="683"/>
        </pc:sldMkLst>
        <pc:spChg chg="del">
          <ac:chgData name="Sidney Seckler" userId="73470fc2d5f88927" providerId="LiveId" clId="{7340E497-BF09-4D58-AF57-A6741C682B53}" dt="2019-05-06T21:53:01.093" v="1001" actId="478"/>
          <ac:spMkLst>
            <pc:docMk/>
            <pc:sldMk cId="1752417245" sldId="683"/>
            <ac:spMk id="2" creationId="{01299B75-1E1D-4C66-A913-5D5781D5ADED}"/>
          </ac:spMkLst>
        </pc:spChg>
        <pc:spChg chg="mod">
          <ac:chgData name="Sidney Seckler" userId="73470fc2d5f88927" providerId="LiveId" clId="{7340E497-BF09-4D58-AF57-A6741C682B53}" dt="2019-05-06T21:52:32.795" v="995" actId="6549"/>
          <ac:spMkLst>
            <pc:docMk/>
            <pc:sldMk cId="1752417245" sldId="683"/>
            <ac:spMk id="9" creationId="{681668D2-83F1-4750-BD1A-065B336EE0F3}"/>
          </ac:spMkLst>
        </pc:spChg>
        <pc:spChg chg="add mod ord">
          <ac:chgData name="Sidney Seckler" userId="73470fc2d5f88927" providerId="LiveId" clId="{7340E497-BF09-4D58-AF57-A6741C682B53}" dt="2019-05-06T21:56:06.312" v="1024" actId="171"/>
          <ac:spMkLst>
            <pc:docMk/>
            <pc:sldMk cId="1752417245" sldId="683"/>
            <ac:spMk id="10" creationId="{A550CEB3-8076-44EF-B47F-967FE3E99A04}"/>
          </ac:spMkLst>
        </pc:spChg>
        <pc:spChg chg="add mod">
          <ac:chgData name="Sidney Seckler" userId="73470fc2d5f88927" providerId="LiveId" clId="{7340E497-BF09-4D58-AF57-A6741C682B53}" dt="2019-05-06T21:56:59.391" v="1036" actId="1076"/>
          <ac:spMkLst>
            <pc:docMk/>
            <pc:sldMk cId="1752417245" sldId="683"/>
            <ac:spMk id="15" creationId="{B1845926-7C21-49F7-A4F6-D92096E212C7}"/>
          </ac:spMkLst>
        </pc:spChg>
        <pc:spChg chg="mod">
          <ac:chgData name="Sidney Seckler" userId="73470fc2d5f88927" providerId="LiveId" clId="{7340E497-BF09-4D58-AF57-A6741C682B53}" dt="2019-05-06T21:55:23.765" v="1016" actId="1076"/>
          <ac:spMkLst>
            <pc:docMk/>
            <pc:sldMk cId="1752417245" sldId="683"/>
            <ac:spMk id="32" creationId="{52B2A8AB-ED12-4715-80F3-0880ECA7A663}"/>
          </ac:spMkLst>
        </pc:spChg>
        <pc:spChg chg="mod">
          <ac:chgData name="Sidney Seckler" userId="73470fc2d5f88927" providerId="LiveId" clId="{7340E497-BF09-4D58-AF57-A6741C682B53}" dt="2019-05-06T21:57:26.656" v="1041" actId="14100"/>
          <ac:spMkLst>
            <pc:docMk/>
            <pc:sldMk cId="1752417245" sldId="683"/>
            <ac:spMk id="33" creationId="{CD897A99-64F9-46E9-811D-D1208480CD63}"/>
          </ac:spMkLst>
        </pc:spChg>
        <pc:spChg chg="mod">
          <ac:chgData name="Sidney Seckler" userId="73470fc2d5f88927" providerId="LiveId" clId="{7340E497-BF09-4D58-AF57-A6741C682B53}" dt="2019-05-06T21:57:04.784" v="1037" actId="1076"/>
          <ac:spMkLst>
            <pc:docMk/>
            <pc:sldMk cId="1752417245" sldId="683"/>
            <ac:spMk id="40" creationId="{6F4CB59C-52D3-49B3-9D3F-D7685EE04F66}"/>
          </ac:spMkLst>
        </pc:spChg>
        <pc:graphicFrameChg chg="add del mod replId">
          <ac:chgData name="Sidney Seckler" userId="73470fc2d5f88927" providerId="LiveId" clId="{7340E497-BF09-4D58-AF57-A6741C682B53}" dt="2019-05-06T21:53:42.405" v="1004"/>
          <ac:graphicFrameMkLst>
            <pc:docMk/>
            <pc:sldMk cId="1752417245" sldId="683"/>
            <ac:graphicFrameMk id="3" creationId="{A550CEB3-8076-44EF-B47F-967FE3E99A04}"/>
          </ac:graphicFrameMkLst>
        </pc:graphicFrameChg>
        <pc:graphicFrameChg chg="add del mod replId">
          <ac:chgData name="Sidney Seckler" userId="73470fc2d5f88927" providerId="LiveId" clId="{7340E497-BF09-4D58-AF57-A6741C682B53}" dt="2019-05-06T21:56:46.889" v="1031"/>
          <ac:graphicFrameMkLst>
            <pc:docMk/>
            <pc:sldMk cId="1752417245" sldId="683"/>
            <ac:graphicFrameMk id="8" creationId="{B1845926-7C21-49F7-A4F6-D92096E212C7}"/>
          </ac:graphicFrameMkLst>
        </pc:graphicFrameChg>
        <pc:picChg chg="del mod">
          <ac:chgData name="Sidney Seckler" userId="73470fc2d5f88927" providerId="LiveId" clId="{7340E497-BF09-4D58-AF57-A6741C682B53}" dt="2019-05-06T21:56:39.327" v="1027" actId="478"/>
          <ac:picMkLst>
            <pc:docMk/>
            <pc:sldMk cId="1752417245" sldId="683"/>
            <ac:picMk id="12290" creationId="{57FC4A11-E538-4199-9C96-B7F15027BA5E}"/>
          </ac:picMkLst>
        </pc:picChg>
        <pc:cxnChg chg="mod">
          <ac:chgData name="Sidney Seckler" userId="73470fc2d5f88927" providerId="LiveId" clId="{7340E497-BF09-4D58-AF57-A6741C682B53}" dt="2019-05-06T21:57:26.656" v="1041" actId="14100"/>
          <ac:cxnSpMkLst>
            <pc:docMk/>
            <pc:sldMk cId="1752417245" sldId="683"/>
            <ac:cxnSpMk id="4" creationId="{3BDB4AF4-3DCC-415C-A551-4FB1BDA28E86}"/>
          </ac:cxnSpMkLst>
        </pc:cxnChg>
      </pc:sldChg>
      <pc:sldChg chg="addSp delSp modSp">
        <pc:chgData name="Sidney Seckler" userId="73470fc2d5f88927" providerId="LiveId" clId="{7340E497-BF09-4D58-AF57-A6741C682B53}" dt="2019-05-06T22:03:48.888" v="1226"/>
        <pc:sldMkLst>
          <pc:docMk/>
          <pc:sldMk cId="3350311093" sldId="687"/>
        </pc:sldMkLst>
        <pc:graphicFrameChg chg="add mod">
          <ac:chgData name="Sidney Seckler" userId="73470fc2d5f88927" providerId="LiveId" clId="{7340E497-BF09-4D58-AF57-A6741C682B53}" dt="2019-05-06T22:03:48.888" v="1226"/>
          <ac:graphicFrameMkLst>
            <pc:docMk/>
            <pc:sldMk cId="3350311093" sldId="687"/>
            <ac:graphicFrameMk id="6" creationId="{EB4EF37B-50BE-4FF6-84C5-A277D6049566}"/>
          </ac:graphicFrameMkLst>
        </pc:graphicFrameChg>
        <pc:graphicFrameChg chg="del">
          <ac:chgData name="Sidney Seckler" userId="73470fc2d5f88927" providerId="LiveId" clId="{7340E497-BF09-4D58-AF57-A6741C682B53}" dt="2019-05-06T21:15:11.564" v="13" actId="478"/>
          <ac:graphicFrameMkLst>
            <pc:docMk/>
            <pc:sldMk cId="3350311093" sldId="687"/>
            <ac:graphicFrameMk id="9" creationId="{425F2D12-C9F5-4F43-8AE5-087BEBAD1C94}"/>
          </ac:graphicFrameMkLst>
        </pc:graphicFrameChg>
      </pc:sldChg>
      <pc:sldChg chg="ord">
        <pc:chgData name="Sidney Seckler" userId="73470fc2d5f88927" providerId="LiveId" clId="{7340E497-BF09-4D58-AF57-A6741C682B53}" dt="2019-05-06T21:15:41.155" v="20"/>
        <pc:sldMkLst>
          <pc:docMk/>
          <pc:sldMk cId="2722695002" sldId="693"/>
        </pc:sldMkLst>
      </pc:sldChg>
      <pc:sldChg chg="addSp delSp modSp add del">
        <pc:chgData name="Sidney Seckler" userId="73470fc2d5f88927" providerId="LiveId" clId="{7340E497-BF09-4D58-AF57-A6741C682B53}" dt="2019-05-07T12:52:56.901" v="2351" actId="1076"/>
        <pc:sldMkLst>
          <pc:docMk/>
          <pc:sldMk cId="1930951597" sldId="705"/>
        </pc:sldMkLst>
        <pc:spChg chg="mod">
          <ac:chgData name="Sidney Seckler" userId="73470fc2d5f88927" providerId="LiveId" clId="{7340E497-BF09-4D58-AF57-A6741C682B53}" dt="2019-05-07T12:52:56.901" v="2351" actId="1076"/>
          <ac:spMkLst>
            <pc:docMk/>
            <pc:sldMk cId="1930951597" sldId="705"/>
            <ac:spMk id="2" creationId="{B9C4A22E-ED70-498D-B551-88A058394966}"/>
          </ac:spMkLst>
        </pc:spChg>
        <pc:spChg chg="add mod">
          <ac:chgData name="Sidney Seckler" userId="73470fc2d5f88927" providerId="LiveId" clId="{7340E497-BF09-4D58-AF57-A6741C682B53}" dt="2019-05-07T12:43:37.445" v="2349" actId="947"/>
          <ac:spMkLst>
            <pc:docMk/>
            <pc:sldMk cId="1930951597" sldId="705"/>
            <ac:spMk id="3" creationId="{DA97F997-834C-4757-842B-F8EA1B97465D}"/>
          </ac:spMkLst>
        </pc:spChg>
        <pc:spChg chg="del">
          <ac:chgData name="Sidney Seckler" userId="73470fc2d5f88927" providerId="LiveId" clId="{7340E497-BF09-4D58-AF57-A6741C682B53}" dt="2019-05-07T12:39:32.840" v="2120" actId="478"/>
          <ac:spMkLst>
            <pc:docMk/>
            <pc:sldMk cId="1930951597" sldId="705"/>
            <ac:spMk id="6" creationId="{AD69910D-A2F2-46EE-A041-61D2852FB39F}"/>
          </ac:spMkLst>
        </pc:spChg>
        <pc:spChg chg="mod">
          <ac:chgData name="Sidney Seckler" userId="73470fc2d5f88927" providerId="LiveId" clId="{7340E497-BF09-4D58-AF57-A6741C682B53}" dt="2019-05-06T23:15:31.559" v="2075" actId="6549"/>
          <ac:spMkLst>
            <pc:docMk/>
            <pc:sldMk cId="1930951597" sldId="705"/>
            <ac:spMk id="13" creationId="{928FCB85-746E-48A4-B287-0F5127BA3A24}"/>
          </ac:spMkLst>
        </pc:spChg>
        <pc:picChg chg="del">
          <ac:chgData name="Sidney Seckler" userId="73470fc2d5f88927" providerId="LiveId" clId="{7340E497-BF09-4D58-AF57-A6741C682B53}" dt="2019-05-06T23:15:34.074" v="2076" actId="478"/>
          <ac:picMkLst>
            <pc:docMk/>
            <pc:sldMk cId="1930951597" sldId="705"/>
            <ac:picMk id="14" creationId="{5E1329A6-5C47-4EC7-BF1F-E77D3111D8AE}"/>
          </ac:picMkLst>
        </pc:picChg>
        <pc:cxnChg chg="del mod">
          <ac:chgData name="Sidney Seckler" userId="73470fc2d5f88927" providerId="LiveId" clId="{7340E497-BF09-4D58-AF57-A6741C682B53}" dt="2019-05-07T12:39:38.290" v="2121" actId="478"/>
          <ac:cxnSpMkLst>
            <pc:docMk/>
            <pc:sldMk cId="1930951597" sldId="705"/>
            <ac:cxnSpMk id="8" creationId="{8784CB9D-AD1F-4427-A7B3-1FB60793D53B}"/>
          </ac:cxnSpMkLst>
        </pc:cxnChg>
      </pc:sldChg>
      <pc:sldChg chg="ord">
        <pc:chgData name="Sidney Seckler" userId="73470fc2d5f88927" providerId="LiveId" clId="{7340E497-BF09-4D58-AF57-A6741C682B53}" dt="2019-05-06T21:15:54.767" v="24"/>
        <pc:sldMkLst>
          <pc:docMk/>
          <pc:sldMk cId="3798011786" sldId="708"/>
        </pc:sldMkLst>
      </pc:sldChg>
      <pc:sldChg chg="add del">
        <pc:chgData name="Sidney Seckler" userId="73470fc2d5f88927" providerId="LiveId" clId="{7340E497-BF09-4D58-AF57-A6741C682B53}" dt="2019-05-06T21:32:29.109" v="66"/>
        <pc:sldMkLst>
          <pc:docMk/>
          <pc:sldMk cId="4178993733" sldId="709"/>
        </pc:sldMkLst>
      </pc:sldChg>
      <pc:sldChg chg="addSp modSp add">
        <pc:chgData name="Sidney Seckler" userId="73470fc2d5f88927" providerId="LiveId" clId="{7340E497-BF09-4D58-AF57-A6741C682B53}" dt="2019-05-06T21:39:09.466" v="512" actId="14100"/>
        <pc:sldMkLst>
          <pc:docMk/>
          <pc:sldMk cId="3737404050" sldId="710"/>
        </pc:sldMkLst>
        <pc:spChg chg="add mod">
          <ac:chgData name="Sidney Seckler" userId="73470fc2d5f88927" providerId="LiveId" clId="{7340E497-BF09-4D58-AF57-A6741C682B53}" dt="2019-05-06T21:39:09.466" v="512" actId="14100"/>
          <ac:spMkLst>
            <pc:docMk/>
            <pc:sldMk cId="3737404050" sldId="710"/>
            <ac:spMk id="5" creationId="{1821E4BE-6BE9-41BA-B59B-E2BE602D3E5F}"/>
          </ac:spMkLst>
        </pc:spChg>
        <pc:spChg chg="mod">
          <ac:chgData name="Sidney Seckler" userId="73470fc2d5f88927" providerId="LiveId" clId="{7340E497-BF09-4D58-AF57-A6741C682B53}" dt="2019-05-06T21:33:42.546" v="181" actId="20577"/>
          <ac:spMkLst>
            <pc:docMk/>
            <pc:sldMk cId="3737404050" sldId="710"/>
            <ac:spMk id="4099" creationId="{F8B96A61-C72F-4AE6-BD11-C8F2087FCF79}"/>
          </ac:spMkLst>
        </pc:spChg>
        <pc:spChg chg="mod">
          <ac:chgData name="Sidney Seckler" userId="73470fc2d5f88927" providerId="LiveId" clId="{7340E497-BF09-4D58-AF57-A6741C682B53}" dt="2019-05-06T21:38:21.506" v="504" actId="14100"/>
          <ac:spMkLst>
            <pc:docMk/>
            <pc:sldMk cId="3737404050" sldId="710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7340E497-BF09-4D58-AF57-A6741C682B53}" dt="2019-05-06T21:39:20.877" v="542" actId="1036"/>
        <pc:sldMkLst>
          <pc:docMk/>
          <pc:sldMk cId="520871414" sldId="711"/>
        </pc:sldMkLst>
        <pc:spChg chg="mod">
          <ac:chgData name="Sidney Seckler" userId="73470fc2d5f88927" providerId="LiveId" clId="{7340E497-BF09-4D58-AF57-A6741C682B53}" dt="2019-05-06T21:39:20.877" v="542" actId="1036"/>
          <ac:spMkLst>
            <pc:docMk/>
            <pc:sldMk cId="520871414" sldId="711"/>
            <ac:spMk id="5" creationId="{1821E4BE-6BE9-41BA-B59B-E2BE602D3E5F}"/>
          </ac:spMkLst>
        </pc:spChg>
      </pc:sldChg>
      <pc:sldChg chg="modSp add">
        <pc:chgData name="Sidney Seckler" userId="73470fc2d5f88927" providerId="LiveId" clId="{7340E497-BF09-4D58-AF57-A6741C682B53}" dt="2019-05-06T21:39:41.835" v="585" actId="14100"/>
        <pc:sldMkLst>
          <pc:docMk/>
          <pc:sldMk cId="2874748685" sldId="712"/>
        </pc:sldMkLst>
        <pc:spChg chg="mod">
          <ac:chgData name="Sidney Seckler" userId="73470fc2d5f88927" providerId="LiveId" clId="{7340E497-BF09-4D58-AF57-A6741C682B53}" dt="2019-05-06T21:39:41.835" v="585" actId="14100"/>
          <ac:spMkLst>
            <pc:docMk/>
            <pc:sldMk cId="2874748685" sldId="712"/>
            <ac:spMk id="5" creationId="{1821E4BE-6BE9-41BA-B59B-E2BE602D3E5F}"/>
          </ac:spMkLst>
        </pc:spChg>
      </pc:sldChg>
      <pc:sldChg chg="modSp add">
        <pc:chgData name="Sidney Seckler" userId="73470fc2d5f88927" providerId="LiveId" clId="{7340E497-BF09-4D58-AF57-A6741C682B53}" dt="2019-05-06T21:45:06.969" v="940" actId="1076"/>
        <pc:sldMkLst>
          <pc:docMk/>
          <pc:sldMk cId="3389980475" sldId="713"/>
        </pc:sldMkLst>
        <pc:spChg chg="mod">
          <ac:chgData name="Sidney Seckler" userId="73470fc2d5f88927" providerId="LiveId" clId="{7340E497-BF09-4D58-AF57-A6741C682B53}" dt="2019-05-06T21:45:06.015" v="939" actId="14100"/>
          <ac:spMkLst>
            <pc:docMk/>
            <pc:sldMk cId="3389980475" sldId="713"/>
            <ac:spMk id="5" creationId="{1821E4BE-6BE9-41BA-B59B-E2BE602D3E5F}"/>
          </ac:spMkLst>
        </pc:spChg>
        <pc:spChg chg="mod">
          <ac:chgData name="Sidney Seckler" userId="73470fc2d5f88927" providerId="LiveId" clId="{7340E497-BF09-4D58-AF57-A6741C682B53}" dt="2019-05-06T21:45:06.969" v="940" actId="1076"/>
          <ac:spMkLst>
            <pc:docMk/>
            <pc:sldMk cId="3389980475" sldId="713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7340E497-BF09-4D58-AF57-A6741C682B53}" dt="2019-05-06T21:45:27.311" v="991" actId="14100"/>
        <pc:sldMkLst>
          <pc:docMk/>
          <pc:sldMk cId="2902113007" sldId="714"/>
        </pc:sldMkLst>
        <pc:spChg chg="mod">
          <ac:chgData name="Sidney Seckler" userId="73470fc2d5f88927" providerId="LiveId" clId="{7340E497-BF09-4D58-AF57-A6741C682B53}" dt="2019-05-06T21:45:27.311" v="991" actId="14100"/>
          <ac:spMkLst>
            <pc:docMk/>
            <pc:sldMk cId="2902113007" sldId="714"/>
            <ac:spMk id="5" creationId="{1821E4BE-6BE9-41BA-B59B-E2BE602D3E5F}"/>
          </ac:spMkLst>
        </pc:spChg>
      </pc:sldChg>
      <pc:sldChg chg="modSp add">
        <pc:chgData name="Sidney Seckler" userId="73470fc2d5f88927" providerId="LiveId" clId="{7340E497-BF09-4D58-AF57-A6741C682B53}" dt="2019-05-06T21:59:28.014" v="1121" actId="14100"/>
        <pc:sldMkLst>
          <pc:docMk/>
          <pc:sldMk cId="3039905685" sldId="715"/>
        </pc:sldMkLst>
        <pc:spChg chg="mod">
          <ac:chgData name="Sidney Seckler" userId="73470fc2d5f88927" providerId="LiveId" clId="{7340E497-BF09-4D58-AF57-A6741C682B53}" dt="2019-05-06T21:59:28.014" v="1121" actId="14100"/>
          <ac:spMkLst>
            <pc:docMk/>
            <pc:sldMk cId="3039905685" sldId="715"/>
            <ac:spMk id="7" creationId="{F053D0CB-DB61-4E11-912B-D78C8FA8AA4D}"/>
          </ac:spMkLst>
        </pc:spChg>
        <pc:spChg chg="mod">
          <ac:chgData name="Sidney Seckler" userId="73470fc2d5f88927" providerId="LiveId" clId="{7340E497-BF09-4D58-AF57-A6741C682B53}" dt="2019-05-06T21:57:54.670" v="1045" actId="6549"/>
          <ac:spMkLst>
            <pc:docMk/>
            <pc:sldMk cId="3039905685" sldId="715"/>
            <ac:spMk id="8" creationId="{933DE046-DBA4-4E0C-9381-4CF59CA53954}"/>
          </ac:spMkLst>
        </pc:spChg>
      </pc:sldChg>
      <pc:sldChg chg="modSp add">
        <pc:chgData name="Sidney Seckler" userId="73470fc2d5f88927" providerId="LiveId" clId="{7340E497-BF09-4D58-AF57-A6741C682B53}" dt="2019-05-06T22:00:14.213" v="1150" actId="20577"/>
        <pc:sldMkLst>
          <pc:docMk/>
          <pc:sldMk cId="1131182820" sldId="716"/>
        </pc:sldMkLst>
        <pc:spChg chg="mod">
          <ac:chgData name="Sidney Seckler" userId="73470fc2d5f88927" providerId="LiveId" clId="{7340E497-BF09-4D58-AF57-A6741C682B53}" dt="2019-05-06T22:00:14.213" v="1150" actId="20577"/>
          <ac:spMkLst>
            <pc:docMk/>
            <pc:sldMk cId="1131182820" sldId="716"/>
            <ac:spMk id="6" creationId="{FB29ED9A-4338-4F3E-BAC5-EBBBD17D5C9A}"/>
          </ac:spMkLst>
        </pc:spChg>
        <pc:spChg chg="mod">
          <ac:chgData name="Sidney Seckler" userId="73470fc2d5f88927" providerId="LiveId" clId="{7340E497-BF09-4D58-AF57-A6741C682B53}" dt="2019-05-06T22:00:07.466" v="1146" actId="20577"/>
          <ac:spMkLst>
            <pc:docMk/>
            <pc:sldMk cId="1131182820" sldId="716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7340E497-BF09-4D58-AF57-A6741C682B53}" dt="2019-05-06T22:00:55.485" v="1199" actId="20577"/>
        <pc:sldMkLst>
          <pc:docMk/>
          <pc:sldMk cId="3718114790" sldId="717"/>
        </pc:sldMkLst>
        <pc:spChg chg="mod">
          <ac:chgData name="Sidney Seckler" userId="73470fc2d5f88927" providerId="LiveId" clId="{7340E497-BF09-4D58-AF57-A6741C682B53}" dt="2019-05-06T22:00:55.485" v="1199" actId="20577"/>
          <ac:spMkLst>
            <pc:docMk/>
            <pc:sldMk cId="3718114790" sldId="717"/>
            <ac:spMk id="6" creationId="{FB29ED9A-4338-4F3E-BAC5-EBBBD17D5C9A}"/>
          </ac:spMkLst>
        </pc:spChg>
        <pc:spChg chg="mod">
          <ac:chgData name="Sidney Seckler" userId="73470fc2d5f88927" providerId="LiveId" clId="{7340E497-BF09-4D58-AF57-A6741C682B53}" dt="2019-05-06T22:00:49.648" v="1195" actId="20577"/>
          <ac:spMkLst>
            <pc:docMk/>
            <pc:sldMk cId="3718114790" sldId="717"/>
            <ac:spMk id="4100" creationId="{E5CC45C3-CF65-4286-AA07-1D8008364C0B}"/>
          </ac:spMkLst>
        </pc:spChg>
      </pc:sldChg>
      <pc:sldChg chg="add">
        <pc:chgData name="Sidney Seckler" userId="73470fc2d5f88927" providerId="LiveId" clId="{7340E497-BF09-4D58-AF57-A6741C682B53}" dt="2019-05-06T22:01:22.669" v="1200"/>
        <pc:sldMkLst>
          <pc:docMk/>
          <pc:sldMk cId="2437551069" sldId="718"/>
        </pc:sldMkLst>
      </pc:sldChg>
      <pc:sldChg chg="addSp modSp add ord">
        <pc:chgData name="Sidney Seckler" userId="73470fc2d5f88927" providerId="LiveId" clId="{7340E497-BF09-4D58-AF57-A6741C682B53}" dt="2019-05-06T22:02:55.622" v="1220"/>
        <pc:sldMkLst>
          <pc:docMk/>
          <pc:sldMk cId="901276522" sldId="719"/>
        </pc:sldMkLst>
        <pc:spChg chg="mod">
          <ac:chgData name="Sidney Seckler" userId="73470fc2d5f88927" providerId="LiveId" clId="{7340E497-BF09-4D58-AF57-A6741C682B53}" dt="2019-05-06T22:02:34.075" v="1217" actId="1036"/>
          <ac:spMkLst>
            <pc:docMk/>
            <pc:sldMk cId="901276522" sldId="719"/>
            <ac:spMk id="10" creationId="{0529845F-404C-4D32-B4A1-15F6C278F38A}"/>
          </ac:spMkLst>
        </pc:spChg>
        <pc:graphicFrameChg chg="add mod">
          <ac:chgData name="Sidney Seckler" userId="73470fc2d5f88927" providerId="LiveId" clId="{7340E497-BF09-4D58-AF57-A6741C682B53}" dt="2019-05-06T22:02:44.779" v="1219" actId="1076"/>
          <ac:graphicFrameMkLst>
            <pc:docMk/>
            <pc:sldMk cId="901276522" sldId="719"/>
            <ac:graphicFrameMk id="5" creationId="{CE78EAD9-4A3D-41C3-92DA-4C26C234F7C4}"/>
          </ac:graphicFrameMkLst>
        </pc:graphicFrameChg>
      </pc:sldChg>
      <pc:sldChg chg="addSp delSp modSp add">
        <pc:chgData name="Sidney Seckler" userId="73470fc2d5f88927" providerId="LiveId" clId="{7340E497-BF09-4D58-AF57-A6741C682B53}" dt="2019-05-06T22:06:10.405" v="1256"/>
        <pc:sldMkLst>
          <pc:docMk/>
          <pc:sldMk cId="1900029841" sldId="720"/>
        </pc:sldMkLst>
        <pc:spChg chg="mod">
          <ac:chgData name="Sidney Seckler" userId="73470fc2d5f88927" providerId="LiveId" clId="{7340E497-BF09-4D58-AF57-A6741C682B53}" dt="2019-05-06T22:05:36.934" v="1252" actId="1036"/>
          <ac:spMkLst>
            <pc:docMk/>
            <pc:sldMk cId="1900029841" sldId="720"/>
            <ac:spMk id="10" creationId="{0529845F-404C-4D32-B4A1-15F6C278F38A}"/>
          </ac:spMkLst>
        </pc:spChg>
        <pc:graphicFrameChg chg="del">
          <ac:chgData name="Sidney Seckler" userId="73470fc2d5f88927" providerId="LiveId" clId="{7340E497-BF09-4D58-AF57-A6741C682B53}" dt="2019-05-06T22:05:07.467" v="1228" actId="478"/>
          <ac:graphicFrameMkLst>
            <pc:docMk/>
            <pc:sldMk cId="1900029841" sldId="720"/>
            <ac:graphicFrameMk id="6" creationId="{EB4EF37B-50BE-4FF6-84C5-A277D6049566}"/>
          </ac:graphicFrameMkLst>
        </pc:graphicFrameChg>
        <pc:graphicFrameChg chg="add mod">
          <ac:chgData name="Sidney Seckler" userId="73470fc2d5f88927" providerId="LiveId" clId="{7340E497-BF09-4D58-AF57-A6741C682B53}" dt="2019-05-06T22:06:10.405" v="1256"/>
          <ac:graphicFrameMkLst>
            <pc:docMk/>
            <pc:sldMk cId="1900029841" sldId="720"/>
            <ac:graphicFrameMk id="7" creationId="{3783F917-EA9A-48C4-A8DC-7724815041B1}"/>
          </ac:graphicFrameMkLst>
        </pc:graphicFrameChg>
      </pc:sldChg>
      <pc:sldChg chg="modSp add">
        <pc:chgData name="Sidney Seckler" userId="73470fc2d5f88927" providerId="LiveId" clId="{7340E497-BF09-4D58-AF57-A6741C682B53}" dt="2019-05-06T22:10:08.342" v="1317" actId="1036"/>
        <pc:sldMkLst>
          <pc:docMk/>
          <pc:sldMk cId="344863630" sldId="721"/>
        </pc:sldMkLst>
        <pc:spChg chg="mod">
          <ac:chgData name="Sidney Seckler" userId="73470fc2d5f88927" providerId="LiveId" clId="{7340E497-BF09-4D58-AF57-A6741C682B53}" dt="2019-05-06T22:10:08.342" v="1317" actId="1036"/>
          <ac:spMkLst>
            <pc:docMk/>
            <pc:sldMk cId="344863630" sldId="721"/>
            <ac:spMk id="4" creationId="{6524DE11-85FA-4455-84D6-567412CAB253}"/>
          </ac:spMkLst>
        </pc:spChg>
      </pc:sldChg>
      <pc:sldChg chg="modSp add">
        <pc:chgData name="Sidney Seckler" userId="73470fc2d5f88927" providerId="LiveId" clId="{7340E497-BF09-4D58-AF57-A6741C682B53}" dt="2019-05-06T22:10:21.576" v="1350" actId="1035"/>
        <pc:sldMkLst>
          <pc:docMk/>
          <pc:sldMk cId="2696131060" sldId="722"/>
        </pc:sldMkLst>
        <pc:spChg chg="mod">
          <ac:chgData name="Sidney Seckler" userId="73470fc2d5f88927" providerId="LiveId" clId="{7340E497-BF09-4D58-AF57-A6741C682B53}" dt="2019-05-06T22:10:21.576" v="1350" actId="1035"/>
          <ac:spMkLst>
            <pc:docMk/>
            <pc:sldMk cId="2696131060" sldId="722"/>
            <ac:spMk id="4" creationId="{6524DE11-85FA-4455-84D6-567412CAB253}"/>
          </ac:spMkLst>
        </pc:spChg>
      </pc:sldChg>
      <pc:sldChg chg="modSp add">
        <pc:chgData name="Sidney Seckler" userId="73470fc2d5f88927" providerId="LiveId" clId="{7340E497-BF09-4D58-AF57-A6741C682B53}" dt="2019-05-06T22:13:36.611" v="1414" actId="20577"/>
        <pc:sldMkLst>
          <pc:docMk/>
          <pc:sldMk cId="243269029" sldId="723"/>
        </pc:sldMkLst>
        <pc:spChg chg="mod">
          <ac:chgData name="Sidney Seckler" userId="73470fc2d5f88927" providerId="LiveId" clId="{7340E497-BF09-4D58-AF57-A6741C682B53}" dt="2019-05-06T22:13:36.611" v="1414" actId="20577"/>
          <ac:spMkLst>
            <pc:docMk/>
            <pc:sldMk cId="243269029" sldId="72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7340E497-BF09-4D58-AF57-A6741C682B53}" dt="2019-05-06T22:40:53.786" v="1457" actId="1076"/>
        <pc:sldMkLst>
          <pc:docMk/>
          <pc:sldMk cId="2007872042" sldId="724"/>
        </pc:sldMkLst>
        <pc:spChg chg="mod">
          <ac:chgData name="Sidney Seckler" userId="73470fc2d5f88927" providerId="LiveId" clId="{7340E497-BF09-4D58-AF57-A6741C682B53}" dt="2019-05-06T22:40:16.421" v="1452" actId="20577"/>
          <ac:spMkLst>
            <pc:docMk/>
            <pc:sldMk cId="2007872042" sldId="724"/>
            <ac:spMk id="10" creationId="{0529845F-404C-4D32-B4A1-15F6C278F38A}"/>
          </ac:spMkLst>
        </pc:spChg>
        <pc:graphicFrameChg chg="add mod">
          <ac:chgData name="Sidney Seckler" userId="73470fc2d5f88927" providerId="LiveId" clId="{7340E497-BF09-4D58-AF57-A6741C682B53}" dt="2019-05-06T22:40:53.786" v="1457" actId="1076"/>
          <ac:graphicFrameMkLst>
            <pc:docMk/>
            <pc:sldMk cId="2007872042" sldId="724"/>
            <ac:graphicFrameMk id="6" creationId="{B8611B69-C0DE-480A-8D30-B5777D320EDA}"/>
          </ac:graphicFrameMkLst>
        </pc:graphicFrameChg>
        <pc:graphicFrameChg chg="del">
          <ac:chgData name="Sidney Seckler" userId="73470fc2d5f88927" providerId="LiveId" clId="{7340E497-BF09-4D58-AF57-A6741C682B53}" dt="2019-05-06T22:39:56.107" v="1416" actId="478"/>
          <ac:graphicFrameMkLst>
            <pc:docMk/>
            <pc:sldMk cId="2007872042" sldId="724"/>
            <ac:graphicFrameMk id="7" creationId="{3783F917-EA9A-48C4-A8DC-7724815041B1}"/>
          </ac:graphicFrameMkLst>
        </pc:graphicFrameChg>
      </pc:sldChg>
      <pc:sldChg chg="addSp delSp modSp add">
        <pc:chgData name="Sidney Seckler" userId="73470fc2d5f88927" providerId="LiveId" clId="{7340E497-BF09-4D58-AF57-A6741C682B53}" dt="2019-05-06T22:47:14.075" v="1581" actId="1076"/>
        <pc:sldMkLst>
          <pc:docMk/>
          <pc:sldMk cId="3900566034" sldId="725"/>
        </pc:sldMkLst>
        <pc:spChg chg="mod">
          <ac:chgData name="Sidney Seckler" userId="73470fc2d5f88927" providerId="LiveId" clId="{7340E497-BF09-4D58-AF57-A6741C682B53}" dt="2019-05-06T22:45:32.773" v="1573" actId="6549"/>
          <ac:spMkLst>
            <pc:docMk/>
            <pc:sldMk cId="3900566034" sldId="725"/>
            <ac:spMk id="9" creationId="{D0C24583-C9BA-4E06-8F63-93EAE38D2845}"/>
          </ac:spMkLst>
        </pc:spChg>
        <pc:picChg chg="add mod">
          <ac:chgData name="Sidney Seckler" userId="73470fc2d5f88927" providerId="LiveId" clId="{7340E497-BF09-4D58-AF57-A6741C682B53}" dt="2019-05-06T22:47:14.075" v="1581" actId="1076"/>
          <ac:picMkLst>
            <pc:docMk/>
            <pc:sldMk cId="3900566034" sldId="725"/>
            <ac:picMk id="2" creationId="{8B661F1A-79B0-46D0-B96D-9C85CA80210D}"/>
          </ac:picMkLst>
        </pc:picChg>
        <pc:picChg chg="del mod">
          <ac:chgData name="Sidney Seckler" userId="73470fc2d5f88927" providerId="LiveId" clId="{7340E497-BF09-4D58-AF57-A6741C682B53}" dt="2019-05-06T22:45:48.531" v="1576" actId="478"/>
          <ac:picMkLst>
            <pc:docMk/>
            <pc:sldMk cId="3900566034" sldId="725"/>
            <ac:picMk id="8" creationId="{6F1C98E0-2AFA-4891-81C7-886D100E652E}"/>
          </ac:picMkLst>
        </pc:picChg>
      </pc:sldChg>
      <pc:sldChg chg="delSp modSp add">
        <pc:chgData name="Sidney Seckler" userId="73470fc2d5f88927" providerId="LiveId" clId="{7340E497-BF09-4D58-AF57-A6741C682B53}" dt="2019-05-06T23:08:47.084" v="1907" actId="478"/>
        <pc:sldMkLst>
          <pc:docMk/>
          <pc:sldMk cId="3204989833" sldId="726"/>
        </pc:sldMkLst>
        <pc:spChg chg="mod">
          <ac:chgData name="Sidney Seckler" userId="73470fc2d5f88927" providerId="LiveId" clId="{7340E497-BF09-4D58-AF57-A6741C682B53}" dt="2019-05-06T23:08:40.280" v="1906" actId="20577"/>
          <ac:spMkLst>
            <pc:docMk/>
            <pc:sldMk cId="3204989833" sldId="726"/>
            <ac:spMk id="8" creationId="{6A541547-C2C1-4C58-9DBB-CF48F94CEB25}"/>
          </ac:spMkLst>
        </pc:spChg>
        <pc:spChg chg="del">
          <ac:chgData name="Sidney Seckler" userId="73470fc2d5f88927" providerId="LiveId" clId="{7340E497-BF09-4D58-AF57-A6741C682B53}" dt="2019-05-06T23:08:47.084" v="1907" actId="478"/>
          <ac:spMkLst>
            <pc:docMk/>
            <pc:sldMk cId="3204989833" sldId="726"/>
            <ac:spMk id="10" creationId="{6392B8E0-336F-4358-90AA-65EDD67A6F2F}"/>
          </ac:spMkLst>
        </pc:spChg>
      </pc:sldChg>
      <pc:sldChg chg="modSp add">
        <pc:chgData name="Sidney Seckler" userId="73470fc2d5f88927" providerId="LiveId" clId="{7340E497-BF09-4D58-AF57-A6741C682B53}" dt="2019-05-07T12:40:58.886" v="2223" actId="20577"/>
        <pc:sldMkLst>
          <pc:docMk/>
          <pc:sldMk cId="2044793941" sldId="727"/>
        </pc:sldMkLst>
        <pc:spChg chg="mod">
          <ac:chgData name="Sidney Seckler" userId="73470fc2d5f88927" providerId="LiveId" clId="{7340E497-BF09-4D58-AF57-A6741C682B53}" dt="2019-05-07T12:40:58.886" v="2223" actId="20577"/>
          <ac:spMkLst>
            <pc:docMk/>
            <pc:sldMk cId="2044793941" sldId="727"/>
            <ac:spMk id="8" creationId="{6A541547-C2C1-4C58-9DBB-CF48F94CEB25}"/>
          </ac:spMkLst>
        </pc:spChg>
      </pc:sldChg>
      <pc:sldChg chg="modSp add">
        <pc:chgData name="Sidney Seckler" userId="73470fc2d5f88927" providerId="LiveId" clId="{7340E497-BF09-4D58-AF57-A6741C682B53}" dt="2019-05-07T13:04:47.991" v="3295"/>
        <pc:sldMkLst>
          <pc:docMk/>
          <pc:sldMk cId="852111560" sldId="728"/>
        </pc:sldMkLst>
        <pc:spChg chg="mod">
          <ac:chgData name="Sidney Seckler" userId="73470fc2d5f88927" providerId="LiveId" clId="{7340E497-BF09-4D58-AF57-A6741C682B53}" dt="2019-05-07T13:04:47.991" v="3295"/>
          <ac:spMkLst>
            <pc:docMk/>
            <pc:sldMk cId="852111560" sldId="728"/>
            <ac:spMk id="4" creationId="{1F0F7ADA-2976-4770-8473-659838A22FE1}"/>
          </ac:spMkLst>
        </pc:spChg>
        <pc:spChg chg="mod">
          <ac:chgData name="Sidney Seckler" userId="73470fc2d5f88927" providerId="LiveId" clId="{7340E497-BF09-4D58-AF57-A6741C682B53}" dt="2019-05-07T12:59:58.123" v="2784" actId="1036"/>
          <ac:spMkLst>
            <pc:docMk/>
            <pc:sldMk cId="852111560" sldId="728"/>
            <ac:spMk id="5" creationId="{8DBF0FA5-4FB6-4CFA-9DE5-CFEBBBB79263}"/>
          </ac:spMkLst>
        </pc:spChg>
      </pc:sldChg>
      <pc:sldChg chg="modSp add">
        <pc:chgData name="Sidney Seckler" userId="73470fc2d5f88927" providerId="LiveId" clId="{7340E497-BF09-4D58-AF57-A6741C682B53}" dt="2019-05-07T13:05:16.115" v="3302" actId="1076"/>
        <pc:sldMkLst>
          <pc:docMk/>
          <pc:sldMk cId="4036431250" sldId="729"/>
        </pc:sldMkLst>
        <pc:spChg chg="mod">
          <ac:chgData name="Sidney Seckler" userId="73470fc2d5f88927" providerId="LiveId" clId="{7340E497-BF09-4D58-AF57-A6741C682B53}" dt="2019-05-07T13:05:05.442" v="3299"/>
          <ac:spMkLst>
            <pc:docMk/>
            <pc:sldMk cId="4036431250" sldId="729"/>
            <ac:spMk id="4" creationId="{1F0F7ADA-2976-4770-8473-659838A22FE1}"/>
          </ac:spMkLst>
        </pc:spChg>
        <pc:spChg chg="mod">
          <ac:chgData name="Sidney Seckler" userId="73470fc2d5f88927" providerId="LiveId" clId="{7340E497-BF09-4D58-AF57-A6741C682B53}" dt="2019-05-07T13:05:16.115" v="3302" actId="1076"/>
          <ac:spMkLst>
            <pc:docMk/>
            <pc:sldMk cId="4036431250" sldId="729"/>
            <ac:spMk id="5" creationId="{8DBF0FA5-4FB6-4CFA-9DE5-CFEBBBB79263}"/>
          </ac:spMkLst>
        </pc:spChg>
      </pc:sldChg>
      <pc:sldChg chg="addSp delSp modSp add">
        <pc:chgData name="Sidney Seckler" userId="73470fc2d5f88927" providerId="LiveId" clId="{7340E497-BF09-4D58-AF57-A6741C682B53}" dt="2019-05-07T13:09:46.619" v="3379" actId="1076"/>
        <pc:sldMkLst>
          <pc:docMk/>
          <pc:sldMk cId="1871347158" sldId="730"/>
        </pc:sldMkLst>
        <pc:spChg chg="add mod">
          <ac:chgData name="Sidney Seckler" userId="73470fc2d5f88927" providerId="LiveId" clId="{7340E497-BF09-4D58-AF57-A6741C682B53}" dt="2019-05-07T13:09:46.619" v="3379" actId="1076"/>
          <ac:spMkLst>
            <pc:docMk/>
            <pc:sldMk cId="1871347158" sldId="730"/>
            <ac:spMk id="2" creationId="{629D9B48-1B49-4E4F-9212-7CEC380FD343}"/>
          </ac:spMkLst>
        </pc:spChg>
        <pc:spChg chg="mod">
          <ac:chgData name="Sidney Seckler" userId="73470fc2d5f88927" providerId="LiveId" clId="{7340E497-BF09-4D58-AF57-A6741C682B53}" dt="2019-05-07T13:06:41.787" v="3352" actId="14100"/>
          <ac:spMkLst>
            <pc:docMk/>
            <pc:sldMk cId="1871347158" sldId="730"/>
            <ac:spMk id="4" creationId="{1F0F7ADA-2976-4770-8473-659838A22FE1}"/>
          </ac:spMkLst>
        </pc:spChg>
        <pc:spChg chg="del mod">
          <ac:chgData name="Sidney Seckler" userId="73470fc2d5f88927" providerId="LiveId" clId="{7340E497-BF09-4D58-AF57-A6741C682B53}" dt="2019-05-07T13:07:15.844" v="3355" actId="478"/>
          <ac:spMkLst>
            <pc:docMk/>
            <pc:sldMk cId="1871347158" sldId="730"/>
            <ac:spMk id="5" creationId="{8DBF0FA5-4FB6-4CFA-9DE5-CFEBBBB79263}"/>
          </ac:spMkLst>
        </pc:spChg>
        <pc:picChg chg="add mod">
          <ac:chgData name="Sidney Seckler" userId="73470fc2d5f88927" providerId="LiveId" clId="{7340E497-BF09-4D58-AF57-A6741C682B53}" dt="2019-05-07T13:09:40.131" v="3376" actId="1076"/>
          <ac:picMkLst>
            <pc:docMk/>
            <pc:sldMk cId="1871347158" sldId="730"/>
            <ac:picMk id="6" creationId="{0CBBDD85-7A58-4E53-9401-9DB3587B3AB6}"/>
          </ac:picMkLst>
        </pc:picChg>
        <pc:picChg chg="add mod">
          <ac:chgData name="Sidney Seckler" userId="73470fc2d5f88927" providerId="LiveId" clId="{7340E497-BF09-4D58-AF57-A6741C682B53}" dt="2019-05-07T13:09:11.625" v="3372" actId="1076"/>
          <ac:picMkLst>
            <pc:docMk/>
            <pc:sldMk cId="1871347158" sldId="730"/>
            <ac:picMk id="7" creationId="{2C274A26-1951-48E6-9708-CE2389CDBFB6}"/>
          </ac:picMkLst>
        </pc:picChg>
      </pc:sldChg>
      <pc:sldChg chg="modSp add del">
        <pc:chgData name="Sidney Seckler" userId="73470fc2d5f88927" providerId="LiveId" clId="{7340E497-BF09-4D58-AF57-A6741C682B53}" dt="2019-05-07T13:06:48.018" v="3353" actId="2696"/>
        <pc:sldMkLst>
          <pc:docMk/>
          <pc:sldMk cId="2001499181" sldId="731"/>
        </pc:sldMkLst>
        <pc:spChg chg="mod">
          <ac:chgData name="Sidney Seckler" userId="73470fc2d5f88927" providerId="LiveId" clId="{7340E497-BF09-4D58-AF57-A6741C682B53}" dt="2019-05-07T13:02:38.139" v="3109" actId="1036"/>
          <ac:spMkLst>
            <pc:docMk/>
            <pc:sldMk cId="2001499181" sldId="731"/>
            <ac:spMk id="5" creationId="{8DBF0FA5-4FB6-4CFA-9DE5-CFEBBBB79263}"/>
          </ac:spMkLst>
        </pc:spChg>
      </pc:sldChg>
      <pc:sldChg chg="modSp add">
        <pc:chgData name="Sidney Seckler" userId="73470fc2d5f88927" providerId="LiveId" clId="{7340E497-BF09-4D58-AF57-A6741C682B53}" dt="2019-05-07T13:06:13.300" v="3309" actId="1076"/>
        <pc:sldMkLst>
          <pc:docMk/>
          <pc:sldMk cId="975175190" sldId="732"/>
        </pc:sldMkLst>
        <pc:spChg chg="mod">
          <ac:chgData name="Sidney Seckler" userId="73470fc2d5f88927" providerId="LiveId" clId="{7340E497-BF09-4D58-AF57-A6741C682B53}" dt="2019-05-07T13:06:00.825" v="3308"/>
          <ac:spMkLst>
            <pc:docMk/>
            <pc:sldMk cId="975175190" sldId="732"/>
            <ac:spMk id="4" creationId="{1F0F7ADA-2976-4770-8473-659838A22FE1}"/>
          </ac:spMkLst>
        </pc:spChg>
        <pc:spChg chg="mod">
          <ac:chgData name="Sidney Seckler" userId="73470fc2d5f88927" providerId="LiveId" clId="{7340E497-BF09-4D58-AF57-A6741C682B53}" dt="2019-05-07T13:06:13.300" v="3309" actId="1076"/>
          <ac:spMkLst>
            <pc:docMk/>
            <pc:sldMk cId="975175190" sldId="732"/>
            <ac:spMk id="5" creationId="{8DBF0FA5-4FB6-4CFA-9DE5-CFEBBBB79263}"/>
          </ac:spMkLst>
        </pc:spChg>
      </pc:sldChg>
      <pc:sldChg chg="modSp add">
        <pc:chgData name="Sidney Seckler" userId="73470fc2d5f88927" providerId="LiveId" clId="{7340E497-BF09-4D58-AF57-A6741C682B53}" dt="2019-05-07T13:06:28.751" v="3350" actId="1035"/>
        <pc:sldMkLst>
          <pc:docMk/>
          <pc:sldMk cId="3340168723" sldId="733"/>
        </pc:sldMkLst>
        <pc:spChg chg="mod">
          <ac:chgData name="Sidney Seckler" userId="73470fc2d5f88927" providerId="LiveId" clId="{7340E497-BF09-4D58-AF57-A6741C682B53}" dt="2019-05-07T13:06:28.751" v="3350" actId="1035"/>
          <ac:spMkLst>
            <pc:docMk/>
            <pc:sldMk cId="3340168723" sldId="733"/>
            <ac:spMk id="5" creationId="{8DBF0FA5-4FB6-4CFA-9DE5-CFEBBBB79263}"/>
          </ac:spMkLst>
        </pc:spChg>
      </pc:sldChg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D9F21A14-1800-40FB-9976-C2ECA354E48E}"/>
    <pc:docChg chg="addSld delSld modSld">
      <pc:chgData name="Sidney Seckler" userId="73470fc2d5f88927" providerId="LiveId" clId="{D9F21A14-1800-40FB-9976-C2ECA354E48E}" dt="2019-05-08T16:05:47.350" v="1" actId="2696"/>
      <pc:docMkLst>
        <pc:docMk/>
      </pc:docMkLst>
      <pc:sldChg chg="del">
        <pc:chgData name="Sidney Seckler" userId="73470fc2d5f88927" providerId="LiveId" clId="{D9F21A14-1800-40FB-9976-C2ECA354E48E}" dt="2019-05-08T16:05:47.350" v="1" actId="2696"/>
        <pc:sldMkLst>
          <pc:docMk/>
          <pc:sldMk cId="0" sldId="257"/>
        </pc:sldMkLst>
      </pc:sldChg>
      <pc:sldChg chg="add">
        <pc:chgData name="Sidney Seckler" userId="73470fc2d5f88927" providerId="LiveId" clId="{D9F21A14-1800-40FB-9976-C2ECA354E48E}" dt="2019-05-08T16:05:43.573" v="0"/>
        <pc:sldMkLst>
          <pc:docMk/>
          <pc:sldMk cId="0" sldId="605"/>
        </pc:sldMkLst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Qu&#237;mica%20de%20Oxig&#234;n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1.xlsx]DQO afluente'!$D$4</c:f>
              <c:strCache>
                <c:ptCount val="1"/>
                <c:pt idx="0">
                  <c:v>DQO afluente (mg/L 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'[Figuras - ETE Leste - Operação do Sistema Biológico 1.xlsx]DQO afluente'!$C$5:$C$192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1.xlsx]DQO afluente'!$D$5:$D$192</c:f>
              <c:numCache>
                <c:formatCode>0</c:formatCode>
                <c:ptCount val="188"/>
                <c:pt idx="0">
                  <c:v>235</c:v>
                </c:pt>
                <c:pt idx="1">
                  <c:v>281</c:v>
                </c:pt>
                <c:pt idx="2">
                  <c:v>126</c:v>
                </c:pt>
                <c:pt idx="3">
                  <c:v>133</c:v>
                </c:pt>
                <c:pt idx="4">
                  <c:v>319</c:v>
                </c:pt>
                <c:pt idx="5">
                  <c:v>398</c:v>
                </c:pt>
                <c:pt idx="6">
                  <c:v>243</c:v>
                </c:pt>
                <c:pt idx="7">
                  <c:v>209</c:v>
                </c:pt>
                <c:pt idx="8">
                  <c:v>401</c:v>
                </c:pt>
                <c:pt idx="9">
                  <c:v>196</c:v>
                </c:pt>
                <c:pt idx="10">
                  <c:v>139</c:v>
                </c:pt>
                <c:pt idx="11">
                  <c:v>131</c:v>
                </c:pt>
                <c:pt idx="12">
                  <c:v>251</c:v>
                </c:pt>
                <c:pt idx="13">
                  <c:v>97</c:v>
                </c:pt>
                <c:pt idx="14">
                  <c:v>157</c:v>
                </c:pt>
                <c:pt idx="15">
                  <c:v>125</c:v>
                </c:pt>
                <c:pt idx="16">
                  <c:v>156</c:v>
                </c:pt>
                <c:pt idx="17">
                  <c:v>280</c:v>
                </c:pt>
                <c:pt idx="18">
                  <c:v>261</c:v>
                </c:pt>
                <c:pt idx="19">
                  <c:v>351</c:v>
                </c:pt>
                <c:pt idx="20">
                  <c:v>337</c:v>
                </c:pt>
                <c:pt idx="21">
                  <c:v>325</c:v>
                </c:pt>
                <c:pt idx="22">
                  <c:v>289</c:v>
                </c:pt>
                <c:pt idx="23" formatCode="0.0">
                  <c:v>359</c:v>
                </c:pt>
                <c:pt idx="24">
                  <c:v>320</c:v>
                </c:pt>
                <c:pt idx="25">
                  <c:v>377</c:v>
                </c:pt>
                <c:pt idx="26">
                  <c:v>328</c:v>
                </c:pt>
                <c:pt idx="27">
                  <c:v>296</c:v>
                </c:pt>
                <c:pt idx="28">
                  <c:v>400</c:v>
                </c:pt>
                <c:pt idx="29">
                  <c:v>349</c:v>
                </c:pt>
                <c:pt idx="30">
                  <c:v>417</c:v>
                </c:pt>
                <c:pt idx="31">
                  <c:v>348</c:v>
                </c:pt>
                <c:pt idx="32">
                  <c:v>420</c:v>
                </c:pt>
                <c:pt idx="33">
                  <c:v>292</c:v>
                </c:pt>
                <c:pt idx="34">
                  <c:v>236</c:v>
                </c:pt>
                <c:pt idx="35">
                  <c:v>374</c:v>
                </c:pt>
                <c:pt idx="36">
                  <c:v>217</c:v>
                </c:pt>
                <c:pt idx="37">
                  <c:v>86</c:v>
                </c:pt>
                <c:pt idx="38">
                  <c:v>176</c:v>
                </c:pt>
                <c:pt idx="39">
                  <c:v>322</c:v>
                </c:pt>
                <c:pt idx="40">
                  <c:v>340</c:v>
                </c:pt>
                <c:pt idx="41">
                  <c:v>373</c:v>
                </c:pt>
                <c:pt idx="42">
                  <c:v>288</c:v>
                </c:pt>
                <c:pt idx="43">
                  <c:v>359</c:v>
                </c:pt>
                <c:pt idx="44">
                  <c:v>329</c:v>
                </c:pt>
                <c:pt idx="45">
                  <c:v>445</c:v>
                </c:pt>
                <c:pt idx="46">
                  <c:v>319</c:v>
                </c:pt>
                <c:pt idx="47">
                  <c:v>447</c:v>
                </c:pt>
                <c:pt idx="48">
                  <c:v>360</c:v>
                </c:pt>
                <c:pt idx="49">
                  <c:v>444</c:v>
                </c:pt>
                <c:pt idx="50">
                  <c:v>425</c:v>
                </c:pt>
                <c:pt idx="51">
                  <c:v>499</c:v>
                </c:pt>
                <c:pt idx="52">
                  <c:v>415</c:v>
                </c:pt>
                <c:pt idx="53">
                  <c:v>608</c:v>
                </c:pt>
                <c:pt idx="54">
                  <c:v>383</c:v>
                </c:pt>
                <c:pt idx="55">
                  <c:v>592</c:v>
                </c:pt>
                <c:pt idx="56">
                  <c:v>375</c:v>
                </c:pt>
                <c:pt idx="57">
                  <c:v>523</c:v>
                </c:pt>
                <c:pt idx="58">
                  <c:v>582</c:v>
                </c:pt>
                <c:pt idx="59">
                  <c:v>382</c:v>
                </c:pt>
                <c:pt idx="60">
                  <c:v>319</c:v>
                </c:pt>
                <c:pt idx="61">
                  <c:v>477</c:v>
                </c:pt>
                <c:pt idx="62">
                  <c:v>443</c:v>
                </c:pt>
                <c:pt idx="63">
                  <c:v>412</c:v>
                </c:pt>
                <c:pt idx="64">
                  <c:v>548</c:v>
                </c:pt>
                <c:pt idx="65">
                  <c:v>366</c:v>
                </c:pt>
                <c:pt idx="66">
                  <c:v>419</c:v>
                </c:pt>
                <c:pt idx="67">
                  <c:v>363</c:v>
                </c:pt>
                <c:pt idx="68">
                  <c:v>423</c:v>
                </c:pt>
                <c:pt idx="69">
                  <c:v>339</c:v>
                </c:pt>
                <c:pt idx="70">
                  <c:v>397</c:v>
                </c:pt>
                <c:pt idx="71">
                  <c:v>575</c:v>
                </c:pt>
                <c:pt idx="72">
                  <c:v>330</c:v>
                </c:pt>
                <c:pt idx="73">
                  <c:v>357</c:v>
                </c:pt>
                <c:pt idx="74">
                  <c:v>310</c:v>
                </c:pt>
                <c:pt idx="75">
                  <c:v>606</c:v>
                </c:pt>
                <c:pt idx="76">
                  <c:v>372</c:v>
                </c:pt>
                <c:pt idx="77">
                  <c:v>502</c:v>
                </c:pt>
                <c:pt idx="78">
                  <c:v>313</c:v>
                </c:pt>
                <c:pt idx="79">
                  <c:v>423</c:v>
                </c:pt>
                <c:pt idx="80">
                  <c:v>256</c:v>
                </c:pt>
                <c:pt idx="81">
                  <c:v>391</c:v>
                </c:pt>
                <c:pt idx="82">
                  <c:v>252</c:v>
                </c:pt>
                <c:pt idx="83">
                  <c:v>574</c:v>
                </c:pt>
                <c:pt idx="84">
                  <c:v>371</c:v>
                </c:pt>
                <c:pt idx="85">
                  <c:v>402</c:v>
                </c:pt>
                <c:pt idx="86">
                  <c:v>362</c:v>
                </c:pt>
                <c:pt idx="87">
                  <c:v>276</c:v>
                </c:pt>
                <c:pt idx="88">
                  <c:v>287</c:v>
                </c:pt>
                <c:pt idx="89">
                  <c:v>164</c:v>
                </c:pt>
                <c:pt idx="90">
                  <c:v>148</c:v>
                </c:pt>
                <c:pt idx="91">
                  <c:v>118</c:v>
                </c:pt>
                <c:pt idx="92">
                  <c:v>185</c:v>
                </c:pt>
                <c:pt idx="93">
                  <c:v>96</c:v>
                </c:pt>
                <c:pt idx="94">
                  <c:v>476</c:v>
                </c:pt>
                <c:pt idx="95">
                  <c:v>190</c:v>
                </c:pt>
                <c:pt idx="96">
                  <c:v>236</c:v>
                </c:pt>
                <c:pt idx="97">
                  <c:v>245</c:v>
                </c:pt>
                <c:pt idx="98">
                  <c:v>298</c:v>
                </c:pt>
                <c:pt idx="99">
                  <c:v>319</c:v>
                </c:pt>
                <c:pt idx="100">
                  <c:v>348</c:v>
                </c:pt>
                <c:pt idx="101">
                  <c:v>409</c:v>
                </c:pt>
                <c:pt idx="102">
                  <c:v>166</c:v>
                </c:pt>
                <c:pt idx="103">
                  <c:v>249</c:v>
                </c:pt>
                <c:pt idx="104">
                  <c:v>468</c:v>
                </c:pt>
                <c:pt idx="105">
                  <c:v>403</c:v>
                </c:pt>
                <c:pt idx="106">
                  <c:v>411</c:v>
                </c:pt>
                <c:pt idx="107">
                  <c:v>369</c:v>
                </c:pt>
                <c:pt idx="108">
                  <c:v>289</c:v>
                </c:pt>
                <c:pt idx="109">
                  <c:v>426</c:v>
                </c:pt>
                <c:pt idx="110">
                  <c:v>358</c:v>
                </c:pt>
                <c:pt idx="111">
                  <c:v>419</c:v>
                </c:pt>
                <c:pt idx="112">
                  <c:v>277</c:v>
                </c:pt>
                <c:pt idx="113">
                  <c:v>650</c:v>
                </c:pt>
                <c:pt idx="114">
                  <c:v>363</c:v>
                </c:pt>
                <c:pt idx="115">
                  <c:v>350</c:v>
                </c:pt>
                <c:pt idx="116">
                  <c:v>251</c:v>
                </c:pt>
                <c:pt idx="117">
                  <c:v>376</c:v>
                </c:pt>
                <c:pt idx="118">
                  <c:v>514</c:v>
                </c:pt>
                <c:pt idx="119">
                  <c:v>436</c:v>
                </c:pt>
                <c:pt idx="120">
                  <c:v>335</c:v>
                </c:pt>
                <c:pt idx="121">
                  <c:v>401</c:v>
                </c:pt>
                <c:pt idx="122">
                  <c:v>235</c:v>
                </c:pt>
                <c:pt idx="123">
                  <c:v>371</c:v>
                </c:pt>
                <c:pt idx="124">
                  <c:v>375</c:v>
                </c:pt>
                <c:pt idx="125">
                  <c:v>172</c:v>
                </c:pt>
                <c:pt idx="126">
                  <c:v>249</c:v>
                </c:pt>
                <c:pt idx="127">
                  <c:v>359</c:v>
                </c:pt>
                <c:pt idx="128">
                  <c:v>263</c:v>
                </c:pt>
                <c:pt idx="129">
                  <c:v>337</c:v>
                </c:pt>
                <c:pt idx="130">
                  <c:v>238</c:v>
                </c:pt>
                <c:pt idx="131">
                  <c:v>388</c:v>
                </c:pt>
                <c:pt idx="132">
                  <c:v>471</c:v>
                </c:pt>
                <c:pt idx="133">
                  <c:v>422</c:v>
                </c:pt>
                <c:pt idx="134">
                  <c:v>374</c:v>
                </c:pt>
                <c:pt idx="135">
                  <c:v>400</c:v>
                </c:pt>
                <c:pt idx="136">
                  <c:v>431</c:v>
                </c:pt>
                <c:pt idx="137">
                  <c:v>425</c:v>
                </c:pt>
                <c:pt idx="138">
                  <c:v>409</c:v>
                </c:pt>
                <c:pt idx="139">
                  <c:v>648</c:v>
                </c:pt>
                <c:pt idx="140">
                  <c:v>500</c:v>
                </c:pt>
                <c:pt idx="141">
                  <c:v>491</c:v>
                </c:pt>
                <c:pt idx="142">
                  <c:v>435</c:v>
                </c:pt>
                <c:pt idx="143">
                  <c:v>358</c:v>
                </c:pt>
                <c:pt idx="144">
                  <c:v>418</c:v>
                </c:pt>
                <c:pt idx="145">
                  <c:v>408</c:v>
                </c:pt>
                <c:pt idx="146">
                  <c:v>453</c:v>
                </c:pt>
                <c:pt idx="147">
                  <c:v>468</c:v>
                </c:pt>
                <c:pt idx="148">
                  <c:v>549</c:v>
                </c:pt>
                <c:pt idx="149">
                  <c:v>395</c:v>
                </c:pt>
                <c:pt idx="150">
                  <c:v>379</c:v>
                </c:pt>
                <c:pt idx="151">
                  <c:v>423</c:v>
                </c:pt>
                <c:pt idx="152">
                  <c:v>265</c:v>
                </c:pt>
                <c:pt idx="153">
                  <c:v>351</c:v>
                </c:pt>
                <c:pt idx="154">
                  <c:v>591</c:v>
                </c:pt>
                <c:pt idx="155">
                  <c:v>291</c:v>
                </c:pt>
                <c:pt idx="156">
                  <c:v>448</c:v>
                </c:pt>
                <c:pt idx="157">
                  <c:v>400</c:v>
                </c:pt>
                <c:pt idx="158">
                  <c:v>430</c:v>
                </c:pt>
                <c:pt idx="159">
                  <c:v>301</c:v>
                </c:pt>
                <c:pt idx="160">
                  <c:v>350</c:v>
                </c:pt>
                <c:pt idx="161">
                  <c:v>222</c:v>
                </c:pt>
                <c:pt idx="162">
                  <c:v>219</c:v>
                </c:pt>
                <c:pt idx="163">
                  <c:v>437</c:v>
                </c:pt>
                <c:pt idx="164">
                  <c:v>378</c:v>
                </c:pt>
                <c:pt idx="165">
                  <c:v>193</c:v>
                </c:pt>
                <c:pt idx="166">
                  <c:v>232</c:v>
                </c:pt>
                <c:pt idx="167">
                  <c:v>235</c:v>
                </c:pt>
                <c:pt idx="168">
                  <c:v>328</c:v>
                </c:pt>
                <c:pt idx="169">
                  <c:v>229</c:v>
                </c:pt>
                <c:pt idx="170">
                  <c:v>239</c:v>
                </c:pt>
                <c:pt idx="171">
                  <c:v>259</c:v>
                </c:pt>
                <c:pt idx="172">
                  <c:v>409</c:v>
                </c:pt>
                <c:pt idx="173">
                  <c:v>377</c:v>
                </c:pt>
                <c:pt idx="174">
                  <c:v>436</c:v>
                </c:pt>
                <c:pt idx="175">
                  <c:v>434</c:v>
                </c:pt>
                <c:pt idx="176">
                  <c:v>453</c:v>
                </c:pt>
                <c:pt idx="177">
                  <c:v>482</c:v>
                </c:pt>
                <c:pt idx="178">
                  <c:v>519</c:v>
                </c:pt>
                <c:pt idx="179">
                  <c:v>440</c:v>
                </c:pt>
                <c:pt idx="180">
                  <c:v>595</c:v>
                </c:pt>
                <c:pt idx="181">
                  <c:v>382</c:v>
                </c:pt>
                <c:pt idx="182">
                  <c:v>535</c:v>
                </c:pt>
                <c:pt idx="183">
                  <c:v>468</c:v>
                </c:pt>
                <c:pt idx="184">
                  <c:v>400</c:v>
                </c:pt>
                <c:pt idx="185">
                  <c:v>548</c:v>
                </c:pt>
                <c:pt idx="186">
                  <c:v>493</c:v>
                </c:pt>
                <c:pt idx="187">
                  <c:v>406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C0-4F53-B472-7FF588435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DQO afluente 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1.xlsx]DQO efluente '!$E$4</c:f>
              <c:strCache>
                <c:ptCount val="1"/>
                <c:pt idx="0">
                  <c:v>DQO efluente (mg/L 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'[Figuras - ETE Leste - Operação do Sistema Biológico 1.xlsx]DQO efluente 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1.xlsx]DQO efluente '!$E$5:$E$192</c:f>
              <c:numCache>
                <c:formatCode>0</c:formatCode>
                <c:ptCount val="188"/>
                <c:pt idx="0">
                  <c:v>18</c:v>
                </c:pt>
                <c:pt idx="1">
                  <c:v>23</c:v>
                </c:pt>
                <c:pt idx="2">
                  <c:v>10</c:v>
                </c:pt>
                <c:pt idx="3">
                  <c:v>26</c:v>
                </c:pt>
                <c:pt idx="4">
                  <c:v>11</c:v>
                </c:pt>
                <c:pt idx="5">
                  <c:v>22</c:v>
                </c:pt>
                <c:pt idx="6">
                  <c:v>20</c:v>
                </c:pt>
                <c:pt idx="7">
                  <c:v>14</c:v>
                </c:pt>
                <c:pt idx="8">
                  <c:v>36</c:v>
                </c:pt>
                <c:pt idx="9">
                  <c:v>20</c:v>
                </c:pt>
                <c:pt idx="10">
                  <c:v>19</c:v>
                </c:pt>
                <c:pt idx="11">
                  <c:v>10</c:v>
                </c:pt>
                <c:pt idx="12">
                  <c:v>30</c:v>
                </c:pt>
                <c:pt idx="13">
                  <c:v>18</c:v>
                </c:pt>
                <c:pt idx="14">
                  <c:v>19</c:v>
                </c:pt>
                <c:pt idx="15">
                  <c:v>27</c:v>
                </c:pt>
                <c:pt idx="16">
                  <c:v>19</c:v>
                </c:pt>
                <c:pt idx="17">
                  <c:v>27</c:v>
                </c:pt>
                <c:pt idx="18">
                  <c:v>25</c:v>
                </c:pt>
                <c:pt idx="19">
                  <c:v>18</c:v>
                </c:pt>
                <c:pt idx="20">
                  <c:v>25</c:v>
                </c:pt>
                <c:pt idx="21">
                  <c:v>15</c:v>
                </c:pt>
                <c:pt idx="22">
                  <c:v>25</c:v>
                </c:pt>
                <c:pt idx="23">
                  <c:v>15</c:v>
                </c:pt>
                <c:pt idx="24">
                  <c:v>21</c:v>
                </c:pt>
                <c:pt idx="25">
                  <c:v>17</c:v>
                </c:pt>
                <c:pt idx="26">
                  <c:v>20</c:v>
                </c:pt>
                <c:pt idx="27">
                  <c:v>52</c:v>
                </c:pt>
                <c:pt idx="28">
                  <c:v>53</c:v>
                </c:pt>
                <c:pt idx="29">
                  <c:v>58</c:v>
                </c:pt>
                <c:pt idx="30">
                  <c:v>44</c:v>
                </c:pt>
                <c:pt idx="31">
                  <c:v>45</c:v>
                </c:pt>
                <c:pt idx="32">
                  <c:v>44</c:v>
                </c:pt>
                <c:pt idx="33">
                  <c:v>32</c:v>
                </c:pt>
                <c:pt idx="34">
                  <c:v>30</c:v>
                </c:pt>
                <c:pt idx="35">
                  <c:v>41</c:v>
                </c:pt>
                <c:pt idx="36">
                  <c:v>45</c:v>
                </c:pt>
                <c:pt idx="37">
                  <c:v>22</c:v>
                </c:pt>
                <c:pt idx="38">
                  <c:v>26</c:v>
                </c:pt>
                <c:pt idx="39">
                  <c:v>29</c:v>
                </c:pt>
                <c:pt idx="40">
                  <c:v>60</c:v>
                </c:pt>
                <c:pt idx="41">
                  <c:v>29</c:v>
                </c:pt>
                <c:pt idx="42">
                  <c:v>31</c:v>
                </c:pt>
                <c:pt idx="43">
                  <c:v>33</c:v>
                </c:pt>
                <c:pt idx="44">
                  <c:v>29</c:v>
                </c:pt>
                <c:pt idx="45">
                  <c:v>31</c:v>
                </c:pt>
                <c:pt idx="46">
                  <c:v>38</c:v>
                </c:pt>
                <c:pt idx="47">
                  <c:v>30</c:v>
                </c:pt>
                <c:pt idx="48">
                  <c:v>62</c:v>
                </c:pt>
                <c:pt idx="49">
                  <c:v>46</c:v>
                </c:pt>
                <c:pt idx="50">
                  <c:v>47</c:v>
                </c:pt>
                <c:pt idx="51">
                  <c:v>54</c:v>
                </c:pt>
                <c:pt idx="52">
                  <c:v>46</c:v>
                </c:pt>
                <c:pt idx="53">
                  <c:v>66</c:v>
                </c:pt>
                <c:pt idx="54">
                  <c:v>184</c:v>
                </c:pt>
                <c:pt idx="55">
                  <c:v>56</c:v>
                </c:pt>
                <c:pt idx="56">
                  <c:v>47</c:v>
                </c:pt>
                <c:pt idx="57">
                  <c:v>118</c:v>
                </c:pt>
                <c:pt idx="58">
                  <c:v>74</c:v>
                </c:pt>
                <c:pt idx="59">
                  <c:v>66</c:v>
                </c:pt>
                <c:pt idx="60">
                  <c:v>107</c:v>
                </c:pt>
                <c:pt idx="61">
                  <c:v>61</c:v>
                </c:pt>
                <c:pt idx="62">
                  <c:v>58</c:v>
                </c:pt>
                <c:pt idx="63">
                  <c:v>81</c:v>
                </c:pt>
                <c:pt idx="64">
                  <c:v>37</c:v>
                </c:pt>
                <c:pt idx="65">
                  <c:v>48</c:v>
                </c:pt>
                <c:pt idx="66">
                  <c:v>59</c:v>
                </c:pt>
                <c:pt idx="67">
                  <c:v>74</c:v>
                </c:pt>
                <c:pt idx="68">
                  <c:v>60</c:v>
                </c:pt>
                <c:pt idx="69">
                  <c:v>51</c:v>
                </c:pt>
                <c:pt idx="70">
                  <c:v>47</c:v>
                </c:pt>
                <c:pt idx="71">
                  <c:v>61</c:v>
                </c:pt>
                <c:pt idx="72">
                  <c:v>45</c:v>
                </c:pt>
                <c:pt idx="73">
                  <c:v>24</c:v>
                </c:pt>
                <c:pt idx="74">
                  <c:v>33</c:v>
                </c:pt>
                <c:pt idx="75">
                  <c:v>25</c:v>
                </c:pt>
                <c:pt idx="76">
                  <c:v>38</c:v>
                </c:pt>
                <c:pt idx="77">
                  <c:v>47</c:v>
                </c:pt>
                <c:pt idx="78">
                  <c:v>45</c:v>
                </c:pt>
                <c:pt idx="79">
                  <c:v>27</c:v>
                </c:pt>
                <c:pt idx="80">
                  <c:v>5</c:v>
                </c:pt>
                <c:pt idx="81">
                  <c:v>43</c:v>
                </c:pt>
                <c:pt idx="82">
                  <c:v>25</c:v>
                </c:pt>
                <c:pt idx="83">
                  <c:v>27</c:v>
                </c:pt>
                <c:pt idx="84">
                  <c:v>62</c:v>
                </c:pt>
                <c:pt idx="85">
                  <c:v>85</c:v>
                </c:pt>
                <c:pt idx="86">
                  <c:v>20</c:v>
                </c:pt>
                <c:pt idx="87">
                  <c:v>18</c:v>
                </c:pt>
                <c:pt idx="88">
                  <c:v>21</c:v>
                </c:pt>
                <c:pt idx="89">
                  <c:v>23</c:v>
                </c:pt>
                <c:pt idx="90">
                  <c:v>22</c:v>
                </c:pt>
                <c:pt idx="91">
                  <c:v>23</c:v>
                </c:pt>
                <c:pt idx="92">
                  <c:v>27</c:v>
                </c:pt>
                <c:pt idx="93">
                  <c:v>24</c:v>
                </c:pt>
                <c:pt idx="94">
                  <c:v>23</c:v>
                </c:pt>
                <c:pt idx="95">
                  <c:v>32</c:v>
                </c:pt>
                <c:pt idx="96">
                  <c:v>15</c:v>
                </c:pt>
                <c:pt idx="97">
                  <c:v>16</c:v>
                </c:pt>
                <c:pt idx="98">
                  <c:v>26</c:v>
                </c:pt>
                <c:pt idx="99">
                  <c:v>6</c:v>
                </c:pt>
                <c:pt idx="100">
                  <c:v>9</c:v>
                </c:pt>
                <c:pt idx="101">
                  <c:v>16</c:v>
                </c:pt>
                <c:pt idx="102">
                  <c:v>2</c:v>
                </c:pt>
                <c:pt idx="103">
                  <c:v>9</c:v>
                </c:pt>
                <c:pt idx="104">
                  <c:v>15</c:v>
                </c:pt>
                <c:pt idx="105">
                  <c:v>10</c:v>
                </c:pt>
                <c:pt idx="106">
                  <c:v>23</c:v>
                </c:pt>
                <c:pt idx="107">
                  <c:v>4</c:v>
                </c:pt>
                <c:pt idx="108">
                  <c:v>11</c:v>
                </c:pt>
                <c:pt idx="109">
                  <c:v>20</c:v>
                </c:pt>
                <c:pt idx="110">
                  <c:v>39</c:v>
                </c:pt>
                <c:pt idx="111">
                  <c:v>51</c:v>
                </c:pt>
                <c:pt idx="112">
                  <c:v>72</c:v>
                </c:pt>
                <c:pt idx="113">
                  <c:v>54</c:v>
                </c:pt>
                <c:pt idx="114">
                  <c:v>17</c:v>
                </c:pt>
                <c:pt idx="115">
                  <c:v>49</c:v>
                </c:pt>
                <c:pt idx="116">
                  <c:v>73</c:v>
                </c:pt>
                <c:pt idx="117">
                  <c:v>6</c:v>
                </c:pt>
                <c:pt idx="118">
                  <c:v>78</c:v>
                </c:pt>
                <c:pt idx="119">
                  <c:v>45</c:v>
                </c:pt>
                <c:pt idx="120">
                  <c:v>59</c:v>
                </c:pt>
                <c:pt idx="121">
                  <c:v>49</c:v>
                </c:pt>
                <c:pt idx="122">
                  <c:v>41</c:v>
                </c:pt>
                <c:pt idx="123">
                  <c:v>43</c:v>
                </c:pt>
                <c:pt idx="124">
                  <c:v>43</c:v>
                </c:pt>
                <c:pt idx="125">
                  <c:v>47</c:v>
                </c:pt>
                <c:pt idx="126">
                  <c:v>55</c:v>
                </c:pt>
                <c:pt idx="127">
                  <c:v>45</c:v>
                </c:pt>
                <c:pt idx="128">
                  <c:v>47</c:v>
                </c:pt>
                <c:pt idx="129">
                  <c:v>57</c:v>
                </c:pt>
                <c:pt idx="130">
                  <c:v>64</c:v>
                </c:pt>
                <c:pt idx="131">
                  <c:v>51</c:v>
                </c:pt>
                <c:pt idx="132">
                  <c:v>59</c:v>
                </c:pt>
                <c:pt idx="133">
                  <c:v>23</c:v>
                </c:pt>
                <c:pt idx="134">
                  <c:v>19</c:v>
                </c:pt>
                <c:pt idx="135">
                  <c:v>36</c:v>
                </c:pt>
                <c:pt idx="136">
                  <c:v>21</c:v>
                </c:pt>
                <c:pt idx="137">
                  <c:v>22</c:v>
                </c:pt>
                <c:pt idx="138">
                  <c:v>14</c:v>
                </c:pt>
                <c:pt idx="139">
                  <c:v>10</c:v>
                </c:pt>
                <c:pt idx="140">
                  <c:v>13</c:v>
                </c:pt>
                <c:pt idx="141">
                  <c:v>42</c:v>
                </c:pt>
                <c:pt idx="142">
                  <c:v>20</c:v>
                </c:pt>
                <c:pt idx="143">
                  <c:v>45</c:v>
                </c:pt>
                <c:pt idx="144">
                  <c:v>32</c:v>
                </c:pt>
                <c:pt idx="145">
                  <c:v>20</c:v>
                </c:pt>
                <c:pt idx="146">
                  <c:v>36</c:v>
                </c:pt>
                <c:pt idx="147">
                  <c:v>27</c:v>
                </c:pt>
                <c:pt idx="148">
                  <c:v>22</c:v>
                </c:pt>
                <c:pt idx="149">
                  <c:v>38</c:v>
                </c:pt>
                <c:pt idx="150">
                  <c:v>31</c:v>
                </c:pt>
                <c:pt idx="151">
                  <c:v>98</c:v>
                </c:pt>
                <c:pt idx="152">
                  <c:v>63</c:v>
                </c:pt>
                <c:pt idx="153">
                  <c:v>31</c:v>
                </c:pt>
                <c:pt idx="154">
                  <c:v>38</c:v>
                </c:pt>
                <c:pt idx="155">
                  <c:v>39</c:v>
                </c:pt>
                <c:pt idx="156">
                  <c:v>26</c:v>
                </c:pt>
                <c:pt idx="157">
                  <c:v>31</c:v>
                </c:pt>
                <c:pt idx="158">
                  <c:v>6</c:v>
                </c:pt>
                <c:pt idx="159">
                  <c:v>32</c:v>
                </c:pt>
                <c:pt idx="160">
                  <c:v>116</c:v>
                </c:pt>
                <c:pt idx="161">
                  <c:v>29</c:v>
                </c:pt>
                <c:pt idx="162">
                  <c:v>21</c:v>
                </c:pt>
                <c:pt idx="163">
                  <c:v>30</c:v>
                </c:pt>
                <c:pt idx="164">
                  <c:v>31</c:v>
                </c:pt>
                <c:pt idx="165">
                  <c:v>15</c:v>
                </c:pt>
                <c:pt idx="166">
                  <c:v>22</c:v>
                </c:pt>
                <c:pt idx="167">
                  <c:v>19</c:v>
                </c:pt>
                <c:pt idx="168">
                  <c:v>17</c:v>
                </c:pt>
                <c:pt idx="169">
                  <c:v>10</c:v>
                </c:pt>
                <c:pt idx="170">
                  <c:v>38</c:v>
                </c:pt>
                <c:pt idx="171">
                  <c:v>23</c:v>
                </c:pt>
                <c:pt idx="172">
                  <c:v>44</c:v>
                </c:pt>
                <c:pt idx="173">
                  <c:v>30</c:v>
                </c:pt>
                <c:pt idx="174">
                  <c:v>38</c:v>
                </c:pt>
                <c:pt idx="175">
                  <c:v>17</c:v>
                </c:pt>
                <c:pt idx="176">
                  <c:v>0</c:v>
                </c:pt>
                <c:pt idx="177">
                  <c:v>12</c:v>
                </c:pt>
                <c:pt idx="178">
                  <c:v>20</c:v>
                </c:pt>
                <c:pt idx="179">
                  <c:v>42</c:v>
                </c:pt>
                <c:pt idx="180">
                  <c:v>41</c:v>
                </c:pt>
                <c:pt idx="181">
                  <c:v>30</c:v>
                </c:pt>
                <c:pt idx="182">
                  <c:v>34</c:v>
                </c:pt>
                <c:pt idx="183">
                  <c:v>50</c:v>
                </c:pt>
                <c:pt idx="184">
                  <c:v>30</c:v>
                </c:pt>
                <c:pt idx="185">
                  <c:v>46</c:v>
                </c:pt>
                <c:pt idx="186">
                  <c:v>47</c:v>
                </c:pt>
                <c:pt idx="187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E6-4D55-A119-C62D0BFC4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DQO efluente 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1.xlsx]Remoção de DQO'!$F$4</c:f>
              <c:strCache>
                <c:ptCount val="1"/>
                <c:pt idx="0">
                  <c:v>Eficiência de remoção de DQO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99FF"/>
              </a:solidFill>
              <a:ln w="9525">
                <a:noFill/>
              </a:ln>
              <a:effectLst/>
            </c:spPr>
          </c:marker>
          <c:xVal>
            <c:numRef>
              <c:f>'[Figuras - ETE Leste - Operação do Sistema Biológico 1.xlsx]Remoção de DQO'!$C$5:$C$192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1.xlsx]Remoção de DQO'!$F$5:$F$192</c:f>
              <c:numCache>
                <c:formatCode>0.0%</c:formatCode>
                <c:ptCount val="188"/>
                <c:pt idx="0">
                  <c:v>0.92340425531914894</c:v>
                </c:pt>
                <c:pt idx="1">
                  <c:v>0.91814946619217086</c:v>
                </c:pt>
                <c:pt idx="2">
                  <c:v>0.92063492063492069</c:v>
                </c:pt>
                <c:pt idx="3">
                  <c:v>0.80451127819548873</c:v>
                </c:pt>
                <c:pt idx="4">
                  <c:v>0.96551724137931039</c:v>
                </c:pt>
                <c:pt idx="5">
                  <c:v>0.94472361809045224</c:v>
                </c:pt>
                <c:pt idx="6">
                  <c:v>0.91769547325102885</c:v>
                </c:pt>
                <c:pt idx="7">
                  <c:v>0.93301435406698563</c:v>
                </c:pt>
                <c:pt idx="8">
                  <c:v>0.91022443890274318</c:v>
                </c:pt>
                <c:pt idx="9">
                  <c:v>0.89795918367346939</c:v>
                </c:pt>
                <c:pt idx="10">
                  <c:v>0.86330935251798557</c:v>
                </c:pt>
                <c:pt idx="11">
                  <c:v>0.92366412213740456</c:v>
                </c:pt>
                <c:pt idx="12">
                  <c:v>0.88047808764940239</c:v>
                </c:pt>
                <c:pt idx="13">
                  <c:v>0.81443298969072164</c:v>
                </c:pt>
                <c:pt idx="14">
                  <c:v>0.87898089171974525</c:v>
                </c:pt>
                <c:pt idx="15">
                  <c:v>0.78400000000000003</c:v>
                </c:pt>
                <c:pt idx="16">
                  <c:v>0.87820512820512819</c:v>
                </c:pt>
                <c:pt idx="17">
                  <c:v>0.90357142857142858</c:v>
                </c:pt>
                <c:pt idx="18">
                  <c:v>0.90421455938697315</c:v>
                </c:pt>
                <c:pt idx="19">
                  <c:v>0.94871794871794868</c:v>
                </c:pt>
                <c:pt idx="20">
                  <c:v>0.9258160237388724</c:v>
                </c:pt>
                <c:pt idx="21">
                  <c:v>0.95384615384615379</c:v>
                </c:pt>
                <c:pt idx="22">
                  <c:v>0.91349480968858132</c:v>
                </c:pt>
                <c:pt idx="23">
                  <c:v>0.95821727019498604</c:v>
                </c:pt>
                <c:pt idx="24">
                  <c:v>0.93437499999999996</c:v>
                </c:pt>
                <c:pt idx="25">
                  <c:v>0.95490716180371349</c:v>
                </c:pt>
                <c:pt idx="26">
                  <c:v>0.93902439024390238</c:v>
                </c:pt>
                <c:pt idx="27">
                  <c:v>0.82432432432432434</c:v>
                </c:pt>
                <c:pt idx="28">
                  <c:v>0.86749999999999994</c:v>
                </c:pt>
                <c:pt idx="29">
                  <c:v>0.833810888252149</c:v>
                </c:pt>
                <c:pt idx="30">
                  <c:v>0.89448441247002397</c:v>
                </c:pt>
                <c:pt idx="31">
                  <c:v>0.87068965517241381</c:v>
                </c:pt>
                <c:pt idx="32">
                  <c:v>0.89523809523809528</c:v>
                </c:pt>
                <c:pt idx="33">
                  <c:v>0.8904109589041096</c:v>
                </c:pt>
                <c:pt idx="34">
                  <c:v>0.8728813559322034</c:v>
                </c:pt>
                <c:pt idx="35">
                  <c:v>0.89037433155080214</c:v>
                </c:pt>
                <c:pt idx="36">
                  <c:v>0.79262672811059909</c:v>
                </c:pt>
                <c:pt idx="37">
                  <c:v>0.7441860465116279</c:v>
                </c:pt>
                <c:pt idx="38">
                  <c:v>0.85227272727272729</c:v>
                </c:pt>
                <c:pt idx="39">
                  <c:v>0.90993788819875776</c:v>
                </c:pt>
                <c:pt idx="40">
                  <c:v>0.82352941176470584</c:v>
                </c:pt>
                <c:pt idx="41">
                  <c:v>0.92225201072386054</c:v>
                </c:pt>
                <c:pt idx="42">
                  <c:v>0.89236111111111116</c:v>
                </c:pt>
                <c:pt idx="43">
                  <c:v>0.90807799442896941</c:v>
                </c:pt>
                <c:pt idx="44">
                  <c:v>0.91185410334346506</c:v>
                </c:pt>
                <c:pt idx="45">
                  <c:v>0.93033707865168536</c:v>
                </c:pt>
                <c:pt idx="46">
                  <c:v>0.88087774294670851</c:v>
                </c:pt>
                <c:pt idx="47">
                  <c:v>0.93288590604026844</c:v>
                </c:pt>
                <c:pt idx="48">
                  <c:v>0.82777777777777772</c:v>
                </c:pt>
                <c:pt idx="49">
                  <c:v>0.89639639639639634</c:v>
                </c:pt>
                <c:pt idx="50">
                  <c:v>0.88941176470588235</c:v>
                </c:pt>
                <c:pt idx="51">
                  <c:v>0.89178356713426854</c:v>
                </c:pt>
                <c:pt idx="52">
                  <c:v>0.88915662650602412</c:v>
                </c:pt>
                <c:pt idx="53">
                  <c:v>0.89144736842105265</c:v>
                </c:pt>
                <c:pt idx="54">
                  <c:v>0.51958224543080944</c:v>
                </c:pt>
                <c:pt idx="55">
                  <c:v>0.90540540540540537</c:v>
                </c:pt>
                <c:pt idx="56">
                  <c:v>0.8746666666666667</c:v>
                </c:pt>
                <c:pt idx="57">
                  <c:v>0.77437858508604207</c:v>
                </c:pt>
                <c:pt idx="58">
                  <c:v>0.87285223367697595</c:v>
                </c:pt>
                <c:pt idx="59">
                  <c:v>0.82722513089005234</c:v>
                </c:pt>
                <c:pt idx="60">
                  <c:v>0.66457680250783702</c:v>
                </c:pt>
                <c:pt idx="61">
                  <c:v>0.8721174004192872</c:v>
                </c:pt>
                <c:pt idx="62">
                  <c:v>0.86907449209932275</c:v>
                </c:pt>
                <c:pt idx="63">
                  <c:v>0.80339805825242716</c:v>
                </c:pt>
                <c:pt idx="64">
                  <c:v>0.93248175182481752</c:v>
                </c:pt>
                <c:pt idx="65">
                  <c:v>0.86885245901639341</c:v>
                </c:pt>
                <c:pt idx="66">
                  <c:v>0.85918854415274459</c:v>
                </c:pt>
                <c:pt idx="67">
                  <c:v>0.79614325068870517</c:v>
                </c:pt>
                <c:pt idx="68">
                  <c:v>0.85815602836879434</c:v>
                </c:pt>
                <c:pt idx="69">
                  <c:v>0.84955752212389379</c:v>
                </c:pt>
                <c:pt idx="70">
                  <c:v>0.88161209068010071</c:v>
                </c:pt>
                <c:pt idx="71">
                  <c:v>0.89391304347826084</c:v>
                </c:pt>
                <c:pt idx="72">
                  <c:v>0.86363636363636365</c:v>
                </c:pt>
                <c:pt idx="73">
                  <c:v>0.9327731092436975</c:v>
                </c:pt>
                <c:pt idx="74">
                  <c:v>0.8935483870967742</c:v>
                </c:pt>
                <c:pt idx="75">
                  <c:v>0.95874587458745875</c:v>
                </c:pt>
                <c:pt idx="76">
                  <c:v>0.89784946236559138</c:v>
                </c:pt>
                <c:pt idx="77">
                  <c:v>0.90637450199203184</c:v>
                </c:pt>
                <c:pt idx="78">
                  <c:v>0.85623003194888181</c:v>
                </c:pt>
                <c:pt idx="79">
                  <c:v>0.93617021276595747</c:v>
                </c:pt>
                <c:pt idx="80">
                  <c:v>0.98046875</c:v>
                </c:pt>
                <c:pt idx="81">
                  <c:v>0.89002557544757033</c:v>
                </c:pt>
                <c:pt idx="82">
                  <c:v>0.90079365079365081</c:v>
                </c:pt>
                <c:pt idx="83">
                  <c:v>0.95296167247386765</c:v>
                </c:pt>
                <c:pt idx="84">
                  <c:v>0.8328840970350404</c:v>
                </c:pt>
                <c:pt idx="85">
                  <c:v>0.78855721393034828</c:v>
                </c:pt>
                <c:pt idx="86">
                  <c:v>0.94475138121546964</c:v>
                </c:pt>
                <c:pt idx="87">
                  <c:v>0.93478260869565222</c:v>
                </c:pt>
                <c:pt idx="88">
                  <c:v>0.92682926829268297</c:v>
                </c:pt>
                <c:pt idx="89">
                  <c:v>0.8597560975609756</c:v>
                </c:pt>
                <c:pt idx="90">
                  <c:v>0.85135135135135132</c:v>
                </c:pt>
                <c:pt idx="91">
                  <c:v>0.80508474576271183</c:v>
                </c:pt>
                <c:pt idx="92">
                  <c:v>0.85405405405405399</c:v>
                </c:pt>
                <c:pt idx="93">
                  <c:v>0.75</c:v>
                </c:pt>
                <c:pt idx="94">
                  <c:v>0.95168067226890751</c:v>
                </c:pt>
                <c:pt idx="95">
                  <c:v>0.83157894736842108</c:v>
                </c:pt>
                <c:pt idx="96">
                  <c:v>0.93644067796610164</c:v>
                </c:pt>
                <c:pt idx="97">
                  <c:v>0.9346938775510204</c:v>
                </c:pt>
                <c:pt idx="98">
                  <c:v>0.91275167785234901</c:v>
                </c:pt>
                <c:pt idx="99">
                  <c:v>0.98119122257053293</c:v>
                </c:pt>
                <c:pt idx="100">
                  <c:v>0.97413793103448276</c:v>
                </c:pt>
                <c:pt idx="101">
                  <c:v>0.96088019559902205</c:v>
                </c:pt>
                <c:pt idx="102">
                  <c:v>0.98795180722891562</c:v>
                </c:pt>
                <c:pt idx="103">
                  <c:v>0.96385542168674698</c:v>
                </c:pt>
                <c:pt idx="104">
                  <c:v>0.96794871794871795</c:v>
                </c:pt>
                <c:pt idx="105">
                  <c:v>0.97518610421836227</c:v>
                </c:pt>
                <c:pt idx="106">
                  <c:v>0.94403892944038925</c:v>
                </c:pt>
                <c:pt idx="107">
                  <c:v>0.98915989159891604</c:v>
                </c:pt>
                <c:pt idx="108">
                  <c:v>0.96193771626297575</c:v>
                </c:pt>
                <c:pt idx="109">
                  <c:v>0.95305164319248825</c:v>
                </c:pt>
                <c:pt idx="110">
                  <c:v>0.89106145251396651</c:v>
                </c:pt>
                <c:pt idx="111">
                  <c:v>0.87828162291169454</c:v>
                </c:pt>
                <c:pt idx="112">
                  <c:v>0.74007220216606506</c:v>
                </c:pt>
                <c:pt idx="113">
                  <c:v>0.91692307692307695</c:v>
                </c:pt>
                <c:pt idx="114">
                  <c:v>0.95316804407713496</c:v>
                </c:pt>
                <c:pt idx="115">
                  <c:v>0.86</c:v>
                </c:pt>
                <c:pt idx="116">
                  <c:v>0.70916334661354585</c:v>
                </c:pt>
                <c:pt idx="117">
                  <c:v>0.98404255319148937</c:v>
                </c:pt>
                <c:pt idx="118">
                  <c:v>0.84824902723735407</c:v>
                </c:pt>
                <c:pt idx="119">
                  <c:v>0.89678899082568808</c:v>
                </c:pt>
                <c:pt idx="120">
                  <c:v>0.82388059701492544</c:v>
                </c:pt>
                <c:pt idx="121">
                  <c:v>0.87780548628428923</c:v>
                </c:pt>
                <c:pt idx="122">
                  <c:v>0.82553191489361699</c:v>
                </c:pt>
                <c:pt idx="123">
                  <c:v>0.88409703504043125</c:v>
                </c:pt>
                <c:pt idx="124">
                  <c:v>0.88533333333333331</c:v>
                </c:pt>
                <c:pt idx="125">
                  <c:v>0.72674418604651159</c:v>
                </c:pt>
                <c:pt idx="126">
                  <c:v>0.77911646586345384</c:v>
                </c:pt>
                <c:pt idx="127">
                  <c:v>0.87465181058495822</c:v>
                </c:pt>
                <c:pt idx="128">
                  <c:v>0.82129277566539927</c:v>
                </c:pt>
                <c:pt idx="129">
                  <c:v>0.83086053412462912</c:v>
                </c:pt>
                <c:pt idx="130">
                  <c:v>0.73109243697478998</c:v>
                </c:pt>
                <c:pt idx="131">
                  <c:v>0.86855670103092786</c:v>
                </c:pt>
                <c:pt idx="132">
                  <c:v>0.87473460721868368</c:v>
                </c:pt>
                <c:pt idx="133">
                  <c:v>0.9454976303317536</c:v>
                </c:pt>
                <c:pt idx="134">
                  <c:v>0.94919786096256686</c:v>
                </c:pt>
                <c:pt idx="135">
                  <c:v>0.91</c:v>
                </c:pt>
                <c:pt idx="136">
                  <c:v>0.95127610208816704</c:v>
                </c:pt>
                <c:pt idx="137">
                  <c:v>0.94823529411764707</c:v>
                </c:pt>
                <c:pt idx="138">
                  <c:v>0.96577017114914421</c:v>
                </c:pt>
                <c:pt idx="139">
                  <c:v>0.98456790123456794</c:v>
                </c:pt>
                <c:pt idx="140">
                  <c:v>0.97399999999999998</c:v>
                </c:pt>
                <c:pt idx="141">
                  <c:v>0.91446028513238287</c:v>
                </c:pt>
                <c:pt idx="142">
                  <c:v>0.95402298850574718</c:v>
                </c:pt>
                <c:pt idx="143">
                  <c:v>0.87430167597765363</c:v>
                </c:pt>
                <c:pt idx="144">
                  <c:v>0.92344497607655507</c:v>
                </c:pt>
                <c:pt idx="145">
                  <c:v>0.9509803921568627</c:v>
                </c:pt>
                <c:pt idx="146">
                  <c:v>0.92052980132450335</c:v>
                </c:pt>
                <c:pt idx="147">
                  <c:v>0.94230769230769229</c:v>
                </c:pt>
                <c:pt idx="148">
                  <c:v>0.95992714025500914</c:v>
                </c:pt>
                <c:pt idx="149">
                  <c:v>0.90379746835443042</c:v>
                </c:pt>
                <c:pt idx="150">
                  <c:v>0.91820580474934033</c:v>
                </c:pt>
                <c:pt idx="151">
                  <c:v>0.76832151300236406</c:v>
                </c:pt>
                <c:pt idx="152">
                  <c:v>0.76226415094339628</c:v>
                </c:pt>
                <c:pt idx="153">
                  <c:v>0.9116809116809117</c:v>
                </c:pt>
                <c:pt idx="154">
                  <c:v>0.93570219966159052</c:v>
                </c:pt>
                <c:pt idx="155">
                  <c:v>0.865979381443299</c:v>
                </c:pt>
                <c:pt idx="156">
                  <c:v>0.9419642857142857</c:v>
                </c:pt>
                <c:pt idx="157">
                  <c:v>0.92249999999999999</c:v>
                </c:pt>
                <c:pt idx="158">
                  <c:v>0.98604651162790702</c:v>
                </c:pt>
                <c:pt idx="159">
                  <c:v>0.89368770764119598</c:v>
                </c:pt>
                <c:pt idx="160">
                  <c:v>0.66857142857142859</c:v>
                </c:pt>
                <c:pt idx="161">
                  <c:v>0.86936936936936937</c:v>
                </c:pt>
                <c:pt idx="162">
                  <c:v>0.90410958904109595</c:v>
                </c:pt>
                <c:pt idx="163">
                  <c:v>0.93135011441647597</c:v>
                </c:pt>
                <c:pt idx="164">
                  <c:v>0.91798941798941802</c:v>
                </c:pt>
                <c:pt idx="165">
                  <c:v>0.92227979274611394</c:v>
                </c:pt>
                <c:pt idx="166">
                  <c:v>0.90517241379310343</c:v>
                </c:pt>
                <c:pt idx="167">
                  <c:v>0.91914893617021276</c:v>
                </c:pt>
                <c:pt idx="168">
                  <c:v>0.94817073170731703</c:v>
                </c:pt>
                <c:pt idx="169">
                  <c:v>0.95633187772925765</c:v>
                </c:pt>
                <c:pt idx="170">
                  <c:v>0.84100418410041844</c:v>
                </c:pt>
                <c:pt idx="171">
                  <c:v>0.91119691119691115</c:v>
                </c:pt>
                <c:pt idx="172">
                  <c:v>0.89242053789731046</c:v>
                </c:pt>
                <c:pt idx="173">
                  <c:v>0.92042440318302388</c:v>
                </c:pt>
                <c:pt idx="174">
                  <c:v>0.91284403669724767</c:v>
                </c:pt>
                <c:pt idx="175">
                  <c:v>0.96082949308755761</c:v>
                </c:pt>
                <c:pt idx="176">
                  <c:v>1</c:v>
                </c:pt>
                <c:pt idx="177">
                  <c:v>0.975103734439834</c:v>
                </c:pt>
                <c:pt idx="178">
                  <c:v>0.96146435452793833</c:v>
                </c:pt>
                <c:pt idx="179">
                  <c:v>0.90454545454545454</c:v>
                </c:pt>
                <c:pt idx="180">
                  <c:v>0.93109243697478994</c:v>
                </c:pt>
                <c:pt idx="181">
                  <c:v>0.92146596858638741</c:v>
                </c:pt>
                <c:pt idx="182">
                  <c:v>0.93644859813084114</c:v>
                </c:pt>
                <c:pt idx="183">
                  <c:v>0.89316239316239321</c:v>
                </c:pt>
                <c:pt idx="184">
                  <c:v>0.92500000000000004</c:v>
                </c:pt>
                <c:pt idx="185">
                  <c:v>0.91605839416058399</c:v>
                </c:pt>
                <c:pt idx="186">
                  <c:v>0.90466531440162268</c:v>
                </c:pt>
                <c:pt idx="187">
                  <c:v>0.97290640394088668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14-43F6-96AD-E5C62382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Remoção de DQO </a:t>
                </a:r>
                <a:r>
                  <a:rPr lang="en-US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'[Demanda Química de Oxigênio.xlsx]ETE Franca '!$B$7</c:f>
              <c:strCache>
                <c:ptCount val="1"/>
                <c:pt idx="0">
                  <c:v>DQO afluente 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'!$C$7:$Z$7</c:f>
              <c:numCache>
                <c:formatCode>0.0</c:formatCode>
                <c:ptCount val="24"/>
                <c:pt idx="0">
                  <c:v>698</c:v>
                </c:pt>
                <c:pt idx="1">
                  <c:v>701.5</c:v>
                </c:pt>
                <c:pt idx="2">
                  <c:v>678.5</c:v>
                </c:pt>
                <c:pt idx="3">
                  <c:v>522</c:v>
                </c:pt>
                <c:pt idx="4">
                  <c:v>780.125</c:v>
                </c:pt>
                <c:pt idx="5">
                  <c:v>1336</c:v>
                </c:pt>
                <c:pt idx="6">
                  <c:v>711</c:v>
                </c:pt>
                <c:pt idx="7">
                  <c:v>688.5</c:v>
                </c:pt>
                <c:pt idx="8">
                  <c:v>731</c:v>
                </c:pt>
                <c:pt idx="9">
                  <c:v>711</c:v>
                </c:pt>
                <c:pt idx="10">
                  <c:v>602.5</c:v>
                </c:pt>
                <c:pt idx="11">
                  <c:v>618</c:v>
                </c:pt>
                <c:pt idx="12">
                  <c:v>534</c:v>
                </c:pt>
                <c:pt idx="13">
                  <c:v>355</c:v>
                </c:pt>
                <c:pt idx="14">
                  <c:v>428.5</c:v>
                </c:pt>
                <c:pt idx="15">
                  <c:v>561.5</c:v>
                </c:pt>
                <c:pt idx="16">
                  <c:v>596</c:v>
                </c:pt>
                <c:pt idx="17">
                  <c:v>454</c:v>
                </c:pt>
                <c:pt idx="18">
                  <c:v>714</c:v>
                </c:pt>
                <c:pt idx="19">
                  <c:v>720</c:v>
                </c:pt>
                <c:pt idx="20">
                  <c:v>541.66666666666663</c:v>
                </c:pt>
                <c:pt idx="21">
                  <c:v>757.25</c:v>
                </c:pt>
                <c:pt idx="22">
                  <c:v>676.75</c:v>
                </c:pt>
                <c:pt idx="23">
                  <c:v>473.33333333333331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1-4350-A647-12FB88B456DA}"/>
            </c:ext>
          </c:extLst>
        </c:ser>
        <c:ser>
          <c:idx val="1"/>
          <c:order val="1"/>
          <c:tx>
            <c:strRef>
              <c:f>'[Demanda Química de Oxigênio.xlsx]ETE Franca '!$B$8</c:f>
              <c:strCache>
                <c:ptCount val="1"/>
                <c:pt idx="0">
                  <c:v>DBO afluente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'!$C$8:$Z$8</c:f>
              <c:numCache>
                <c:formatCode>0.0</c:formatCode>
                <c:ptCount val="24"/>
                <c:pt idx="0">
                  <c:v>290</c:v>
                </c:pt>
                <c:pt idx="1">
                  <c:v>265</c:v>
                </c:pt>
                <c:pt idx="2">
                  <c:v>260</c:v>
                </c:pt>
                <c:pt idx="3">
                  <c:v>220</c:v>
                </c:pt>
                <c:pt idx="4">
                  <c:v>315</c:v>
                </c:pt>
                <c:pt idx="5">
                  <c:v>360</c:v>
                </c:pt>
                <c:pt idx="6">
                  <c:v>380</c:v>
                </c:pt>
                <c:pt idx="7">
                  <c:v>360</c:v>
                </c:pt>
                <c:pt idx="8">
                  <c:v>360</c:v>
                </c:pt>
                <c:pt idx="9">
                  <c:v>340</c:v>
                </c:pt>
                <c:pt idx="10">
                  <c:v>290</c:v>
                </c:pt>
                <c:pt idx="11">
                  <c:v>320</c:v>
                </c:pt>
                <c:pt idx="12">
                  <c:v>330</c:v>
                </c:pt>
                <c:pt idx="13">
                  <c:v>197.5</c:v>
                </c:pt>
                <c:pt idx="14">
                  <c:v>195</c:v>
                </c:pt>
                <c:pt idx="15">
                  <c:v>270</c:v>
                </c:pt>
                <c:pt idx="16">
                  <c:v>300</c:v>
                </c:pt>
                <c:pt idx="17">
                  <c:v>320</c:v>
                </c:pt>
                <c:pt idx="18">
                  <c:v>340</c:v>
                </c:pt>
                <c:pt idx="19">
                  <c:v>400</c:v>
                </c:pt>
                <c:pt idx="20">
                  <c:v>210</c:v>
                </c:pt>
                <c:pt idx="21">
                  <c:v>310</c:v>
                </c:pt>
                <c:pt idx="22">
                  <c:v>340</c:v>
                </c:pt>
                <c:pt idx="23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1-4350-A647-12FB88B45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e 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'[Demanda Química de Oxigênio.xlsx]ETE Franca '!$B$9</c:f>
              <c:strCache>
                <c:ptCount val="1"/>
                <c:pt idx="0">
                  <c:v>DQO efluente (mg/L)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'!$C$9:$Z$9</c:f>
              <c:numCache>
                <c:formatCode>0.0</c:formatCode>
                <c:ptCount val="24"/>
                <c:pt idx="0">
                  <c:v>53.5</c:v>
                </c:pt>
                <c:pt idx="1">
                  <c:v>19.5</c:v>
                </c:pt>
                <c:pt idx="2">
                  <c:v>31</c:v>
                </c:pt>
                <c:pt idx="3">
                  <c:v>19</c:v>
                </c:pt>
                <c:pt idx="4">
                  <c:v>70.5</c:v>
                </c:pt>
                <c:pt idx="5">
                  <c:v>82</c:v>
                </c:pt>
                <c:pt idx="6">
                  <c:v>76</c:v>
                </c:pt>
                <c:pt idx="7">
                  <c:v>57.5</c:v>
                </c:pt>
                <c:pt idx="8">
                  <c:v>79</c:v>
                </c:pt>
                <c:pt idx="9">
                  <c:v>62.5</c:v>
                </c:pt>
                <c:pt idx="10">
                  <c:v>41.5</c:v>
                </c:pt>
                <c:pt idx="11">
                  <c:v>29</c:v>
                </c:pt>
                <c:pt idx="12">
                  <c:v>42</c:v>
                </c:pt>
                <c:pt idx="13">
                  <c:v>39.333333333333336</c:v>
                </c:pt>
                <c:pt idx="14">
                  <c:v>42.5</c:v>
                </c:pt>
                <c:pt idx="15">
                  <c:v>41.5</c:v>
                </c:pt>
                <c:pt idx="16">
                  <c:v>37</c:v>
                </c:pt>
                <c:pt idx="17">
                  <c:v>60.5</c:v>
                </c:pt>
                <c:pt idx="18">
                  <c:v>57</c:v>
                </c:pt>
                <c:pt idx="19">
                  <c:v>147</c:v>
                </c:pt>
                <c:pt idx="20">
                  <c:v>37.333333333333336</c:v>
                </c:pt>
                <c:pt idx="21">
                  <c:v>35.75</c:v>
                </c:pt>
                <c:pt idx="22">
                  <c:v>40.5</c:v>
                </c:pt>
                <c:pt idx="2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1-4337-88D8-149B50A1A757}"/>
            </c:ext>
          </c:extLst>
        </c:ser>
        <c:ser>
          <c:idx val="1"/>
          <c:order val="1"/>
          <c:tx>
            <c:strRef>
              <c:f>'[Demanda Química de Oxigênio.xlsx]ETE Franca '!$B$10</c:f>
              <c:strCache>
                <c:ptCount val="1"/>
                <c:pt idx="0">
                  <c:v>DBO efluente (mg/L)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'[Demanda Química de Oxigênio.xlsx]ETE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'[Demanda Química de Oxigênio.xlsx]ETE Franca '!$C$10:$Z$10</c:f>
              <c:numCache>
                <c:formatCode>0.0</c:formatCode>
                <c:ptCount val="24"/>
                <c:pt idx="0">
                  <c:v>9.5</c:v>
                </c:pt>
                <c:pt idx="1">
                  <c:v>9.5</c:v>
                </c:pt>
                <c:pt idx="2">
                  <c:v>10</c:v>
                </c:pt>
                <c:pt idx="3">
                  <c:v>9.5</c:v>
                </c:pt>
                <c:pt idx="4">
                  <c:v>17</c:v>
                </c:pt>
                <c:pt idx="5">
                  <c:v>13</c:v>
                </c:pt>
                <c:pt idx="6">
                  <c:v>14.5</c:v>
                </c:pt>
                <c:pt idx="7">
                  <c:v>12.5</c:v>
                </c:pt>
                <c:pt idx="8">
                  <c:v>10.5</c:v>
                </c:pt>
                <c:pt idx="9">
                  <c:v>15</c:v>
                </c:pt>
                <c:pt idx="10">
                  <c:v>27</c:v>
                </c:pt>
                <c:pt idx="11">
                  <c:v>8</c:v>
                </c:pt>
                <c:pt idx="12">
                  <c:v>5.5</c:v>
                </c:pt>
                <c:pt idx="13">
                  <c:v>9</c:v>
                </c:pt>
                <c:pt idx="14">
                  <c:v>8</c:v>
                </c:pt>
                <c:pt idx="15">
                  <c:v>10</c:v>
                </c:pt>
                <c:pt idx="16">
                  <c:v>37</c:v>
                </c:pt>
                <c:pt idx="17">
                  <c:v>8</c:v>
                </c:pt>
                <c:pt idx="18">
                  <c:v>6.5</c:v>
                </c:pt>
                <c:pt idx="19">
                  <c:v>35</c:v>
                </c:pt>
                <c:pt idx="20">
                  <c:v>7</c:v>
                </c:pt>
                <c:pt idx="21">
                  <c:v>7.5</c:v>
                </c:pt>
                <c:pt idx="22">
                  <c:v>15.666666666666666</c:v>
                </c:pt>
                <c:pt idx="2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1-4337-88D8-149B50A1A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e 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'[Demanda Química de Oxigênio.xlsx]Correlação - Franca '!$F$5</c:f>
              <c:strCache>
                <c:ptCount val="1"/>
                <c:pt idx="0">
                  <c:v>DBO (mg/L) - Esgoto bruto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62295944033538386"/>
                  <c:y val="-0.2331777595067895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DQO= 2,1567.DBO</a:t>
                    </a:r>
                    <a:br>
                      <a:rPr lang="en-US" baseline="0"/>
                    </a:br>
                    <a:r>
                      <a:rPr lang="en-US" baseline="0"/>
                      <a:t>R² = 0,8916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'[Demanda Química de Oxigênio.xlsx]Correlação - Franca '!$F$6:$F$53</c:f>
              <c:numCache>
                <c:formatCode>0.0</c:formatCode>
                <c:ptCount val="48"/>
                <c:pt idx="0">
                  <c:v>290</c:v>
                </c:pt>
                <c:pt idx="1">
                  <c:v>265</c:v>
                </c:pt>
                <c:pt idx="2">
                  <c:v>260</c:v>
                </c:pt>
                <c:pt idx="3">
                  <c:v>220</c:v>
                </c:pt>
                <c:pt idx="4">
                  <c:v>315</c:v>
                </c:pt>
                <c:pt idx="5">
                  <c:v>360</c:v>
                </c:pt>
                <c:pt idx="6">
                  <c:v>380</c:v>
                </c:pt>
                <c:pt idx="7">
                  <c:v>360</c:v>
                </c:pt>
                <c:pt idx="8">
                  <c:v>360</c:v>
                </c:pt>
                <c:pt idx="9">
                  <c:v>340</c:v>
                </c:pt>
                <c:pt idx="10">
                  <c:v>290</c:v>
                </c:pt>
                <c:pt idx="11">
                  <c:v>320</c:v>
                </c:pt>
                <c:pt idx="12">
                  <c:v>330</c:v>
                </c:pt>
                <c:pt idx="13">
                  <c:v>197.5</c:v>
                </c:pt>
                <c:pt idx="14">
                  <c:v>195</c:v>
                </c:pt>
                <c:pt idx="15">
                  <c:v>270</c:v>
                </c:pt>
                <c:pt idx="16">
                  <c:v>300</c:v>
                </c:pt>
                <c:pt idx="17">
                  <c:v>320</c:v>
                </c:pt>
                <c:pt idx="18">
                  <c:v>340</c:v>
                </c:pt>
                <c:pt idx="19">
                  <c:v>400</c:v>
                </c:pt>
                <c:pt idx="20">
                  <c:v>210</c:v>
                </c:pt>
                <c:pt idx="21">
                  <c:v>310</c:v>
                </c:pt>
                <c:pt idx="22">
                  <c:v>340</c:v>
                </c:pt>
                <c:pt idx="23">
                  <c:v>230</c:v>
                </c:pt>
                <c:pt idx="24">
                  <c:v>9.5</c:v>
                </c:pt>
                <c:pt idx="25">
                  <c:v>9.5</c:v>
                </c:pt>
                <c:pt idx="26">
                  <c:v>10</c:v>
                </c:pt>
                <c:pt idx="27">
                  <c:v>9.5</c:v>
                </c:pt>
                <c:pt idx="28">
                  <c:v>17</c:v>
                </c:pt>
                <c:pt idx="29">
                  <c:v>13</c:v>
                </c:pt>
                <c:pt idx="30">
                  <c:v>14.5</c:v>
                </c:pt>
                <c:pt idx="31">
                  <c:v>12.5</c:v>
                </c:pt>
                <c:pt idx="32">
                  <c:v>10.5</c:v>
                </c:pt>
                <c:pt idx="33">
                  <c:v>15</c:v>
                </c:pt>
                <c:pt idx="34">
                  <c:v>27</c:v>
                </c:pt>
                <c:pt idx="35">
                  <c:v>8</c:v>
                </c:pt>
                <c:pt idx="36">
                  <c:v>5.5</c:v>
                </c:pt>
                <c:pt idx="37">
                  <c:v>9</c:v>
                </c:pt>
                <c:pt idx="38">
                  <c:v>8</c:v>
                </c:pt>
                <c:pt idx="39">
                  <c:v>10</c:v>
                </c:pt>
                <c:pt idx="40">
                  <c:v>37</c:v>
                </c:pt>
                <c:pt idx="41">
                  <c:v>8</c:v>
                </c:pt>
                <c:pt idx="42">
                  <c:v>6.5</c:v>
                </c:pt>
                <c:pt idx="43">
                  <c:v>35</c:v>
                </c:pt>
                <c:pt idx="44">
                  <c:v>7</c:v>
                </c:pt>
                <c:pt idx="45">
                  <c:v>7.5</c:v>
                </c:pt>
                <c:pt idx="46">
                  <c:v>15.666666666666666</c:v>
                </c:pt>
                <c:pt idx="47">
                  <c:v>8.5</c:v>
                </c:pt>
              </c:numCache>
            </c:numRef>
          </c:xVal>
          <c:yVal>
            <c:numRef>
              <c:f>'[Demanda Química de Oxigênio.xlsx]Correlação - Franca '!$E$6:$E$53</c:f>
              <c:numCache>
                <c:formatCode>0.0</c:formatCode>
                <c:ptCount val="48"/>
                <c:pt idx="0">
                  <c:v>698</c:v>
                </c:pt>
                <c:pt idx="1">
                  <c:v>701.5</c:v>
                </c:pt>
                <c:pt idx="2">
                  <c:v>678.5</c:v>
                </c:pt>
                <c:pt idx="3">
                  <c:v>522</c:v>
                </c:pt>
                <c:pt idx="4">
                  <c:v>780.125</c:v>
                </c:pt>
                <c:pt idx="5">
                  <c:v>1336</c:v>
                </c:pt>
                <c:pt idx="6">
                  <c:v>711</c:v>
                </c:pt>
                <c:pt idx="7">
                  <c:v>688.5</c:v>
                </c:pt>
                <c:pt idx="8">
                  <c:v>731</c:v>
                </c:pt>
                <c:pt idx="9">
                  <c:v>711</c:v>
                </c:pt>
                <c:pt idx="10">
                  <c:v>602.5</c:v>
                </c:pt>
                <c:pt idx="11">
                  <c:v>618</c:v>
                </c:pt>
                <c:pt idx="12">
                  <c:v>534</c:v>
                </c:pt>
                <c:pt idx="13">
                  <c:v>355</c:v>
                </c:pt>
                <c:pt idx="14">
                  <c:v>428.5</c:v>
                </c:pt>
                <c:pt idx="15">
                  <c:v>561.5</c:v>
                </c:pt>
                <c:pt idx="16">
                  <c:v>596</c:v>
                </c:pt>
                <c:pt idx="17">
                  <c:v>454</c:v>
                </c:pt>
                <c:pt idx="18">
                  <c:v>714</c:v>
                </c:pt>
                <c:pt idx="19">
                  <c:v>720</c:v>
                </c:pt>
                <c:pt idx="20">
                  <c:v>541.66666666666663</c:v>
                </c:pt>
                <c:pt idx="21">
                  <c:v>757.25</c:v>
                </c:pt>
                <c:pt idx="22">
                  <c:v>676.75</c:v>
                </c:pt>
                <c:pt idx="23">
                  <c:v>473.33333333333331</c:v>
                </c:pt>
                <c:pt idx="24">
                  <c:v>53.5</c:v>
                </c:pt>
                <c:pt idx="25">
                  <c:v>19.5</c:v>
                </c:pt>
                <c:pt idx="26">
                  <c:v>31</c:v>
                </c:pt>
                <c:pt idx="27">
                  <c:v>19</c:v>
                </c:pt>
                <c:pt idx="28">
                  <c:v>70.5</c:v>
                </c:pt>
                <c:pt idx="29">
                  <c:v>82</c:v>
                </c:pt>
                <c:pt idx="30">
                  <c:v>76</c:v>
                </c:pt>
                <c:pt idx="31">
                  <c:v>57.5</c:v>
                </c:pt>
                <c:pt idx="32">
                  <c:v>79</c:v>
                </c:pt>
                <c:pt idx="33">
                  <c:v>62.5</c:v>
                </c:pt>
                <c:pt idx="34">
                  <c:v>41.5</c:v>
                </c:pt>
                <c:pt idx="35">
                  <c:v>29</c:v>
                </c:pt>
                <c:pt idx="36">
                  <c:v>42</c:v>
                </c:pt>
                <c:pt idx="37">
                  <c:v>39.333333333333336</c:v>
                </c:pt>
                <c:pt idx="38">
                  <c:v>42.5</c:v>
                </c:pt>
                <c:pt idx="39">
                  <c:v>41.5</c:v>
                </c:pt>
                <c:pt idx="40">
                  <c:v>37</c:v>
                </c:pt>
                <c:pt idx="41">
                  <c:v>60.5</c:v>
                </c:pt>
                <c:pt idx="42">
                  <c:v>57</c:v>
                </c:pt>
                <c:pt idx="43">
                  <c:v>147</c:v>
                </c:pt>
                <c:pt idx="44">
                  <c:v>37.333333333333336</c:v>
                </c:pt>
                <c:pt idx="45">
                  <c:v>35.75</c:v>
                </c:pt>
                <c:pt idx="46">
                  <c:v>40.5</c:v>
                </c:pt>
                <c:pt idx="47">
                  <c:v>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16-4553-9D4F-09231D635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541240"/>
        <c:axId val="888542224"/>
      </c:scatterChart>
      <c:valAx>
        <c:axId val="88854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2224"/>
        <c:crosses val="autoZero"/>
        <c:crossBetween val="midCat"/>
      </c:valAx>
      <c:valAx>
        <c:axId val="8885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1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'[Demanda Química de Oxigênio.xlsx]Dados de Qualidade'!$S$5</c:f>
              <c:strCache>
                <c:ptCount val="1"/>
                <c:pt idx="0">
                  <c:v>DBO (mg/L) - Esgoto bruto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71106072402671938"/>
                  <c:y val="2.52384760321792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DQO = 2,0358.DBO</a:t>
                    </a:r>
                    <a:br>
                      <a:rPr lang="en-US" baseline="0"/>
                    </a:br>
                    <a:r>
                      <a:rPr lang="en-US" baseline="0"/>
                      <a:t>R² = 0,8931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'[Demanda Química de Oxigênio.xlsx]Dados de Qualidade'!$S$6:$S$35</c:f>
              <c:numCache>
                <c:formatCode>General</c:formatCode>
                <c:ptCount val="30"/>
                <c:pt idx="0">
                  <c:v>198</c:v>
                </c:pt>
                <c:pt idx="1">
                  <c:v>211</c:v>
                </c:pt>
                <c:pt idx="2">
                  <c:v>216</c:v>
                </c:pt>
                <c:pt idx="3">
                  <c:v>266</c:v>
                </c:pt>
                <c:pt idx="4">
                  <c:v>332</c:v>
                </c:pt>
                <c:pt idx="5">
                  <c:v>252</c:v>
                </c:pt>
                <c:pt idx="6">
                  <c:v>226</c:v>
                </c:pt>
                <c:pt idx="7">
                  <c:v>287</c:v>
                </c:pt>
                <c:pt idx="8">
                  <c:v>205</c:v>
                </c:pt>
                <c:pt idx="9">
                  <c:v>251</c:v>
                </c:pt>
                <c:pt idx="10">
                  <c:v>51</c:v>
                </c:pt>
                <c:pt idx="11">
                  <c:v>64</c:v>
                </c:pt>
                <c:pt idx="12">
                  <c:v>65</c:v>
                </c:pt>
                <c:pt idx="13">
                  <c:v>73</c:v>
                </c:pt>
                <c:pt idx="14">
                  <c:v>68</c:v>
                </c:pt>
                <c:pt idx="15">
                  <c:v>83</c:v>
                </c:pt>
                <c:pt idx="16">
                  <c:v>65</c:v>
                </c:pt>
                <c:pt idx="17">
                  <c:v>68</c:v>
                </c:pt>
                <c:pt idx="18">
                  <c:v>46</c:v>
                </c:pt>
                <c:pt idx="19">
                  <c:v>71</c:v>
                </c:pt>
                <c:pt idx="20">
                  <c:v>17</c:v>
                </c:pt>
                <c:pt idx="21">
                  <c:v>26</c:v>
                </c:pt>
                <c:pt idx="22">
                  <c:v>26</c:v>
                </c:pt>
                <c:pt idx="23">
                  <c:v>17</c:v>
                </c:pt>
                <c:pt idx="24">
                  <c:v>24</c:v>
                </c:pt>
                <c:pt idx="25">
                  <c:v>25</c:v>
                </c:pt>
                <c:pt idx="26">
                  <c:v>45</c:v>
                </c:pt>
                <c:pt idx="27">
                  <c:v>36</c:v>
                </c:pt>
                <c:pt idx="28">
                  <c:v>23</c:v>
                </c:pt>
                <c:pt idx="29">
                  <c:v>18</c:v>
                </c:pt>
              </c:numCache>
            </c:numRef>
          </c:xVal>
          <c:yVal>
            <c:numRef>
              <c:f>'[Demanda Química de Oxigênio.xlsx]Dados de Qualidade'!$R$6:$R$35</c:f>
              <c:numCache>
                <c:formatCode>General</c:formatCode>
                <c:ptCount val="30"/>
                <c:pt idx="0">
                  <c:v>370</c:v>
                </c:pt>
                <c:pt idx="1">
                  <c:v>450</c:v>
                </c:pt>
                <c:pt idx="2">
                  <c:v>440</c:v>
                </c:pt>
                <c:pt idx="3">
                  <c:v>460</c:v>
                </c:pt>
                <c:pt idx="4">
                  <c:v>600</c:v>
                </c:pt>
                <c:pt idx="5">
                  <c:v>450</c:v>
                </c:pt>
                <c:pt idx="6">
                  <c:v>480</c:v>
                </c:pt>
                <c:pt idx="7">
                  <c:v>520</c:v>
                </c:pt>
                <c:pt idx="8">
                  <c:v>440</c:v>
                </c:pt>
                <c:pt idx="9">
                  <c:v>620</c:v>
                </c:pt>
                <c:pt idx="10">
                  <c:v>170</c:v>
                </c:pt>
                <c:pt idx="11">
                  <c:v>250</c:v>
                </c:pt>
                <c:pt idx="12">
                  <c:v>190</c:v>
                </c:pt>
                <c:pt idx="13">
                  <c:v>180</c:v>
                </c:pt>
                <c:pt idx="14">
                  <c:v>150</c:v>
                </c:pt>
                <c:pt idx="15">
                  <c:v>220</c:v>
                </c:pt>
                <c:pt idx="16">
                  <c:v>240</c:v>
                </c:pt>
                <c:pt idx="17">
                  <c:v>290</c:v>
                </c:pt>
                <c:pt idx="18">
                  <c:v>140</c:v>
                </c:pt>
                <c:pt idx="19">
                  <c:v>260</c:v>
                </c:pt>
                <c:pt idx="20">
                  <c:v>30</c:v>
                </c:pt>
                <c:pt idx="21">
                  <c:v>45</c:v>
                </c:pt>
                <c:pt idx="22">
                  <c:v>45</c:v>
                </c:pt>
                <c:pt idx="23">
                  <c:v>25</c:v>
                </c:pt>
                <c:pt idx="24">
                  <c:v>50</c:v>
                </c:pt>
                <c:pt idx="25">
                  <c:v>30</c:v>
                </c:pt>
                <c:pt idx="26">
                  <c:v>65</c:v>
                </c:pt>
                <c:pt idx="27">
                  <c:v>45</c:v>
                </c:pt>
                <c:pt idx="28">
                  <c:v>55</c:v>
                </c:pt>
                <c:pt idx="29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EA-4230-86CE-71F84BB0E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541240"/>
        <c:axId val="888542224"/>
      </c:scatterChart>
      <c:valAx>
        <c:axId val="88854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2224"/>
        <c:crosses val="autoZero"/>
        <c:crossBetween val="midCat"/>
      </c:valAx>
      <c:valAx>
        <c:axId val="8885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DQO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541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BBM8wsRtk?feature=oembed" TargetMode="Externa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085C12-D1FD-4F64-B243-DC5110B818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grande importância nos estudos de qualidade da água e autodepuração de corpos d’água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7410" name="Picture 2" descr="Resultado de imagem para montana rivers area view">
            <a:extLst>
              <a:ext uri="{FF2B5EF4-FFF2-40B4-BE49-F238E27FC236}">
                <a16:creationId xmlns:a16="http://schemas.microsoft.com/office/drawing/2014/main" id="{7337004E-8FF1-4100-946A-86877131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06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m relacionada">
            <a:extLst>
              <a:ext uri="{FF2B5EF4-FFF2-40B4-BE49-F238E27FC236}">
                <a16:creationId xmlns:a16="http://schemas.microsoft.com/office/drawing/2014/main" id="{36856AF7-0D52-40E9-B96A-DA7A340F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6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 avaliação operacional de  estações de tratamento de água residuárias e demais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5B76F0-8ABF-406B-A376-1037FA18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306635"/>
            <a:ext cx="3275856" cy="18426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915AC7-581E-4E2E-8E8C-70A4A394B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0221" y="4249092"/>
            <a:ext cx="24322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projeto empregado no dimensionamento de estações de tratamento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D4763010-DB93-42B6-AAE2-EF74DF3B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1049"/>
            <a:ext cx="3322340" cy="2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9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avaliar a biodegradabilidade de efluentes líquidos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Efluentes com altos valores de DBO indicam potencialidade para a adoção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79801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 longo período de tempo para a sua execução (5 dias)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somente a quantificação de matéria orgânica biodegradável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Necessita de uma cultura de microrganismos heterotróficos aeróbios para a sua execução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9" y="2171308"/>
            <a:ext cx="8625224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40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 longo período de tempo para a sua execução (5 dias)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somente a quantificação de matéria orgânica biodegradável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Necessita de uma cultura de microrganismos heterotróficos aeróbios para a sua execução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9" y="3311952"/>
            <a:ext cx="8625224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87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 longo período de tempo para a sua execução (5 dias)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somente a quantificação de matéria orgânica biodegradável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Necessita de uma cultura de microrganismos heterotróficos aeróbios para a sua execução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9" y="4471446"/>
            <a:ext cx="8625224" cy="1621850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474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2" y="2169232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Análise extremamente sensível e sujeita a interferências devido a presença de compostos tóxicos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diluição da amostra, o que tende a ocasionar maiores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8" y="2204864"/>
            <a:ext cx="8625224" cy="2016224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98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LIMITAÇÕES DO PARÂMETRO DEMANDA BIOQUÍMICA DE OXIGÊNIO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2" y="2169232"/>
            <a:ext cx="8496300" cy="4103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Análise extremamente sensível e sujeita a interferências devido a presença de compostos tóxicos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diluição da amostra, o que tende a ocasionar maiores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1E4BE-6BE9-41BA-B59B-E2BE602D3E5F}"/>
              </a:ext>
            </a:extLst>
          </p:cNvPr>
          <p:cNvSpPr/>
          <p:nvPr/>
        </p:nvSpPr>
        <p:spPr>
          <a:xfrm>
            <a:off x="339388" y="4278763"/>
            <a:ext cx="8625224" cy="1238469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211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5508104" y="4969257"/>
            <a:ext cx="30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química de oxigênio !!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683568" y="1978682"/>
            <a:ext cx="2088232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A550CEB3-8076-44EF-B47F-967FE3E99A04}"/>
                  </a:ext>
                </a:extLst>
              </p:cNvPr>
              <p:cNvSpPr txBox="1"/>
              <p:nvPr/>
            </p:nvSpPr>
            <p:spPr bwMode="auto">
              <a:xfrm>
                <a:off x="755576" y="2119043"/>
                <a:ext cx="8136904" cy="23900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A550CEB3-8076-44EF-B47F-967FE3E9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119043"/>
                <a:ext cx="8136904" cy="2390076"/>
              </a:xfrm>
              <a:prstGeom prst="rect">
                <a:avLst/>
              </a:prstGeom>
              <a:blipFill>
                <a:blip r:embed="rId3"/>
                <a:stretch>
                  <a:fillRect l="-6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3040691" y="2021154"/>
            <a:ext cx="1791735" cy="7597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cxnSpLocks/>
            <a:stCxn id="40" idx="0"/>
            <a:endCxn id="33" idx="4"/>
          </p:cNvCxnSpPr>
          <p:nvPr/>
        </p:nvCxnSpPr>
        <p:spPr>
          <a:xfrm rot="16200000" flipV="1">
            <a:off x="4384077" y="2333409"/>
            <a:ext cx="2188330" cy="30833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B1845926-7C21-49F7-A4F6-D92096E212C7}"/>
                  </a:ext>
                </a:extLst>
              </p:cNvPr>
              <p:cNvSpPr txBox="1"/>
              <p:nvPr/>
            </p:nvSpPr>
            <p:spPr bwMode="auto">
              <a:xfrm>
                <a:off x="754311" y="4863250"/>
                <a:ext cx="3894832" cy="1043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B1845926-7C21-49F7-A4F6-D92096E2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11" y="4863250"/>
                <a:ext cx="3894832" cy="1043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41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Conceituação de demanda química de oxigênio (DQO)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Demanda Química de Oxigênio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99690"/>
            <a:ext cx="8213537" cy="37775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</a:t>
            </a:r>
            <a:r>
              <a:rPr lang="pt-BR" altLang="pt-BR" sz="3600" dirty="0"/>
              <a:t>Quantidade equivalente de oxigênio requerida por processo de oxidação química para a oxidação de  compostos orgânicos presentes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Compostos orgânicos  presentes na fase líquida (biodegradáveis e não biodegradáveis)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3DE046-DBA4-4E0C-9381-4CF59CA5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</p:spTree>
    <p:extLst>
      <p:ext uri="{BB962C8B-B14F-4D97-AF65-F5344CB8AC3E}">
        <p14:creationId xmlns:p14="http://schemas.microsoft.com/office/powerpoint/2010/main" val="30399056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789040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maior for o grau de proteção do corpo d’água, menores serão os valores de DQO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6386" name="Picture 2" descr="Imagem relacionada">
            <a:extLst>
              <a:ext uri="{FF2B5EF4-FFF2-40B4-BE49-F238E27FC236}">
                <a16:creationId xmlns:a16="http://schemas.microsoft.com/office/drawing/2014/main" id="{42C01D0E-33E8-4E1F-9ADB-15E68402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63" y="3789040"/>
            <a:ext cx="3672409" cy="24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8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5362" name="Picture 2" descr="Resultado de imagem para polluted river sewage">
            <a:extLst>
              <a:ext uri="{FF2B5EF4-FFF2-40B4-BE49-F238E27FC236}">
                <a16:creationId xmlns:a16="http://schemas.microsoft.com/office/drawing/2014/main" id="{7AB674CE-C714-49CD-B267-8ED8368F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97871" y="3993063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mais poluído, maiores serão os valores de DQO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71811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 avaliação operacional de  estações de tratamento de água residuárias e demais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5B76F0-8ABF-406B-A376-1037FA18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306635"/>
            <a:ext cx="3275856" cy="18426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915AC7-581E-4E2E-8E8C-70A4A394B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0221" y="4249092"/>
            <a:ext cx="24322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932" y="192775"/>
            <a:ext cx="7067872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913805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E78EAD9-4A3D-41C3-92DA-4C26C234F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985782"/>
              </p:ext>
            </p:extLst>
          </p:nvPr>
        </p:nvGraphicFramePr>
        <p:xfrm>
          <a:off x="875827" y="2204864"/>
          <a:ext cx="7848873" cy="378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27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791254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4EF37B-50BE-4FF6-84C5-A277D6049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776208"/>
              </p:ext>
            </p:extLst>
          </p:nvPr>
        </p:nvGraphicFramePr>
        <p:xfrm>
          <a:off x="539552" y="2204864"/>
          <a:ext cx="8425060" cy="368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031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395536" y="5923418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783F917-EA9A-48C4-A8DC-772481504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463887"/>
              </p:ext>
            </p:extLst>
          </p:nvPr>
        </p:nvGraphicFramePr>
        <p:xfrm>
          <a:off x="683568" y="2161366"/>
          <a:ext cx="8136904" cy="393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02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5,0 mg O</a:t>
            </a:r>
            <a:r>
              <a:rPr lang="pt-BR" sz="3600" baseline="-25000" dirty="0"/>
              <a:t>2</a:t>
            </a:r>
            <a:r>
              <a:rPr lang="pt-BR" sz="3600" dirty="0"/>
              <a:t>/L a 10,0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400 mg O</a:t>
            </a:r>
            <a:r>
              <a:rPr lang="pt-BR" sz="3600" baseline="-25000" dirty="0"/>
              <a:t>2</a:t>
            </a:r>
            <a:r>
              <a:rPr lang="pt-BR" sz="3600" dirty="0"/>
              <a:t>/L a 800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40 mg O</a:t>
            </a:r>
            <a:r>
              <a:rPr lang="pt-BR" sz="3600" baseline="-25000" dirty="0"/>
              <a:t>2</a:t>
            </a:r>
            <a:r>
              <a:rPr lang="pt-BR" sz="3600" dirty="0"/>
              <a:t>/L a 100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38331" y="2231208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5072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5,0 mg O</a:t>
            </a:r>
            <a:r>
              <a:rPr lang="pt-BR" sz="3600" baseline="-25000" dirty="0"/>
              <a:t>2</a:t>
            </a:r>
            <a:r>
              <a:rPr lang="pt-BR" sz="3600" dirty="0"/>
              <a:t>/L a 10,0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400 mg O</a:t>
            </a:r>
            <a:r>
              <a:rPr lang="pt-BR" sz="3600" baseline="-25000" dirty="0"/>
              <a:t>2</a:t>
            </a:r>
            <a:r>
              <a:rPr lang="pt-BR" sz="3600" dirty="0"/>
              <a:t>/L a 800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40 mg O</a:t>
            </a:r>
            <a:r>
              <a:rPr lang="pt-BR" sz="3600" baseline="-25000" dirty="0"/>
              <a:t>2</a:t>
            </a:r>
            <a:r>
              <a:rPr lang="pt-BR" sz="3600" dirty="0"/>
              <a:t>/L a 100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38331" y="3428414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636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13360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36821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30346D-6F78-4712-B26F-75B3F70A3CD5}"/>
              </a:ext>
            </a:extLst>
          </p:cNvPr>
          <p:cNvSpPr txBox="1"/>
          <p:nvPr/>
        </p:nvSpPr>
        <p:spPr>
          <a:xfrm>
            <a:off x="766665" y="21235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7020272" y="544581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59632" y="264620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530855" y="227687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 máximo</a:t>
            </a:r>
          </a:p>
        </p:txBody>
      </p:sp>
      <p:pic>
        <p:nvPicPr>
          <p:cNvPr id="3074" name="Picture 2" descr="Resultado de imagem para bod analysis procedure">
            <a:extLst>
              <a:ext uri="{FF2B5EF4-FFF2-40B4-BE49-F238E27FC236}">
                <a16:creationId xmlns:a16="http://schemas.microsoft.com/office/drawing/2014/main" id="{AF4A2006-CF9E-4D18-9659-0B2A596B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34" y="2849681"/>
            <a:ext cx="2249385" cy="22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82396D3-B86D-4FD7-B72F-339113441F34}"/>
              </a:ext>
            </a:extLst>
          </p:cNvPr>
          <p:cNvSpPr/>
          <p:nvPr/>
        </p:nvSpPr>
        <p:spPr>
          <a:xfrm>
            <a:off x="1252025" y="2644726"/>
            <a:ext cx="5584873" cy="2017932"/>
          </a:xfrm>
          <a:custGeom>
            <a:avLst/>
            <a:gdLst>
              <a:gd name="connsiteX0" fmla="*/ 0 w 5584873"/>
              <a:gd name="connsiteY0" fmla="*/ 0 h 2017932"/>
              <a:gd name="connsiteX1" fmla="*/ 253218 w 5584873"/>
              <a:gd name="connsiteY1" fmla="*/ 633046 h 2017932"/>
              <a:gd name="connsiteX2" fmla="*/ 815926 w 5584873"/>
              <a:gd name="connsiteY2" fmla="*/ 1237957 h 2017932"/>
              <a:gd name="connsiteX3" fmla="*/ 1856935 w 5584873"/>
              <a:gd name="connsiteY3" fmla="*/ 1645920 h 2017932"/>
              <a:gd name="connsiteX4" fmla="*/ 3179298 w 5584873"/>
              <a:gd name="connsiteY4" fmla="*/ 1927274 h 2017932"/>
              <a:gd name="connsiteX5" fmla="*/ 4515729 w 5584873"/>
              <a:gd name="connsiteY5" fmla="*/ 2011680 h 2017932"/>
              <a:gd name="connsiteX6" fmla="*/ 5584873 w 5584873"/>
              <a:gd name="connsiteY6" fmla="*/ 2011680 h 2017932"/>
              <a:gd name="connsiteX7" fmla="*/ 5584873 w 5584873"/>
              <a:gd name="connsiteY7" fmla="*/ 2011680 h 201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4873" h="2017932">
                <a:moveTo>
                  <a:pt x="0" y="0"/>
                </a:moveTo>
                <a:cubicBezTo>
                  <a:pt x="58615" y="213360"/>
                  <a:pt x="117230" y="426720"/>
                  <a:pt x="253218" y="633046"/>
                </a:cubicBezTo>
                <a:cubicBezTo>
                  <a:pt x="389206" y="839372"/>
                  <a:pt x="548640" y="1069145"/>
                  <a:pt x="815926" y="1237957"/>
                </a:cubicBezTo>
                <a:cubicBezTo>
                  <a:pt x="1083212" y="1406769"/>
                  <a:pt x="1463040" y="1531034"/>
                  <a:pt x="1856935" y="1645920"/>
                </a:cubicBezTo>
                <a:cubicBezTo>
                  <a:pt x="2250830" y="1760806"/>
                  <a:pt x="2736166" y="1866314"/>
                  <a:pt x="3179298" y="1927274"/>
                </a:cubicBezTo>
                <a:cubicBezTo>
                  <a:pt x="3622430" y="1988234"/>
                  <a:pt x="4114800" y="1997612"/>
                  <a:pt x="4515729" y="2011680"/>
                </a:cubicBezTo>
                <a:cubicBezTo>
                  <a:pt x="4916658" y="2025748"/>
                  <a:pt x="5584873" y="2011680"/>
                  <a:pt x="5584873" y="2011680"/>
                </a:cubicBezTo>
                <a:lnTo>
                  <a:pt x="5584873" y="201168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/>
          <p:nvPr/>
        </p:nvCxnSpPr>
        <p:spPr>
          <a:xfrm>
            <a:off x="2267744" y="2644726"/>
            <a:ext cx="0" cy="132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66147" y="3974374"/>
            <a:ext cx="1037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736066" y="246006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727391" y="378970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1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2267744" y="4010986"/>
            <a:ext cx="1" cy="16293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2060796" y="564036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0E64247-5DAF-416A-B570-6AC34448B1C7}"/>
              </a:ext>
            </a:extLst>
          </p:cNvPr>
          <p:cNvCxnSpPr>
            <a:cxnSpLocks/>
          </p:cNvCxnSpPr>
          <p:nvPr/>
        </p:nvCxnSpPr>
        <p:spPr>
          <a:xfrm>
            <a:off x="3203848" y="2644726"/>
            <a:ext cx="0" cy="164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36BEB4A-C206-4209-BFF9-2601E585E369}"/>
              </a:ext>
            </a:extLst>
          </p:cNvPr>
          <p:cNvCxnSpPr>
            <a:cxnSpLocks/>
          </p:cNvCxnSpPr>
          <p:nvPr/>
        </p:nvCxnSpPr>
        <p:spPr>
          <a:xfrm flipH="1">
            <a:off x="3203848" y="4308415"/>
            <a:ext cx="1" cy="13319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40288B5-B868-4C7B-8C93-A46736757659}"/>
              </a:ext>
            </a:extLst>
          </p:cNvPr>
          <p:cNvCxnSpPr>
            <a:cxnSpLocks/>
          </p:cNvCxnSpPr>
          <p:nvPr/>
        </p:nvCxnSpPr>
        <p:spPr>
          <a:xfrm flipH="1">
            <a:off x="1285557" y="4313355"/>
            <a:ext cx="19182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07C8654-3008-4692-B526-9DFCE2B8DF6A}"/>
              </a:ext>
            </a:extLst>
          </p:cNvPr>
          <p:cNvSpPr txBox="1"/>
          <p:nvPr/>
        </p:nvSpPr>
        <p:spPr>
          <a:xfrm>
            <a:off x="723421" y="411044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D97CC2F-FC3C-43AC-BD38-7B40D39B0E28}"/>
              </a:ext>
            </a:extLst>
          </p:cNvPr>
          <p:cNvSpPr txBox="1"/>
          <p:nvPr/>
        </p:nvSpPr>
        <p:spPr>
          <a:xfrm>
            <a:off x="2966628" y="563034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CA585E1-58C6-4023-A7D2-AFE2CD7F5CE4}"/>
              </a:ext>
            </a:extLst>
          </p:cNvPr>
          <p:cNvCxnSpPr>
            <a:cxnSpLocks/>
          </p:cNvCxnSpPr>
          <p:nvPr/>
        </p:nvCxnSpPr>
        <p:spPr>
          <a:xfrm>
            <a:off x="4283968" y="2660045"/>
            <a:ext cx="0" cy="187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8821D69-6192-4E76-A8F4-19B20646CD76}"/>
              </a:ext>
            </a:extLst>
          </p:cNvPr>
          <p:cNvCxnSpPr>
            <a:cxnSpLocks/>
          </p:cNvCxnSpPr>
          <p:nvPr/>
        </p:nvCxnSpPr>
        <p:spPr>
          <a:xfrm>
            <a:off x="4284776" y="4532045"/>
            <a:ext cx="0" cy="11083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65D0128-970B-46D1-A44D-15B0F6FABEE4}"/>
              </a:ext>
            </a:extLst>
          </p:cNvPr>
          <p:cNvSpPr txBox="1"/>
          <p:nvPr/>
        </p:nvSpPr>
        <p:spPr>
          <a:xfrm>
            <a:off x="4109679" y="564163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T3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3501829-E8F6-48EE-AC04-89029461B72C}"/>
              </a:ext>
            </a:extLst>
          </p:cNvPr>
          <p:cNvCxnSpPr>
            <a:cxnSpLocks/>
          </p:cNvCxnSpPr>
          <p:nvPr/>
        </p:nvCxnSpPr>
        <p:spPr>
          <a:xfrm flipH="1">
            <a:off x="1281587" y="4532045"/>
            <a:ext cx="2940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D562A40-E5B4-4B84-8213-7DC775AC3E55}"/>
              </a:ext>
            </a:extLst>
          </p:cNvPr>
          <p:cNvSpPr txBox="1"/>
          <p:nvPr/>
        </p:nvSpPr>
        <p:spPr>
          <a:xfrm>
            <a:off x="710514" y="439075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042D02-1939-4A1B-9F2C-A5E85127B53A}"/>
              </a:ext>
            </a:extLst>
          </p:cNvPr>
          <p:cNvSpPr txBox="1"/>
          <p:nvPr/>
        </p:nvSpPr>
        <p:spPr>
          <a:xfrm>
            <a:off x="4426886" y="3078717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DBO(t)=OD</a:t>
            </a:r>
            <a:r>
              <a:rPr lang="pt-BR" sz="2400" baseline="-25000" dirty="0"/>
              <a:t>0</a:t>
            </a:r>
            <a:r>
              <a:rPr lang="pt-BR" sz="2400" dirty="0"/>
              <a:t> – OD(t)</a:t>
            </a:r>
          </a:p>
        </p:txBody>
      </p:sp>
    </p:spTree>
    <p:extLst>
      <p:ext uri="{BB962C8B-B14F-4D97-AF65-F5344CB8AC3E}">
        <p14:creationId xmlns:p14="http://schemas.microsoft.com/office/powerpoint/2010/main" val="336512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5,0 mg O</a:t>
            </a:r>
            <a:r>
              <a:rPr lang="pt-BR" sz="3600" baseline="-25000" dirty="0"/>
              <a:t>2</a:t>
            </a:r>
            <a:r>
              <a:rPr lang="pt-BR" sz="3600" dirty="0"/>
              <a:t>/L a 10,0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400 mg O</a:t>
            </a:r>
            <a:r>
              <a:rPr lang="pt-BR" sz="3600" baseline="-25000" dirty="0"/>
              <a:t>2</a:t>
            </a:r>
            <a:r>
              <a:rPr lang="pt-BR" sz="3600" dirty="0"/>
              <a:t>/L a 800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40 mg O</a:t>
            </a:r>
            <a:r>
              <a:rPr lang="pt-BR" sz="3600" baseline="-25000" dirty="0"/>
              <a:t>2</a:t>
            </a:r>
            <a:r>
              <a:rPr lang="pt-BR" sz="3600" dirty="0"/>
              <a:t>/L a 100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38331" y="4578485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1310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conjuntamente com a DBO para avaliar a biodegradabilidade de efluentes líquidos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Efluentes com baixos valores de relação DQO/DBO indicam potencialidade para a adoção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326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2762" y="5976583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1739794-D8A4-4601-8DCA-17992778F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750229"/>
              </p:ext>
            </p:extLst>
          </p:nvPr>
        </p:nvGraphicFramePr>
        <p:xfrm>
          <a:off x="1043608" y="2238440"/>
          <a:ext cx="7359204" cy="385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514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0" y="5970546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4BC8921-FC0F-4A0A-AD12-01309EA28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680469"/>
              </p:ext>
            </p:extLst>
          </p:nvPr>
        </p:nvGraphicFramePr>
        <p:xfrm>
          <a:off x="827584" y="2133600"/>
          <a:ext cx="7488832" cy="383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393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395536" y="5923418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07CE33B-BBD5-4859-BD21-154B16471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20489"/>
              </p:ext>
            </p:extLst>
          </p:nvPr>
        </p:nvGraphicFramePr>
        <p:xfrm>
          <a:off x="808180" y="2133600"/>
          <a:ext cx="7527640" cy="376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616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395536" y="5923418"/>
            <a:ext cx="50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</a:t>
            </a:r>
            <a:r>
              <a:rPr lang="pt-BR" dirty="0" err="1"/>
              <a:t>Piçarrão</a:t>
            </a:r>
            <a:r>
              <a:rPr lang="pt-BR" dirty="0"/>
              <a:t> – </a:t>
            </a:r>
            <a:r>
              <a:rPr lang="pt-BR" dirty="0" err="1"/>
              <a:t>Sanasa</a:t>
            </a:r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8611B69-C0DE-480A-8D30-B5777D320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531294"/>
              </p:ext>
            </p:extLst>
          </p:nvPr>
        </p:nvGraphicFramePr>
        <p:xfrm>
          <a:off x="683568" y="2133600"/>
          <a:ext cx="7992888" cy="387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7872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3600"/>
            <a:ext cx="4536504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químico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Consumo de dicromato de potássio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Condições padrão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Tempo de reação: 2 horas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Aquecimento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Meio ácido !!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AutoShape 4" descr="Resultado de imagem para chemical oxygen demand procedure chart">
            <a:extLst>
              <a:ext uri="{FF2B5EF4-FFF2-40B4-BE49-F238E27FC236}">
                <a16:creationId xmlns:a16="http://schemas.microsoft.com/office/drawing/2014/main" id="{72881548-6E89-4705-96F2-6288FA0E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276872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8" descr="DSC09939">
            <a:extLst>
              <a:ext uri="{FF2B5EF4-FFF2-40B4-BE49-F238E27FC236}">
                <a16:creationId xmlns:a16="http://schemas.microsoft.com/office/drawing/2014/main" id="{2FA6FC11-D26F-4C25-91B4-CEED26E5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7" y="2256467"/>
            <a:ext cx="3717189" cy="2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3600"/>
            <a:ext cx="4536504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do branco e da amostra 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25 </a:t>
            </a:r>
            <a:r>
              <a:rPr lang="pt-BR" altLang="pt-BR" sz="3200" dirty="0" err="1"/>
              <a:t>mL</a:t>
            </a:r>
            <a:r>
              <a:rPr lang="pt-BR" altLang="pt-BR" sz="3200" dirty="0"/>
              <a:t> de dicromato de potássio 0,25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50 </a:t>
            </a:r>
            <a:r>
              <a:rPr lang="pt-BR" altLang="pt-BR" sz="3200" dirty="0" err="1"/>
              <a:t>mL</a:t>
            </a:r>
            <a:r>
              <a:rPr lang="pt-BR" altLang="pt-BR" sz="3200" dirty="0"/>
              <a:t> de amostra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75 </a:t>
            </a:r>
            <a:r>
              <a:rPr lang="pt-BR" altLang="pt-BR" sz="3200" dirty="0" err="1"/>
              <a:t>mL</a:t>
            </a:r>
            <a:r>
              <a:rPr lang="pt-BR" altLang="pt-BR" sz="3200" dirty="0"/>
              <a:t> de ácido sulfúrico concentrado 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AutoShape 4" descr="Resultado de imagem para chemical oxygen demand procedure chart">
            <a:extLst>
              <a:ext uri="{FF2B5EF4-FFF2-40B4-BE49-F238E27FC236}">
                <a16:creationId xmlns:a16="http://schemas.microsoft.com/office/drawing/2014/main" id="{72881548-6E89-4705-96F2-6288FA0E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276872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8" descr="DSC09939">
            <a:extLst>
              <a:ext uri="{FF2B5EF4-FFF2-40B4-BE49-F238E27FC236}">
                <a16:creationId xmlns:a16="http://schemas.microsoft.com/office/drawing/2014/main" id="{2FA6FC11-D26F-4C25-91B4-CEED26E5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7" y="2256467"/>
            <a:ext cx="3717189" cy="2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898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133599"/>
            <a:ext cx="4536504" cy="42460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Aquecimento por duas horas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Ambiente ácido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Resfriamento da amostra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Adição de </a:t>
            </a:r>
            <a:r>
              <a:rPr lang="pt-BR" altLang="pt-BR" sz="3200" dirty="0" err="1"/>
              <a:t>ferroin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Titulação com solução de sulfato ferroso amoniacal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AutoShape 4" descr="Resultado de imagem para chemical oxygen demand procedure chart">
            <a:extLst>
              <a:ext uri="{FF2B5EF4-FFF2-40B4-BE49-F238E27FC236}">
                <a16:creationId xmlns:a16="http://schemas.microsoft.com/office/drawing/2014/main" id="{72881548-6E89-4705-96F2-6288FA0E8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276872"/>
            <a:ext cx="3303984" cy="3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18" descr="DSC09939">
            <a:extLst>
              <a:ext uri="{FF2B5EF4-FFF2-40B4-BE49-F238E27FC236}">
                <a16:creationId xmlns:a16="http://schemas.microsoft.com/office/drawing/2014/main" id="{2FA6FC11-D26F-4C25-91B4-CEED26E5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57" y="2256467"/>
            <a:ext cx="3717189" cy="2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939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1887556" y="3229241"/>
                <a:ext cx="5327036" cy="789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𝐷𝑄𝑂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8.000.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𝑠𝑓𝑎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56" y="3229241"/>
                <a:ext cx="5327036" cy="789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928FCB85-746E-48A4-B287-0F5127BA3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97F997-834C-4757-842B-F8EA1B97465D}"/>
              </a:ext>
            </a:extLst>
          </p:cNvPr>
          <p:cNvSpPr txBox="1"/>
          <p:nvPr/>
        </p:nvSpPr>
        <p:spPr>
          <a:xfrm>
            <a:off x="683568" y="4635178"/>
            <a:ext cx="8280920" cy="13141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 err="1"/>
              <a:t>V</a:t>
            </a:r>
            <a:r>
              <a:rPr lang="pt-BR" sz="2400" baseline="-25000" dirty="0" err="1"/>
              <a:t>b</a:t>
            </a:r>
            <a:r>
              <a:rPr lang="pt-BR" sz="2400" dirty="0"/>
              <a:t> e V</a:t>
            </a:r>
            <a:r>
              <a:rPr lang="pt-BR" sz="2400" baseline="-25000" dirty="0"/>
              <a:t>a</a:t>
            </a:r>
            <a:r>
              <a:rPr lang="pt-BR" sz="2400" dirty="0"/>
              <a:t>=volume de solução de sulfato ferroso amoniacal consumido pelo branco e amostra respectivamente </a:t>
            </a:r>
          </a:p>
          <a:p>
            <a:r>
              <a:rPr lang="pt-BR" sz="2400" dirty="0" err="1"/>
              <a:t>N</a:t>
            </a:r>
            <a:r>
              <a:rPr lang="pt-BR" sz="2400" baseline="-25000" dirty="0" err="1"/>
              <a:t>sfa</a:t>
            </a:r>
            <a:r>
              <a:rPr lang="pt-BR" sz="2400" dirty="0"/>
              <a:t>=normalidade da solução de sulfato ferroso amoniacal</a:t>
            </a:r>
          </a:p>
        </p:txBody>
      </p:sp>
    </p:spTree>
    <p:extLst>
      <p:ext uri="{BB962C8B-B14F-4D97-AF65-F5344CB8AC3E}">
        <p14:creationId xmlns:p14="http://schemas.microsoft.com/office/powerpoint/2010/main" val="1930951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BACA9DD-E97E-4D54-912D-7C33B5E6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4" y="4583862"/>
            <a:ext cx="1437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/>
              <a:t>Anabolismo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BE355D7-0A16-45AF-B88A-BA2339CC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4" y="1890634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Catabolismo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B33F2FB-F8F2-47E0-BE2A-47047081510C}"/>
              </a:ext>
            </a:extLst>
          </p:cNvPr>
          <p:cNvSpPr/>
          <p:nvPr/>
        </p:nvSpPr>
        <p:spPr>
          <a:xfrm>
            <a:off x="6339325" y="3155035"/>
            <a:ext cx="2563875" cy="63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Matéria orgânica </a:t>
            </a:r>
          </a:p>
          <a:p>
            <a:pPr algn="ctr"/>
            <a:r>
              <a:rPr lang="pt-BR" altLang="pt-BR" sz="2000" dirty="0"/>
              <a:t>não biodegradável</a:t>
            </a:r>
            <a:endParaRPr lang="pt-BR" sz="2000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581E6FF-2F7C-4229-928E-53EDAD79C193}"/>
              </a:ext>
            </a:extLst>
          </p:cNvPr>
          <p:cNvSpPr/>
          <p:nvPr/>
        </p:nvSpPr>
        <p:spPr>
          <a:xfrm>
            <a:off x="747145" y="3155036"/>
            <a:ext cx="2428950" cy="63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Matéria orgânica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08ED73E-34F3-40B1-A375-C817C2F4FD3A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 flipV="1">
            <a:off x="3176095" y="3473822"/>
            <a:ext cx="3163230" cy="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5A637CE-8563-4EE3-AA5D-B3C2315AAA8F}"/>
              </a:ext>
            </a:extLst>
          </p:cNvPr>
          <p:cNvSpPr/>
          <p:nvPr/>
        </p:nvSpPr>
        <p:spPr>
          <a:xfrm>
            <a:off x="3885367" y="2053173"/>
            <a:ext cx="139953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Energia  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8B3234A8-0AF2-40E7-B0F8-7D7D17AB98CC}"/>
              </a:ext>
            </a:extLst>
          </p:cNvPr>
          <p:cNvCxnSpPr>
            <a:cxnSpLocks/>
            <a:stCxn id="22" idx="0"/>
            <a:endCxn id="25" idx="1"/>
          </p:cNvCxnSpPr>
          <p:nvPr/>
        </p:nvCxnSpPr>
        <p:spPr>
          <a:xfrm rot="5400000" flipH="1" flipV="1">
            <a:off x="2486862" y="1756532"/>
            <a:ext cx="873263" cy="192374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C63A545-9CB8-41D8-AEF5-E34C3D3EDD79}"/>
              </a:ext>
            </a:extLst>
          </p:cNvPr>
          <p:cNvSpPr/>
          <p:nvPr/>
        </p:nvSpPr>
        <p:spPr>
          <a:xfrm>
            <a:off x="3649460" y="4667205"/>
            <a:ext cx="1871343" cy="511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Síntese celular  </a:t>
            </a:r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4C3ADA5B-7C7C-46BD-A936-84F86A69690F}"/>
              </a:ext>
            </a:extLst>
          </p:cNvPr>
          <p:cNvCxnSpPr>
            <a:cxnSpLocks/>
            <a:stCxn id="22" idx="2"/>
            <a:endCxn id="28" idx="1"/>
          </p:cNvCxnSpPr>
          <p:nvPr/>
        </p:nvCxnSpPr>
        <p:spPr>
          <a:xfrm rot="16200000" flipH="1">
            <a:off x="2240264" y="3513966"/>
            <a:ext cx="1130552" cy="168784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C01755E-1DE1-43B9-B9D5-2ED0891BC73F}"/>
              </a:ext>
            </a:extLst>
          </p:cNvPr>
          <p:cNvSpPr/>
          <p:nvPr/>
        </p:nvSpPr>
        <p:spPr>
          <a:xfrm>
            <a:off x="2086880" y="5714413"/>
            <a:ext cx="1437319" cy="412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Nutrientes  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899BECF-4CDF-48F0-A053-D60EE169312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805540" y="4953195"/>
            <a:ext cx="0" cy="76121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8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pic>
        <p:nvPicPr>
          <p:cNvPr id="2" name="Mídia Online 1" title="Anￃﾡlise de Demanda Quￃﾭmica de Oxigￃﾪnio">
            <a:hlinkClick r:id="" action="ppaction://media"/>
            <a:extLst>
              <a:ext uri="{FF2B5EF4-FFF2-40B4-BE49-F238E27FC236}">
                <a16:creationId xmlns:a16="http://schemas.microsoft.com/office/drawing/2014/main" id="{8B661F1A-79B0-46D0-B96D-9C85CA8021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5616" y="2145367"/>
            <a:ext cx="7344816" cy="41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60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análise de DQO é relativamente rápida (em torno de 4 horas)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Constitui grande vantagem em relação ao parâmetro DBO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DQO é de mais fácil execução e menos sujeito a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10464" y="2166772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7231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análise de DQO é relativamente rápida (em torno de 4 horas)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Constitui grande vantagem em relação ao parâmetro DBO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DQO é de mais fácil execução e menos sujeito a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10464" y="3297993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11156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análise de DQO é relativamente rápida (em torno de 4 horas)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Constitui grande vantagem em relação ao parâmetro DBO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DQO é de mais fácil execução e menos sujeito a erros analíticos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82347" y="4413555"/>
            <a:ext cx="8754149" cy="1188682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43125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Por sua vez, não permite a diferenciação entre compostos orgânicos biodegradáveis e não biodegradáveis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Não permite avaliar a taxa de decomposição dos compostos orgânicos biodegradáveis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82347" y="2145367"/>
            <a:ext cx="8754149" cy="1526091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1751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Por sua vez, não permite a diferenciação entre compostos orgânicos biodegradáveis e não biodegradáveis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Não permite avaliar a taxa de decomposição dos compostos orgânicos biodegradáveis presentes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BF0FA5-4FB6-4CFA-9DE5-CFEBBBB79263}"/>
              </a:ext>
            </a:extLst>
          </p:cNvPr>
          <p:cNvSpPr/>
          <p:nvPr/>
        </p:nvSpPr>
        <p:spPr>
          <a:xfrm>
            <a:off x="282347" y="3832763"/>
            <a:ext cx="8754149" cy="1526091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016872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F7ADA-2976-4770-8473-659838A22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99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Desta forma, ambos os parâmetros DQO e DQO devem ser vistos como complementares e não excludentes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6" name="Picture 18" descr="DSC09939">
            <a:extLst>
              <a:ext uri="{FF2B5EF4-FFF2-40B4-BE49-F238E27FC236}">
                <a16:creationId xmlns:a16="http://schemas.microsoft.com/office/drawing/2014/main" id="{0CBBDD85-7A58-4E53-9401-9DB3587B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0" y="3917547"/>
            <a:ext cx="3240485" cy="22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bod test dilution water images">
            <a:extLst>
              <a:ext uri="{FF2B5EF4-FFF2-40B4-BE49-F238E27FC236}">
                <a16:creationId xmlns:a16="http://schemas.microsoft.com/office/drawing/2014/main" id="{2C274A26-1951-48E6-9708-CE2389CD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3291"/>
            <a:ext cx="3024336" cy="23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629D9B48-1B49-4E4F-9212-7CEC380FD343}"/>
              </a:ext>
            </a:extLst>
          </p:cNvPr>
          <p:cNvSpPr/>
          <p:nvPr/>
        </p:nvSpPr>
        <p:spPr>
          <a:xfrm>
            <a:off x="3929031" y="4815098"/>
            <a:ext cx="1579073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34715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DAE3541-41F1-4F50-B9AB-BEA41C95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45" y="3502544"/>
            <a:ext cx="3721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Nutrientes 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FC77C02-0C07-4A5C-913B-A583E6F02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553" y="3758437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A90DC5A-F378-46A0-B3D5-98236286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140" y="3125223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72C1C550-7682-4523-8413-8A60C46F5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278914"/>
            <a:ext cx="282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</a:t>
            </a:r>
            <a:endParaRPr lang="pt-BR" altLang="pt-BR" sz="2400" b="1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5B0584FC-620F-418D-B7C6-43DA9394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344" y="3736114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+ Produtos finais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3536911A-78F0-456E-815D-A701418C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96" y="4488278"/>
            <a:ext cx="2186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  </a:t>
            </a:r>
            <a:r>
              <a:rPr lang="pt-BR" altLang="pt-BR" sz="2400" b="1"/>
              <a:t>+ 5O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 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9321C374-5E2F-4B2D-A071-9DF21FCAF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596" y="471687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F8BA14A5-CE7F-42B8-8CC2-1F7E84AF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96" y="4488278"/>
            <a:ext cx="3646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+ 2H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O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Energia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4907CCD-A005-4AD5-89B4-BC3077C3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5" y="2269065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 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3F1B353-532B-45E4-8829-4190585F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1132" y="249766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C51DA41-166F-41BA-813E-EDC2C726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90" y="1918050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005150C-A6FD-4DA2-8BA3-4EB5AD85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63" y="2269065"/>
            <a:ext cx="2692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Energia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802D8F4-01C0-40D1-8C4A-FC51914DFF6D}"/>
              </a:ext>
            </a:extLst>
          </p:cNvPr>
          <p:cNvSpPr/>
          <p:nvPr/>
        </p:nvSpPr>
        <p:spPr>
          <a:xfrm>
            <a:off x="1861931" y="4392291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0189F7E-D12F-41B0-8979-F7A1EDB4AE8C}"/>
              </a:ext>
            </a:extLst>
          </p:cNvPr>
          <p:cNvSpPr/>
          <p:nvPr/>
        </p:nvSpPr>
        <p:spPr>
          <a:xfrm>
            <a:off x="1471067" y="3429000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3D58B5F-A4ED-4748-8475-965DC352F2BB}"/>
              </a:ext>
            </a:extLst>
          </p:cNvPr>
          <p:cNvSpPr/>
          <p:nvPr/>
        </p:nvSpPr>
        <p:spPr>
          <a:xfrm>
            <a:off x="1848428" y="2216956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1999798" y="5538239"/>
            <a:ext cx="494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!!</a:t>
            </a:r>
          </a:p>
        </p:txBody>
      </p:sp>
    </p:spTree>
    <p:extLst>
      <p:ext uri="{BB962C8B-B14F-4D97-AF65-F5344CB8AC3E}">
        <p14:creationId xmlns:p14="http://schemas.microsoft.com/office/powerpoint/2010/main" val="317187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5787671" y="4509120"/>
            <a:ext cx="302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carbonácea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456456" y="2413116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3411060" y="2240319"/>
            <a:ext cx="3888432" cy="118868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stCxn id="40" idx="0"/>
          </p:cNvCxnSpPr>
          <p:nvPr/>
        </p:nvCxnSpPr>
        <p:spPr>
          <a:xfrm rot="16200000" flipV="1">
            <a:off x="6386320" y="3595947"/>
            <a:ext cx="1259094" cy="5672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sultado de imagem para polluted river">
            <a:extLst>
              <a:ext uri="{FF2B5EF4-FFF2-40B4-BE49-F238E27FC236}">
                <a16:creationId xmlns:a16="http://schemas.microsoft.com/office/drawing/2014/main" id="{57FC4A11-E538-4199-9C96-B7F15027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44" y="4326205"/>
            <a:ext cx="3116026" cy="17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6010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Quantidade de oxigênio dissolvido requerido para a oxidação da matéria orgânica biodegradável por via aeróbia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Compostos orgânicos biodegradáveis presentes na fase líquida 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3DE046-DBA4-4E0C-9381-4CF59CA5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</p:spTree>
    <p:extLst>
      <p:ext uri="{BB962C8B-B14F-4D97-AF65-F5344CB8AC3E}">
        <p14:creationId xmlns:p14="http://schemas.microsoft.com/office/powerpoint/2010/main" val="25294398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biodegradável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789040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maior for o grau de proteção do corpo d’água, menores serão os valores de DBO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6386" name="Picture 2" descr="Imagem relacionada">
            <a:extLst>
              <a:ext uri="{FF2B5EF4-FFF2-40B4-BE49-F238E27FC236}">
                <a16:creationId xmlns:a16="http://schemas.microsoft.com/office/drawing/2014/main" id="{42C01D0E-33E8-4E1F-9ADB-15E68402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63" y="3789040"/>
            <a:ext cx="3672409" cy="24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1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biodegradável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5362" name="Picture 2" descr="Resultado de imagem para polluted river sewage">
            <a:extLst>
              <a:ext uri="{FF2B5EF4-FFF2-40B4-BE49-F238E27FC236}">
                <a16:creationId xmlns:a16="http://schemas.microsoft.com/office/drawing/2014/main" id="{7AB674CE-C714-49CD-B267-8ED8368F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97871" y="3993063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mais poluído, maiores serão os valores de DBO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5496</TotalTime>
  <Words>1565</Words>
  <Application>Microsoft Office PowerPoint</Application>
  <PresentationFormat>Apresentação na tela (4:3)</PresentationFormat>
  <Paragraphs>224</Paragraphs>
  <Slides>47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Calibri</vt:lpstr>
      <vt:lpstr>Calibri Light</vt:lpstr>
      <vt:lpstr>Cambria Math</vt:lpstr>
      <vt:lpstr>Wingdings</vt:lpstr>
      <vt:lpstr>Retrospectiva</vt:lpstr>
      <vt:lpstr>ESCOLA POLITÉCNICA DA USP DEPARTAMENTO DE ENGENHARIA  HIDRÁULICA E AMBIENTAL  PHA 3360 – POLUIÇÃO E  QUALIDADE DA ÁGUA   </vt:lpstr>
      <vt:lpstr>POLUIÇÃO E QUALIDADE DA ÁGUA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LIMITAÇÕES DO PARÂMETRO DEMANDA BIOQUÍMICA DE OXIGÊNIO</vt:lpstr>
      <vt:lpstr>LIMITAÇÕES DO PARÂMETRO DEMANDA BIOQUÍMICA DE OXIGÊNIO</vt:lpstr>
      <vt:lpstr>LIMITAÇÕES DO PARÂMETRO DEMANDA BIOQUÍMICA DE OXIGÊNIO</vt:lpstr>
      <vt:lpstr>LIMITAÇÕES DO PARÂMETRO DEMANDA BIOQUÍMICA DE OXIGÊNIO</vt:lpstr>
      <vt:lpstr>LIMITAÇÕES DO PARÂMETRO DEMANDA BIOQUÍMICA DE OXIGÊNIO</vt:lpstr>
      <vt:lpstr>CARACTERÍSTICAS FISICO-QUÍMICAS DA ÁGUA: DEMANDA QUÍMICA DE OXIGÊNIO  </vt:lpstr>
      <vt:lpstr>CARACTERÍSTICAS FISICO-QUÍMICAS DA ÁGUA: DEMANDA 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PROCESSO DE TRATAMENTO DE ESGOTOS POR LODOS ATIVADOS 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CARACTERÍSTICAS FISICO-QUÍMICAS DA ÁGUA: DEMANDA QUÍMICA DE OXIGÊNIO 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2019-05-08T16:05:51Z</dcterms:modified>
</cp:coreProperties>
</file>