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5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5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67"/>
  </p:notesMasterIdLst>
  <p:sldIdLst>
    <p:sldId id="605" r:id="rId2"/>
    <p:sldId id="606" r:id="rId3"/>
    <p:sldId id="727" r:id="rId4"/>
    <p:sldId id="507" r:id="rId5"/>
    <p:sldId id="669" r:id="rId6"/>
    <p:sldId id="671" r:id="rId7"/>
    <p:sldId id="500" r:id="rId8"/>
    <p:sldId id="673" r:id="rId9"/>
    <p:sldId id="674" r:id="rId10"/>
    <p:sldId id="268" r:id="rId11"/>
    <p:sldId id="675" r:id="rId12"/>
    <p:sldId id="676" r:id="rId13"/>
    <p:sldId id="670" r:id="rId14"/>
    <p:sldId id="677" r:id="rId15"/>
    <p:sldId id="678" r:id="rId16"/>
    <p:sldId id="679" r:id="rId17"/>
    <p:sldId id="680" r:id="rId18"/>
    <p:sldId id="681" r:id="rId19"/>
    <p:sldId id="682" r:id="rId20"/>
    <p:sldId id="684" r:id="rId21"/>
    <p:sldId id="685" r:id="rId22"/>
    <p:sldId id="686" r:id="rId23"/>
    <p:sldId id="683" r:id="rId24"/>
    <p:sldId id="687" r:id="rId25"/>
    <p:sldId id="688" r:id="rId26"/>
    <p:sldId id="689" r:id="rId27"/>
    <p:sldId id="672" r:id="rId28"/>
    <p:sldId id="728" r:id="rId29"/>
    <p:sldId id="690" r:id="rId30"/>
    <p:sldId id="709" r:id="rId31"/>
    <p:sldId id="692" r:id="rId32"/>
    <p:sldId id="691" r:id="rId33"/>
    <p:sldId id="693" r:id="rId34"/>
    <p:sldId id="694" r:id="rId35"/>
    <p:sldId id="695" r:id="rId36"/>
    <p:sldId id="696" r:id="rId37"/>
    <p:sldId id="697" r:id="rId38"/>
    <p:sldId id="698" r:id="rId39"/>
    <p:sldId id="708" r:id="rId40"/>
    <p:sldId id="699" r:id="rId41"/>
    <p:sldId id="700" r:id="rId42"/>
    <p:sldId id="702" r:id="rId43"/>
    <p:sldId id="703" r:id="rId44"/>
    <p:sldId id="704" r:id="rId45"/>
    <p:sldId id="705" r:id="rId46"/>
    <p:sldId id="706" r:id="rId47"/>
    <p:sldId id="707" r:id="rId48"/>
    <p:sldId id="710" r:id="rId49"/>
    <p:sldId id="711" r:id="rId50"/>
    <p:sldId id="712" r:id="rId51"/>
    <p:sldId id="713" r:id="rId52"/>
    <p:sldId id="714" r:id="rId53"/>
    <p:sldId id="715" r:id="rId54"/>
    <p:sldId id="716" r:id="rId55"/>
    <p:sldId id="717" r:id="rId56"/>
    <p:sldId id="718" r:id="rId57"/>
    <p:sldId id="719" r:id="rId58"/>
    <p:sldId id="720" r:id="rId59"/>
    <p:sldId id="721" r:id="rId60"/>
    <p:sldId id="722" r:id="rId61"/>
    <p:sldId id="723" r:id="rId62"/>
    <p:sldId id="724" r:id="rId63"/>
    <p:sldId id="725" r:id="rId64"/>
    <p:sldId id="726" r:id="rId65"/>
    <p:sldId id="392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312"/>
    <a:srgbClr val="FFFF00"/>
    <a:srgbClr val="0099FF"/>
    <a:srgbClr val="CC0000"/>
    <a:srgbClr val="FF0000"/>
    <a:srgbClr val="0000FF"/>
    <a:srgbClr val="00CCFF"/>
    <a:srgbClr val="66FF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A4987A-5809-4D38-926D-9CD0A219B12D}" v="329" dt="2021-07-01T14:16:21.0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4660"/>
  </p:normalViewPr>
  <p:slideViewPr>
    <p:cSldViewPr>
      <p:cViewPr varScale="1">
        <p:scale>
          <a:sx n="81" d="100"/>
          <a:sy n="81" d="100"/>
        </p:scale>
        <p:origin x="77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dney Seckler" userId="73470fc2d5f88927" providerId="LiveId" clId="{E0A4987A-5809-4D38-926D-9CD0A219B12D}"/>
    <pc:docChg chg="custSel addSld delSld modSld sldOrd">
      <pc:chgData name="Sidney Seckler" userId="73470fc2d5f88927" providerId="LiveId" clId="{E0A4987A-5809-4D38-926D-9CD0A219B12D}" dt="2021-07-01T14:16:21.056" v="3412" actId="20577"/>
      <pc:docMkLst>
        <pc:docMk/>
      </pc:docMkLst>
      <pc:sldChg chg="ord">
        <pc:chgData name="Sidney Seckler" userId="73470fc2d5f88927" providerId="LiveId" clId="{E0A4987A-5809-4D38-926D-9CD0A219B12D}" dt="2021-06-24T18:55:52.734" v="351"/>
        <pc:sldMkLst>
          <pc:docMk/>
          <pc:sldMk cId="0" sldId="268"/>
        </pc:sldMkLst>
      </pc:sldChg>
      <pc:sldChg chg="del">
        <pc:chgData name="Sidney Seckler" userId="73470fc2d5f88927" providerId="LiveId" clId="{E0A4987A-5809-4D38-926D-9CD0A219B12D}" dt="2021-06-24T19:07:12.301" v="479" actId="47"/>
        <pc:sldMkLst>
          <pc:docMk/>
          <pc:sldMk cId="0" sldId="26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0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0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1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1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1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0" sldId="320"/>
        </pc:sldMkLst>
      </pc:sldChg>
      <pc:sldChg chg="del">
        <pc:chgData name="Sidney Seckler" userId="73470fc2d5f88927" providerId="LiveId" clId="{E0A4987A-5809-4D38-926D-9CD0A219B12D}" dt="2021-06-24T19:07:51.467" v="499" actId="47"/>
        <pc:sldMkLst>
          <pc:docMk/>
          <pc:sldMk cId="0" sldId="339"/>
        </pc:sldMkLst>
      </pc:sldChg>
      <pc:sldChg chg="del">
        <pc:chgData name="Sidney Seckler" userId="73470fc2d5f88927" providerId="LiveId" clId="{E0A4987A-5809-4D38-926D-9CD0A219B12D}" dt="2021-06-24T19:07:52.474" v="500" actId="47"/>
        <pc:sldMkLst>
          <pc:docMk/>
          <pc:sldMk cId="0" sldId="340"/>
        </pc:sldMkLst>
      </pc:sldChg>
      <pc:sldChg chg="del">
        <pc:chgData name="Sidney Seckler" userId="73470fc2d5f88927" providerId="LiveId" clId="{E0A4987A-5809-4D38-926D-9CD0A219B12D}" dt="2021-06-24T19:07:55.615" v="502" actId="47"/>
        <pc:sldMkLst>
          <pc:docMk/>
          <pc:sldMk cId="0" sldId="348"/>
        </pc:sldMkLst>
      </pc:sldChg>
      <pc:sldChg chg="del">
        <pc:chgData name="Sidney Seckler" userId="73470fc2d5f88927" providerId="LiveId" clId="{E0A4987A-5809-4D38-926D-9CD0A219B12D}" dt="2021-06-24T19:07:47.633" v="498" actId="47"/>
        <pc:sldMkLst>
          <pc:docMk/>
          <pc:sldMk cId="1830596487" sldId="573"/>
        </pc:sldMkLst>
      </pc:sldChg>
      <pc:sldChg chg="modSp mod">
        <pc:chgData name="Sidney Seckler" userId="73470fc2d5f88927" providerId="LiveId" clId="{E0A4987A-5809-4D38-926D-9CD0A219B12D}" dt="2021-06-28T13:28:30.904" v="3194" actId="255"/>
        <pc:sldMkLst>
          <pc:docMk/>
          <pc:sldMk cId="2564616184" sldId="606"/>
        </pc:sldMkLst>
        <pc:spChg chg="mod">
          <ac:chgData name="Sidney Seckler" userId="73470fc2d5f88927" providerId="LiveId" clId="{E0A4987A-5809-4D38-926D-9CD0A219B12D}" dt="2021-06-24T18:44:12.359" v="150" actId="1076"/>
          <ac:spMkLst>
            <pc:docMk/>
            <pc:sldMk cId="2564616184" sldId="606"/>
            <ac:spMk id="4099" creationId="{F8B96A61-C72F-4AE6-BD11-C8F2087FCF79}"/>
          </ac:spMkLst>
        </pc:spChg>
        <pc:spChg chg="mod">
          <ac:chgData name="Sidney Seckler" userId="73470fc2d5f88927" providerId="LiveId" clId="{E0A4987A-5809-4D38-926D-9CD0A219B12D}" dt="2021-06-28T13:28:30.904" v="3194" actId="255"/>
          <ac:spMkLst>
            <pc:docMk/>
            <pc:sldMk cId="2564616184" sldId="606"/>
            <ac:spMk id="4100" creationId="{E5CC45C3-CF65-4286-AA07-1D8008364C0B}"/>
          </ac:spMkLst>
        </pc:spChg>
      </pc:sldChg>
      <pc:sldChg chg="del">
        <pc:chgData name="Sidney Seckler" userId="73470fc2d5f88927" providerId="LiveId" clId="{E0A4987A-5809-4D38-926D-9CD0A219B12D}" dt="2021-06-24T18:42:22.481" v="68" actId="47"/>
        <pc:sldMkLst>
          <pc:docMk/>
          <pc:sldMk cId="2920441286" sldId="607"/>
        </pc:sldMkLst>
      </pc:sldChg>
      <pc:sldChg chg="del">
        <pc:chgData name="Sidney Seckler" userId="73470fc2d5f88927" providerId="LiveId" clId="{E0A4987A-5809-4D38-926D-9CD0A219B12D}" dt="2021-06-24T18:42:23.942" v="69" actId="47"/>
        <pc:sldMkLst>
          <pc:docMk/>
          <pc:sldMk cId="3541643842" sldId="608"/>
        </pc:sldMkLst>
      </pc:sldChg>
      <pc:sldChg chg="del">
        <pc:chgData name="Sidney Seckler" userId="73470fc2d5f88927" providerId="LiveId" clId="{E0A4987A-5809-4D38-926D-9CD0A219B12D}" dt="2021-06-24T19:07:09.684" v="478" actId="47"/>
        <pc:sldMkLst>
          <pc:docMk/>
          <pc:sldMk cId="805932372" sldId="609"/>
        </pc:sldMkLst>
      </pc:sldChg>
      <pc:sldChg chg="del">
        <pc:chgData name="Sidney Seckler" userId="73470fc2d5f88927" providerId="LiveId" clId="{E0A4987A-5809-4D38-926D-9CD0A219B12D}" dt="2021-06-24T19:07:15.203" v="480" actId="47"/>
        <pc:sldMkLst>
          <pc:docMk/>
          <pc:sldMk cId="797617501" sldId="610"/>
        </pc:sldMkLst>
      </pc:sldChg>
      <pc:sldChg chg="del">
        <pc:chgData name="Sidney Seckler" userId="73470fc2d5f88927" providerId="LiveId" clId="{E0A4987A-5809-4D38-926D-9CD0A219B12D}" dt="2021-06-24T19:07:16.441" v="481" actId="47"/>
        <pc:sldMkLst>
          <pc:docMk/>
          <pc:sldMk cId="1133107676" sldId="611"/>
        </pc:sldMkLst>
      </pc:sldChg>
      <pc:sldChg chg="del">
        <pc:chgData name="Sidney Seckler" userId="73470fc2d5f88927" providerId="LiveId" clId="{E0A4987A-5809-4D38-926D-9CD0A219B12D}" dt="2021-06-24T19:07:18.272" v="482" actId="47"/>
        <pc:sldMkLst>
          <pc:docMk/>
          <pc:sldMk cId="3307726676" sldId="612"/>
        </pc:sldMkLst>
      </pc:sldChg>
      <pc:sldChg chg="del">
        <pc:chgData name="Sidney Seckler" userId="73470fc2d5f88927" providerId="LiveId" clId="{E0A4987A-5809-4D38-926D-9CD0A219B12D}" dt="2021-06-24T19:07:20.807" v="483" actId="47"/>
        <pc:sldMkLst>
          <pc:docMk/>
          <pc:sldMk cId="2798348040" sldId="613"/>
        </pc:sldMkLst>
      </pc:sldChg>
      <pc:sldChg chg="del">
        <pc:chgData name="Sidney Seckler" userId="73470fc2d5f88927" providerId="LiveId" clId="{E0A4987A-5809-4D38-926D-9CD0A219B12D}" dt="2021-06-24T19:07:23.498" v="485" actId="47"/>
        <pc:sldMkLst>
          <pc:docMk/>
          <pc:sldMk cId="1318053712" sldId="614"/>
        </pc:sldMkLst>
      </pc:sldChg>
      <pc:sldChg chg="del">
        <pc:chgData name="Sidney Seckler" userId="73470fc2d5f88927" providerId="LiveId" clId="{E0A4987A-5809-4D38-926D-9CD0A219B12D}" dt="2021-06-24T19:07:22.338" v="484" actId="47"/>
        <pc:sldMkLst>
          <pc:docMk/>
          <pc:sldMk cId="3884146594" sldId="615"/>
        </pc:sldMkLst>
      </pc:sldChg>
      <pc:sldChg chg="del">
        <pc:chgData name="Sidney Seckler" userId="73470fc2d5f88927" providerId="LiveId" clId="{E0A4987A-5809-4D38-926D-9CD0A219B12D}" dt="2021-06-24T19:07:25.088" v="486" actId="47"/>
        <pc:sldMkLst>
          <pc:docMk/>
          <pc:sldMk cId="2766067918" sldId="616"/>
        </pc:sldMkLst>
      </pc:sldChg>
      <pc:sldChg chg="del">
        <pc:chgData name="Sidney Seckler" userId="73470fc2d5f88927" providerId="LiveId" clId="{E0A4987A-5809-4D38-926D-9CD0A219B12D}" dt="2021-06-24T19:07:26.504" v="487" actId="47"/>
        <pc:sldMkLst>
          <pc:docMk/>
          <pc:sldMk cId="3632821871" sldId="617"/>
        </pc:sldMkLst>
      </pc:sldChg>
      <pc:sldChg chg="del">
        <pc:chgData name="Sidney Seckler" userId="73470fc2d5f88927" providerId="LiveId" clId="{E0A4987A-5809-4D38-926D-9CD0A219B12D}" dt="2021-06-24T19:07:31.656" v="488" actId="47"/>
        <pc:sldMkLst>
          <pc:docMk/>
          <pc:sldMk cId="3766683695" sldId="618"/>
        </pc:sldMkLst>
      </pc:sldChg>
      <pc:sldChg chg="del">
        <pc:chgData name="Sidney Seckler" userId="73470fc2d5f88927" providerId="LiveId" clId="{E0A4987A-5809-4D38-926D-9CD0A219B12D}" dt="2021-06-24T19:07:33.236" v="489" actId="47"/>
        <pc:sldMkLst>
          <pc:docMk/>
          <pc:sldMk cId="1067169576" sldId="619"/>
        </pc:sldMkLst>
      </pc:sldChg>
      <pc:sldChg chg="del">
        <pc:chgData name="Sidney Seckler" userId="73470fc2d5f88927" providerId="LiveId" clId="{E0A4987A-5809-4D38-926D-9CD0A219B12D}" dt="2021-06-24T19:07:34.683" v="490" actId="47"/>
        <pc:sldMkLst>
          <pc:docMk/>
          <pc:sldMk cId="3291086303" sldId="620"/>
        </pc:sldMkLst>
      </pc:sldChg>
      <pc:sldChg chg="del">
        <pc:chgData name="Sidney Seckler" userId="73470fc2d5f88927" providerId="LiveId" clId="{E0A4987A-5809-4D38-926D-9CD0A219B12D}" dt="2021-06-24T19:07:36.799" v="491" actId="47"/>
        <pc:sldMkLst>
          <pc:docMk/>
          <pc:sldMk cId="3047755565" sldId="621"/>
        </pc:sldMkLst>
      </pc:sldChg>
      <pc:sldChg chg="del">
        <pc:chgData name="Sidney Seckler" userId="73470fc2d5f88927" providerId="LiveId" clId="{E0A4987A-5809-4D38-926D-9CD0A219B12D}" dt="2021-06-24T19:07:42.268" v="496" actId="47"/>
        <pc:sldMkLst>
          <pc:docMk/>
          <pc:sldMk cId="1751111582" sldId="622"/>
        </pc:sldMkLst>
      </pc:sldChg>
      <pc:sldChg chg="del">
        <pc:chgData name="Sidney Seckler" userId="73470fc2d5f88927" providerId="LiveId" clId="{E0A4987A-5809-4D38-926D-9CD0A219B12D}" dt="2021-06-24T19:07:37.599" v="492" actId="47"/>
        <pc:sldMkLst>
          <pc:docMk/>
          <pc:sldMk cId="2325964221" sldId="623"/>
        </pc:sldMkLst>
      </pc:sldChg>
      <pc:sldChg chg="del">
        <pc:chgData name="Sidney Seckler" userId="73470fc2d5f88927" providerId="LiveId" clId="{E0A4987A-5809-4D38-926D-9CD0A219B12D}" dt="2021-06-24T19:07:39.021" v="493" actId="47"/>
        <pc:sldMkLst>
          <pc:docMk/>
          <pc:sldMk cId="2381838014" sldId="624"/>
        </pc:sldMkLst>
      </pc:sldChg>
      <pc:sldChg chg="del">
        <pc:chgData name="Sidney Seckler" userId="73470fc2d5f88927" providerId="LiveId" clId="{E0A4987A-5809-4D38-926D-9CD0A219B12D}" dt="2021-06-24T19:07:41.095" v="495" actId="47"/>
        <pc:sldMkLst>
          <pc:docMk/>
          <pc:sldMk cId="3227873574" sldId="625"/>
        </pc:sldMkLst>
      </pc:sldChg>
      <pc:sldChg chg="del">
        <pc:chgData name="Sidney Seckler" userId="73470fc2d5f88927" providerId="LiveId" clId="{E0A4987A-5809-4D38-926D-9CD0A219B12D}" dt="2021-06-24T19:07:44.465" v="497" actId="47"/>
        <pc:sldMkLst>
          <pc:docMk/>
          <pc:sldMk cId="3659054884" sldId="626"/>
        </pc:sldMkLst>
      </pc:sldChg>
      <pc:sldChg chg="del">
        <pc:chgData name="Sidney Seckler" userId="73470fc2d5f88927" providerId="LiveId" clId="{E0A4987A-5809-4D38-926D-9CD0A219B12D}" dt="2021-06-24T19:07:54.114" v="501" actId="47"/>
        <pc:sldMkLst>
          <pc:docMk/>
          <pc:sldMk cId="1639556011" sldId="627"/>
        </pc:sldMkLst>
      </pc:sldChg>
      <pc:sldChg chg="del">
        <pc:chgData name="Sidney Seckler" userId="73470fc2d5f88927" providerId="LiveId" clId="{E0A4987A-5809-4D38-926D-9CD0A219B12D}" dt="2021-06-24T19:07:40.155" v="494" actId="47"/>
        <pc:sldMkLst>
          <pc:docMk/>
          <pc:sldMk cId="901958043" sldId="628"/>
        </pc:sldMkLst>
      </pc:sldChg>
      <pc:sldChg chg="del">
        <pc:chgData name="Sidney Seckler" userId="73470fc2d5f88927" providerId="LiveId" clId="{E0A4987A-5809-4D38-926D-9CD0A219B12D}" dt="2021-06-24T19:07:59.217" v="503" actId="47"/>
        <pc:sldMkLst>
          <pc:docMk/>
          <pc:sldMk cId="3668602114" sldId="629"/>
        </pc:sldMkLst>
      </pc:sldChg>
      <pc:sldChg chg="del">
        <pc:chgData name="Sidney Seckler" userId="73470fc2d5f88927" providerId="LiveId" clId="{E0A4987A-5809-4D38-926D-9CD0A219B12D}" dt="2021-06-24T19:08:02.515" v="504" actId="47"/>
        <pc:sldMkLst>
          <pc:docMk/>
          <pc:sldMk cId="532931202" sldId="630"/>
        </pc:sldMkLst>
      </pc:sldChg>
      <pc:sldChg chg="del">
        <pc:chgData name="Sidney Seckler" userId="73470fc2d5f88927" providerId="LiveId" clId="{E0A4987A-5809-4D38-926D-9CD0A219B12D}" dt="2021-06-24T20:31:04.123" v="649" actId="47"/>
        <pc:sldMkLst>
          <pc:docMk/>
          <pc:sldMk cId="151013626" sldId="631"/>
        </pc:sldMkLst>
      </pc:sldChg>
      <pc:sldChg chg="del">
        <pc:chgData name="Sidney Seckler" userId="73470fc2d5f88927" providerId="LiveId" clId="{E0A4987A-5809-4D38-926D-9CD0A219B12D}" dt="2021-06-24T20:31:05.566" v="650" actId="47"/>
        <pc:sldMkLst>
          <pc:docMk/>
          <pc:sldMk cId="1659358179" sldId="632"/>
        </pc:sldMkLst>
      </pc:sldChg>
      <pc:sldChg chg="del">
        <pc:chgData name="Sidney Seckler" userId="73470fc2d5f88927" providerId="LiveId" clId="{E0A4987A-5809-4D38-926D-9CD0A219B12D}" dt="2021-06-24T20:31:07.502" v="651" actId="47"/>
        <pc:sldMkLst>
          <pc:docMk/>
          <pc:sldMk cId="483984357" sldId="633"/>
        </pc:sldMkLst>
      </pc:sldChg>
      <pc:sldChg chg="del">
        <pc:chgData name="Sidney Seckler" userId="73470fc2d5f88927" providerId="LiveId" clId="{E0A4987A-5809-4D38-926D-9CD0A219B12D}" dt="2021-06-24T20:31:12.331" v="652" actId="47"/>
        <pc:sldMkLst>
          <pc:docMk/>
          <pc:sldMk cId="1599316028" sldId="634"/>
        </pc:sldMkLst>
      </pc:sldChg>
      <pc:sldChg chg="del">
        <pc:chgData name="Sidney Seckler" userId="73470fc2d5f88927" providerId="LiveId" clId="{E0A4987A-5809-4D38-926D-9CD0A219B12D}" dt="2021-06-24T20:42:19.634" v="1285" actId="47"/>
        <pc:sldMkLst>
          <pc:docMk/>
          <pc:sldMk cId="1602093721" sldId="635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4278274912" sldId="63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4010669613" sldId="63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423580014" sldId="638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310933464" sldId="63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415269742" sldId="640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723654209" sldId="64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107457567" sldId="64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775670581" sldId="64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776527373" sldId="644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723598812" sldId="645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077467615" sldId="64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892060138" sldId="64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086902052" sldId="648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295517789" sldId="64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41383206" sldId="650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580616632" sldId="65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584245617" sldId="65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43601746" sldId="65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355081375" sldId="654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525233601" sldId="655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565698742" sldId="65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212658003" sldId="65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391300694" sldId="658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795160445" sldId="659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294123870" sldId="660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700915860" sldId="661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87738251" sldId="662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2976862735" sldId="663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704465732" sldId="664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25233377" sldId="666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1715274178" sldId="667"/>
        </pc:sldMkLst>
      </pc:sldChg>
      <pc:sldChg chg="del">
        <pc:chgData name="Sidney Seckler" userId="73470fc2d5f88927" providerId="LiveId" clId="{E0A4987A-5809-4D38-926D-9CD0A219B12D}" dt="2021-06-24T20:31:38.324" v="653" actId="47"/>
        <pc:sldMkLst>
          <pc:docMk/>
          <pc:sldMk cId="3402366676" sldId="668"/>
        </pc:sldMkLst>
      </pc:sldChg>
      <pc:sldChg chg="addSp delSp modSp add mod">
        <pc:chgData name="Sidney Seckler" userId="73470fc2d5f88927" providerId="LiveId" clId="{E0A4987A-5809-4D38-926D-9CD0A219B12D}" dt="2021-06-24T18:48:34.735" v="228" actId="11529"/>
        <pc:sldMkLst>
          <pc:docMk/>
          <pc:sldMk cId="1692162291" sldId="669"/>
        </pc:sldMkLst>
        <pc:spChg chg="add del mod">
          <ac:chgData name="Sidney Seckler" userId="73470fc2d5f88927" providerId="LiveId" clId="{E0A4987A-5809-4D38-926D-9CD0A219B12D}" dt="2021-06-24T18:43:57.654" v="148" actId="478"/>
          <ac:spMkLst>
            <pc:docMk/>
            <pc:sldMk cId="1692162291" sldId="669"/>
            <ac:spMk id="3" creationId="{3BDD7B7A-262A-4B1E-9951-6790C8928BD6}"/>
          </ac:spMkLst>
        </pc:spChg>
        <pc:spChg chg="del">
          <ac:chgData name="Sidney Seckler" userId="73470fc2d5f88927" providerId="LiveId" clId="{E0A4987A-5809-4D38-926D-9CD0A219B12D}" dt="2021-06-24T18:43:51.762" v="146" actId="478"/>
          <ac:spMkLst>
            <pc:docMk/>
            <pc:sldMk cId="1692162291" sldId="669"/>
            <ac:spMk id="6" creationId="{BB45F28D-13FB-4EA8-A1AA-AB89297121CA}"/>
          </ac:spMkLst>
        </pc:spChg>
        <pc:spChg chg="del">
          <ac:chgData name="Sidney Seckler" userId="73470fc2d5f88927" providerId="LiveId" clId="{E0A4987A-5809-4D38-926D-9CD0A219B12D}" dt="2021-06-24T18:43:54.436" v="147" actId="478"/>
          <ac:spMkLst>
            <pc:docMk/>
            <pc:sldMk cId="1692162291" sldId="669"/>
            <ac:spMk id="9" creationId="{D55E3607-6BE3-415B-8797-C062A773112E}"/>
          </ac:spMkLst>
        </pc:spChg>
        <pc:spChg chg="del">
          <ac:chgData name="Sidney Seckler" userId="73470fc2d5f88927" providerId="LiveId" clId="{E0A4987A-5809-4D38-926D-9CD0A219B12D}" dt="2021-06-24T18:43:51.762" v="146" actId="478"/>
          <ac:spMkLst>
            <pc:docMk/>
            <pc:sldMk cId="1692162291" sldId="669"/>
            <ac:spMk id="10" creationId="{9C469069-D36D-46A7-831A-4155B9BED631}"/>
          </ac:spMkLst>
        </pc:spChg>
        <pc:spChg chg="del">
          <ac:chgData name="Sidney Seckler" userId="73470fc2d5f88927" providerId="LiveId" clId="{E0A4987A-5809-4D38-926D-9CD0A219B12D}" dt="2021-06-24T18:43:51.762" v="146" actId="478"/>
          <ac:spMkLst>
            <pc:docMk/>
            <pc:sldMk cId="1692162291" sldId="669"/>
            <ac:spMk id="11" creationId="{B7256E46-FDD0-49D7-84E7-0CFBFDA97C6D}"/>
          </ac:spMkLst>
        </pc:spChg>
        <pc:spChg chg="add mod">
          <ac:chgData name="Sidney Seckler" userId="73470fc2d5f88927" providerId="LiveId" clId="{E0A4987A-5809-4D38-926D-9CD0A219B12D}" dt="2021-06-24T18:44:17.398" v="151"/>
          <ac:spMkLst>
            <pc:docMk/>
            <pc:sldMk cId="1692162291" sldId="669"/>
            <ac:spMk id="13" creationId="{0A8B0C8D-88F9-4C71-9095-8855810D39DE}"/>
          </ac:spMkLst>
        </pc:spChg>
        <pc:spChg chg="add mod">
          <ac:chgData name="Sidney Seckler" userId="73470fc2d5f88927" providerId="LiveId" clId="{E0A4987A-5809-4D38-926D-9CD0A219B12D}" dt="2021-06-24T18:48:25.274" v="227" actId="14100"/>
          <ac:spMkLst>
            <pc:docMk/>
            <pc:sldMk cId="1692162291" sldId="669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8:47:24.046" v="160" actId="1076"/>
          <ac:picMkLst>
            <pc:docMk/>
            <pc:sldMk cId="1692162291" sldId="669"/>
            <ac:picMk id="5" creationId="{2070788A-4C64-4C5E-B16F-E7E58C84456A}"/>
          </ac:picMkLst>
        </pc:picChg>
        <pc:picChg chg="del">
          <ac:chgData name="Sidney Seckler" userId="73470fc2d5f88927" providerId="LiveId" clId="{E0A4987A-5809-4D38-926D-9CD0A219B12D}" dt="2021-06-24T18:43:51.762" v="146" actId="478"/>
          <ac:picMkLst>
            <pc:docMk/>
            <pc:sldMk cId="1692162291" sldId="669"/>
            <ac:picMk id="12" creationId="{184BF879-187A-48A1-9627-6AA0634B005A}"/>
          </ac:picMkLst>
        </pc:picChg>
        <pc:cxnChg chg="add">
          <ac:chgData name="Sidney Seckler" userId="73470fc2d5f88927" providerId="LiveId" clId="{E0A4987A-5809-4D38-926D-9CD0A219B12D}" dt="2021-06-24T18:48:34.735" v="228" actId="11529"/>
          <ac:cxnSpMkLst>
            <pc:docMk/>
            <pc:sldMk cId="1692162291" sldId="669"/>
            <ac:cxnSpMk id="8" creationId="{690A144A-C425-484E-8062-F16DECDD140F}"/>
          </ac:cxnSpMkLst>
        </pc:cxnChg>
      </pc:sldChg>
      <pc:sldChg chg="addSp modSp add ord">
        <pc:chgData name="Sidney Seckler" userId="73470fc2d5f88927" providerId="LiveId" clId="{E0A4987A-5809-4D38-926D-9CD0A219B12D}" dt="2021-06-24T19:02:30.243" v="447" actId="1076"/>
        <pc:sldMkLst>
          <pc:docMk/>
          <pc:sldMk cId="1734055127" sldId="670"/>
        </pc:sldMkLst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5" creationId="{318B8546-B346-4E0D-8BB4-E7785C9BFE9E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8" creationId="{45C6285D-EBE6-413C-809B-2F0D91F720A6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9" creationId="{A1F33817-C546-4CC6-BA62-CCD235888219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0" creationId="{C03CE175-7274-4B33-AD51-0DB8F3B95C4C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1" creationId="{7E0AA397-F23C-4831-859D-FE2727D3FD74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4" creationId="{F781BF85-A6EB-4FB9-B826-687A8BC2B03D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5" creationId="{67ADCEA1-0799-4883-B53D-B14DED120614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7" creationId="{7A22ABBB-88F8-40AB-B207-E87558EAB871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8" creationId="{E25F2202-13EC-447E-89FE-1536E6226E8F}"/>
          </ac:spMkLst>
        </pc:spChg>
        <pc:spChg chg="mod">
          <ac:chgData name="Sidney Seckler" userId="73470fc2d5f88927" providerId="LiveId" clId="{E0A4987A-5809-4D38-926D-9CD0A219B12D}" dt="2021-06-24T19:02:30.243" v="447" actId="1076"/>
          <ac:spMkLst>
            <pc:docMk/>
            <pc:sldMk cId="1734055127" sldId="670"/>
            <ac:spMk id="19" creationId="{DA7B7E03-D983-49FF-83FD-5492B083BAFE}"/>
          </ac:spMkLst>
        </pc:spChg>
        <pc:grpChg chg="add mod">
          <ac:chgData name="Sidney Seckler" userId="73470fc2d5f88927" providerId="LiveId" clId="{E0A4987A-5809-4D38-926D-9CD0A219B12D}" dt="2021-06-24T19:02:30.243" v="447" actId="1076"/>
          <ac:grpSpMkLst>
            <pc:docMk/>
            <pc:sldMk cId="1734055127" sldId="670"/>
            <ac:grpSpMk id="4" creationId="{574FBCB5-EFF1-4214-9967-DE991DA5B1C1}"/>
          </ac:grpSpMkLst>
        </pc:grp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6" creationId="{DD1D1999-193D-4C9A-A200-BF3D6509BCEB}"/>
          </ac:cxnSpMkLst>
        </pc:cxn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7" creationId="{384D7334-734B-4D18-9FC3-9989DDFDC16C}"/>
          </ac:cxnSpMkLst>
        </pc:cxn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12" creationId="{5C72EDF5-1169-459C-A354-AC360AC6CA05}"/>
          </ac:cxnSpMkLst>
        </pc:cxnChg>
        <pc:cxnChg chg="mod">
          <ac:chgData name="Sidney Seckler" userId="73470fc2d5f88927" providerId="LiveId" clId="{E0A4987A-5809-4D38-926D-9CD0A219B12D}" dt="2021-06-24T19:02:30.243" v="447" actId="1076"/>
          <ac:cxnSpMkLst>
            <pc:docMk/>
            <pc:sldMk cId="1734055127" sldId="670"/>
            <ac:cxnSpMk id="16" creationId="{042F8CFA-C196-4EB7-AB81-A354E6EA1DF7}"/>
          </ac:cxnSpMkLst>
        </pc:cxnChg>
      </pc:sldChg>
      <pc:sldChg chg="addSp delSp modSp add mod">
        <pc:chgData name="Sidney Seckler" userId="73470fc2d5f88927" providerId="LiveId" clId="{E0A4987A-5809-4D38-926D-9CD0A219B12D}" dt="2021-06-24T18:54:18.272" v="324" actId="14100"/>
        <pc:sldMkLst>
          <pc:docMk/>
          <pc:sldMk cId="2991518589" sldId="671"/>
        </pc:sldMkLst>
        <pc:spChg chg="mod">
          <ac:chgData name="Sidney Seckler" userId="73470fc2d5f88927" providerId="LiveId" clId="{E0A4987A-5809-4D38-926D-9CD0A219B12D}" dt="2021-06-24T18:54:18.272" v="324" actId="14100"/>
          <ac:spMkLst>
            <pc:docMk/>
            <pc:sldMk cId="2991518589" sldId="671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8:51:57.721" v="236" actId="14100"/>
          <ac:picMkLst>
            <pc:docMk/>
            <pc:sldMk cId="2991518589" sldId="671"/>
            <ac:picMk id="3" creationId="{81338387-8E1B-496A-A4A3-932BD39D9835}"/>
          </ac:picMkLst>
        </pc:picChg>
        <pc:picChg chg="del">
          <ac:chgData name="Sidney Seckler" userId="73470fc2d5f88927" providerId="LiveId" clId="{E0A4987A-5809-4D38-926D-9CD0A219B12D}" dt="2021-06-24T18:49:01.436" v="230" actId="478"/>
          <ac:picMkLst>
            <pc:docMk/>
            <pc:sldMk cId="2991518589" sldId="671"/>
            <ac:picMk id="5" creationId="{2070788A-4C64-4C5E-B16F-E7E58C84456A}"/>
          </ac:picMkLst>
        </pc:picChg>
        <pc:cxnChg chg="mod">
          <ac:chgData name="Sidney Seckler" userId="73470fc2d5f88927" providerId="LiveId" clId="{E0A4987A-5809-4D38-926D-9CD0A219B12D}" dt="2021-06-24T18:54:18.272" v="324" actId="14100"/>
          <ac:cxnSpMkLst>
            <pc:docMk/>
            <pc:sldMk cId="2991518589" sldId="671"/>
            <ac:cxnSpMk id="8" creationId="{690A144A-C425-484E-8062-F16DECDD140F}"/>
          </ac:cxnSpMkLst>
        </pc:cxnChg>
      </pc:sldChg>
      <pc:sldChg chg="addSp modSp add mod">
        <pc:chgData name="Sidney Seckler" userId="73470fc2d5f88927" providerId="LiveId" clId="{E0A4987A-5809-4D38-926D-9CD0A219B12D}" dt="2021-06-28T12:27:46.225" v="2681"/>
        <pc:sldMkLst>
          <pc:docMk/>
          <pc:sldMk cId="1354641179" sldId="672"/>
        </pc:sldMkLst>
        <pc:spChg chg="mod">
          <ac:chgData name="Sidney Seckler" userId="73470fc2d5f88927" providerId="LiveId" clId="{E0A4987A-5809-4D38-926D-9CD0A219B12D}" dt="2021-06-24T20:47:53.564" v="1603" actId="255"/>
          <ac:spMkLst>
            <pc:docMk/>
            <pc:sldMk cId="1354641179" sldId="672"/>
            <ac:spMk id="9" creationId="{AC1CDB5F-2CC6-418B-86A1-059CF0721DB9}"/>
          </ac:spMkLst>
        </pc:spChg>
        <pc:spChg chg="mod">
          <ac:chgData name="Sidney Seckler" userId="73470fc2d5f88927" providerId="LiveId" clId="{E0A4987A-5809-4D38-926D-9CD0A219B12D}" dt="2021-06-24T20:47:21.083" v="1597"/>
          <ac:spMkLst>
            <pc:docMk/>
            <pc:sldMk cId="1354641179" sldId="672"/>
            <ac:spMk id="11" creationId="{DF69178B-17E4-4107-B741-BA98B8BA04E2}"/>
          </ac:spMkLst>
        </pc:spChg>
        <pc:spChg chg="mod">
          <ac:chgData name="Sidney Seckler" userId="73470fc2d5f88927" providerId="LiveId" clId="{E0A4987A-5809-4D38-926D-9CD0A219B12D}" dt="2021-06-24T20:46:51.081" v="1596" actId="1076"/>
          <ac:spMkLst>
            <pc:docMk/>
            <pc:sldMk cId="1354641179" sldId="672"/>
            <ac:spMk id="13" creationId="{0A8B0C8D-88F9-4C71-9095-8855810D39DE}"/>
          </ac:spMkLst>
        </pc:spChg>
        <pc:spChg chg="mod">
          <ac:chgData name="Sidney Seckler" userId="73470fc2d5f88927" providerId="LiveId" clId="{E0A4987A-5809-4D38-926D-9CD0A219B12D}" dt="2021-06-24T20:47:48.662" v="1602" actId="255"/>
          <ac:spMkLst>
            <pc:docMk/>
            <pc:sldMk cId="1354641179" sldId="672"/>
            <ac:spMk id="14" creationId="{1F39B081-86B2-470E-A1CE-F5E9FB23482B}"/>
          </ac:spMkLst>
        </pc:spChg>
        <pc:spChg chg="mod">
          <ac:chgData name="Sidney Seckler" userId="73470fc2d5f88927" providerId="LiveId" clId="{E0A4987A-5809-4D38-926D-9CD0A219B12D}" dt="2021-06-24T20:47:21.083" v="1597"/>
          <ac:spMkLst>
            <pc:docMk/>
            <pc:sldMk cId="1354641179" sldId="672"/>
            <ac:spMk id="15" creationId="{CCE11C9E-BB5E-457C-946E-EB78DC38EE47}"/>
          </ac:spMkLst>
        </pc:spChg>
        <pc:spChg chg="mod">
          <ac:chgData name="Sidney Seckler" userId="73470fc2d5f88927" providerId="LiveId" clId="{E0A4987A-5809-4D38-926D-9CD0A219B12D}" dt="2021-06-24T20:47:21.083" v="1597"/>
          <ac:spMkLst>
            <pc:docMk/>
            <pc:sldMk cId="1354641179" sldId="672"/>
            <ac:spMk id="16" creationId="{3F45A82E-0DA7-40BB-9E13-B618C5BCE61C}"/>
          </ac:spMkLst>
        </pc:spChg>
        <pc:spChg chg="add mod">
          <ac:chgData name="Sidney Seckler" userId="73470fc2d5f88927" providerId="LiveId" clId="{E0A4987A-5809-4D38-926D-9CD0A219B12D}" dt="2021-06-28T12:27:24.511" v="2679" actId="1076"/>
          <ac:spMkLst>
            <pc:docMk/>
            <pc:sldMk cId="1354641179" sldId="672"/>
            <ac:spMk id="17" creationId="{8B4E7B52-3AB2-4B0E-A79B-80446A482FAE}"/>
          </ac:spMkLst>
        </pc:spChg>
        <pc:spChg chg="add mod">
          <ac:chgData name="Sidney Seckler" userId="73470fc2d5f88927" providerId="LiveId" clId="{E0A4987A-5809-4D38-926D-9CD0A219B12D}" dt="2021-06-28T12:27:46.225" v="2681"/>
          <ac:spMkLst>
            <pc:docMk/>
            <pc:sldMk cId="1354641179" sldId="672"/>
            <ac:spMk id="18" creationId="{F6F7587A-EB10-49EB-9A30-4C3C7EB6F345}"/>
          </ac:spMkLst>
        </pc:spChg>
        <pc:spChg chg="add mod">
          <ac:chgData name="Sidney Seckler" userId="73470fc2d5f88927" providerId="LiveId" clId="{E0A4987A-5809-4D38-926D-9CD0A219B12D}" dt="2021-06-28T12:27:26.679" v="2680" actId="1076"/>
          <ac:spMkLst>
            <pc:docMk/>
            <pc:sldMk cId="1354641179" sldId="672"/>
            <ac:spMk id="19" creationId="{8F031243-0CC3-4C4D-8F4E-BAB504DAD6E7}"/>
          </ac:spMkLst>
        </pc:spChg>
        <pc:spChg chg="add mod">
          <ac:chgData name="Sidney Seckler" userId="73470fc2d5f88927" providerId="LiveId" clId="{E0A4987A-5809-4D38-926D-9CD0A219B12D}" dt="2021-06-28T12:27:46.225" v="2681"/>
          <ac:spMkLst>
            <pc:docMk/>
            <pc:sldMk cId="1354641179" sldId="672"/>
            <ac:spMk id="20" creationId="{0A67EECA-E4AE-415E-AE05-92AC1577F388}"/>
          </ac:spMkLst>
        </pc:spChg>
        <pc:grpChg chg="add mod">
          <ac:chgData name="Sidney Seckler" userId="73470fc2d5f88927" providerId="LiveId" clId="{E0A4987A-5809-4D38-926D-9CD0A219B12D}" dt="2021-06-24T20:48:41.883" v="1608" actId="1076"/>
          <ac:grpSpMkLst>
            <pc:docMk/>
            <pc:sldMk cId="1354641179" sldId="672"/>
            <ac:grpSpMk id="4" creationId="{0C73FCDB-806E-4207-BFF2-C6007435314C}"/>
          </ac:grpSpMkLst>
        </pc:grpChg>
        <pc:grpChg chg="mod">
          <ac:chgData name="Sidney Seckler" userId="73470fc2d5f88927" providerId="LiveId" clId="{E0A4987A-5809-4D38-926D-9CD0A219B12D}" dt="2021-06-24T20:47:21.083" v="1597"/>
          <ac:grpSpMkLst>
            <pc:docMk/>
            <pc:sldMk cId="1354641179" sldId="672"/>
            <ac:grpSpMk id="12" creationId="{32AA61B8-D4DB-48C6-B19B-42F8C0313473}"/>
          </ac:grpSpMkLst>
        </pc:grp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5" creationId="{035312A6-B9F1-433D-BF7E-5B3E0EFCF6A1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6" creationId="{83F8E16C-E7A7-47C4-B56B-6DB2E10139FF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7" creationId="{DE02A571-13BC-4C79-A70B-D83E85E9AA34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8" creationId="{68C98648-026C-41BD-AAD4-CE38C3F7122C}"/>
          </ac:cxnSpMkLst>
        </pc:cxnChg>
        <pc:cxnChg chg="mod">
          <ac:chgData name="Sidney Seckler" userId="73470fc2d5f88927" providerId="LiveId" clId="{E0A4987A-5809-4D38-926D-9CD0A219B12D}" dt="2021-06-24T20:47:21.083" v="1597"/>
          <ac:cxnSpMkLst>
            <pc:docMk/>
            <pc:sldMk cId="1354641179" sldId="672"/>
            <ac:cxnSpMk id="10" creationId="{29CF992A-E663-478A-B710-6529FBE757CD}"/>
          </ac:cxnSpMkLst>
        </pc:cxnChg>
      </pc:sldChg>
      <pc:sldChg chg="addSp delSp modSp add mod">
        <pc:chgData name="Sidney Seckler" userId="73470fc2d5f88927" providerId="LiveId" clId="{E0A4987A-5809-4D38-926D-9CD0A219B12D}" dt="2021-06-24T18:54:40.176" v="329" actId="14100"/>
        <pc:sldMkLst>
          <pc:docMk/>
          <pc:sldMk cId="248146460" sldId="673"/>
        </pc:sldMkLst>
        <pc:spChg chg="mod">
          <ac:chgData name="Sidney Seckler" userId="73470fc2d5f88927" providerId="LiveId" clId="{E0A4987A-5809-4D38-926D-9CD0A219B12D}" dt="2021-06-24T18:54:40.176" v="329" actId="14100"/>
          <ac:spMkLst>
            <pc:docMk/>
            <pc:sldMk cId="248146460" sldId="673"/>
            <ac:spMk id="14" creationId="{1D7D9777-A98D-416D-A9B4-961DA957A403}"/>
          </ac:spMkLst>
        </pc:spChg>
        <pc:picChg chg="del">
          <ac:chgData name="Sidney Seckler" userId="73470fc2d5f88927" providerId="LiveId" clId="{E0A4987A-5809-4D38-926D-9CD0A219B12D}" dt="2021-06-24T18:52:29.766" v="279" actId="478"/>
          <ac:picMkLst>
            <pc:docMk/>
            <pc:sldMk cId="248146460" sldId="673"/>
            <ac:picMk id="3" creationId="{81338387-8E1B-496A-A4A3-932BD39D9835}"/>
          </ac:picMkLst>
        </pc:picChg>
        <pc:picChg chg="add del mod">
          <ac:chgData name="Sidney Seckler" userId="73470fc2d5f88927" providerId="LiveId" clId="{E0A4987A-5809-4D38-926D-9CD0A219B12D}" dt="2021-06-24T18:53:24.700" v="285" actId="478"/>
          <ac:picMkLst>
            <pc:docMk/>
            <pc:sldMk cId="248146460" sldId="673"/>
            <ac:picMk id="4" creationId="{A8B95AC4-F605-45ED-940F-19D18F8CAB08}"/>
          </ac:picMkLst>
        </pc:picChg>
        <pc:picChg chg="add mod">
          <ac:chgData name="Sidney Seckler" userId="73470fc2d5f88927" providerId="LiveId" clId="{E0A4987A-5809-4D38-926D-9CD0A219B12D}" dt="2021-06-24T18:53:55.274" v="291" actId="1076"/>
          <ac:picMkLst>
            <pc:docMk/>
            <pc:sldMk cId="248146460" sldId="673"/>
            <ac:picMk id="6" creationId="{2B056E43-58DA-49F3-8891-317172DF71E0}"/>
          </ac:picMkLst>
        </pc:picChg>
        <pc:cxnChg chg="mod">
          <ac:chgData name="Sidney Seckler" userId="73470fc2d5f88927" providerId="LiveId" clId="{E0A4987A-5809-4D38-926D-9CD0A219B12D}" dt="2021-06-24T18:54:40.176" v="329" actId="14100"/>
          <ac:cxnSpMkLst>
            <pc:docMk/>
            <pc:sldMk cId="248146460" sldId="673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8:55:40.207" v="349" actId="14100"/>
        <pc:sldMkLst>
          <pc:docMk/>
          <pc:sldMk cId="2289633743" sldId="674"/>
        </pc:sldMkLst>
        <pc:spChg chg="mod">
          <ac:chgData name="Sidney Seckler" userId="73470fc2d5f88927" providerId="LiveId" clId="{E0A4987A-5809-4D38-926D-9CD0A219B12D}" dt="2021-06-24T18:54:48.457" v="343" actId="20577"/>
          <ac:spMkLst>
            <pc:docMk/>
            <pc:sldMk cId="2289633743" sldId="674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8:55:27.583" v="348" actId="14100"/>
          <ac:picMkLst>
            <pc:docMk/>
            <pc:sldMk cId="2289633743" sldId="674"/>
            <ac:picMk id="5" creationId="{13FEF11C-564E-4D26-A5DC-E0301B253D11}"/>
          </ac:picMkLst>
        </pc:picChg>
        <pc:picChg chg="del">
          <ac:chgData name="Sidney Seckler" userId="73470fc2d5f88927" providerId="LiveId" clId="{E0A4987A-5809-4D38-926D-9CD0A219B12D}" dt="2021-06-24T18:54:25.862" v="326" actId="478"/>
          <ac:picMkLst>
            <pc:docMk/>
            <pc:sldMk cId="2289633743" sldId="674"/>
            <ac:picMk id="6" creationId="{2B056E43-58DA-49F3-8891-317172DF71E0}"/>
          </ac:picMkLst>
        </pc:picChg>
        <pc:cxnChg chg="mod">
          <ac:chgData name="Sidney Seckler" userId="73470fc2d5f88927" providerId="LiveId" clId="{E0A4987A-5809-4D38-926D-9CD0A219B12D}" dt="2021-06-24T18:55:40.207" v="349" actId="14100"/>
          <ac:cxnSpMkLst>
            <pc:docMk/>
            <pc:sldMk cId="2289633743" sldId="674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8:59:44.336" v="395" actId="20577"/>
        <pc:sldMkLst>
          <pc:docMk/>
          <pc:sldMk cId="352761565" sldId="675"/>
        </pc:sldMkLst>
        <pc:spChg chg="mod">
          <ac:chgData name="Sidney Seckler" userId="73470fc2d5f88927" providerId="LiveId" clId="{E0A4987A-5809-4D38-926D-9CD0A219B12D}" dt="2021-06-24T18:59:44.336" v="395" actId="20577"/>
          <ac:spMkLst>
            <pc:docMk/>
            <pc:sldMk cId="352761565" sldId="675"/>
            <ac:spMk id="14" creationId="{1D7D9777-A98D-416D-A9B4-961DA957A403}"/>
          </ac:spMkLst>
        </pc:spChg>
        <pc:picChg chg="add del mod">
          <ac:chgData name="Sidney Seckler" userId="73470fc2d5f88927" providerId="LiveId" clId="{E0A4987A-5809-4D38-926D-9CD0A219B12D}" dt="2021-06-24T18:57:19.378" v="355" actId="478"/>
          <ac:picMkLst>
            <pc:docMk/>
            <pc:sldMk cId="352761565" sldId="675"/>
            <ac:picMk id="3" creationId="{8FC8B477-67F5-4123-9EBC-F15C7158389E}"/>
          </ac:picMkLst>
        </pc:picChg>
        <pc:picChg chg="del">
          <ac:chgData name="Sidney Seckler" userId="73470fc2d5f88927" providerId="LiveId" clId="{E0A4987A-5809-4D38-926D-9CD0A219B12D}" dt="2021-06-24T18:56:09.006" v="353" actId="478"/>
          <ac:picMkLst>
            <pc:docMk/>
            <pc:sldMk cId="352761565" sldId="675"/>
            <ac:picMk id="5" creationId="{13FEF11C-564E-4D26-A5DC-E0301B253D11}"/>
          </ac:picMkLst>
        </pc:picChg>
        <pc:picChg chg="add mod">
          <ac:chgData name="Sidney Seckler" userId="73470fc2d5f88927" providerId="LiveId" clId="{E0A4987A-5809-4D38-926D-9CD0A219B12D}" dt="2021-06-24T18:59:29.493" v="363" actId="14100"/>
          <ac:picMkLst>
            <pc:docMk/>
            <pc:sldMk cId="352761565" sldId="675"/>
            <ac:picMk id="6" creationId="{80AE2839-68F5-45CC-8FDA-C5479976D7CE}"/>
          </ac:picMkLst>
        </pc:picChg>
        <pc:cxnChg chg="mod">
          <ac:chgData name="Sidney Seckler" userId="73470fc2d5f88927" providerId="LiveId" clId="{E0A4987A-5809-4D38-926D-9CD0A219B12D}" dt="2021-06-24T18:59:33.562" v="364" actId="14100"/>
          <ac:cxnSpMkLst>
            <pc:docMk/>
            <pc:sldMk cId="352761565" sldId="675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9:01:08.855" v="444" actId="14100"/>
        <pc:sldMkLst>
          <pc:docMk/>
          <pc:sldMk cId="463237034" sldId="676"/>
        </pc:sldMkLst>
        <pc:spChg chg="mod">
          <ac:chgData name="Sidney Seckler" userId="73470fc2d5f88927" providerId="LiveId" clId="{E0A4987A-5809-4D38-926D-9CD0A219B12D}" dt="2021-06-24T19:00:11.355" v="436" actId="20577"/>
          <ac:spMkLst>
            <pc:docMk/>
            <pc:sldMk cId="463237034" sldId="676"/>
            <ac:spMk id="14" creationId="{1D7D9777-A98D-416D-A9B4-961DA957A403}"/>
          </ac:spMkLst>
        </pc:spChg>
        <pc:picChg chg="add mod">
          <ac:chgData name="Sidney Seckler" userId="73470fc2d5f88927" providerId="LiveId" clId="{E0A4987A-5809-4D38-926D-9CD0A219B12D}" dt="2021-06-24T19:01:06.091" v="443" actId="1076"/>
          <ac:picMkLst>
            <pc:docMk/>
            <pc:sldMk cId="463237034" sldId="676"/>
            <ac:picMk id="3" creationId="{C35B7FC6-E2EE-47FD-B073-10626166E9CD}"/>
          </ac:picMkLst>
        </pc:picChg>
        <pc:picChg chg="del">
          <ac:chgData name="Sidney Seckler" userId="73470fc2d5f88927" providerId="LiveId" clId="{E0A4987A-5809-4D38-926D-9CD0A219B12D}" dt="2021-06-24T18:59:52.792" v="397" actId="478"/>
          <ac:picMkLst>
            <pc:docMk/>
            <pc:sldMk cId="463237034" sldId="676"/>
            <ac:picMk id="6" creationId="{80AE2839-68F5-45CC-8FDA-C5479976D7CE}"/>
          </ac:picMkLst>
        </pc:picChg>
        <pc:cxnChg chg="mod">
          <ac:chgData name="Sidney Seckler" userId="73470fc2d5f88927" providerId="LiveId" clId="{E0A4987A-5809-4D38-926D-9CD0A219B12D}" dt="2021-06-24T19:01:08.855" v="444" actId="14100"/>
          <ac:cxnSpMkLst>
            <pc:docMk/>
            <pc:sldMk cId="463237034" sldId="676"/>
            <ac:cxnSpMk id="8" creationId="{690A144A-C425-484E-8062-F16DECDD140F}"/>
          </ac:cxnSpMkLst>
        </pc:cxnChg>
      </pc:sldChg>
      <pc:sldChg chg="addSp delSp modSp add mod">
        <pc:chgData name="Sidney Seckler" userId="73470fc2d5f88927" providerId="LiveId" clId="{E0A4987A-5809-4D38-926D-9CD0A219B12D}" dt="2021-06-24T19:04:59.632" v="466" actId="1076"/>
        <pc:sldMkLst>
          <pc:docMk/>
          <pc:sldMk cId="1524212026" sldId="677"/>
        </pc:sldMkLst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1" creationId="{98928E36-0CE3-44C1-9434-607C6E2E6DCE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4" creationId="{33B1488A-6EDC-4247-ADD2-458DA02C8DF4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5" creationId="{5145E9F3-0B18-4D32-B4E9-D2227001F1DE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6" creationId="{17830E2A-34AF-4D1A-9FD4-0ACEEA59EC19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7" creationId="{59DC7471-C37B-4BFD-A9CE-73305BED6E49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29" creationId="{897D4430-C2D4-44E5-A967-0096362AC9DB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0" creationId="{34E523BD-3100-47EC-93E2-6C87E2BC3C8E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2" creationId="{D6B76564-D902-4EDA-A1D5-CAA58BB77123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3" creationId="{06CDFEC4-809A-4443-BD62-595FEE94A670}"/>
          </ac:spMkLst>
        </pc:spChg>
        <pc:spChg chg="mod">
          <ac:chgData name="Sidney Seckler" userId="73470fc2d5f88927" providerId="LiveId" clId="{E0A4987A-5809-4D38-926D-9CD0A219B12D}" dt="2021-06-24T19:04:18.263" v="459" actId="1076"/>
          <ac:spMkLst>
            <pc:docMk/>
            <pc:sldMk cId="1524212026" sldId="677"/>
            <ac:spMk id="34" creationId="{9AE0A8AC-A38E-4A68-94BB-CDC941653B0A}"/>
          </ac:spMkLst>
        </pc:spChg>
        <pc:spChg chg="add mod">
          <ac:chgData name="Sidney Seckler" userId="73470fc2d5f88927" providerId="LiveId" clId="{E0A4987A-5809-4D38-926D-9CD0A219B12D}" dt="2021-06-24T19:04:59.632" v="466" actId="1076"/>
          <ac:spMkLst>
            <pc:docMk/>
            <pc:sldMk cId="1524212026" sldId="677"/>
            <ac:spMk id="35" creationId="{F7E3CBFA-C0D3-4349-B2F5-A936C5B8F9C5}"/>
          </ac:spMkLst>
        </pc:spChg>
        <pc:grpChg chg="del mod">
          <ac:chgData name="Sidney Seckler" userId="73470fc2d5f88927" providerId="LiveId" clId="{E0A4987A-5809-4D38-926D-9CD0A219B12D}" dt="2021-06-24T19:03:27.533" v="450" actId="478"/>
          <ac:grpSpMkLst>
            <pc:docMk/>
            <pc:sldMk cId="1524212026" sldId="677"/>
            <ac:grpSpMk id="4" creationId="{574FBCB5-EFF1-4214-9967-DE991DA5B1C1}"/>
          </ac:grpSpMkLst>
        </pc:grpChg>
        <pc:grpChg chg="add mod">
          <ac:chgData name="Sidney Seckler" userId="73470fc2d5f88927" providerId="LiveId" clId="{E0A4987A-5809-4D38-926D-9CD0A219B12D}" dt="2021-06-24T19:04:18.263" v="459" actId="1076"/>
          <ac:grpSpMkLst>
            <pc:docMk/>
            <pc:sldMk cId="1524212026" sldId="677"/>
            <ac:grpSpMk id="20" creationId="{1CFFDA2B-9285-4A8B-8F5D-469A3C49B66C}"/>
          </ac:grpSpMkLst>
        </pc:grp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22" creationId="{BAF75611-107E-4CD5-81EC-F4C0A10AEF1C}"/>
          </ac:cxnSpMkLst>
        </pc:cxn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23" creationId="{19853596-BA6C-4329-8FF1-C0A691BF8EB2}"/>
          </ac:cxnSpMkLst>
        </pc:cxn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28" creationId="{6F950B40-3E7F-452F-B060-A5BB790896F2}"/>
          </ac:cxnSpMkLst>
        </pc:cxnChg>
        <pc:cxnChg chg="mod">
          <ac:chgData name="Sidney Seckler" userId="73470fc2d5f88927" providerId="LiveId" clId="{E0A4987A-5809-4D38-926D-9CD0A219B12D}" dt="2021-06-24T19:04:18.263" v="459" actId="1076"/>
          <ac:cxnSpMkLst>
            <pc:docMk/>
            <pc:sldMk cId="1524212026" sldId="677"/>
            <ac:cxnSpMk id="31" creationId="{F6536930-967A-4E16-93DF-87E6E09C43BF}"/>
          </ac:cxnSpMkLst>
        </pc:cxnChg>
      </pc:sldChg>
      <pc:sldChg chg="addSp delSp modSp add mod">
        <pc:chgData name="Sidney Seckler" userId="73470fc2d5f88927" providerId="LiveId" clId="{E0A4987A-5809-4D38-926D-9CD0A219B12D}" dt="2021-06-24T19:10:28.230" v="622" actId="1076"/>
        <pc:sldMkLst>
          <pc:docMk/>
          <pc:sldMk cId="3325986655" sldId="678"/>
        </pc:sldMkLst>
        <pc:spChg chg="add mod">
          <ac:chgData name="Sidney Seckler" userId="73470fc2d5f88927" providerId="LiveId" clId="{E0A4987A-5809-4D38-926D-9CD0A219B12D}" dt="2021-06-24T19:09:09.721" v="578" actId="1076"/>
          <ac:spMkLst>
            <pc:docMk/>
            <pc:sldMk cId="3325986655" sldId="678"/>
            <ac:spMk id="3" creationId="{9B1E30F8-73F2-460D-8111-12B33A58A96A}"/>
          </ac:spMkLst>
        </pc:spChg>
        <pc:spChg chg="mod">
          <ac:chgData name="Sidney Seckler" userId="73470fc2d5f88927" providerId="LiveId" clId="{E0A4987A-5809-4D38-926D-9CD0A219B12D}" dt="2021-06-24T19:06:02.782" v="469" actId="1076"/>
          <ac:spMkLst>
            <pc:docMk/>
            <pc:sldMk cId="3325986655" sldId="678"/>
            <ac:spMk id="35" creationId="{F7E3CBFA-C0D3-4349-B2F5-A936C5B8F9C5}"/>
          </ac:spMkLst>
        </pc:spChg>
        <pc:spChg chg="add mod">
          <ac:chgData name="Sidney Seckler" userId="73470fc2d5f88927" providerId="LiveId" clId="{E0A4987A-5809-4D38-926D-9CD0A219B12D}" dt="2021-06-24T19:09:13.672" v="579" actId="1076"/>
          <ac:spMkLst>
            <pc:docMk/>
            <pc:sldMk cId="3325986655" sldId="678"/>
            <ac:spMk id="36" creationId="{24FD9294-1EC0-4C2C-BEFB-7B54E30ED002}"/>
          </ac:spMkLst>
        </pc:spChg>
        <pc:spChg chg="add mod">
          <ac:chgData name="Sidney Seckler" userId="73470fc2d5f88927" providerId="LiveId" clId="{E0A4987A-5809-4D38-926D-9CD0A219B12D}" dt="2021-06-24T19:09:06.470" v="577" actId="14100"/>
          <ac:spMkLst>
            <pc:docMk/>
            <pc:sldMk cId="3325986655" sldId="678"/>
            <ac:spMk id="37" creationId="{6BD429A1-28FE-48C0-BB18-582B7E5DC6A7}"/>
          </ac:spMkLst>
        </pc:spChg>
        <pc:spChg chg="add del mod">
          <ac:chgData name="Sidney Seckler" userId="73470fc2d5f88927" providerId="LiveId" clId="{E0A4987A-5809-4D38-926D-9CD0A219B12D}" dt="2021-06-24T19:09:53.843" v="615" actId="478"/>
          <ac:spMkLst>
            <pc:docMk/>
            <pc:sldMk cId="3325986655" sldId="678"/>
            <ac:spMk id="38" creationId="{44B6335B-D42C-42F4-9874-EE464B63F090}"/>
          </ac:spMkLst>
        </pc:spChg>
        <pc:spChg chg="add mod">
          <ac:chgData name="Sidney Seckler" userId="73470fc2d5f88927" providerId="LiveId" clId="{E0A4987A-5809-4D38-926D-9CD0A219B12D}" dt="2021-06-24T19:10:28.230" v="622" actId="1076"/>
          <ac:spMkLst>
            <pc:docMk/>
            <pc:sldMk cId="3325986655" sldId="678"/>
            <ac:spMk id="39" creationId="{4A334991-5ED9-4279-90A4-7302F2B665E3}"/>
          </ac:spMkLst>
        </pc:spChg>
        <pc:spChg chg="add mod">
          <ac:chgData name="Sidney Seckler" userId="73470fc2d5f88927" providerId="LiveId" clId="{E0A4987A-5809-4D38-926D-9CD0A219B12D}" dt="2021-06-24T19:09:45.642" v="613" actId="14100"/>
          <ac:spMkLst>
            <pc:docMk/>
            <pc:sldMk cId="3325986655" sldId="678"/>
            <ac:spMk id="40" creationId="{14057065-85BE-4BB8-949A-B714C27D3320}"/>
          </ac:spMkLst>
        </pc:spChg>
        <pc:spChg chg="add mod">
          <ac:chgData name="Sidney Seckler" userId="73470fc2d5f88927" providerId="LiveId" clId="{E0A4987A-5809-4D38-926D-9CD0A219B12D}" dt="2021-06-24T19:10:24.318" v="621" actId="1076"/>
          <ac:spMkLst>
            <pc:docMk/>
            <pc:sldMk cId="3325986655" sldId="678"/>
            <ac:spMk id="41" creationId="{0C9CA582-6B7C-4DBE-A3EB-E5D42E0E4B4D}"/>
          </ac:spMkLst>
        </pc:spChg>
        <pc:grpChg chg="del">
          <ac:chgData name="Sidney Seckler" userId="73470fc2d5f88927" providerId="LiveId" clId="{E0A4987A-5809-4D38-926D-9CD0A219B12D}" dt="2021-06-24T19:05:58.234" v="468" actId="478"/>
          <ac:grpSpMkLst>
            <pc:docMk/>
            <pc:sldMk cId="3325986655" sldId="678"/>
            <ac:grpSpMk id="20" creationId="{1CFFDA2B-9285-4A8B-8F5D-469A3C49B66C}"/>
          </ac:grpSpMkLst>
        </pc:grpChg>
      </pc:sldChg>
      <pc:sldChg chg="addSp delSp modSp add mod">
        <pc:chgData name="Sidney Seckler" userId="73470fc2d5f88927" providerId="LiveId" clId="{E0A4987A-5809-4D38-926D-9CD0A219B12D}" dt="2021-06-24T19:11:28.691" v="631" actId="1076"/>
        <pc:sldMkLst>
          <pc:docMk/>
          <pc:sldMk cId="1808204964" sldId="679"/>
        </pc:sldMkLst>
        <pc:spChg chg="del">
          <ac:chgData name="Sidney Seckler" userId="73470fc2d5f88927" providerId="LiveId" clId="{E0A4987A-5809-4D38-926D-9CD0A219B12D}" dt="2021-06-24T19:10:58.427" v="624" actId="478"/>
          <ac:spMkLst>
            <pc:docMk/>
            <pc:sldMk cId="1808204964" sldId="679"/>
            <ac:spMk id="35" creationId="{F7E3CBFA-C0D3-4349-B2F5-A936C5B8F9C5}"/>
          </ac:spMkLst>
        </pc:spChg>
        <pc:spChg chg="add mod">
          <ac:chgData name="Sidney Seckler" userId="73470fc2d5f88927" providerId="LiveId" clId="{E0A4987A-5809-4D38-926D-9CD0A219B12D}" dt="2021-06-24T19:11:28.691" v="631" actId="1076"/>
          <ac:spMkLst>
            <pc:docMk/>
            <pc:sldMk cId="1808204964" sldId="679"/>
            <ac:spMk id="36" creationId="{9CB51AD1-B6BA-4EC8-8414-83A99D4CF6A3}"/>
          </ac:spMkLst>
        </pc:spChg>
      </pc:sldChg>
      <pc:sldChg chg="addSp delSp modSp add mod">
        <pc:chgData name="Sidney Seckler" userId="73470fc2d5f88927" providerId="LiveId" clId="{E0A4987A-5809-4D38-926D-9CD0A219B12D}" dt="2021-06-24T19:12:28.981" v="640" actId="1076"/>
        <pc:sldMkLst>
          <pc:docMk/>
          <pc:sldMk cId="2301493481" sldId="680"/>
        </pc:sldMkLst>
        <pc:spChg chg="add mod">
          <ac:chgData name="Sidney Seckler" userId="73470fc2d5f88927" providerId="LiveId" clId="{E0A4987A-5809-4D38-926D-9CD0A219B12D}" dt="2021-06-24T19:12:28.981" v="640" actId="1076"/>
          <ac:spMkLst>
            <pc:docMk/>
            <pc:sldMk cId="2301493481" sldId="680"/>
            <ac:spMk id="35" creationId="{6404228A-6565-45FD-B22B-416C8686730B}"/>
          </ac:spMkLst>
        </pc:spChg>
        <pc:spChg chg="del">
          <ac:chgData name="Sidney Seckler" userId="73470fc2d5f88927" providerId="LiveId" clId="{E0A4987A-5809-4D38-926D-9CD0A219B12D}" dt="2021-06-24T19:12:00.048" v="633" actId="478"/>
          <ac:spMkLst>
            <pc:docMk/>
            <pc:sldMk cId="2301493481" sldId="680"/>
            <ac:spMk id="36" creationId="{9CB51AD1-B6BA-4EC8-8414-83A99D4CF6A3}"/>
          </ac:spMkLst>
        </pc:spChg>
      </pc:sldChg>
      <pc:sldChg chg="addSp delSp modSp add mod">
        <pc:chgData name="Sidney Seckler" userId="73470fc2d5f88927" providerId="LiveId" clId="{E0A4987A-5809-4D38-926D-9CD0A219B12D}" dt="2021-06-24T19:13:11.181" v="648" actId="1076"/>
        <pc:sldMkLst>
          <pc:docMk/>
          <pc:sldMk cId="3074871110" sldId="681"/>
        </pc:sldMkLst>
        <pc:spChg chg="del">
          <ac:chgData name="Sidney Seckler" userId="73470fc2d5f88927" providerId="LiveId" clId="{E0A4987A-5809-4D38-926D-9CD0A219B12D}" dt="2021-06-24T19:12:39.601" v="642" actId="478"/>
          <ac:spMkLst>
            <pc:docMk/>
            <pc:sldMk cId="3074871110" sldId="681"/>
            <ac:spMk id="35" creationId="{6404228A-6565-45FD-B22B-416C8686730B}"/>
          </ac:spMkLst>
        </pc:spChg>
        <pc:spChg chg="add mod">
          <ac:chgData name="Sidney Seckler" userId="73470fc2d5f88927" providerId="LiveId" clId="{E0A4987A-5809-4D38-926D-9CD0A219B12D}" dt="2021-06-24T19:13:11.181" v="648" actId="1076"/>
          <ac:spMkLst>
            <pc:docMk/>
            <pc:sldMk cId="3074871110" sldId="681"/>
            <ac:spMk id="36" creationId="{C043AA45-DE2D-4AAC-A6ED-844F6931630B}"/>
          </ac:spMkLst>
        </pc:spChg>
      </pc:sldChg>
      <pc:sldChg chg="addSp modSp add mod">
        <pc:chgData name="Sidney Seckler" userId="73470fc2d5f88927" providerId="LiveId" clId="{E0A4987A-5809-4D38-926D-9CD0A219B12D}" dt="2021-06-24T20:41:19.352" v="1220" actId="1035"/>
        <pc:sldMkLst>
          <pc:docMk/>
          <pc:sldMk cId="3296050764" sldId="682"/>
        </pc:sldMkLst>
        <pc:spChg chg="add mod">
          <ac:chgData name="Sidney Seckler" userId="73470fc2d5f88927" providerId="LiveId" clId="{E0A4987A-5809-4D38-926D-9CD0A219B12D}" dt="2021-06-24T20:41:19.352" v="1220" actId="1035"/>
          <ac:spMkLst>
            <pc:docMk/>
            <pc:sldMk cId="3296050764" sldId="682"/>
            <ac:spMk id="2" creationId="{A8309212-8234-4E51-A896-60A9A775A92B}"/>
          </ac:spMkLst>
        </pc:spChg>
        <pc:spChg chg="mod">
          <ac:chgData name="Sidney Seckler" userId="73470fc2d5f88927" providerId="LiveId" clId="{E0A4987A-5809-4D38-926D-9CD0A219B12D}" dt="2021-06-24T20:39:50.141" v="1107" actId="1076"/>
          <ac:spMkLst>
            <pc:docMk/>
            <pc:sldMk cId="3296050764" sldId="682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E0A4987A-5809-4D38-926D-9CD0A219B12D}" dt="2021-06-24T20:41:35.187" v="1252" actId="14100"/>
        <pc:sldMkLst>
          <pc:docMk/>
          <pc:sldMk cId="3058449141" sldId="683"/>
        </pc:sldMkLst>
        <pc:spChg chg="mod">
          <ac:chgData name="Sidney Seckler" userId="73470fc2d5f88927" providerId="LiveId" clId="{E0A4987A-5809-4D38-926D-9CD0A219B12D}" dt="2021-06-24T20:41:35.187" v="1252" actId="14100"/>
          <ac:spMkLst>
            <pc:docMk/>
            <pc:sldMk cId="3058449141" sldId="683"/>
            <ac:spMk id="2" creationId="{A8309212-8234-4E51-A896-60A9A775A92B}"/>
          </ac:spMkLst>
        </pc:spChg>
        <pc:spChg chg="mod">
          <ac:chgData name="Sidney Seckler" userId="73470fc2d5f88927" providerId="LiveId" clId="{E0A4987A-5809-4D38-926D-9CD0A219B12D}" dt="2021-06-24T20:39:54.528" v="1108" actId="6549"/>
          <ac:spMkLst>
            <pc:docMk/>
            <pc:sldMk cId="3058449141" sldId="683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E0A4987A-5809-4D38-926D-9CD0A219B12D}" dt="2021-06-24T20:40:22.129" v="1140" actId="1036"/>
        <pc:sldMkLst>
          <pc:docMk/>
          <pc:sldMk cId="3984262194" sldId="684"/>
        </pc:sldMkLst>
        <pc:spChg chg="mod">
          <ac:chgData name="Sidney Seckler" userId="73470fc2d5f88927" providerId="LiveId" clId="{E0A4987A-5809-4D38-926D-9CD0A219B12D}" dt="2021-06-24T20:40:22.129" v="1140" actId="1036"/>
          <ac:spMkLst>
            <pc:docMk/>
            <pc:sldMk cId="3984262194" sldId="684"/>
            <ac:spMk id="2" creationId="{A8309212-8234-4E51-A896-60A9A775A92B}"/>
          </ac:spMkLst>
        </pc:spChg>
      </pc:sldChg>
      <pc:sldChg chg="modSp add mod ord">
        <pc:chgData name="Sidney Seckler" userId="73470fc2d5f88927" providerId="LiveId" clId="{E0A4987A-5809-4D38-926D-9CD0A219B12D}" dt="2021-06-24T20:40:50.532" v="1190" actId="1036"/>
        <pc:sldMkLst>
          <pc:docMk/>
          <pc:sldMk cId="3047401327" sldId="685"/>
        </pc:sldMkLst>
        <pc:spChg chg="mod">
          <ac:chgData name="Sidney Seckler" userId="73470fc2d5f88927" providerId="LiveId" clId="{E0A4987A-5809-4D38-926D-9CD0A219B12D}" dt="2021-06-24T20:40:50.532" v="1190" actId="1036"/>
          <ac:spMkLst>
            <pc:docMk/>
            <pc:sldMk cId="3047401327" sldId="685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0A4987A-5809-4D38-926D-9CD0A219B12D}" dt="2021-06-24T20:41:09.964" v="1218" actId="14100"/>
        <pc:sldMkLst>
          <pc:docMk/>
          <pc:sldMk cId="2030173088" sldId="686"/>
        </pc:sldMkLst>
        <pc:spChg chg="mod">
          <ac:chgData name="Sidney Seckler" userId="73470fc2d5f88927" providerId="LiveId" clId="{E0A4987A-5809-4D38-926D-9CD0A219B12D}" dt="2021-06-24T20:41:09.964" v="1218" actId="14100"/>
          <ac:spMkLst>
            <pc:docMk/>
            <pc:sldMk cId="2030173088" sldId="686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0A4987A-5809-4D38-926D-9CD0A219B12D}" dt="2021-06-24T20:41:59.239" v="1256" actId="1076"/>
        <pc:sldMkLst>
          <pc:docMk/>
          <pc:sldMk cId="2799623399" sldId="687"/>
        </pc:sldMkLst>
        <pc:spChg chg="mod">
          <ac:chgData name="Sidney Seckler" userId="73470fc2d5f88927" providerId="LiveId" clId="{E0A4987A-5809-4D38-926D-9CD0A219B12D}" dt="2021-06-24T20:41:59.239" v="1256" actId="1076"/>
          <ac:spMkLst>
            <pc:docMk/>
            <pc:sldMk cId="2799623399" sldId="687"/>
            <ac:spMk id="2" creationId="{A8309212-8234-4E51-A896-60A9A775A92B}"/>
          </ac:spMkLst>
        </pc:spChg>
      </pc:sldChg>
      <pc:sldChg chg="modSp add mod">
        <pc:chgData name="Sidney Seckler" userId="73470fc2d5f88927" providerId="LiveId" clId="{E0A4987A-5809-4D38-926D-9CD0A219B12D}" dt="2021-06-24T20:42:10.852" v="1284" actId="1035"/>
        <pc:sldMkLst>
          <pc:docMk/>
          <pc:sldMk cId="3109342466" sldId="688"/>
        </pc:sldMkLst>
        <pc:spChg chg="mod">
          <ac:chgData name="Sidney Seckler" userId="73470fc2d5f88927" providerId="LiveId" clId="{E0A4987A-5809-4D38-926D-9CD0A219B12D}" dt="2021-06-24T20:42:10.852" v="1284" actId="1035"/>
          <ac:spMkLst>
            <pc:docMk/>
            <pc:sldMk cId="3109342466" sldId="688"/>
            <ac:spMk id="2" creationId="{A8309212-8234-4E51-A896-60A9A775A92B}"/>
          </ac:spMkLst>
        </pc:spChg>
      </pc:sldChg>
      <pc:sldChg chg="addSp delSp modSp add mod">
        <pc:chgData name="Sidney Seckler" userId="73470fc2d5f88927" providerId="LiveId" clId="{E0A4987A-5809-4D38-926D-9CD0A219B12D}" dt="2021-06-24T20:45:20.511" v="1553" actId="1035"/>
        <pc:sldMkLst>
          <pc:docMk/>
          <pc:sldMk cId="3258839404" sldId="689"/>
        </pc:sldMkLst>
        <pc:spChg chg="del">
          <ac:chgData name="Sidney Seckler" userId="73470fc2d5f88927" providerId="LiveId" clId="{E0A4987A-5809-4D38-926D-9CD0A219B12D}" dt="2021-06-24T20:43:43.161" v="1287" actId="478"/>
          <ac:spMkLst>
            <pc:docMk/>
            <pc:sldMk cId="3258839404" sldId="689"/>
            <ac:spMk id="2" creationId="{A8309212-8234-4E51-A896-60A9A775A92B}"/>
          </ac:spMkLst>
        </pc:spChg>
        <pc:spChg chg="add mod">
          <ac:chgData name="Sidney Seckler" userId="73470fc2d5f88927" providerId="LiveId" clId="{E0A4987A-5809-4D38-926D-9CD0A219B12D}" dt="2021-06-24T20:45:20.511" v="1553" actId="1035"/>
          <ac:spMkLst>
            <pc:docMk/>
            <pc:sldMk cId="3258839404" sldId="689"/>
            <ac:spMk id="6" creationId="{2CB87273-2720-46E7-84E3-94EB9AE19948}"/>
          </ac:spMkLst>
        </pc:spChg>
        <pc:spChg chg="mod">
          <ac:chgData name="Sidney Seckler" userId="73470fc2d5f88927" providerId="LiveId" clId="{E0A4987A-5809-4D38-926D-9CD0A219B12D}" dt="2021-06-24T20:44:55.642" v="1549" actId="255"/>
          <ac:spMkLst>
            <pc:docMk/>
            <pc:sldMk cId="3258839404" sldId="689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E0A4987A-5809-4D38-926D-9CD0A219B12D}" dt="2021-06-24T20:52:19.548" v="1641" actId="1076"/>
        <pc:sldMkLst>
          <pc:docMk/>
          <pc:sldMk cId="3051856276" sldId="690"/>
        </pc:sldMkLst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9" creationId="{AC1CDB5F-2CC6-418B-86A1-059CF0721DB9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1" creationId="{DF69178B-17E4-4107-B741-BA98B8BA04E2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4" creationId="{1F39B081-86B2-470E-A1CE-F5E9FB23482B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5" creationId="{CCE11C9E-BB5E-457C-946E-EB78DC38EE47}"/>
          </ac:spMkLst>
        </pc:spChg>
        <pc:spChg chg="mod">
          <ac:chgData name="Sidney Seckler" userId="73470fc2d5f88927" providerId="LiveId" clId="{E0A4987A-5809-4D38-926D-9CD0A219B12D}" dt="2021-06-24T20:50:06.753" v="1623" actId="255"/>
          <ac:spMkLst>
            <pc:docMk/>
            <pc:sldMk cId="3051856276" sldId="690"/>
            <ac:spMk id="16" creationId="{3F45A82E-0DA7-40BB-9E13-B618C5BCE61C}"/>
          </ac:spMkLst>
        </pc:spChg>
        <pc:spChg chg="del">
          <ac:chgData name="Sidney Seckler" userId="73470fc2d5f88927" providerId="LiveId" clId="{E0A4987A-5809-4D38-926D-9CD0A219B12D}" dt="2021-06-24T20:49:50.036" v="1620" actId="478"/>
          <ac:spMkLst>
            <pc:docMk/>
            <pc:sldMk cId="3051856276" sldId="690"/>
            <ac:spMk id="17" creationId="{8B4E7B52-3AB2-4B0E-A79B-80446A482FAE}"/>
          </ac:spMkLst>
        </pc:spChg>
        <pc:spChg chg="del">
          <ac:chgData name="Sidney Seckler" userId="73470fc2d5f88927" providerId="LiveId" clId="{E0A4987A-5809-4D38-926D-9CD0A219B12D}" dt="2021-06-24T20:49:46.974" v="1619" actId="478"/>
          <ac:spMkLst>
            <pc:docMk/>
            <pc:sldMk cId="3051856276" sldId="690"/>
            <ac:spMk id="19" creationId="{8F031243-0CC3-4C4D-8F4E-BAB504DAD6E7}"/>
          </ac:spMkLst>
        </pc:spChg>
        <pc:spChg chg="add mod">
          <ac:chgData name="Sidney Seckler" userId="73470fc2d5f88927" providerId="LiveId" clId="{E0A4987A-5809-4D38-926D-9CD0A219B12D}" dt="2021-06-24T20:51:19.467" v="1634" actId="1076"/>
          <ac:spMkLst>
            <pc:docMk/>
            <pc:sldMk cId="3051856276" sldId="690"/>
            <ac:spMk id="20" creationId="{A163A12B-0EE7-4471-852D-4B1141BCEC95}"/>
          </ac:spMkLst>
        </pc:spChg>
        <pc:spChg chg="add mod">
          <ac:chgData name="Sidney Seckler" userId="73470fc2d5f88927" providerId="LiveId" clId="{E0A4987A-5809-4D38-926D-9CD0A219B12D}" dt="2021-06-24T20:51:24.032" v="1635" actId="1076"/>
          <ac:spMkLst>
            <pc:docMk/>
            <pc:sldMk cId="3051856276" sldId="690"/>
            <ac:spMk id="21" creationId="{D5355452-F59D-40B1-8BDE-FB7F5529C380}"/>
          </ac:spMkLst>
        </pc:spChg>
        <pc:spChg chg="add mod">
          <ac:chgData name="Sidney Seckler" userId="73470fc2d5f88927" providerId="LiveId" clId="{E0A4987A-5809-4D38-926D-9CD0A219B12D}" dt="2021-06-24T20:52:19.548" v="1641" actId="1076"/>
          <ac:spMkLst>
            <pc:docMk/>
            <pc:sldMk cId="3051856276" sldId="690"/>
            <ac:spMk id="23" creationId="{1C2E8280-510D-4865-BE1A-8EB77A119B1D}"/>
          </ac:spMkLst>
        </pc:spChg>
        <pc:grpChg chg="mod">
          <ac:chgData name="Sidney Seckler" userId="73470fc2d5f88927" providerId="LiveId" clId="{E0A4987A-5809-4D38-926D-9CD0A219B12D}" dt="2021-06-24T20:50:08.934" v="1624" actId="1076"/>
          <ac:grpSpMkLst>
            <pc:docMk/>
            <pc:sldMk cId="3051856276" sldId="690"/>
            <ac:grpSpMk id="4" creationId="{0C73FCDB-806E-4207-BFF2-C6007435314C}"/>
          </ac:grpSpMkLst>
        </pc:grpChg>
      </pc:sldChg>
      <pc:sldChg chg="addSp delSp modSp add mod">
        <pc:chgData name="Sidney Seckler" userId="73470fc2d5f88927" providerId="LiveId" clId="{E0A4987A-5809-4D38-926D-9CD0A219B12D}" dt="2021-06-24T20:57:22.967" v="1731" actId="1076"/>
        <pc:sldMkLst>
          <pc:docMk/>
          <pc:sldMk cId="3220144910" sldId="691"/>
        </pc:sldMkLst>
        <pc:spChg chg="del">
          <ac:chgData name="Sidney Seckler" userId="73470fc2d5f88927" providerId="LiveId" clId="{E0A4987A-5809-4D38-926D-9CD0A219B12D}" dt="2021-06-24T20:52:35.765" v="1643" actId="478"/>
          <ac:spMkLst>
            <pc:docMk/>
            <pc:sldMk cId="3220144910" sldId="691"/>
            <ac:spMk id="20" creationId="{A163A12B-0EE7-4471-852D-4B1141BCEC95}"/>
          </ac:spMkLst>
        </pc:spChg>
        <pc:spChg chg="del">
          <ac:chgData name="Sidney Seckler" userId="73470fc2d5f88927" providerId="LiveId" clId="{E0A4987A-5809-4D38-926D-9CD0A219B12D}" dt="2021-06-24T20:52:35.765" v="1643" actId="478"/>
          <ac:spMkLst>
            <pc:docMk/>
            <pc:sldMk cId="3220144910" sldId="691"/>
            <ac:spMk id="21" creationId="{D5355452-F59D-40B1-8BDE-FB7F5529C380}"/>
          </ac:spMkLst>
        </pc:spChg>
        <pc:spChg chg="add mod">
          <ac:chgData name="Sidney Seckler" userId="73470fc2d5f88927" providerId="LiveId" clId="{E0A4987A-5809-4D38-926D-9CD0A219B12D}" dt="2021-06-24T20:54:09.698" v="1650" actId="1076"/>
          <ac:spMkLst>
            <pc:docMk/>
            <pc:sldMk cId="3220144910" sldId="691"/>
            <ac:spMk id="22" creationId="{54CEB809-51CB-4A08-A8FB-BE42B86331E0}"/>
          </ac:spMkLst>
        </pc:spChg>
        <pc:spChg chg="del mod">
          <ac:chgData name="Sidney Seckler" userId="73470fc2d5f88927" providerId="LiveId" clId="{E0A4987A-5809-4D38-926D-9CD0A219B12D}" dt="2021-06-24T20:54:06.306" v="1649" actId="478"/>
          <ac:spMkLst>
            <pc:docMk/>
            <pc:sldMk cId="3220144910" sldId="691"/>
            <ac:spMk id="23" creationId="{1C2E8280-510D-4865-BE1A-8EB77A119B1D}"/>
          </ac:spMkLst>
        </pc:spChg>
        <pc:spChg chg="add mod">
          <ac:chgData name="Sidney Seckler" userId="73470fc2d5f88927" providerId="LiveId" clId="{E0A4987A-5809-4D38-926D-9CD0A219B12D}" dt="2021-06-24T20:57:20.038" v="1730" actId="1076"/>
          <ac:spMkLst>
            <pc:docMk/>
            <pc:sldMk cId="3220144910" sldId="691"/>
            <ac:spMk id="24" creationId="{25257F5B-312B-41D9-A262-0C2EF12C12CD}"/>
          </ac:spMkLst>
        </pc:spChg>
        <pc:spChg chg="add mod">
          <ac:chgData name="Sidney Seckler" userId="73470fc2d5f88927" providerId="LiveId" clId="{E0A4987A-5809-4D38-926D-9CD0A219B12D}" dt="2021-06-24T20:57:20.038" v="1730" actId="1076"/>
          <ac:spMkLst>
            <pc:docMk/>
            <pc:sldMk cId="3220144910" sldId="691"/>
            <ac:spMk id="25" creationId="{D46230B9-4855-4676-AC12-6D0207AF8394}"/>
          </ac:spMkLst>
        </pc:spChg>
        <pc:spChg chg="add mod">
          <ac:chgData name="Sidney Seckler" userId="73470fc2d5f88927" providerId="LiveId" clId="{E0A4987A-5809-4D38-926D-9CD0A219B12D}" dt="2021-06-24T20:57:22.967" v="1731" actId="1076"/>
          <ac:spMkLst>
            <pc:docMk/>
            <pc:sldMk cId="3220144910" sldId="691"/>
            <ac:spMk id="26" creationId="{8E17082E-F045-422E-BDA8-A8E019D8181B}"/>
          </ac:spMkLst>
        </pc:spChg>
        <pc:graphicFrameChg chg="add del mod">
          <ac:chgData name="Sidney Seckler" userId="73470fc2d5f88927" providerId="LiveId" clId="{E0A4987A-5809-4D38-926D-9CD0A219B12D}" dt="2021-06-24T20:54:44.031" v="1653" actId="478"/>
          <ac:graphicFrameMkLst>
            <pc:docMk/>
            <pc:sldMk cId="3220144910" sldId="691"/>
            <ac:graphicFrameMk id="3" creationId="{AE780E1F-5EFC-4422-91F6-C6234241016D}"/>
          </ac:graphicFrameMkLst>
        </pc:graphicFrameChg>
      </pc:sldChg>
      <pc:sldChg chg="addSp delSp modSp add mod">
        <pc:chgData name="Sidney Seckler" userId="73470fc2d5f88927" providerId="LiveId" clId="{E0A4987A-5809-4D38-926D-9CD0A219B12D}" dt="2021-06-24T20:58:41.415" v="1755" actId="1076"/>
        <pc:sldMkLst>
          <pc:docMk/>
          <pc:sldMk cId="2884531599" sldId="692"/>
        </pc:sldMkLst>
        <pc:spChg chg="add mod">
          <ac:chgData name="Sidney Seckler" userId="73470fc2d5f88927" providerId="LiveId" clId="{E0A4987A-5809-4D38-926D-9CD0A219B12D}" dt="2021-06-24T20:58:41.415" v="1755" actId="1076"/>
          <ac:spMkLst>
            <pc:docMk/>
            <pc:sldMk cId="2884531599" sldId="692"/>
            <ac:spMk id="21" creationId="{E16570D1-C4E9-4657-BD43-DE4FD231AB54}"/>
          </ac:spMkLst>
        </pc:spChg>
        <pc:spChg chg="mod">
          <ac:chgData name="Sidney Seckler" userId="73470fc2d5f88927" providerId="LiveId" clId="{E0A4987A-5809-4D38-926D-9CD0A219B12D}" dt="2021-06-24T20:58:00.503" v="1748" actId="6549"/>
          <ac:spMkLst>
            <pc:docMk/>
            <pc:sldMk cId="2884531599" sldId="692"/>
            <ac:spMk id="24" creationId="{25257F5B-312B-41D9-A262-0C2EF12C12CD}"/>
          </ac:spMkLst>
        </pc:spChg>
        <pc:spChg chg="del">
          <ac:chgData name="Sidney Seckler" userId="73470fc2d5f88927" providerId="LiveId" clId="{E0A4987A-5809-4D38-926D-9CD0A219B12D}" dt="2021-06-24T20:58:03.354" v="1749" actId="478"/>
          <ac:spMkLst>
            <pc:docMk/>
            <pc:sldMk cId="2884531599" sldId="692"/>
            <ac:spMk id="25" creationId="{D46230B9-4855-4676-AC12-6D0207AF8394}"/>
          </ac:spMkLst>
        </pc:spChg>
        <pc:spChg chg="mod">
          <ac:chgData name="Sidney Seckler" userId="73470fc2d5f88927" providerId="LiveId" clId="{E0A4987A-5809-4D38-926D-9CD0A219B12D}" dt="2021-06-24T20:57:55.416" v="1747" actId="20577"/>
          <ac:spMkLst>
            <pc:docMk/>
            <pc:sldMk cId="2884531599" sldId="692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4T21:00:06.405" v="1781" actId="1076"/>
        <pc:sldMkLst>
          <pc:docMk/>
          <pc:sldMk cId="124554179" sldId="693"/>
        </pc:sldMkLst>
        <pc:spChg chg="add mod">
          <ac:chgData name="Sidney Seckler" userId="73470fc2d5f88927" providerId="LiveId" clId="{E0A4987A-5809-4D38-926D-9CD0A219B12D}" dt="2021-06-24T20:59:34.423" v="1777" actId="1076"/>
          <ac:spMkLst>
            <pc:docMk/>
            <pc:sldMk cId="124554179" sldId="693"/>
            <ac:spMk id="21" creationId="{3C753C1A-0FAD-479F-B47D-6DC45C921BAB}"/>
          </ac:spMkLst>
        </pc:spChg>
        <pc:spChg chg="add mod">
          <ac:chgData name="Sidney Seckler" userId="73470fc2d5f88927" providerId="LiveId" clId="{E0A4987A-5809-4D38-926D-9CD0A219B12D}" dt="2021-06-24T21:00:06.405" v="1781" actId="1076"/>
          <ac:spMkLst>
            <pc:docMk/>
            <pc:sldMk cId="124554179" sldId="693"/>
            <ac:spMk id="23" creationId="{22835765-8D9C-4938-AE95-862579078F77}"/>
          </ac:spMkLst>
        </pc:spChg>
        <pc:spChg chg="del">
          <ac:chgData name="Sidney Seckler" userId="73470fc2d5f88927" providerId="LiveId" clId="{E0A4987A-5809-4D38-926D-9CD0A219B12D}" dt="2021-06-24T20:59:03.443" v="1771" actId="478"/>
          <ac:spMkLst>
            <pc:docMk/>
            <pc:sldMk cId="124554179" sldId="693"/>
            <ac:spMk id="24" creationId="{25257F5B-312B-41D9-A262-0C2EF12C12CD}"/>
          </ac:spMkLst>
        </pc:spChg>
        <pc:spChg chg="del">
          <ac:chgData name="Sidney Seckler" userId="73470fc2d5f88927" providerId="LiveId" clId="{E0A4987A-5809-4D38-926D-9CD0A219B12D}" dt="2021-06-24T20:59:05.893" v="1772" actId="478"/>
          <ac:spMkLst>
            <pc:docMk/>
            <pc:sldMk cId="124554179" sldId="693"/>
            <ac:spMk id="25" creationId="{D46230B9-4855-4676-AC12-6D0207AF8394}"/>
          </ac:spMkLst>
        </pc:spChg>
        <pc:spChg chg="mod">
          <ac:chgData name="Sidney Seckler" userId="73470fc2d5f88927" providerId="LiveId" clId="{E0A4987A-5809-4D38-926D-9CD0A219B12D}" dt="2021-06-24T20:58:54.164" v="1770" actId="20577"/>
          <ac:spMkLst>
            <pc:docMk/>
            <pc:sldMk cId="124554179" sldId="693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4T21:01:34.450" v="1818" actId="1076"/>
        <pc:sldMkLst>
          <pc:docMk/>
          <pc:sldMk cId="513211368" sldId="694"/>
        </pc:sldMkLst>
        <pc:spChg chg="mod">
          <ac:chgData name="Sidney Seckler" userId="73470fc2d5f88927" providerId="LiveId" clId="{E0A4987A-5809-4D38-926D-9CD0A219B12D}" dt="2021-06-24T21:01:17.856" v="1816" actId="1035"/>
          <ac:spMkLst>
            <pc:docMk/>
            <pc:sldMk cId="513211368" sldId="694"/>
            <ac:spMk id="21" creationId="{3C753C1A-0FAD-479F-B47D-6DC45C921BAB}"/>
          </ac:spMkLst>
        </pc:spChg>
        <pc:spChg chg="del">
          <ac:chgData name="Sidney Seckler" userId="73470fc2d5f88927" providerId="LiveId" clId="{E0A4987A-5809-4D38-926D-9CD0A219B12D}" dt="2021-06-24T21:00:46.229" v="1798" actId="478"/>
          <ac:spMkLst>
            <pc:docMk/>
            <pc:sldMk cId="513211368" sldId="694"/>
            <ac:spMk id="23" creationId="{22835765-8D9C-4938-AE95-862579078F77}"/>
          </ac:spMkLst>
        </pc:spChg>
        <pc:spChg chg="add mod">
          <ac:chgData name="Sidney Seckler" userId="73470fc2d5f88927" providerId="LiveId" clId="{E0A4987A-5809-4D38-926D-9CD0A219B12D}" dt="2021-06-24T21:01:34.450" v="1818" actId="1076"/>
          <ac:spMkLst>
            <pc:docMk/>
            <pc:sldMk cId="513211368" sldId="694"/>
            <ac:spMk id="24" creationId="{AFD8C957-B955-49C2-B5B8-74995E30D2C6}"/>
          </ac:spMkLst>
        </pc:spChg>
        <pc:spChg chg="mod">
          <ac:chgData name="Sidney Seckler" userId="73470fc2d5f88927" providerId="LiveId" clId="{E0A4987A-5809-4D38-926D-9CD0A219B12D}" dt="2021-06-24T21:00:36.105" v="1795" actId="313"/>
          <ac:spMkLst>
            <pc:docMk/>
            <pc:sldMk cId="513211368" sldId="694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8T12:27:12.629" v="2678" actId="1076"/>
        <pc:sldMkLst>
          <pc:docMk/>
          <pc:sldMk cId="3335895287" sldId="695"/>
        </pc:sldMkLst>
        <pc:spChg chg="add mod">
          <ac:chgData name="Sidney Seckler" userId="73470fc2d5f88927" providerId="LiveId" clId="{E0A4987A-5809-4D38-926D-9CD0A219B12D}" dt="2021-06-28T12:27:12.629" v="2678" actId="1076"/>
          <ac:spMkLst>
            <pc:docMk/>
            <pc:sldMk cId="3335895287" sldId="695"/>
            <ac:spMk id="2" creationId="{54F11AEA-8075-46BF-BD20-5780EAE0D2D9}"/>
          </ac:spMkLst>
        </pc:spChg>
        <pc:spChg chg="mod">
          <ac:chgData name="Sidney Seckler" userId="73470fc2d5f88927" providerId="LiveId" clId="{E0A4987A-5809-4D38-926D-9CD0A219B12D}" dt="2021-06-24T21:19:17.246" v="1828" actId="20577"/>
          <ac:spMkLst>
            <pc:docMk/>
            <pc:sldMk cId="3335895287" sldId="695"/>
            <ac:spMk id="13" creationId="{0A8B0C8D-88F9-4C71-9095-8855810D39DE}"/>
          </ac:spMkLst>
        </pc:spChg>
        <pc:spChg chg="mod">
          <ac:chgData name="Sidney Seckler" userId="73470fc2d5f88927" providerId="LiveId" clId="{E0A4987A-5809-4D38-926D-9CD0A219B12D}" dt="2021-06-28T12:26:56.221" v="2673" actId="1076"/>
          <ac:spMkLst>
            <pc:docMk/>
            <pc:sldMk cId="3335895287" sldId="695"/>
            <ac:spMk id="17" creationId="{8B4E7B52-3AB2-4B0E-A79B-80446A482FAE}"/>
          </ac:spMkLst>
        </pc:spChg>
        <pc:spChg chg="mod">
          <ac:chgData name="Sidney Seckler" userId="73470fc2d5f88927" providerId="LiveId" clId="{E0A4987A-5809-4D38-926D-9CD0A219B12D}" dt="2021-06-28T12:26:59.515" v="2674" actId="1076"/>
          <ac:spMkLst>
            <pc:docMk/>
            <pc:sldMk cId="3335895287" sldId="695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4T21:21:08.577" v="1835" actId="255"/>
          <ac:spMkLst>
            <pc:docMk/>
            <pc:sldMk cId="3335895287" sldId="695"/>
            <ac:spMk id="24" creationId="{D229B871-0AE3-4E5C-99D5-1AEE660A6423}"/>
          </ac:spMkLst>
        </pc:spChg>
        <pc:spChg chg="mod">
          <ac:chgData name="Sidney Seckler" userId="73470fc2d5f88927" providerId="LiveId" clId="{E0A4987A-5809-4D38-926D-9CD0A219B12D}" dt="2021-06-24T21:20:08.826" v="1830"/>
          <ac:spMkLst>
            <pc:docMk/>
            <pc:sldMk cId="3335895287" sldId="695"/>
            <ac:spMk id="26" creationId="{7652335F-4017-45F6-86EA-9FCE81ABC1DE}"/>
          </ac:spMkLst>
        </pc:spChg>
        <pc:spChg chg="mod">
          <ac:chgData name="Sidney Seckler" userId="73470fc2d5f88927" providerId="LiveId" clId="{E0A4987A-5809-4D38-926D-9CD0A219B12D}" dt="2021-06-24T21:21:00.909" v="1834" actId="255"/>
          <ac:spMkLst>
            <pc:docMk/>
            <pc:sldMk cId="3335895287" sldId="695"/>
            <ac:spMk id="28" creationId="{B416837D-E181-4D25-BBFC-A64C3309A5CB}"/>
          </ac:spMkLst>
        </pc:spChg>
        <pc:spChg chg="mod">
          <ac:chgData name="Sidney Seckler" userId="73470fc2d5f88927" providerId="LiveId" clId="{E0A4987A-5809-4D38-926D-9CD0A219B12D}" dt="2021-06-24T21:21:13.108" v="1836" actId="255"/>
          <ac:spMkLst>
            <pc:docMk/>
            <pc:sldMk cId="3335895287" sldId="695"/>
            <ac:spMk id="31" creationId="{F3E11A8E-1B22-42B0-BA40-71A05774BB36}"/>
          </ac:spMkLst>
        </pc:spChg>
        <pc:spChg chg="mod">
          <ac:chgData name="Sidney Seckler" userId="73470fc2d5f88927" providerId="LiveId" clId="{E0A4987A-5809-4D38-926D-9CD0A219B12D}" dt="2021-06-24T21:21:23.411" v="1838" actId="255"/>
          <ac:spMkLst>
            <pc:docMk/>
            <pc:sldMk cId="3335895287" sldId="695"/>
            <ac:spMk id="34" creationId="{33FBEA58-86CB-4801-AF86-8E8174D5CD15}"/>
          </ac:spMkLst>
        </pc:spChg>
        <pc:spChg chg="mod">
          <ac:chgData name="Sidney Seckler" userId="73470fc2d5f88927" providerId="LiveId" clId="{E0A4987A-5809-4D38-926D-9CD0A219B12D}" dt="2021-06-24T21:21:18.260" v="1837" actId="255"/>
          <ac:spMkLst>
            <pc:docMk/>
            <pc:sldMk cId="3335895287" sldId="695"/>
            <ac:spMk id="35" creationId="{9B1804D8-08B9-46BD-B46B-7464FA60CE91}"/>
          </ac:spMkLst>
        </pc:spChg>
        <pc:spChg chg="mod">
          <ac:chgData name="Sidney Seckler" userId="73470fc2d5f88927" providerId="LiveId" clId="{E0A4987A-5809-4D38-926D-9CD0A219B12D}" dt="2021-06-24T21:20:08.826" v="1830"/>
          <ac:spMkLst>
            <pc:docMk/>
            <pc:sldMk cId="3335895287" sldId="695"/>
            <ac:spMk id="36" creationId="{4206CC7C-947B-48C5-838A-4D274721287A}"/>
          </ac:spMkLst>
        </pc:spChg>
        <pc:spChg chg="mod">
          <ac:chgData name="Sidney Seckler" userId="73470fc2d5f88927" providerId="LiveId" clId="{E0A4987A-5809-4D38-926D-9CD0A219B12D}" dt="2021-06-24T21:20:08.826" v="1830"/>
          <ac:spMkLst>
            <pc:docMk/>
            <pc:sldMk cId="3335895287" sldId="695"/>
            <ac:spMk id="37" creationId="{0EEF817E-4A15-4E84-B1EA-350563538B07}"/>
          </ac:spMkLst>
        </pc:spChg>
        <pc:spChg chg="add mod">
          <ac:chgData name="Sidney Seckler" userId="73470fc2d5f88927" providerId="LiveId" clId="{E0A4987A-5809-4D38-926D-9CD0A219B12D}" dt="2021-06-28T12:27:01.461" v="2675" actId="1076"/>
          <ac:spMkLst>
            <pc:docMk/>
            <pc:sldMk cId="3335895287" sldId="695"/>
            <ac:spMk id="38" creationId="{6D54F8F4-96C6-4E2D-95B4-0AFBAD53981C}"/>
          </ac:spMkLst>
        </pc:spChg>
        <pc:grpChg chg="del">
          <ac:chgData name="Sidney Seckler" userId="73470fc2d5f88927" providerId="LiveId" clId="{E0A4987A-5809-4D38-926D-9CD0A219B12D}" dt="2021-06-24T21:19:22.189" v="1829" actId="478"/>
          <ac:grpSpMkLst>
            <pc:docMk/>
            <pc:sldMk cId="3335895287" sldId="695"/>
            <ac:grpSpMk id="4" creationId="{0C73FCDB-806E-4207-BFF2-C6007435314C}"/>
          </ac:grpSpMkLst>
        </pc:grpChg>
        <pc:grpChg chg="add mod">
          <ac:chgData name="Sidney Seckler" userId="73470fc2d5f88927" providerId="LiveId" clId="{E0A4987A-5809-4D38-926D-9CD0A219B12D}" dt="2021-06-24T21:20:51.297" v="1833" actId="14100"/>
          <ac:grpSpMkLst>
            <pc:docMk/>
            <pc:sldMk cId="3335895287" sldId="695"/>
            <ac:grpSpMk id="18" creationId="{2A45E4E0-52CF-40C6-B391-41C5BDDFB586}"/>
          </ac:grpSpMkLst>
        </pc:grpChg>
        <pc:grpChg chg="mod">
          <ac:chgData name="Sidney Seckler" userId="73470fc2d5f88927" providerId="LiveId" clId="{E0A4987A-5809-4D38-926D-9CD0A219B12D}" dt="2021-06-24T21:20:08.826" v="1830"/>
          <ac:grpSpMkLst>
            <pc:docMk/>
            <pc:sldMk cId="3335895287" sldId="695"/>
            <ac:grpSpMk id="27" creationId="{C32D2CEF-A2DB-4ED0-8781-4516D9368D77}"/>
          </ac:grpSpMkLst>
        </pc:grp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0" creationId="{031D5113-E0D1-4CE2-B517-1DF2BA0880AD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1" creationId="{F41F8C98-5AEB-4759-B622-C3BF00400723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2" creationId="{CA1CFD8B-BA9B-4C2D-95E4-B6E3BD6E7A86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3" creationId="{77B2F8AA-7883-450B-B600-B3A57EB8C819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5" creationId="{1E7669AB-AD3F-46D1-95B1-E0A9979CF39E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29" creationId="{DF5449EF-A06F-476A-9C97-B8C700C75A82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30" creationId="{464128E2-C5B1-499D-97AE-6B34DC985AD8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32" creationId="{8D2EE10D-58D5-46A1-AC2D-BF6904FB63B8}"/>
          </ac:cxnSpMkLst>
        </pc:cxnChg>
        <pc:cxnChg chg="mod">
          <ac:chgData name="Sidney Seckler" userId="73470fc2d5f88927" providerId="LiveId" clId="{E0A4987A-5809-4D38-926D-9CD0A219B12D}" dt="2021-06-24T21:20:08.826" v="1830"/>
          <ac:cxnSpMkLst>
            <pc:docMk/>
            <pc:sldMk cId="3335895287" sldId="695"/>
            <ac:cxnSpMk id="33" creationId="{F91324BA-CB41-4474-8984-2E6BE47CB128}"/>
          </ac:cxnSpMkLst>
        </pc:cxnChg>
      </pc:sldChg>
      <pc:sldChg chg="addSp delSp modSp add mod">
        <pc:chgData name="Sidney Seckler" userId="73470fc2d5f88927" providerId="LiveId" clId="{E0A4987A-5809-4D38-926D-9CD0A219B12D}" dt="2021-06-24T21:25:10.858" v="1871"/>
        <pc:sldMkLst>
          <pc:docMk/>
          <pc:sldMk cId="3227286388" sldId="696"/>
        </pc:sldMkLst>
        <pc:spChg chg="del">
          <ac:chgData name="Sidney Seckler" userId="73470fc2d5f88927" providerId="LiveId" clId="{E0A4987A-5809-4D38-926D-9CD0A219B12D}" dt="2021-06-24T21:25:06.003" v="1869" actId="478"/>
          <ac:spMkLst>
            <pc:docMk/>
            <pc:sldMk cId="3227286388" sldId="696"/>
            <ac:spMk id="13" creationId="{0A8B0C8D-88F9-4C71-9095-8855810D39DE}"/>
          </ac:spMkLst>
        </pc:spChg>
        <pc:spChg chg="add del mod">
          <ac:chgData name="Sidney Seckler" userId="73470fc2d5f88927" providerId="LiveId" clId="{E0A4987A-5809-4D38-926D-9CD0A219B12D}" dt="2021-06-24T21:24:27.342" v="1862" actId="478"/>
          <ac:spMkLst>
            <pc:docMk/>
            <pc:sldMk cId="3227286388" sldId="696"/>
            <ac:spMk id="18" creationId="{298C2486-D94A-4E35-BE7A-74AE45C28923}"/>
          </ac:spMkLst>
        </pc:spChg>
        <pc:spChg chg="del">
          <ac:chgData name="Sidney Seckler" userId="73470fc2d5f88927" providerId="LiveId" clId="{E0A4987A-5809-4D38-926D-9CD0A219B12D}" dt="2021-06-24T21:23:08.344" v="1847" actId="478"/>
          <ac:spMkLst>
            <pc:docMk/>
            <pc:sldMk cId="3227286388" sldId="696"/>
            <ac:spMk id="20" creationId="{A163A12B-0EE7-4471-852D-4B1141BCEC95}"/>
          </ac:spMkLst>
        </pc:spChg>
        <pc:spChg chg="del">
          <ac:chgData name="Sidney Seckler" userId="73470fc2d5f88927" providerId="LiveId" clId="{E0A4987A-5809-4D38-926D-9CD0A219B12D}" dt="2021-06-24T21:23:04.792" v="1846" actId="478"/>
          <ac:spMkLst>
            <pc:docMk/>
            <pc:sldMk cId="3227286388" sldId="696"/>
            <ac:spMk id="21" creationId="{D5355452-F59D-40B1-8BDE-FB7F5529C380}"/>
          </ac:spMkLst>
        </pc:spChg>
        <pc:spChg chg="del">
          <ac:chgData name="Sidney Seckler" userId="73470fc2d5f88927" providerId="LiveId" clId="{E0A4987A-5809-4D38-926D-9CD0A219B12D}" dt="2021-06-24T21:23:01.804" v="1845" actId="478"/>
          <ac:spMkLst>
            <pc:docMk/>
            <pc:sldMk cId="3227286388" sldId="696"/>
            <ac:spMk id="23" creationId="{1C2E8280-510D-4865-BE1A-8EB77A119B1D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27" creationId="{6BE54F28-B0F7-4B35-A4A9-5DDC4E6A6CB7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29" creationId="{85E4A7A9-99D9-4178-93B3-5C394866F96F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1" creationId="{7A9F7163-A0E9-4E97-913A-E285690927FE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4" creationId="{B7041DC5-4DA3-424C-A6D6-0DCFD431C652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7" creationId="{401E2C02-770B-48D6-91A5-6C6508CA2E32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8" creationId="{734102A8-E1A5-4D6D-8DAE-3581F453BF78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39" creationId="{E720CEB2-BB30-4B2C-874C-73C1C5C079C5}"/>
          </ac:spMkLst>
        </pc:spChg>
        <pc:spChg chg="mod">
          <ac:chgData name="Sidney Seckler" userId="73470fc2d5f88927" providerId="LiveId" clId="{E0A4987A-5809-4D38-926D-9CD0A219B12D}" dt="2021-06-24T21:22:32.943" v="1844" actId="255"/>
          <ac:spMkLst>
            <pc:docMk/>
            <pc:sldMk cId="3227286388" sldId="696"/>
            <ac:spMk id="40" creationId="{4D3D4705-2AEF-40D3-9F38-A7F54B70ECCE}"/>
          </ac:spMkLst>
        </pc:spChg>
        <pc:spChg chg="add mod">
          <ac:chgData name="Sidney Seckler" userId="73470fc2d5f88927" providerId="LiveId" clId="{E0A4987A-5809-4D38-926D-9CD0A219B12D}" dt="2021-06-24T21:23:53.410" v="1853" actId="1076"/>
          <ac:spMkLst>
            <pc:docMk/>
            <pc:sldMk cId="3227286388" sldId="696"/>
            <ac:spMk id="41" creationId="{DB1C96F1-B55E-4184-A888-49334E3DE5C4}"/>
          </ac:spMkLst>
        </pc:spChg>
        <pc:spChg chg="add mod">
          <ac:chgData name="Sidney Seckler" userId="73470fc2d5f88927" providerId="LiveId" clId="{E0A4987A-5809-4D38-926D-9CD0A219B12D}" dt="2021-06-24T21:24:53.368" v="1868" actId="1076"/>
          <ac:spMkLst>
            <pc:docMk/>
            <pc:sldMk cId="3227286388" sldId="696"/>
            <ac:spMk id="44" creationId="{6E2B79C4-5AF7-4F12-968F-1DED1D353382}"/>
          </ac:spMkLst>
        </pc:spChg>
        <pc:spChg chg="add del mod">
          <ac:chgData name="Sidney Seckler" userId="73470fc2d5f88927" providerId="LiveId" clId="{E0A4987A-5809-4D38-926D-9CD0A219B12D}" dt="2021-06-24T21:25:09.575" v="1870" actId="478"/>
          <ac:spMkLst>
            <pc:docMk/>
            <pc:sldMk cId="3227286388" sldId="696"/>
            <ac:spMk id="45" creationId="{78A03119-E87F-4A69-8198-56C31EF7110D}"/>
          </ac:spMkLst>
        </pc:spChg>
        <pc:spChg chg="add mod">
          <ac:chgData name="Sidney Seckler" userId="73470fc2d5f88927" providerId="LiveId" clId="{E0A4987A-5809-4D38-926D-9CD0A219B12D}" dt="2021-06-24T21:25:10.858" v="1871"/>
          <ac:spMkLst>
            <pc:docMk/>
            <pc:sldMk cId="3227286388" sldId="696"/>
            <ac:spMk id="47" creationId="{C0F34007-8594-4298-8FF5-28E5283A7777}"/>
          </ac:spMkLst>
        </pc:spChg>
        <pc:grpChg chg="del">
          <ac:chgData name="Sidney Seckler" userId="73470fc2d5f88927" providerId="LiveId" clId="{E0A4987A-5809-4D38-926D-9CD0A219B12D}" dt="2021-06-24T21:22:06.691" v="1840" actId="478"/>
          <ac:grpSpMkLst>
            <pc:docMk/>
            <pc:sldMk cId="3227286388" sldId="696"/>
            <ac:grpSpMk id="4" creationId="{0C73FCDB-806E-4207-BFF2-C6007435314C}"/>
          </ac:grpSpMkLst>
        </pc:grpChg>
        <pc:grpChg chg="add mod">
          <ac:chgData name="Sidney Seckler" userId="73470fc2d5f88927" providerId="LiveId" clId="{E0A4987A-5809-4D38-926D-9CD0A219B12D}" dt="2021-06-24T21:23:37.446" v="1850" actId="1076"/>
          <ac:grpSpMkLst>
            <pc:docMk/>
            <pc:sldMk cId="3227286388" sldId="696"/>
            <ac:grpSpMk id="19" creationId="{3CD5CDDD-989D-4650-80CC-CCCC19DD2704}"/>
          </ac:grpSpMkLst>
        </pc:grpChg>
        <pc:grpChg chg="mod">
          <ac:chgData name="Sidney Seckler" userId="73470fc2d5f88927" providerId="LiveId" clId="{E0A4987A-5809-4D38-926D-9CD0A219B12D}" dt="2021-06-24T21:22:14.329" v="1841"/>
          <ac:grpSpMkLst>
            <pc:docMk/>
            <pc:sldMk cId="3227286388" sldId="696"/>
            <ac:grpSpMk id="30" creationId="{77E84A48-B861-43AE-A1F2-DB0ABA770A6A}"/>
          </ac:grpSpMkLst>
        </pc:grpChg>
        <pc:cxnChg chg="add mod">
          <ac:chgData name="Sidney Seckler" userId="73470fc2d5f88927" providerId="LiveId" clId="{E0A4987A-5809-4D38-926D-9CD0A219B12D}" dt="2021-06-24T21:24:06.687" v="1858" actId="1582"/>
          <ac:cxnSpMkLst>
            <pc:docMk/>
            <pc:sldMk cId="3227286388" sldId="696"/>
            <ac:cxnSpMk id="3" creationId="{DF07AFCC-71C3-4719-9451-5EDA81D96C48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2" creationId="{D61DAEB5-A4E9-4E45-87AA-98220286BF34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4" creationId="{219B4EF8-BC73-4F9D-AEFE-B92CE9D77107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5" creationId="{5BE9C633-5220-43E1-93C0-CE72028D45A6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6" creationId="{68724D6B-EFEA-4AE6-A8D1-B9C2E3943141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28" creationId="{F181380B-0DFD-4B82-85AC-08902D286994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2" creationId="{AF6AA32A-F526-48D5-9998-E24E3E11E2B1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3" creationId="{2667EB10-DEE4-4219-AFC4-D901AC755684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5" creationId="{A02189FA-C395-4B1B-AB55-C98DDAFA803D}"/>
          </ac:cxnSpMkLst>
        </pc:cxnChg>
        <pc:cxnChg chg="mod">
          <ac:chgData name="Sidney Seckler" userId="73470fc2d5f88927" providerId="LiveId" clId="{E0A4987A-5809-4D38-926D-9CD0A219B12D}" dt="2021-06-24T21:22:14.329" v="1841"/>
          <ac:cxnSpMkLst>
            <pc:docMk/>
            <pc:sldMk cId="3227286388" sldId="696"/>
            <ac:cxnSpMk id="36" creationId="{F9DFDC39-4E3C-48D3-8514-69A5C596A4FB}"/>
          </ac:cxnSpMkLst>
        </pc:cxnChg>
      </pc:sldChg>
      <pc:sldChg chg="addSp delSp modSp add mod">
        <pc:chgData name="Sidney Seckler" userId="73470fc2d5f88927" providerId="LiveId" clId="{E0A4987A-5809-4D38-926D-9CD0A219B12D}" dt="2021-06-24T21:27:31.794" v="1890" actId="1076"/>
        <pc:sldMkLst>
          <pc:docMk/>
          <pc:sldMk cId="4151522878" sldId="697"/>
        </pc:sldMkLst>
        <pc:spChg chg="del">
          <ac:chgData name="Sidney Seckler" userId="73470fc2d5f88927" providerId="LiveId" clId="{E0A4987A-5809-4D38-926D-9CD0A219B12D}" dt="2021-06-24T21:26:02.914" v="1873" actId="478"/>
          <ac:spMkLst>
            <pc:docMk/>
            <pc:sldMk cId="4151522878" sldId="697"/>
            <ac:spMk id="41" creationId="{DB1C96F1-B55E-4184-A888-49334E3DE5C4}"/>
          </ac:spMkLst>
        </pc:spChg>
        <pc:spChg chg="add mod">
          <ac:chgData name="Sidney Seckler" userId="73470fc2d5f88927" providerId="LiveId" clId="{E0A4987A-5809-4D38-926D-9CD0A219B12D}" dt="2021-06-24T21:27:24.288" v="1888" actId="1076"/>
          <ac:spMkLst>
            <pc:docMk/>
            <pc:sldMk cId="4151522878" sldId="697"/>
            <ac:spMk id="42" creationId="{F1BFC38F-59EC-47CB-8FE9-A000E1B5B513}"/>
          </ac:spMkLst>
        </pc:spChg>
        <pc:spChg chg="add mod">
          <ac:chgData name="Sidney Seckler" userId="73470fc2d5f88927" providerId="LiveId" clId="{E0A4987A-5809-4D38-926D-9CD0A219B12D}" dt="2021-06-24T21:27:31.794" v="1890" actId="1076"/>
          <ac:spMkLst>
            <pc:docMk/>
            <pc:sldMk cId="4151522878" sldId="697"/>
            <ac:spMk id="43" creationId="{0D83DB03-81C8-427E-8611-D1EFB2B65060}"/>
          </ac:spMkLst>
        </pc:spChg>
        <pc:spChg chg="mod">
          <ac:chgData name="Sidney Seckler" userId="73470fc2d5f88927" providerId="LiveId" clId="{E0A4987A-5809-4D38-926D-9CD0A219B12D}" dt="2021-06-24T21:26:10.306" v="1875" actId="1076"/>
          <ac:spMkLst>
            <pc:docMk/>
            <pc:sldMk cId="4151522878" sldId="697"/>
            <ac:spMk id="44" creationId="{6E2B79C4-5AF7-4F12-968F-1DED1D353382}"/>
          </ac:spMkLst>
        </pc:spChg>
        <pc:cxnChg chg="del">
          <ac:chgData name="Sidney Seckler" userId="73470fc2d5f88927" providerId="LiveId" clId="{E0A4987A-5809-4D38-926D-9CD0A219B12D}" dt="2021-06-24T21:26:05.573" v="1874" actId="478"/>
          <ac:cxnSpMkLst>
            <pc:docMk/>
            <pc:sldMk cId="4151522878" sldId="697"/>
            <ac:cxnSpMk id="3" creationId="{DF07AFCC-71C3-4719-9451-5EDA81D96C48}"/>
          </ac:cxnSpMkLst>
        </pc:cxnChg>
      </pc:sldChg>
      <pc:sldChg chg="addSp delSp modSp add mod">
        <pc:chgData name="Sidney Seckler" userId="73470fc2d5f88927" providerId="LiveId" clId="{E0A4987A-5809-4D38-926D-9CD0A219B12D}" dt="2021-06-28T11:56:02.211" v="2380" actId="1076"/>
        <pc:sldMkLst>
          <pc:docMk/>
          <pc:sldMk cId="3443366242" sldId="698"/>
        </pc:sldMkLst>
        <pc:spChg chg="add mod">
          <ac:chgData name="Sidney Seckler" userId="73470fc2d5f88927" providerId="LiveId" clId="{E0A4987A-5809-4D38-926D-9CD0A219B12D}" dt="2021-06-28T11:56:02.211" v="2380" actId="1076"/>
          <ac:spMkLst>
            <pc:docMk/>
            <pc:sldMk cId="3443366242" sldId="698"/>
            <ac:spMk id="41" creationId="{387E74B9-5998-4EBE-9E03-997CB4E2DDA9}"/>
          </ac:spMkLst>
        </pc:spChg>
        <pc:spChg chg="del">
          <ac:chgData name="Sidney Seckler" userId="73470fc2d5f88927" providerId="LiveId" clId="{E0A4987A-5809-4D38-926D-9CD0A219B12D}" dt="2021-06-24T21:27:49.493" v="1893" actId="478"/>
          <ac:spMkLst>
            <pc:docMk/>
            <pc:sldMk cId="3443366242" sldId="698"/>
            <ac:spMk id="42" creationId="{F1BFC38F-59EC-47CB-8FE9-A000E1B5B513}"/>
          </ac:spMkLst>
        </pc:spChg>
        <pc:spChg chg="mod">
          <ac:chgData name="Sidney Seckler" userId="73470fc2d5f88927" providerId="LiveId" clId="{E0A4987A-5809-4D38-926D-9CD0A219B12D}" dt="2021-06-24T21:27:53.860" v="1894" actId="1076"/>
          <ac:spMkLst>
            <pc:docMk/>
            <pc:sldMk cId="3443366242" sldId="698"/>
            <ac:spMk id="43" creationId="{0D83DB03-81C8-427E-8611-D1EFB2B65060}"/>
          </ac:spMkLst>
        </pc:spChg>
        <pc:spChg chg="del">
          <ac:chgData name="Sidney Seckler" userId="73470fc2d5f88927" providerId="LiveId" clId="{E0A4987A-5809-4D38-926D-9CD0A219B12D}" dt="2021-06-24T21:27:46.147" v="1892" actId="478"/>
          <ac:spMkLst>
            <pc:docMk/>
            <pc:sldMk cId="3443366242" sldId="698"/>
            <ac:spMk id="44" creationId="{6E2B79C4-5AF7-4F12-968F-1DED1D353382}"/>
          </ac:spMkLst>
        </pc:spChg>
        <pc:spChg chg="add mod">
          <ac:chgData name="Sidney Seckler" userId="73470fc2d5f88927" providerId="LiveId" clId="{E0A4987A-5809-4D38-926D-9CD0A219B12D}" dt="2021-06-24T21:29:49.820" v="1903" actId="1076"/>
          <ac:spMkLst>
            <pc:docMk/>
            <pc:sldMk cId="3443366242" sldId="698"/>
            <ac:spMk id="45" creationId="{986A1BDC-8F93-4F9B-9B14-03FB1F857C55}"/>
          </ac:spMkLst>
        </pc:spChg>
      </pc:sldChg>
      <pc:sldChg chg="addSp delSp modSp add mod">
        <pc:chgData name="Sidney Seckler" userId="73470fc2d5f88927" providerId="LiveId" clId="{E0A4987A-5809-4D38-926D-9CD0A219B12D}" dt="2021-06-28T11:57:43.699" v="2426" actId="1076"/>
        <pc:sldMkLst>
          <pc:docMk/>
          <pc:sldMk cId="3104150600" sldId="699"/>
        </pc:sldMkLst>
        <pc:spChg chg="del">
          <ac:chgData name="Sidney Seckler" userId="73470fc2d5f88927" providerId="LiveId" clId="{E0A4987A-5809-4D38-926D-9CD0A219B12D}" dt="2021-06-24T21:30:21.697" v="1907" actId="478"/>
          <ac:spMkLst>
            <pc:docMk/>
            <pc:sldMk cId="3104150600" sldId="699"/>
            <ac:spMk id="41" creationId="{387E74B9-5998-4EBE-9E03-997CB4E2DDA9}"/>
          </ac:spMkLst>
        </pc:spChg>
        <pc:spChg chg="add mod">
          <ac:chgData name="Sidney Seckler" userId="73470fc2d5f88927" providerId="LiveId" clId="{E0A4987A-5809-4D38-926D-9CD0A219B12D}" dt="2021-06-28T11:57:38.225" v="2424" actId="1076"/>
          <ac:spMkLst>
            <pc:docMk/>
            <pc:sldMk cId="3104150600" sldId="699"/>
            <ac:spMk id="42" creationId="{F31C14BD-89F4-427E-AE13-3F6D7FC0DAF9}"/>
          </ac:spMkLst>
        </pc:spChg>
        <pc:spChg chg="del">
          <ac:chgData name="Sidney Seckler" userId="73470fc2d5f88927" providerId="LiveId" clId="{E0A4987A-5809-4D38-926D-9CD0A219B12D}" dt="2021-06-24T21:30:18.037" v="1906" actId="478"/>
          <ac:spMkLst>
            <pc:docMk/>
            <pc:sldMk cId="3104150600" sldId="699"/>
            <ac:spMk id="43" creationId="{0D83DB03-81C8-427E-8611-D1EFB2B65060}"/>
          </ac:spMkLst>
        </pc:spChg>
        <pc:spChg chg="add mod">
          <ac:chgData name="Sidney Seckler" userId="73470fc2d5f88927" providerId="LiveId" clId="{E0A4987A-5809-4D38-926D-9CD0A219B12D}" dt="2021-06-28T11:57:43.699" v="2426" actId="1076"/>
          <ac:spMkLst>
            <pc:docMk/>
            <pc:sldMk cId="3104150600" sldId="699"/>
            <ac:spMk id="44" creationId="{5F3129ED-D0DE-494E-BAE3-571A70E789C3}"/>
          </ac:spMkLst>
        </pc:spChg>
        <pc:spChg chg="del mod">
          <ac:chgData name="Sidney Seckler" userId="73470fc2d5f88927" providerId="LiveId" clId="{E0A4987A-5809-4D38-926D-9CD0A219B12D}" dt="2021-06-28T11:57:28.478" v="2421" actId="478"/>
          <ac:spMkLst>
            <pc:docMk/>
            <pc:sldMk cId="3104150600" sldId="699"/>
            <ac:spMk id="45" creationId="{986A1BDC-8F93-4F9B-9B14-03FB1F857C55}"/>
          </ac:spMkLst>
        </pc:spChg>
        <pc:spChg chg="add mod">
          <ac:chgData name="Sidney Seckler" userId="73470fc2d5f88927" providerId="LiveId" clId="{E0A4987A-5809-4D38-926D-9CD0A219B12D}" dt="2021-06-28T11:57:41.362" v="2425" actId="1076"/>
          <ac:spMkLst>
            <pc:docMk/>
            <pc:sldMk cId="3104150600" sldId="699"/>
            <ac:spMk id="46" creationId="{AEA47495-3E49-488B-A1DB-A8F083951A9F}"/>
          </ac:spMkLst>
        </pc:spChg>
      </pc:sldChg>
      <pc:sldChg chg="delSp modSp add mod">
        <pc:chgData name="Sidney Seckler" userId="73470fc2d5f88927" providerId="LiveId" clId="{E0A4987A-5809-4D38-926D-9CD0A219B12D}" dt="2021-06-28T11:57:57.470" v="2430" actId="1076"/>
        <pc:sldMkLst>
          <pc:docMk/>
          <pc:sldMk cId="2860503381" sldId="700"/>
        </pc:sldMkLst>
        <pc:spChg chg="mod">
          <ac:chgData name="Sidney Seckler" userId="73470fc2d5f88927" providerId="LiveId" clId="{E0A4987A-5809-4D38-926D-9CD0A219B12D}" dt="2021-06-28T11:57:52.362" v="2428" actId="1076"/>
          <ac:spMkLst>
            <pc:docMk/>
            <pc:sldMk cId="2860503381" sldId="700"/>
            <ac:spMk id="42" creationId="{F31C14BD-89F4-427E-AE13-3F6D7FC0DAF9}"/>
          </ac:spMkLst>
        </pc:spChg>
        <pc:spChg chg="mod">
          <ac:chgData name="Sidney Seckler" userId="73470fc2d5f88927" providerId="LiveId" clId="{E0A4987A-5809-4D38-926D-9CD0A219B12D}" dt="2021-06-28T11:57:57.470" v="2430" actId="1076"/>
          <ac:spMkLst>
            <pc:docMk/>
            <pc:sldMk cId="2860503381" sldId="700"/>
            <ac:spMk id="44" creationId="{5F3129ED-D0DE-494E-BAE3-571A70E789C3}"/>
          </ac:spMkLst>
        </pc:spChg>
        <pc:spChg chg="del">
          <ac:chgData name="Sidney Seckler" userId="73470fc2d5f88927" providerId="LiveId" clId="{E0A4987A-5809-4D38-926D-9CD0A219B12D}" dt="2021-06-28T11:57:48.928" v="2427" actId="478"/>
          <ac:spMkLst>
            <pc:docMk/>
            <pc:sldMk cId="2860503381" sldId="700"/>
            <ac:spMk id="45" creationId="{986A1BDC-8F93-4F9B-9B14-03FB1F857C55}"/>
          </ac:spMkLst>
        </pc:spChg>
        <pc:spChg chg="mod">
          <ac:chgData name="Sidney Seckler" userId="73470fc2d5f88927" providerId="LiveId" clId="{E0A4987A-5809-4D38-926D-9CD0A219B12D}" dt="2021-06-28T11:57:55.359" v="2429" actId="1076"/>
          <ac:spMkLst>
            <pc:docMk/>
            <pc:sldMk cId="2860503381" sldId="700"/>
            <ac:spMk id="46" creationId="{AEA47495-3E49-488B-A1DB-A8F083951A9F}"/>
          </ac:spMkLst>
        </pc:spChg>
      </pc:sldChg>
      <pc:sldChg chg="delSp modSp add del mod">
        <pc:chgData name="Sidney Seckler" userId="73470fc2d5f88927" providerId="LiveId" clId="{E0A4987A-5809-4D38-926D-9CD0A219B12D}" dt="2021-06-28T11:42:21.942" v="2032" actId="47"/>
        <pc:sldMkLst>
          <pc:docMk/>
          <pc:sldMk cId="3461822771" sldId="701"/>
        </pc:sldMkLst>
        <pc:spChg chg="mod">
          <ac:chgData name="Sidney Seckler" userId="73470fc2d5f88927" providerId="LiveId" clId="{E0A4987A-5809-4D38-926D-9CD0A219B12D}" dt="2021-06-28T11:38:16.044" v="2004" actId="1076"/>
          <ac:spMkLst>
            <pc:docMk/>
            <pc:sldMk cId="3461822771" sldId="701"/>
            <ac:spMk id="13" creationId="{0A8B0C8D-88F9-4C71-9095-8855810D39DE}"/>
          </ac:spMkLst>
        </pc:spChg>
        <pc:grpChg chg="del">
          <ac:chgData name="Sidney Seckler" userId="73470fc2d5f88927" providerId="LiveId" clId="{E0A4987A-5809-4D38-926D-9CD0A219B12D}" dt="2021-06-28T11:38:22.275" v="2005" actId="478"/>
          <ac:grpSpMkLst>
            <pc:docMk/>
            <pc:sldMk cId="3461822771" sldId="701"/>
            <ac:grpSpMk id="18" creationId="{2A45E4E0-52CF-40C6-B391-41C5BDDFB586}"/>
          </ac:grpSpMkLst>
        </pc:grpChg>
      </pc:sldChg>
      <pc:sldChg chg="addSp modSp add mod ord">
        <pc:chgData name="Sidney Seckler" userId="73470fc2d5f88927" providerId="LiveId" clId="{E0A4987A-5809-4D38-926D-9CD0A219B12D}" dt="2021-06-28T12:26:14.657" v="2661" actId="1076"/>
        <pc:sldMkLst>
          <pc:docMk/>
          <pc:sldMk cId="3640667650" sldId="702"/>
        </pc:sldMkLst>
        <pc:spChg chg="add mod">
          <ac:chgData name="Sidney Seckler" userId="73470fc2d5f88927" providerId="LiveId" clId="{E0A4987A-5809-4D38-926D-9CD0A219B12D}" dt="2021-06-28T12:26:14.657" v="2661" actId="1076"/>
          <ac:spMkLst>
            <pc:docMk/>
            <pc:sldMk cId="3640667650" sldId="702"/>
            <ac:spMk id="2" creationId="{E7FB97B4-EF65-4A8C-8474-3B43E309FBA2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11" creationId="{214E2BFD-F42E-4276-BEAD-CDDD5C95E733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14" creationId="{C2D40BAE-1527-4AC5-A11E-C342DA9129D8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16" creationId="{7348A0D2-FF4B-4214-A2AD-023B03554145}"/>
          </ac:spMkLst>
        </pc:spChg>
        <pc:spChg chg="mod">
          <ac:chgData name="Sidney Seckler" userId="73470fc2d5f88927" providerId="LiveId" clId="{E0A4987A-5809-4D38-926D-9CD0A219B12D}" dt="2021-06-28T11:39:40.914" v="2009" actId="1076"/>
          <ac:spMkLst>
            <pc:docMk/>
            <pc:sldMk cId="3640667650" sldId="702"/>
            <ac:spMk id="17" creationId="{8B4E7B52-3AB2-4B0E-A79B-80446A482FAE}"/>
          </ac:spMkLst>
        </pc:spChg>
        <pc:spChg chg="mod">
          <ac:chgData name="Sidney Seckler" userId="73470fc2d5f88927" providerId="LiveId" clId="{E0A4987A-5809-4D38-926D-9CD0A219B12D}" dt="2021-06-28T11:39:44.078" v="2010" actId="1076"/>
          <ac:spMkLst>
            <pc:docMk/>
            <pc:sldMk cId="3640667650" sldId="702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1" creationId="{3610DB84-0F60-48B1-A5D6-15D110770412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2" creationId="{FE69C0D0-0383-4940-8829-2D853A73ACA9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7" creationId="{4EF5DCAF-071D-43F0-A18E-873146FC785F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8" creationId="{BDFB8EB6-A2BB-4ED8-9491-BF055879430E}"/>
          </ac:spMkLst>
        </pc:spChg>
        <pc:spChg chg="mod">
          <ac:chgData name="Sidney Seckler" userId="73470fc2d5f88927" providerId="LiveId" clId="{E0A4987A-5809-4D38-926D-9CD0A219B12D}" dt="2021-06-28T11:39:30.988" v="2007"/>
          <ac:spMkLst>
            <pc:docMk/>
            <pc:sldMk cId="3640667650" sldId="702"/>
            <ac:spMk id="29" creationId="{24E24309-26A8-4FC7-825D-DFF2A096B219}"/>
          </ac:spMkLst>
        </pc:spChg>
        <pc:spChg chg="add mod">
          <ac:chgData name="Sidney Seckler" userId="73470fc2d5f88927" providerId="LiveId" clId="{E0A4987A-5809-4D38-926D-9CD0A219B12D}" dt="2021-06-28T12:26:06.477" v="2659" actId="1076"/>
          <ac:spMkLst>
            <pc:docMk/>
            <pc:sldMk cId="3640667650" sldId="702"/>
            <ac:spMk id="30" creationId="{CDC76DC8-B296-4BD8-9405-6A28F55DFE18}"/>
          </ac:spMkLst>
        </pc:spChg>
        <pc:grpChg chg="add mod">
          <ac:chgData name="Sidney Seckler" userId="73470fc2d5f88927" providerId="LiveId" clId="{E0A4987A-5809-4D38-926D-9CD0A219B12D}" dt="2021-06-28T11:39:47.813" v="2011" actId="1076"/>
          <ac:grpSpMkLst>
            <pc:docMk/>
            <pc:sldMk cId="3640667650" sldId="702"/>
            <ac:grpSpMk id="6" creationId="{1F62E002-7548-4933-8DD6-9723F68FBBFC}"/>
          </ac:grpSpMkLst>
        </pc:grpChg>
        <pc:grpChg chg="mod">
          <ac:chgData name="Sidney Seckler" userId="73470fc2d5f88927" providerId="LiveId" clId="{E0A4987A-5809-4D38-926D-9CD0A219B12D}" dt="2021-06-28T11:39:30.988" v="2007"/>
          <ac:grpSpMkLst>
            <pc:docMk/>
            <pc:sldMk cId="3640667650" sldId="702"/>
            <ac:grpSpMk id="15" creationId="{E949833A-400C-4E97-80FF-C89D6CA718C3}"/>
          </ac:grpSpMkLst>
        </pc:grp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7" creationId="{0AFEEC0A-52CB-4F40-AC80-A3F875C2B43E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8" creationId="{FCDCBBE9-6DD7-4381-B3CF-94DE4E81B89E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9" creationId="{05747BB4-269F-45A1-9BE6-F146D1140C5A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10" creationId="{930199A6-8140-4DEA-BF75-C69359E0E006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12" creationId="{EEB8F53A-3318-47F5-A577-A685C06CC17F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18" creationId="{325DAE7D-8680-4426-B98B-A84D0910FEBE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0" creationId="{23B3C4A9-888A-49C2-A85B-A091EA0D4BEA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3" creationId="{FF645F2A-B5A1-466C-8D1D-92B4A0170799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4" creationId="{4D82A4CE-9D1E-47CC-911E-EC3BE4A4AAA3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5" creationId="{FCA623A1-26CF-4E02-87F8-1CC254F1B421}"/>
          </ac:cxnSpMkLst>
        </pc:cxnChg>
        <pc:cxnChg chg="mod">
          <ac:chgData name="Sidney Seckler" userId="73470fc2d5f88927" providerId="LiveId" clId="{E0A4987A-5809-4D38-926D-9CD0A219B12D}" dt="2021-06-28T11:39:30.988" v="2007"/>
          <ac:cxnSpMkLst>
            <pc:docMk/>
            <pc:sldMk cId="3640667650" sldId="702"/>
            <ac:cxnSpMk id="26" creationId="{A5FC6331-AB72-456C-8CC1-FCC5174DCEAE}"/>
          </ac:cxnSpMkLst>
        </pc:cxnChg>
      </pc:sldChg>
      <pc:sldChg chg="addSp delSp modSp add mod">
        <pc:chgData name="Sidney Seckler" userId="73470fc2d5f88927" providerId="LiveId" clId="{E0A4987A-5809-4D38-926D-9CD0A219B12D}" dt="2021-06-28T11:47:24.157" v="2140" actId="20577"/>
        <pc:sldMkLst>
          <pc:docMk/>
          <pc:sldMk cId="3029487976" sldId="703"/>
        </pc:sldMkLst>
        <pc:spChg chg="add del mod">
          <ac:chgData name="Sidney Seckler" userId="73470fc2d5f88927" providerId="LiveId" clId="{E0A4987A-5809-4D38-926D-9CD0A219B12D}" dt="2021-06-28T11:40:45.897" v="2016" actId="478"/>
          <ac:spMkLst>
            <pc:docMk/>
            <pc:sldMk cId="3029487976" sldId="703"/>
            <ac:spMk id="4" creationId="{95957C90-D062-4301-A113-CFA528B28799}"/>
          </ac:spMkLst>
        </pc:spChg>
        <pc:spChg chg="mod">
          <ac:chgData name="Sidney Seckler" userId="73470fc2d5f88927" providerId="LiveId" clId="{E0A4987A-5809-4D38-926D-9CD0A219B12D}" dt="2021-06-28T11:42:15.853" v="2031" actId="14100"/>
          <ac:spMkLst>
            <pc:docMk/>
            <pc:sldMk cId="3029487976" sldId="703"/>
            <ac:spMk id="41" creationId="{DB1C96F1-B55E-4184-A888-49334E3DE5C4}"/>
          </ac:spMkLst>
        </pc:spChg>
        <pc:spChg chg="add mod">
          <ac:chgData name="Sidney Seckler" userId="73470fc2d5f88927" providerId="LiveId" clId="{E0A4987A-5809-4D38-926D-9CD0A219B12D}" dt="2021-06-28T11:40:55.020" v="2017"/>
          <ac:spMkLst>
            <pc:docMk/>
            <pc:sldMk cId="3029487976" sldId="703"/>
            <ac:spMk id="42" creationId="{D3FD70DE-5569-49D0-8ED6-34A5332295DF}"/>
          </ac:spMkLst>
        </pc:spChg>
        <pc:spChg chg="del">
          <ac:chgData name="Sidney Seckler" userId="73470fc2d5f88927" providerId="LiveId" clId="{E0A4987A-5809-4D38-926D-9CD0A219B12D}" dt="2021-06-28T11:41:03.293" v="2019" actId="478"/>
          <ac:spMkLst>
            <pc:docMk/>
            <pc:sldMk cId="3029487976" sldId="703"/>
            <ac:spMk id="44" creationId="{6E2B79C4-5AF7-4F12-968F-1DED1D353382}"/>
          </ac:spMkLst>
        </pc:spChg>
        <pc:spChg chg="del">
          <ac:chgData name="Sidney Seckler" userId="73470fc2d5f88927" providerId="LiveId" clId="{E0A4987A-5809-4D38-926D-9CD0A219B12D}" dt="2021-06-28T11:40:42.830" v="2015" actId="478"/>
          <ac:spMkLst>
            <pc:docMk/>
            <pc:sldMk cId="3029487976" sldId="703"/>
            <ac:spMk id="47" creationId="{C0F34007-8594-4298-8FF5-28E5283A7777}"/>
          </ac:spMkLst>
        </pc:spChg>
        <pc:spChg chg="mod">
          <ac:chgData name="Sidney Seckler" userId="73470fc2d5f88927" providerId="LiveId" clId="{E0A4987A-5809-4D38-926D-9CD0A219B12D}" dt="2021-06-28T11:42:02.865" v="2028" actId="1076"/>
          <ac:spMkLst>
            <pc:docMk/>
            <pc:sldMk cId="3029487976" sldId="703"/>
            <ac:spMk id="50" creationId="{7CAFB444-06DC-461A-B4A7-2C6FDD100F44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2" creationId="{97C461E1-5A60-4BF8-8BCA-391BA86FC3FE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4" creationId="{4EAE12A1-677B-4471-88C3-794BD8A2826E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7" creationId="{12008427-04BF-4D95-B005-1CB6F831A658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58" creationId="{DC0E2164-FDF6-410F-AE30-D396D17E4D1B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63" creationId="{5607A3D4-1F6B-4C1E-92BE-7859A12B968D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64" creationId="{92F51DD4-6149-4D06-9072-39B93E7D3024}"/>
          </ac:spMkLst>
        </pc:spChg>
        <pc:spChg chg="mod">
          <ac:chgData name="Sidney Seckler" userId="73470fc2d5f88927" providerId="LiveId" clId="{E0A4987A-5809-4D38-926D-9CD0A219B12D}" dt="2021-06-28T11:41:13.408" v="2021"/>
          <ac:spMkLst>
            <pc:docMk/>
            <pc:sldMk cId="3029487976" sldId="703"/>
            <ac:spMk id="65" creationId="{15F7B02D-A11B-437C-AEF5-647801245A1C}"/>
          </ac:spMkLst>
        </pc:spChg>
        <pc:spChg chg="add mod">
          <ac:chgData name="Sidney Seckler" userId="73470fc2d5f88927" providerId="LiveId" clId="{E0A4987A-5809-4D38-926D-9CD0A219B12D}" dt="2021-06-28T11:47:24.157" v="2140" actId="20577"/>
          <ac:spMkLst>
            <pc:docMk/>
            <pc:sldMk cId="3029487976" sldId="703"/>
            <ac:spMk id="66" creationId="{D4CA2D05-CB09-49E6-8091-80454F9DE96F}"/>
          </ac:spMkLst>
        </pc:spChg>
        <pc:grpChg chg="del">
          <ac:chgData name="Sidney Seckler" userId="73470fc2d5f88927" providerId="LiveId" clId="{E0A4987A-5809-4D38-926D-9CD0A219B12D}" dt="2021-06-28T11:41:05.670" v="2020" actId="478"/>
          <ac:grpSpMkLst>
            <pc:docMk/>
            <pc:sldMk cId="3029487976" sldId="703"/>
            <ac:grpSpMk id="19" creationId="{3CD5CDDD-989D-4650-80CC-CCCC19DD2704}"/>
          </ac:grpSpMkLst>
        </pc:grpChg>
        <pc:grpChg chg="add mod">
          <ac:chgData name="Sidney Seckler" userId="73470fc2d5f88927" providerId="LiveId" clId="{E0A4987A-5809-4D38-926D-9CD0A219B12D}" dt="2021-06-28T11:42:09.482" v="2029" actId="1076"/>
          <ac:grpSpMkLst>
            <pc:docMk/>
            <pc:sldMk cId="3029487976" sldId="703"/>
            <ac:grpSpMk id="43" creationId="{CAF543C1-B7E3-40B9-BBC9-37E914878BE0}"/>
          </ac:grpSpMkLst>
        </pc:grpChg>
        <pc:grpChg chg="mod">
          <ac:chgData name="Sidney Seckler" userId="73470fc2d5f88927" providerId="LiveId" clId="{E0A4987A-5809-4D38-926D-9CD0A219B12D}" dt="2021-06-28T11:41:13.408" v="2021"/>
          <ac:grpSpMkLst>
            <pc:docMk/>
            <pc:sldMk cId="3029487976" sldId="703"/>
            <ac:grpSpMk id="53" creationId="{DA24E89E-AD30-4C15-8866-993BDD6FF9DF}"/>
          </ac:grpSpMkLst>
        </pc:grpChg>
        <pc:cxnChg chg="del">
          <ac:chgData name="Sidney Seckler" userId="73470fc2d5f88927" providerId="LiveId" clId="{E0A4987A-5809-4D38-926D-9CD0A219B12D}" dt="2021-06-28T11:40:59.456" v="2018" actId="478"/>
          <ac:cxnSpMkLst>
            <pc:docMk/>
            <pc:sldMk cId="3029487976" sldId="703"/>
            <ac:cxnSpMk id="3" creationId="{DF07AFCC-71C3-4719-9451-5EDA81D96C48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5" creationId="{041AFE53-BB65-4975-938B-8F26B9B29B19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6" creationId="{7BEB95B7-652B-4F15-8DD2-5635FA726384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8" creationId="{34D32D35-DC83-4D27-B5D1-0ADA7ED3BE7F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49" creationId="{69F4DA72-DE96-4648-A62D-DA708EBD3233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1" creationId="{E32AC292-1256-4831-95D9-DF9C7E60B1BF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5" creationId="{A18CA795-C8D0-4442-AEEC-A4521789FFF5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6" creationId="{A720D95A-9285-4D7A-B53B-14083548456A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59" creationId="{F503650D-23CF-4447-A438-505738748243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60" creationId="{5B1F4737-6BA4-4FD4-8450-5C8A17CB287D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61" creationId="{72DA5143-4738-4043-BC64-2F965E041624}"/>
          </ac:cxnSpMkLst>
        </pc:cxnChg>
        <pc:cxnChg chg="mod">
          <ac:chgData name="Sidney Seckler" userId="73470fc2d5f88927" providerId="LiveId" clId="{E0A4987A-5809-4D38-926D-9CD0A219B12D}" dt="2021-06-28T11:41:13.408" v="2021"/>
          <ac:cxnSpMkLst>
            <pc:docMk/>
            <pc:sldMk cId="3029487976" sldId="703"/>
            <ac:cxnSpMk id="62" creationId="{74B8C486-3EF4-42E4-884F-9C1AF1ACA687}"/>
          </ac:cxnSpMkLst>
        </pc:cxnChg>
      </pc:sldChg>
      <pc:sldChg chg="addSp delSp modSp add mod">
        <pc:chgData name="Sidney Seckler" userId="73470fc2d5f88927" providerId="LiveId" clId="{E0A4987A-5809-4D38-926D-9CD0A219B12D}" dt="2021-06-28T11:48:40.289" v="2156" actId="1076"/>
        <pc:sldMkLst>
          <pc:docMk/>
          <pc:sldMk cId="1470281111" sldId="704"/>
        </pc:sldMkLst>
        <pc:spChg chg="add mod">
          <ac:chgData name="Sidney Seckler" userId="73470fc2d5f88927" providerId="LiveId" clId="{E0A4987A-5809-4D38-926D-9CD0A219B12D}" dt="2021-06-28T11:48:05.284" v="2153" actId="20577"/>
          <ac:spMkLst>
            <pc:docMk/>
            <pc:sldMk cId="1470281111" sldId="704"/>
            <ac:spMk id="28" creationId="{1316FCCD-2906-41D3-8C92-BB10ED30793A}"/>
          </ac:spMkLst>
        </pc:spChg>
        <pc:spChg chg="add mod">
          <ac:chgData name="Sidney Seckler" userId="73470fc2d5f88927" providerId="LiveId" clId="{E0A4987A-5809-4D38-926D-9CD0A219B12D}" dt="2021-06-28T11:48:40.289" v="2156" actId="1076"/>
          <ac:spMkLst>
            <pc:docMk/>
            <pc:sldMk cId="1470281111" sldId="704"/>
            <ac:spMk id="29" creationId="{08BF60E2-4134-4646-94FA-1C9C46B8D31F}"/>
          </ac:spMkLst>
        </pc:spChg>
        <pc:spChg chg="del">
          <ac:chgData name="Sidney Seckler" userId="73470fc2d5f88927" providerId="LiveId" clId="{E0A4987A-5809-4D38-926D-9CD0A219B12D}" dt="2021-06-28T11:43:50.878" v="2042" actId="478"/>
          <ac:spMkLst>
            <pc:docMk/>
            <pc:sldMk cId="1470281111" sldId="704"/>
            <ac:spMk id="41" creationId="{DB1C96F1-B55E-4184-A888-49334E3DE5C4}"/>
          </ac:spMkLst>
        </pc:spChg>
        <pc:spChg chg="del mod">
          <ac:chgData name="Sidney Seckler" userId="73470fc2d5f88927" providerId="LiveId" clId="{E0A4987A-5809-4D38-926D-9CD0A219B12D}" dt="2021-06-28T11:48:34.646" v="2155" actId="478"/>
          <ac:spMkLst>
            <pc:docMk/>
            <pc:sldMk cId="1470281111" sldId="704"/>
            <ac:spMk id="66" creationId="{D4CA2D05-CB09-49E6-8091-80454F9DE96F}"/>
          </ac:spMkLst>
        </pc:spChg>
        <pc:grpChg chg="mod">
          <ac:chgData name="Sidney Seckler" userId="73470fc2d5f88927" providerId="LiveId" clId="{E0A4987A-5809-4D38-926D-9CD0A219B12D}" dt="2021-06-28T11:43:58.369" v="2044" actId="1076"/>
          <ac:grpSpMkLst>
            <pc:docMk/>
            <pc:sldMk cId="1470281111" sldId="704"/>
            <ac:grpSpMk id="43" creationId="{CAF543C1-B7E3-40B9-BBC9-37E914878BE0}"/>
          </ac:grpSpMkLst>
        </pc:grpChg>
      </pc:sldChg>
      <pc:sldChg chg="addSp delSp modSp add mod">
        <pc:chgData name="Sidney Seckler" userId="73470fc2d5f88927" providerId="LiveId" clId="{E0A4987A-5809-4D38-926D-9CD0A219B12D}" dt="2021-06-28T11:50:28.836" v="2170" actId="1076"/>
        <pc:sldMkLst>
          <pc:docMk/>
          <pc:sldMk cId="1369140164" sldId="705"/>
        </pc:sldMkLst>
        <pc:spChg chg="add mod">
          <ac:chgData name="Sidney Seckler" userId="73470fc2d5f88927" providerId="LiveId" clId="{E0A4987A-5809-4D38-926D-9CD0A219B12D}" dt="2021-06-28T11:50:23.582" v="2169" actId="14100"/>
          <ac:spMkLst>
            <pc:docMk/>
            <pc:sldMk cId="1369140164" sldId="705"/>
            <ac:spMk id="27" creationId="{AEFA14BB-63F9-4357-94FC-DB425C2F69C4}"/>
          </ac:spMkLst>
        </pc:spChg>
        <pc:spChg chg="mod">
          <ac:chgData name="Sidney Seckler" userId="73470fc2d5f88927" providerId="LiveId" clId="{E0A4987A-5809-4D38-926D-9CD0A219B12D}" dt="2021-06-28T11:45:00.418" v="2053" actId="1076"/>
          <ac:spMkLst>
            <pc:docMk/>
            <pc:sldMk cId="1369140164" sldId="705"/>
            <ac:spMk id="28" creationId="{1316FCCD-2906-41D3-8C92-BB10ED30793A}"/>
          </ac:spMkLst>
        </pc:spChg>
        <pc:spChg chg="add mod">
          <ac:chgData name="Sidney Seckler" userId="73470fc2d5f88927" providerId="LiveId" clId="{E0A4987A-5809-4D38-926D-9CD0A219B12D}" dt="2021-06-28T11:50:28.836" v="2170" actId="1076"/>
          <ac:spMkLst>
            <pc:docMk/>
            <pc:sldMk cId="1369140164" sldId="705"/>
            <ac:spMk id="30" creationId="{5084A1AF-FB72-41F1-8BAC-2AB138208AE0}"/>
          </ac:spMkLst>
        </pc:spChg>
        <pc:spChg chg="del">
          <ac:chgData name="Sidney Seckler" userId="73470fc2d5f88927" providerId="LiveId" clId="{E0A4987A-5809-4D38-926D-9CD0A219B12D}" dt="2021-06-28T11:44:55.248" v="2052" actId="478"/>
          <ac:spMkLst>
            <pc:docMk/>
            <pc:sldMk cId="1369140164" sldId="705"/>
            <ac:spMk id="66" creationId="{D4CA2D05-CB09-49E6-8091-80454F9DE96F}"/>
          </ac:spMkLst>
        </pc:spChg>
        <pc:cxnChg chg="add mod">
          <ac:chgData name="Sidney Seckler" userId="73470fc2d5f88927" providerId="LiveId" clId="{E0A4987A-5809-4D38-926D-9CD0A219B12D}" dt="2021-06-28T11:49:14.179" v="2158" actId="1076"/>
          <ac:cxnSpMkLst>
            <pc:docMk/>
            <pc:sldMk cId="1369140164" sldId="705"/>
            <ac:cxnSpMk id="29" creationId="{6747B0C2-123E-4B28-BA30-AF24DAD7A685}"/>
          </ac:cxnSpMkLst>
        </pc:cxnChg>
      </pc:sldChg>
      <pc:sldChg chg="addSp delSp modSp add mod">
        <pc:chgData name="Sidney Seckler" userId="73470fc2d5f88927" providerId="LiveId" clId="{E0A4987A-5809-4D38-926D-9CD0A219B12D}" dt="2021-06-28T11:53:08.935" v="2280" actId="1076"/>
        <pc:sldMkLst>
          <pc:docMk/>
          <pc:sldMk cId="1596698773" sldId="706"/>
        </pc:sldMkLst>
        <pc:spChg chg="add del mod">
          <ac:chgData name="Sidney Seckler" userId="73470fc2d5f88927" providerId="LiveId" clId="{E0A4987A-5809-4D38-926D-9CD0A219B12D}" dt="2021-06-28T11:51:03.660" v="2175" actId="478"/>
          <ac:spMkLst>
            <pc:docMk/>
            <pc:sldMk cId="1596698773" sldId="706"/>
            <ac:spMk id="3" creationId="{5D2E2888-FF4F-4567-8AA5-5FCECADB3B84}"/>
          </ac:spMkLst>
        </pc:spChg>
        <pc:spChg chg="add mod">
          <ac:chgData name="Sidney Seckler" userId="73470fc2d5f88927" providerId="LiveId" clId="{E0A4987A-5809-4D38-926D-9CD0A219B12D}" dt="2021-06-28T11:53:01.674" v="2279" actId="1076"/>
          <ac:spMkLst>
            <pc:docMk/>
            <pc:sldMk cId="1596698773" sldId="706"/>
            <ac:spMk id="5" creationId="{7B88E2D2-BB42-4F7D-A44A-D1B13957DD42}"/>
          </ac:spMkLst>
        </pc:spChg>
        <pc:spChg chg="del">
          <ac:chgData name="Sidney Seckler" userId="73470fc2d5f88927" providerId="LiveId" clId="{E0A4987A-5809-4D38-926D-9CD0A219B12D}" dt="2021-06-28T11:51:00.933" v="2174" actId="478"/>
          <ac:spMkLst>
            <pc:docMk/>
            <pc:sldMk cId="1596698773" sldId="706"/>
            <ac:spMk id="27" creationId="{AEFA14BB-63F9-4357-94FC-DB425C2F69C4}"/>
          </ac:spMkLst>
        </pc:spChg>
        <pc:spChg chg="del">
          <ac:chgData name="Sidney Seckler" userId="73470fc2d5f88927" providerId="LiveId" clId="{E0A4987A-5809-4D38-926D-9CD0A219B12D}" dt="2021-06-28T11:50:55.061" v="2172" actId="478"/>
          <ac:spMkLst>
            <pc:docMk/>
            <pc:sldMk cId="1596698773" sldId="706"/>
            <ac:spMk id="28" creationId="{1316FCCD-2906-41D3-8C92-BB10ED30793A}"/>
          </ac:spMkLst>
        </pc:spChg>
        <pc:spChg chg="mod">
          <ac:chgData name="Sidney Seckler" userId="73470fc2d5f88927" providerId="LiveId" clId="{E0A4987A-5809-4D38-926D-9CD0A219B12D}" dt="2021-06-28T11:51:09.609" v="2176" actId="1076"/>
          <ac:spMkLst>
            <pc:docMk/>
            <pc:sldMk cId="1596698773" sldId="706"/>
            <ac:spMk id="30" creationId="{5084A1AF-FB72-41F1-8BAC-2AB138208AE0}"/>
          </ac:spMkLst>
        </pc:spChg>
        <pc:spChg chg="add mod">
          <ac:chgData name="Sidney Seckler" userId="73470fc2d5f88927" providerId="LiveId" clId="{E0A4987A-5809-4D38-926D-9CD0A219B12D}" dt="2021-06-28T11:52:53.315" v="2277" actId="1076"/>
          <ac:spMkLst>
            <pc:docMk/>
            <pc:sldMk cId="1596698773" sldId="706"/>
            <ac:spMk id="32" creationId="{C499012E-2D89-4837-9519-50AA882AADDD}"/>
          </ac:spMkLst>
        </pc:spChg>
        <pc:spChg chg="add mod">
          <ac:chgData name="Sidney Seckler" userId="73470fc2d5f88927" providerId="LiveId" clId="{E0A4987A-5809-4D38-926D-9CD0A219B12D}" dt="2021-06-28T11:53:08.935" v="2280" actId="1076"/>
          <ac:spMkLst>
            <pc:docMk/>
            <pc:sldMk cId="1596698773" sldId="706"/>
            <ac:spMk id="33" creationId="{B9C8D48D-4F7B-45E2-ADB7-92A944F453FC}"/>
          </ac:spMkLst>
        </pc:spChg>
        <pc:cxnChg chg="del">
          <ac:chgData name="Sidney Seckler" userId="73470fc2d5f88927" providerId="LiveId" clId="{E0A4987A-5809-4D38-926D-9CD0A219B12D}" dt="2021-06-28T11:50:57.802" v="2173" actId="478"/>
          <ac:cxnSpMkLst>
            <pc:docMk/>
            <pc:sldMk cId="1596698773" sldId="706"/>
            <ac:cxnSpMk id="29" creationId="{6747B0C2-123E-4B28-BA30-AF24DAD7A685}"/>
          </ac:cxnSpMkLst>
        </pc:cxnChg>
      </pc:sldChg>
      <pc:sldChg chg="addSp delSp modSp add mod">
        <pc:chgData name="Sidney Seckler" userId="73470fc2d5f88927" providerId="LiveId" clId="{E0A4987A-5809-4D38-926D-9CD0A219B12D}" dt="2021-06-28T12:43:18.016" v="2804" actId="1076"/>
        <pc:sldMkLst>
          <pc:docMk/>
          <pc:sldMk cId="3975600870" sldId="707"/>
        </pc:sldMkLst>
        <pc:spChg chg="add del mod">
          <ac:chgData name="Sidney Seckler" userId="73470fc2d5f88927" providerId="LiveId" clId="{E0A4987A-5809-4D38-926D-9CD0A219B12D}" dt="2021-06-28T11:53:40.105" v="2284" actId="478"/>
          <ac:spMkLst>
            <pc:docMk/>
            <pc:sldMk cId="3975600870" sldId="707"/>
            <ac:spMk id="3" creationId="{629FC4CC-9B7E-414F-85EB-908F729C2176}"/>
          </ac:spMkLst>
        </pc:spChg>
        <pc:spChg chg="del">
          <ac:chgData name="Sidney Seckler" userId="73470fc2d5f88927" providerId="LiveId" clId="{E0A4987A-5809-4D38-926D-9CD0A219B12D}" dt="2021-06-28T11:53:34.840" v="2282" actId="478"/>
          <ac:spMkLst>
            <pc:docMk/>
            <pc:sldMk cId="3975600870" sldId="707"/>
            <ac:spMk id="5" creationId="{7B88E2D2-BB42-4F7D-A44A-D1B13957DD42}"/>
          </ac:spMkLst>
        </pc:spChg>
        <pc:spChg chg="add mod">
          <ac:chgData name="Sidney Seckler" userId="73470fc2d5f88927" providerId="LiveId" clId="{E0A4987A-5809-4D38-926D-9CD0A219B12D}" dt="2021-06-28T12:43:18.016" v="2804" actId="1076"/>
          <ac:spMkLst>
            <pc:docMk/>
            <pc:sldMk cId="3975600870" sldId="707"/>
            <ac:spMk id="6" creationId="{3210FD7D-45F0-44B8-A604-6FD82194CB20}"/>
          </ac:spMkLst>
        </pc:spChg>
        <pc:spChg chg="mod">
          <ac:chgData name="Sidney Seckler" userId="73470fc2d5f88927" providerId="LiveId" clId="{E0A4987A-5809-4D38-926D-9CD0A219B12D}" dt="2021-06-28T11:54:57.781" v="2374" actId="1076"/>
          <ac:spMkLst>
            <pc:docMk/>
            <pc:sldMk cId="3975600870" sldId="707"/>
            <ac:spMk id="30" creationId="{5084A1AF-FB72-41F1-8BAC-2AB138208AE0}"/>
          </ac:spMkLst>
        </pc:spChg>
        <pc:spChg chg="del">
          <ac:chgData name="Sidney Seckler" userId="73470fc2d5f88927" providerId="LiveId" clId="{E0A4987A-5809-4D38-926D-9CD0A219B12D}" dt="2021-06-28T11:53:34.840" v="2282" actId="478"/>
          <ac:spMkLst>
            <pc:docMk/>
            <pc:sldMk cId="3975600870" sldId="707"/>
            <ac:spMk id="32" creationId="{C499012E-2D89-4837-9519-50AA882AADDD}"/>
          </ac:spMkLst>
        </pc:spChg>
        <pc:spChg chg="del">
          <ac:chgData name="Sidney Seckler" userId="73470fc2d5f88927" providerId="LiveId" clId="{E0A4987A-5809-4D38-926D-9CD0A219B12D}" dt="2021-06-28T11:53:37.765" v="2283" actId="478"/>
          <ac:spMkLst>
            <pc:docMk/>
            <pc:sldMk cId="3975600870" sldId="707"/>
            <ac:spMk id="33" creationId="{B9C8D48D-4F7B-45E2-ADB7-92A944F453FC}"/>
          </ac:spMkLst>
        </pc:spChg>
        <pc:spChg chg="add mod">
          <ac:chgData name="Sidney Seckler" userId="73470fc2d5f88927" providerId="LiveId" clId="{E0A4987A-5809-4D38-926D-9CD0A219B12D}" dt="2021-06-28T12:43:07.302" v="2802" actId="1076"/>
          <ac:spMkLst>
            <pc:docMk/>
            <pc:sldMk cId="3975600870" sldId="707"/>
            <ac:spMk id="34" creationId="{620ACB61-97E1-48CB-ADF3-BC0242557732}"/>
          </ac:spMkLst>
        </pc:spChg>
        <pc:spChg chg="add mod">
          <ac:chgData name="Sidney Seckler" userId="73470fc2d5f88927" providerId="LiveId" clId="{E0A4987A-5809-4D38-926D-9CD0A219B12D}" dt="2021-06-28T11:55:07.651" v="2377" actId="1076"/>
          <ac:spMkLst>
            <pc:docMk/>
            <pc:sldMk cId="3975600870" sldId="707"/>
            <ac:spMk id="35" creationId="{033D290B-FDBE-4884-B456-9DD198746707}"/>
          </ac:spMkLst>
        </pc:spChg>
      </pc:sldChg>
      <pc:sldChg chg="addSp delSp modSp add mod">
        <pc:chgData name="Sidney Seckler" userId="73470fc2d5f88927" providerId="LiveId" clId="{E0A4987A-5809-4D38-926D-9CD0A219B12D}" dt="2021-06-28T11:57:12.892" v="2420" actId="1076"/>
        <pc:sldMkLst>
          <pc:docMk/>
          <pc:sldMk cId="561928731" sldId="708"/>
        </pc:sldMkLst>
        <pc:spChg chg="add del mod">
          <ac:chgData name="Sidney Seckler" userId="73470fc2d5f88927" providerId="LiveId" clId="{E0A4987A-5809-4D38-926D-9CD0A219B12D}" dt="2021-06-28T11:56:36.222" v="2383" actId="478"/>
          <ac:spMkLst>
            <pc:docMk/>
            <pc:sldMk cId="561928731" sldId="708"/>
            <ac:spMk id="3" creationId="{5771B4CD-0EAF-4759-A33E-E664D743417C}"/>
          </ac:spMkLst>
        </pc:spChg>
        <pc:spChg chg="add mod">
          <ac:chgData name="Sidney Seckler" userId="73470fc2d5f88927" providerId="LiveId" clId="{E0A4987A-5809-4D38-926D-9CD0A219B12D}" dt="2021-06-28T11:57:12.892" v="2420" actId="1076"/>
          <ac:spMkLst>
            <pc:docMk/>
            <pc:sldMk cId="561928731" sldId="708"/>
            <ac:spMk id="41" creationId="{2A84F7B7-24DA-478E-810E-329378D9E680}"/>
          </ac:spMkLst>
        </pc:spChg>
        <pc:spChg chg="mod">
          <ac:chgData name="Sidney Seckler" userId="73470fc2d5f88927" providerId="LiveId" clId="{E0A4987A-5809-4D38-926D-9CD0A219B12D}" dt="2021-06-28T11:56:46.123" v="2385" actId="1076"/>
          <ac:spMkLst>
            <pc:docMk/>
            <pc:sldMk cId="561928731" sldId="708"/>
            <ac:spMk id="42" creationId="{F31C14BD-89F4-427E-AE13-3F6D7FC0DAF9}"/>
          </ac:spMkLst>
        </pc:spChg>
        <pc:spChg chg="del">
          <ac:chgData name="Sidney Seckler" userId="73470fc2d5f88927" providerId="LiveId" clId="{E0A4987A-5809-4D38-926D-9CD0A219B12D}" dt="2021-06-28T11:56:41.714" v="2384" actId="478"/>
          <ac:spMkLst>
            <pc:docMk/>
            <pc:sldMk cId="561928731" sldId="708"/>
            <ac:spMk id="44" creationId="{5F3129ED-D0DE-494E-BAE3-571A70E789C3}"/>
          </ac:spMkLst>
        </pc:spChg>
        <pc:spChg chg="del">
          <ac:chgData name="Sidney Seckler" userId="73470fc2d5f88927" providerId="LiveId" clId="{E0A4987A-5809-4D38-926D-9CD0A219B12D}" dt="2021-06-28T11:56:30.643" v="2382" actId="478"/>
          <ac:spMkLst>
            <pc:docMk/>
            <pc:sldMk cId="561928731" sldId="708"/>
            <ac:spMk id="46" creationId="{AEA47495-3E49-488B-A1DB-A8F083951A9F}"/>
          </ac:spMkLst>
        </pc:spChg>
      </pc:sldChg>
      <pc:sldChg chg="addSp delSp modSp add mod">
        <pc:chgData name="Sidney Seckler" userId="73470fc2d5f88927" providerId="LiveId" clId="{E0A4987A-5809-4D38-926D-9CD0A219B12D}" dt="2021-06-28T11:59:44.330" v="2451" actId="1076"/>
        <pc:sldMkLst>
          <pc:docMk/>
          <pc:sldMk cId="474947515" sldId="709"/>
        </pc:sldMkLst>
        <pc:spChg chg="add del mod">
          <ac:chgData name="Sidney Seckler" userId="73470fc2d5f88927" providerId="LiveId" clId="{E0A4987A-5809-4D38-926D-9CD0A219B12D}" dt="2021-06-28T11:58:44.271" v="2435" actId="478"/>
          <ac:spMkLst>
            <pc:docMk/>
            <pc:sldMk cId="474947515" sldId="709"/>
            <ac:spMk id="3" creationId="{F4C13DE4-F7F2-4307-A3BE-9138734FE71B}"/>
          </ac:spMkLst>
        </pc:spChg>
        <pc:spChg chg="add mod">
          <ac:chgData name="Sidney Seckler" userId="73470fc2d5f88927" providerId="LiveId" clId="{E0A4987A-5809-4D38-926D-9CD0A219B12D}" dt="2021-06-28T11:59:44.330" v="2451" actId="1076"/>
          <ac:spMkLst>
            <pc:docMk/>
            <pc:sldMk cId="474947515" sldId="709"/>
            <ac:spMk id="17" creationId="{04EBB381-960D-45B3-AFDE-0A669D5DBFB3}"/>
          </ac:spMkLst>
        </pc:spChg>
        <pc:spChg chg="del">
          <ac:chgData name="Sidney Seckler" userId="73470fc2d5f88927" providerId="LiveId" clId="{E0A4987A-5809-4D38-926D-9CD0A219B12D}" dt="2021-06-28T11:58:39.460" v="2433" actId="478"/>
          <ac:spMkLst>
            <pc:docMk/>
            <pc:sldMk cId="474947515" sldId="709"/>
            <ac:spMk id="21" creationId="{E16570D1-C4E9-4657-BD43-DE4FD231AB54}"/>
          </ac:spMkLst>
        </pc:spChg>
        <pc:spChg chg="add mod">
          <ac:chgData name="Sidney Seckler" userId="73470fc2d5f88927" providerId="LiveId" clId="{E0A4987A-5809-4D38-926D-9CD0A219B12D}" dt="2021-06-28T11:59:21.664" v="2446" actId="1076"/>
          <ac:spMkLst>
            <pc:docMk/>
            <pc:sldMk cId="474947515" sldId="709"/>
            <ac:spMk id="23" creationId="{FF5060D0-08C1-4DF0-BFD6-6171F06E58C5}"/>
          </ac:spMkLst>
        </pc:spChg>
        <pc:spChg chg="del">
          <ac:chgData name="Sidney Seckler" userId="73470fc2d5f88927" providerId="LiveId" clId="{E0A4987A-5809-4D38-926D-9CD0A219B12D}" dt="2021-06-28T11:58:36.882" v="2432" actId="478"/>
          <ac:spMkLst>
            <pc:docMk/>
            <pc:sldMk cId="474947515" sldId="709"/>
            <ac:spMk id="24" creationId="{25257F5B-312B-41D9-A262-0C2EF12C12CD}"/>
          </ac:spMkLst>
        </pc:spChg>
        <pc:spChg chg="del">
          <ac:chgData name="Sidney Seckler" userId="73470fc2d5f88927" providerId="LiveId" clId="{E0A4987A-5809-4D38-926D-9CD0A219B12D}" dt="2021-06-28T11:58:41.801" v="2434" actId="478"/>
          <ac:spMkLst>
            <pc:docMk/>
            <pc:sldMk cId="474947515" sldId="709"/>
            <ac:spMk id="26" creationId="{8E17082E-F045-422E-BDA8-A8E019D8181B}"/>
          </ac:spMkLst>
        </pc:spChg>
      </pc:sldChg>
      <pc:sldChg chg="addSp delSp modSp add mod">
        <pc:chgData name="Sidney Seckler" userId="73470fc2d5f88927" providerId="LiveId" clId="{E0A4987A-5809-4D38-926D-9CD0A219B12D}" dt="2021-06-28T12:04:07.447" v="2499" actId="1076"/>
        <pc:sldMkLst>
          <pc:docMk/>
          <pc:sldMk cId="3447941230" sldId="710"/>
        </pc:sldMkLst>
        <pc:spChg chg="add del mod">
          <ac:chgData name="Sidney Seckler" userId="73470fc2d5f88927" providerId="LiveId" clId="{E0A4987A-5809-4D38-926D-9CD0A219B12D}" dt="2021-06-28T12:01:21.063" v="2456" actId="478"/>
          <ac:spMkLst>
            <pc:docMk/>
            <pc:sldMk cId="3447941230" sldId="710"/>
            <ac:spMk id="3" creationId="{315A7F24-33F7-4C2E-80FE-D4B08020CB14}"/>
          </ac:spMkLst>
        </pc:spChg>
        <pc:spChg chg="del">
          <ac:chgData name="Sidney Seckler" userId="73470fc2d5f88927" providerId="LiveId" clId="{E0A4987A-5809-4D38-926D-9CD0A219B12D}" dt="2021-06-28T12:01:12.739" v="2453" actId="478"/>
          <ac:spMkLst>
            <pc:docMk/>
            <pc:sldMk cId="3447941230" sldId="710"/>
            <ac:spMk id="30" creationId="{5084A1AF-FB72-41F1-8BAC-2AB138208AE0}"/>
          </ac:spMkLst>
        </pc:spChg>
        <pc:spChg chg="add mod">
          <ac:chgData name="Sidney Seckler" userId="73470fc2d5f88927" providerId="LiveId" clId="{E0A4987A-5809-4D38-926D-9CD0A219B12D}" dt="2021-06-28T12:03:04.834" v="2488" actId="1076"/>
          <ac:spMkLst>
            <pc:docMk/>
            <pc:sldMk cId="3447941230" sldId="710"/>
            <ac:spMk id="31" creationId="{2B28AFD9-9E91-46FE-9379-F30C9935CBD9}"/>
          </ac:spMkLst>
        </pc:spChg>
        <pc:spChg chg="add mod">
          <ac:chgData name="Sidney Seckler" userId="73470fc2d5f88927" providerId="LiveId" clId="{E0A4987A-5809-4D38-926D-9CD0A219B12D}" dt="2021-06-28T12:04:03.281" v="2498" actId="1076"/>
          <ac:spMkLst>
            <pc:docMk/>
            <pc:sldMk cId="3447941230" sldId="710"/>
            <ac:spMk id="32" creationId="{0EBABC19-07A8-45BA-8404-767C887838C6}"/>
          </ac:spMkLst>
        </pc:spChg>
        <pc:spChg chg="del mod">
          <ac:chgData name="Sidney Seckler" userId="73470fc2d5f88927" providerId="LiveId" clId="{E0A4987A-5809-4D38-926D-9CD0A219B12D}" dt="2021-06-28T12:02:57.892" v="2487" actId="478"/>
          <ac:spMkLst>
            <pc:docMk/>
            <pc:sldMk cId="3447941230" sldId="710"/>
            <ac:spMk id="34" creationId="{620ACB61-97E1-48CB-ADF3-BC0242557732}"/>
          </ac:spMkLst>
        </pc:spChg>
        <pc:spChg chg="del">
          <ac:chgData name="Sidney Seckler" userId="73470fc2d5f88927" providerId="LiveId" clId="{E0A4987A-5809-4D38-926D-9CD0A219B12D}" dt="2021-06-28T12:01:18.665" v="2455" actId="478"/>
          <ac:spMkLst>
            <pc:docMk/>
            <pc:sldMk cId="3447941230" sldId="710"/>
            <ac:spMk id="35" creationId="{033D290B-FDBE-4884-B456-9DD198746707}"/>
          </ac:spMkLst>
        </pc:spChg>
        <pc:spChg chg="add mod">
          <ac:chgData name="Sidney Seckler" userId="73470fc2d5f88927" providerId="LiveId" clId="{E0A4987A-5809-4D38-926D-9CD0A219B12D}" dt="2021-06-28T12:04:07.447" v="2499" actId="1076"/>
          <ac:spMkLst>
            <pc:docMk/>
            <pc:sldMk cId="3447941230" sldId="710"/>
            <ac:spMk id="36" creationId="{C0909E16-212B-4534-B2F2-197BA48F2D1C}"/>
          </ac:spMkLst>
        </pc:spChg>
        <pc:spChg chg="mod">
          <ac:chgData name="Sidney Seckler" userId="73470fc2d5f88927" providerId="LiveId" clId="{E0A4987A-5809-4D38-926D-9CD0A219B12D}" dt="2021-06-28T12:01:44.374" v="2462" actId="1076"/>
          <ac:spMkLst>
            <pc:docMk/>
            <pc:sldMk cId="3447941230" sldId="710"/>
            <ac:spMk id="50" creationId="{7CAFB444-06DC-461A-B4A7-2C6FDD100F44}"/>
          </ac:spMkLst>
        </pc:spChg>
        <pc:grpChg chg="mod">
          <ac:chgData name="Sidney Seckler" userId="73470fc2d5f88927" providerId="LiveId" clId="{E0A4987A-5809-4D38-926D-9CD0A219B12D}" dt="2021-06-28T12:01:50.326" v="2463" actId="1076"/>
          <ac:grpSpMkLst>
            <pc:docMk/>
            <pc:sldMk cId="3447941230" sldId="710"/>
            <ac:grpSpMk id="43" creationId="{CAF543C1-B7E3-40B9-BBC9-37E914878BE0}"/>
          </ac:grpSpMkLst>
        </pc:grpChg>
      </pc:sldChg>
      <pc:sldChg chg="add del">
        <pc:chgData name="Sidney Seckler" userId="73470fc2d5f88927" providerId="LiveId" clId="{E0A4987A-5809-4D38-926D-9CD0A219B12D}" dt="2021-06-28T12:01:25.702" v="2458"/>
        <pc:sldMkLst>
          <pc:docMk/>
          <pc:sldMk cId="176317040" sldId="711"/>
        </pc:sldMkLst>
      </pc:sldChg>
      <pc:sldChg chg="addSp delSp modSp add mod">
        <pc:chgData name="Sidney Seckler" userId="73470fc2d5f88927" providerId="LiveId" clId="{E0A4987A-5809-4D38-926D-9CD0A219B12D}" dt="2021-06-28T12:05:50.567" v="2541" actId="1076"/>
        <pc:sldMkLst>
          <pc:docMk/>
          <pc:sldMk cId="1249798993" sldId="711"/>
        </pc:sldMkLst>
        <pc:spChg chg="add mod">
          <ac:chgData name="Sidney Seckler" userId="73470fc2d5f88927" providerId="LiveId" clId="{E0A4987A-5809-4D38-926D-9CD0A219B12D}" dt="2021-06-28T12:05:50.567" v="2541" actId="1076"/>
          <ac:spMkLst>
            <pc:docMk/>
            <pc:sldMk cId="1249798993" sldId="711"/>
            <ac:spMk id="29" creationId="{4A21052F-979E-44C1-9073-8809F04ED5A8}"/>
          </ac:spMkLst>
        </pc:spChg>
        <pc:spChg chg="mod">
          <ac:chgData name="Sidney Seckler" userId="73470fc2d5f88927" providerId="LiveId" clId="{E0A4987A-5809-4D38-926D-9CD0A219B12D}" dt="2021-06-28T12:05:43.566" v="2539" actId="1076"/>
          <ac:spMkLst>
            <pc:docMk/>
            <pc:sldMk cId="1249798993" sldId="711"/>
            <ac:spMk id="31" creationId="{2B28AFD9-9E91-46FE-9379-F30C9935CBD9}"/>
          </ac:spMkLst>
        </pc:spChg>
        <pc:spChg chg="mod">
          <ac:chgData name="Sidney Seckler" userId="73470fc2d5f88927" providerId="LiveId" clId="{E0A4987A-5809-4D38-926D-9CD0A219B12D}" dt="2021-06-28T12:05:46.467" v="2540" actId="1076"/>
          <ac:spMkLst>
            <pc:docMk/>
            <pc:sldMk cId="1249798993" sldId="711"/>
            <ac:spMk id="32" creationId="{0EBABC19-07A8-45BA-8404-767C887838C6}"/>
          </ac:spMkLst>
        </pc:spChg>
        <pc:spChg chg="del">
          <ac:chgData name="Sidney Seckler" userId="73470fc2d5f88927" providerId="LiveId" clId="{E0A4987A-5809-4D38-926D-9CD0A219B12D}" dt="2021-06-28T12:04:58.348" v="2532" actId="478"/>
          <ac:spMkLst>
            <pc:docMk/>
            <pc:sldMk cId="1249798993" sldId="711"/>
            <ac:spMk id="36" creationId="{C0909E16-212B-4534-B2F2-197BA48F2D1C}"/>
          </ac:spMkLst>
        </pc:spChg>
      </pc:sldChg>
      <pc:sldChg chg="addSp delSp modSp add mod">
        <pc:chgData name="Sidney Seckler" userId="73470fc2d5f88927" providerId="LiveId" clId="{E0A4987A-5809-4D38-926D-9CD0A219B12D}" dt="2021-06-28T12:06:52.136" v="2579" actId="1076"/>
        <pc:sldMkLst>
          <pc:docMk/>
          <pc:sldMk cId="4171457402" sldId="712"/>
        </pc:sldMkLst>
        <pc:spChg chg="del">
          <ac:chgData name="Sidney Seckler" userId="73470fc2d5f88927" providerId="LiveId" clId="{E0A4987A-5809-4D38-926D-9CD0A219B12D}" dt="2021-06-28T12:06:27.301" v="2574" actId="478"/>
          <ac:spMkLst>
            <pc:docMk/>
            <pc:sldMk cId="4171457402" sldId="712"/>
            <ac:spMk id="29" creationId="{4A21052F-979E-44C1-9073-8809F04ED5A8}"/>
          </ac:spMkLst>
        </pc:spChg>
        <pc:spChg chg="add mod">
          <ac:chgData name="Sidney Seckler" userId="73470fc2d5f88927" providerId="LiveId" clId="{E0A4987A-5809-4D38-926D-9CD0A219B12D}" dt="2021-06-28T12:06:52.136" v="2579" actId="1076"/>
          <ac:spMkLst>
            <pc:docMk/>
            <pc:sldMk cId="4171457402" sldId="712"/>
            <ac:spMk id="30" creationId="{89FC09AF-6554-43EF-AD98-157F33FE72EE}"/>
          </ac:spMkLst>
        </pc:spChg>
        <pc:spChg chg="mod">
          <ac:chgData name="Sidney Seckler" userId="73470fc2d5f88927" providerId="LiveId" clId="{E0A4987A-5809-4D38-926D-9CD0A219B12D}" dt="2021-06-28T12:06:08.581" v="2567" actId="20577"/>
          <ac:spMkLst>
            <pc:docMk/>
            <pc:sldMk cId="4171457402" sldId="712"/>
            <ac:spMk id="31" creationId="{2B28AFD9-9E91-46FE-9379-F30C9935CBD9}"/>
          </ac:spMkLst>
        </pc:spChg>
        <pc:spChg chg="mod">
          <ac:chgData name="Sidney Seckler" userId="73470fc2d5f88927" providerId="LiveId" clId="{E0A4987A-5809-4D38-926D-9CD0A219B12D}" dt="2021-06-28T12:06:23.325" v="2573" actId="20577"/>
          <ac:spMkLst>
            <pc:docMk/>
            <pc:sldMk cId="4171457402" sldId="712"/>
            <ac:spMk id="32" creationId="{0EBABC19-07A8-45BA-8404-767C887838C6}"/>
          </ac:spMkLst>
        </pc:spChg>
      </pc:sldChg>
      <pc:sldChg chg="addSp delSp modSp add mod">
        <pc:chgData name="Sidney Seckler" userId="73470fc2d5f88927" providerId="LiveId" clId="{E0A4987A-5809-4D38-926D-9CD0A219B12D}" dt="2021-06-28T12:25:09.879" v="2649" actId="1076"/>
        <pc:sldMkLst>
          <pc:docMk/>
          <pc:sldMk cId="2218732563" sldId="713"/>
        </pc:sldMkLst>
        <pc:spChg chg="add mod">
          <ac:chgData name="Sidney Seckler" userId="73470fc2d5f88927" providerId="LiveId" clId="{E0A4987A-5809-4D38-926D-9CD0A219B12D}" dt="2021-06-28T12:25:09.879" v="2649" actId="1076"/>
          <ac:spMkLst>
            <pc:docMk/>
            <pc:sldMk cId="2218732563" sldId="713"/>
            <ac:spMk id="2" creationId="{4650858D-DC15-4310-B1E0-8B4D6CBCC6ED}"/>
          </ac:spMkLst>
        </pc:spChg>
        <pc:spChg chg="mod">
          <ac:chgData name="Sidney Seckler" userId="73470fc2d5f88927" providerId="LiveId" clId="{E0A4987A-5809-4D38-926D-9CD0A219B12D}" dt="2021-06-28T12:22:01.914" v="2622" actId="1076"/>
          <ac:spMkLst>
            <pc:docMk/>
            <pc:sldMk cId="2218732563" sldId="713"/>
            <ac:spMk id="13" creationId="{0A8B0C8D-88F9-4C71-9095-8855810D39DE}"/>
          </ac:spMkLst>
        </pc:spChg>
        <pc:spChg chg="mod">
          <ac:chgData name="Sidney Seckler" userId="73470fc2d5f88927" providerId="LiveId" clId="{E0A4987A-5809-4D38-926D-9CD0A219B12D}" dt="2021-06-28T12:23:16.825" v="2627" actId="1076"/>
          <ac:spMkLst>
            <pc:docMk/>
            <pc:sldMk cId="2218732563" sldId="713"/>
            <ac:spMk id="17" creationId="{8B4E7B52-3AB2-4B0E-A79B-80446A482FAE}"/>
          </ac:spMkLst>
        </pc:spChg>
        <pc:spChg chg="mod">
          <ac:chgData name="Sidney Seckler" userId="73470fc2d5f88927" providerId="LiveId" clId="{E0A4987A-5809-4D38-926D-9CD0A219B12D}" dt="2021-06-28T12:24:46.577" v="2645" actId="1076"/>
          <ac:spMkLst>
            <pc:docMk/>
            <pc:sldMk cId="2218732563" sldId="713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31" creationId="{C20EDEC6-7E23-4A23-887C-6CA89BFA7B59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39" creationId="{700F59DE-1BC4-4961-B198-7C7D69ECA884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0" creationId="{DBF4F404-4AC2-4FCC-A2AA-5DCE5C9F7176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1" creationId="{2DFB6114-C448-4EF8-99E0-5576F3C04A0A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3" creationId="{E8575BAD-DFC2-4C11-A9E1-95260D69C42F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4" creationId="{64256415-56DF-45ED-A848-FE9E7C15D519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5" creationId="{B2CD6D2D-322D-4278-8419-08FED263A1E5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8" creationId="{BED86431-1FE5-4D44-BD3E-4DE85627E334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49" creationId="{EB266F0D-C6CF-4AF7-9512-D1CE62AAFFCD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4" creationId="{AFAE4E28-07EE-43BF-80B4-5F0401BA7FEB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7" creationId="{55C117A2-5D8C-4DC5-BE61-25DC55BECACF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8" creationId="{375BA21D-2AAA-419F-88E0-ACDC14403D35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59" creationId="{175E10AF-D43B-4746-87C8-FD6E816419FE}"/>
          </ac:spMkLst>
        </pc:spChg>
        <pc:spChg chg="mod">
          <ac:chgData name="Sidney Seckler" userId="73470fc2d5f88927" providerId="LiveId" clId="{E0A4987A-5809-4D38-926D-9CD0A219B12D}" dt="2021-06-28T12:22:34.829" v="2624"/>
          <ac:spMkLst>
            <pc:docMk/>
            <pc:sldMk cId="2218732563" sldId="713"/>
            <ac:spMk id="63" creationId="{E41170CD-2DA1-4360-8BCA-5BE5E799F161}"/>
          </ac:spMkLst>
        </pc:spChg>
        <pc:spChg chg="add mod">
          <ac:chgData name="Sidney Seckler" userId="73470fc2d5f88927" providerId="LiveId" clId="{E0A4987A-5809-4D38-926D-9CD0A219B12D}" dt="2021-06-28T12:25:04.295" v="2648" actId="1076"/>
          <ac:spMkLst>
            <pc:docMk/>
            <pc:sldMk cId="2218732563" sldId="713"/>
            <ac:spMk id="67" creationId="{EE095EF9-CE72-4A34-8258-8B42A3240353}"/>
          </ac:spMkLst>
        </pc:spChg>
        <pc:grpChg chg="del">
          <ac:chgData name="Sidney Seckler" userId="73470fc2d5f88927" providerId="LiveId" clId="{E0A4987A-5809-4D38-926D-9CD0A219B12D}" dt="2021-06-28T12:22:05.903" v="2623" actId="478"/>
          <ac:grpSpMkLst>
            <pc:docMk/>
            <pc:sldMk cId="2218732563" sldId="713"/>
            <ac:grpSpMk id="6" creationId="{1F62E002-7548-4933-8DD6-9723F68FBBFC}"/>
          </ac:grpSpMkLst>
        </pc:grpChg>
        <pc:grpChg chg="add mod">
          <ac:chgData name="Sidney Seckler" userId="73470fc2d5f88927" providerId="LiveId" clId="{E0A4987A-5809-4D38-926D-9CD0A219B12D}" dt="2021-06-28T12:23:23.377" v="2629" actId="1076"/>
          <ac:grpSpMkLst>
            <pc:docMk/>
            <pc:sldMk cId="2218732563" sldId="713"/>
            <ac:grpSpMk id="30" creationId="{CA3E455E-A25E-4B3B-889B-ECFBD5F07BAD}"/>
          </ac:grpSpMkLst>
        </pc:grpChg>
        <pc:grpChg chg="mod">
          <ac:chgData name="Sidney Seckler" userId="73470fc2d5f88927" providerId="LiveId" clId="{E0A4987A-5809-4D38-926D-9CD0A219B12D}" dt="2021-06-28T12:22:34.829" v="2624"/>
          <ac:grpSpMkLst>
            <pc:docMk/>
            <pc:sldMk cId="2218732563" sldId="713"/>
            <ac:grpSpMk id="35" creationId="{CEF7302D-C764-4B34-9AE8-31EF2BC0409C}"/>
          </ac:grpSpMkLst>
        </pc:grpChg>
        <pc:grpChg chg="mod">
          <ac:chgData name="Sidney Seckler" userId="73470fc2d5f88927" providerId="LiveId" clId="{E0A4987A-5809-4D38-926D-9CD0A219B12D}" dt="2021-06-28T12:22:34.829" v="2624"/>
          <ac:grpSpMkLst>
            <pc:docMk/>
            <pc:sldMk cId="2218732563" sldId="713"/>
            <ac:grpSpMk id="42" creationId="{266FBEEA-0B9C-4F00-ADE6-F67FCCF6D444}"/>
          </ac:grpSpMkLst>
        </pc:grp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2" creationId="{A5C33A60-DFC2-4198-8380-D68A4BB54490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3" creationId="{4C14F171-BF5B-4F17-94BF-59CCB8B7FE06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4" creationId="{007FF57B-2A11-4C67-8437-AFD58D2FD42F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6" creationId="{3BFFCD66-1BBB-462C-9634-961EDD898BBE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7" creationId="{A60462B0-9746-4ED3-B72A-71DBD2411A25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38" creationId="{4CA1395A-AA2C-4EED-A468-9FE8AAC51B5E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46" creationId="{74326330-8848-476F-BD6F-CE9864893E8B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47" creationId="{8F47ABC3-0F0C-4F71-AB6D-DE90DDA8B78F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0" creationId="{BC0F59EC-A016-4029-9B5C-10F906A6AE74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1" creationId="{F13FAB3E-45DF-49FA-BEE3-C333C3FA80D6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2" creationId="{A7A5B3FE-D537-474B-B97F-F204A1B58451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3" creationId="{6F9187EE-39E3-4489-964E-EB8C8D543D49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5" creationId="{456F0CA5-26C1-4F0B-BC9F-3B64505BCB03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56" creationId="{A3BCF021-A25C-43E0-B9DF-E9666ECAC151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0" creationId="{BDCF80A8-C500-48D7-8C36-7A9AA04CE0E1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1" creationId="{23A4826A-8B28-4F01-A125-5E2AF6B7D96D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2" creationId="{F2C1ABDB-8BC9-4EF0-8DCC-663BAC1B99E2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4" creationId="{4CD18FA0-BCB4-4ACB-BBD8-26958735CECA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5" creationId="{B1042986-9C8D-40AD-8839-8CFE88235DD5}"/>
          </ac:cxnSpMkLst>
        </pc:cxnChg>
        <pc:cxnChg chg="mod">
          <ac:chgData name="Sidney Seckler" userId="73470fc2d5f88927" providerId="LiveId" clId="{E0A4987A-5809-4D38-926D-9CD0A219B12D}" dt="2021-06-28T12:22:34.829" v="2624"/>
          <ac:cxnSpMkLst>
            <pc:docMk/>
            <pc:sldMk cId="2218732563" sldId="713"/>
            <ac:cxnSpMk id="66" creationId="{F184D999-312E-4468-A721-E5C8BFF9B7E3}"/>
          </ac:cxnSpMkLst>
        </pc:cxnChg>
      </pc:sldChg>
      <pc:sldChg chg="addSp delSp modSp add mod">
        <pc:chgData name="Sidney Seckler" userId="73470fc2d5f88927" providerId="LiveId" clId="{E0A4987A-5809-4D38-926D-9CD0A219B12D}" dt="2021-06-28T12:33:38.124" v="2731" actId="1076"/>
        <pc:sldMkLst>
          <pc:docMk/>
          <pc:sldMk cId="659303839" sldId="714"/>
        </pc:sldMkLst>
        <pc:spChg chg="del">
          <ac:chgData name="Sidney Seckler" userId="73470fc2d5f88927" providerId="LiveId" clId="{E0A4987A-5809-4D38-926D-9CD0A219B12D}" dt="2021-06-28T12:28:38.596" v="2685" actId="478"/>
          <ac:spMkLst>
            <pc:docMk/>
            <pc:sldMk cId="659303839" sldId="714"/>
            <ac:spMk id="2" creationId="{4650858D-DC15-4310-B1E0-8B4D6CBCC6ED}"/>
          </ac:spMkLst>
        </pc:spChg>
        <pc:spChg chg="del">
          <ac:chgData name="Sidney Seckler" userId="73470fc2d5f88927" providerId="LiveId" clId="{E0A4987A-5809-4D38-926D-9CD0A219B12D}" dt="2021-06-28T12:28:32.873" v="2683" actId="478"/>
          <ac:spMkLst>
            <pc:docMk/>
            <pc:sldMk cId="659303839" sldId="714"/>
            <ac:spMk id="17" creationId="{8B4E7B52-3AB2-4B0E-A79B-80446A482FAE}"/>
          </ac:spMkLst>
        </pc:spChg>
        <pc:spChg chg="del">
          <ac:chgData name="Sidney Seckler" userId="73470fc2d5f88927" providerId="LiveId" clId="{E0A4987A-5809-4D38-926D-9CD0A219B12D}" dt="2021-06-28T12:28:36.114" v="2684" actId="478"/>
          <ac:spMkLst>
            <pc:docMk/>
            <pc:sldMk cId="659303839" sldId="714"/>
            <ac:spMk id="19" creationId="{8F031243-0CC3-4C4D-8F4E-BAB504DAD6E7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31" creationId="{C20EDEC6-7E23-4A23-887C-6CA89BFA7B59}"/>
          </ac:spMkLst>
        </pc:spChg>
        <pc:spChg chg="mod">
          <ac:chgData name="Sidney Seckler" userId="73470fc2d5f88927" providerId="LiveId" clId="{E0A4987A-5809-4D38-926D-9CD0A219B12D}" dt="2021-06-28T12:30:00.996" v="2700" actId="1076"/>
          <ac:spMkLst>
            <pc:docMk/>
            <pc:sldMk cId="659303839" sldId="714"/>
            <ac:spMk id="39" creationId="{700F59DE-1BC4-4961-B198-7C7D69ECA884}"/>
          </ac:spMkLst>
        </pc:spChg>
        <pc:spChg chg="mod">
          <ac:chgData name="Sidney Seckler" userId="73470fc2d5f88927" providerId="LiveId" clId="{E0A4987A-5809-4D38-926D-9CD0A219B12D}" dt="2021-06-28T12:30:09.867" v="2701" actId="1076"/>
          <ac:spMkLst>
            <pc:docMk/>
            <pc:sldMk cId="659303839" sldId="714"/>
            <ac:spMk id="40" creationId="{DBF4F404-4AC2-4FCC-A2AA-5DCE5C9F7176}"/>
          </ac:spMkLst>
        </pc:spChg>
        <pc:spChg chg="mod">
          <ac:chgData name="Sidney Seckler" userId="73470fc2d5f88927" providerId="LiveId" clId="{E0A4987A-5809-4D38-926D-9CD0A219B12D}" dt="2021-06-28T12:29:53.799" v="2699" actId="1076"/>
          <ac:spMkLst>
            <pc:docMk/>
            <pc:sldMk cId="659303839" sldId="714"/>
            <ac:spMk id="41" creationId="{2DFB6114-C448-4EF8-99E0-5576F3C04A0A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43" creationId="{E8575BAD-DFC2-4C11-A9E1-95260D69C42F}"/>
          </ac:spMkLst>
        </pc:spChg>
        <pc:spChg chg="mod">
          <ac:chgData name="Sidney Seckler" userId="73470fc2d5f88927" providerId="LiveId" clId="{E0A4987A-5809-4D38-926D-9CD0A219B12D}" dt="2021-06-28T12:29:30.407" v="2694" actId="1076"/>
          <ac:spMkLst>
            <pc:docMk/>
            <pc:sldMk cId="659303839" sldId="714"/>
            <ac:spMk id="44" creationId="{64256415-56DF-45ED-A848-FE9E7C15D519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45" creationId="{B2CD6D2D-322D-4278-8419-08FED263A1E5}"/>
          </ac:spMkLst>
        </pc:spChg>
        <pc:spChg chg="mod">
          <ac:chgData name="Sidney Seckler" userId="73470fc2d5f88927" providerId="LiveId" clId="{E0A4987A-5809-4D38-926D-9CD0A219B12D}" dt="2021-06-28T12:29:26.235" v="2693" actId="1076"/>
          <ac:spMkLst>
            <pc:docMk/>
            <pc:sldMk cId="659303839" sldId="714"/>
            <ac:spMk id="48" creationId="{BED86431-1FE5-4D44-BD3E-4DE85627E334}"/>
          </ac:spMkLst>
        </pc:spChg>
        <pc:spChg chg="mod">
          <ac:chgData name="Sidney Seckler" userId="73470fc2d5f88927" providerId="LiveId" clId="{E0A4987A-5809-4D38-926D-9CD0A219B12D}" dt="2021-06-28T12:29:35.879" v="2695" actId="1076"/>
          <ac:spMkLst>
            <pc:docMk/>
            <pc:sldMk cId="659303839" sldId="714"/>
            <ac:spMk id="49" creationId="{EB266F0D-C6CF-4AF7-9512-D1CE62AAFFCD}"/>
          </ac:spMkLst>
        </pc:spChg>
        <pc:spChg chg="mod">
          <ac:chgData name="Sidney Seckler" userId="73470fc2d5f88927" providerId="LiveId" clId="{E0A4987A-5809-4D38-926D-9CD0A219B12D}" dt="2021-06-28T12:29:49.501" v="2698" actId="1076"/>
          <ac:spMkLst>
            <pc:docMk/>
            <pc:sldMk cId="659303839" sldId="714"/>
            <ac:spMk id="54" creationId="{AFAE4E28-07EE-43BF-80B4-5F0401BA7FEB}"/>
          </ac:spMkLst>
        </pc:spChg>
        <pc:spChg chg="mod">
          <ac:chgData name="Sidney Seckler" userId="73470fc2d5f88927" providerId="LiveId" clId="{E0A4987A-5809-4D38-926D-9CD0A219B12D}" dt="2021-06-28T12:29:45.905" v="2697" actId="1076"/>
          <ac:spMkLst>
            <pc:docMk/>
            <pc:sldMk cId="659303839" sldId="714"/>
            <ac:spMk id="57" creationId="{55C117A2-5D8C-4DC5-BE61-25DC55BECACF}"/>
          </ac:spMkLst>
        </pc:spChg>
        <pc:spChg chg="mod">
          <ac:chgData name="Sidney Seckler" userId="73470fc2d5f88927" providerId="LiveId" clId="{E0A4987A-5809-4D38-926D-9CD0A219B12D}" dt="2021-06-28T12:29:41.019" v="2696" actId="1076"/>
          <ac:spMkLst>
            <pc:docMk/>
            <pc:sldMk cId="659303839" sldId="714"/>
            <ac:spMk id="58" creationId="{375BA21D-2AAA-419F-88E0-ACDC14403D35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59" creationId="{175E10AF-D43B-4746-87C8-FD6E816419FE}"/>
          </ac:spMkLst>
        </pc:spChg>
        <pc:spChg chg="mod">
          <ac:chgData name="Sidney Seckler" userId="73470fc2d5f88927" providerId="LiveId" clId="{E0A4987A-5809-4D38-926D-9CD0A219B12D}" dt="2021-06-28T12:29:17.235" v="2692" actId="255"/>
          <ac:spMkLst>
            <pc:docMk/>
            <pc:sldMk cId="659303839" sldId="714"/>
            <ac:spMk id="63" creationId="{E41170CD-2DA1-4360-8BCA-5BE5E799F161}"/>
          </ac:spMkLst>
        </pc:spChg>
        <pc:spChg chg="del">
          <ac:chgData name="Sidney Seckler" userId="73470fc2d5f88927" providerId="LiveId" clId="{E0A4987A-5809-4D38-926D-9CD0A219B12D}" dt="2021-06-28T12:28:41.454" v="2686" actId="478"/>
          <ac:spMkLst>
            <pc:docMk/>
            <pc:sldMk cId="659303839" sldId="714"/>
            <ac:spMk id="67" creationId="{EE095EF9-CE72-4A34-8258-8B42A3240353}"/>
          </ac:spMkLst>
        </pc:spChg>
        <pc:spChg chg="add mod">
          <ac:chgData name="Sidney Seckler" userId="73470fc2d5f88927" providerId="LiveId" clId="{E0A4987A-5809-4D38-926D-9CD0A219B12D}" dt="2021-06-28T12:33:38.124" v="2731" actId="1076"/>
          <ac:spMkLst>
            <pc:docMk/>
            <pc:sldMk cId="659303839" sldId="714"/>
            <ac:spMk id="68" creationId="{B0C7BB7D-1774-4A97-A94C-131F148C2401}"/>
          </ac:spMkLst>
        </pc:spChg>
        <pc:spChg chg="add mod">
          <ac:chgData name="Sidney Seckler" userId="73470fc2d5f88927" providerId="LiveId" clId="{E0A4987A-5809-4D38-926D-9CD0A219B12D}" dt="2021-06-28T12:33:35.768" v="2730" actId="1076"/>
          <ac:spMkLst>
            <pc:docMk/>
            <pc:sldMk cId="659303839" sldId="714"/>
            <ac:spMk id="69" creationId="{9B36D603-F918-42CD-9251-D8FC2CAACDFA}"/>
          </ac:spMkLst>
        </pc:spChg>
        <pc:grpChg chg="mod">
          <ac:chgData name="Sidney Seckler" userId="73470fc2d5f88927" providerId="LiveId" clId="{E0A4987A-5809-4D38-926D-9CD0A219B12D}" dt="2021-06-28T12:31:01.636" v="2712" actId="1076"/>
          <ac:grpSpMkLst>
            <pc:docMk/>
            <pc:sldMk cId="659303839" sldId="714"/>
            <ac:grpSpMk id="30" creationId="{CA3E455E-A25E-4B3B-889B-ECFBD5F07BAD}"/>
          </ac:grpSpMkLst>
        </pc:grpChg>
        <pc:grpChg chg="mod">
          <ac:chgData name="Sidney Seckler" userId="73470fc2d5f88927" providerId="LiveId" clId="{E0A4987A-5809-4D38-926D-9CD0A219B12D}" dt="2021-06-28T12:29:17.235" v="2692" actId="255"/>
          <ac:grpSpMkLst>
            <pc:docMk/>
            <pc:sldMk cId="659303839" sldId="714"/>
            <ac:grpSpMk id="35" creationId="{CEF7302D-C764-4B34-9AE8-31EF2BC0409C}"/>
          </ac:grpSpMkLst>
        </pc:grpChg>
        <pc:grpChg chg="mod">
          <ac:chgData name="Sidney Seckler" userId="73470fc2d5f88927" providerId="LiveId" clId="{E0A4987A-5809-4D38-926D-9CD0A219B12D}" dt="2021-06-28T12:29:17.235" v="2692" actId="255"/>
          <ac:grpSpMkLst>
            <pc:docMk/>
            <pc:sldMk cId="659303839" sldId="714"/>
            <ac:grpSpMk id="42" creationId="{266FBEEA-0B9C-4F00-ADE6-F67FCCF6D444}"/>
          </ac:grpSpMkLst>
        </pc:grp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2" creationId="{A5C33A60-DFC2-4198-8380-D68A4BB54490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3" creationId="{4C14F171-BF5B-4F17-94BF-59CCB8B7FE06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4" creationId="{007FF57B-2A11-4C67-8437-AFD58D2FD42F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6" creationId="{3BFFCD66-1BBB-462C-9634-961EDD898BBE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7" creationId="{A60462B0-9746-4ED3-B72A-71DBD2411A25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38" creationId="{4CA1395A-AA2C-4EED-A468-9FE8AAC51B5E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46" creationId="{74326330-8848-476F-BD6F-CE9864893E8B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47" creationId="{8F47ABC3-0F0C-4F71-AB6D-DE90DDA8B78F}"/>
          </ac:cxnSpMkLst>
        </pc:cxnChg>
        <pc:cxnChg chg="mod">
          <ac:chgData name="Sidney Seckler" userId="73470fc2d5f88927" providerId="LiveId" clId="{E0A4987A-5809-4D38-926D-9CD0A219B12D}" dt="2021-06-28T12:30:00.996" v="2700" actId="1076"/>
          <ac:cxnSpMkLst>
            <pc:docMk/>
            <pc:sldMk cId="659303839" sldId="714"/>
            <ac:cxnSpMk id="50" creationId="{BC0F59EC-A016-4029-9B5C-10F906A6AE74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1" creationId="{F13FAB3E-45DF-49FA-BEE3-C333C3FA80D6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2" creationId="{A7A5B3FE-D537-474B-B97F-F204A1B58451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3" creationId="{6F9187EE-39E3-4489-964E-EB8C8D543D49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5" creationId="{456F0CA5-26C1-4F0B-BC9F-3B64505BCB03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56" creationId="{A3BCF021-A25C-43E0-B9DF-E9666ECAC151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0" creationId="{BDCF80A8-C500-48D7-8C36-7A9AA04CE0E1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1" creationId="{23A4826A-8B28-4F01-A125-5E2AF6B7D96D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2" creationId="{F2C1ABDB-8BC9-4EF0-8DCC-663BAC1B99E2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4" creationId="{4CD18FA0-BCB4-4ACB-BBD8-26958735CECA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5" creationId="{B1042986-9C8D-40AD-8839-8CFE88235DD5}"/>
          </ac:cxnSpMkLst>
        </pc:cxnChg>
        <pc:cxnChg chg="mod">
          <ac:chgData name="Sidney Seckler" userId="73470fc2d5f88927" providerId="LiveId" clId="{E0A4987A-5809-4D38-926D-9CD0A219B12D}" dt="2021-06-28T12:29:17.235" v="2692" actId="255"/>
          <ac:cxnSpMkLst>
            <pc:docMk/>
            <pc:sldMk cId="659303839" sldId="714"/>
            <ac:cxnSpMk id="66" creationId="{F184D999-312E-4468-A721-E5C8BFF9B7E3}"/>
          </ac:cxnSpMkLst>
        </pc:cxnChg>
      </pc:sldChg>
      <pc:sldChg chg="addSp delSp modSp add mod">
        <pc:chgData name="Sidney Seckler" userId="73470fc2d5f88927" providerId="LiveId" clId="{E0A4987A-5809-4D38-926D-9CD0A219B12D}" dt="2021-06-28T12:33:08.217" v="2728" actId="1076"/>
        <pc:sldMkLst>
          <pc:docMk/>
          <pc:sldMk cId="4231395943" sldId="715"/>
        </pc:sldMkLst>
        <pc:spChg chg="add mod">
          <ac:chgData name="Sidney Seckler" userId="73470fc2d5f88927" providerId="LiveId" clId="{E0A4987A-5809-4D38-926D-9CD0A219B12D}" dt="2021-06-28T12:33:08.217" v="2728" actId="1076"/>
          <ac:spMkLst>
            <pc:docMk/>
            <pc:sldMk cId="4231395943" sldId="715"/>
            <ac:spMk id="67" creationId="{81F02052-F332-4D3D-BB68-08F3706E51F1}"/>
          </ac:spMkLst>
        </pc:spChg>
        <pc:spChg chg="del">
          <ac:chgData name="Sidney Seckler" userId="73470fc2d5f88927" providerId="LiveId" clId="{E0A4987A-5809-4D38-926D-9CD0A219B12D}" dt="2021-06-28T12:32:36.641" v="2722" actId="478"/>
          <ac:spMkLst>
            <pc:docMk/>
            <pc:sldMk cId="4231395943" sldId="715"/>
            <ac:spMk id="69" creationId="{9B36D603-F918-42CD-9251-D8FC2CAACDFA}"/>
          </ac:spMkLst>
        </pc:spChg>
      </pc:sldChg>
      <pc:sldChg chg="addSp delSp modSp add mod">
        <pc:chgData name="Sidney Seckler" userId="73470fc2d5f88927" providerId="LiveId" clId="{E0A4987A-5809-4D38-926D-9CD0A219B12D}" dt="2021-06-28T12:34:51.362" v="2742" actId="1076"/>
        <pc:sldMkLst>
          <pc:docMk/>
          <pc:sldMk cId="1624708202" sldId="716"/>
        </pc:sldMkLst>
        <pc:spChg chg="del">
          <ac:chgData name="Sidney Seckler" userId="73470fc2d5f88927" providerId="LiveId" clId="{E0A4987A-5809-4D38-926D-9CD0A219B12D}" dt="2021-06-28T12:34:19.281" v="2734" actId="478"/>
          <ac:spMkLst>
            <pc:docMk/>
            <pc:sldMk cId="1624708202" sldId="716"/>
            <ac:spMk id="67" creationId="{81F02052-F332-4D3D-BB68-08F3706E51F1}"/>
          </ac:spMkLst>
        </pc:spChg>
        <pc:spChg chg="mod">
          <ac:chgData name="Sidney Seckler" userId="73470fc2d5f88927" providerId="LiveId" clId="{E0A4987A-5809-4D38-926D-9CD0A219B12D}" dt="2021-06-28T12:34:17.151" v="2733" actId="1076"/>
          <ac:spMkLst>
            <pc:docMk/>
            <pc:sldMk cId="1624708202" sldId="716"/>
            <ac:spMk id="68" creationId="{B0C7BB7D-1774-4A97-A94C-131F148C2401}"/>
          </ac:spMkLst>
        </pc:spChg>
        <pc:spChg chg="add mod">
          <ac:chgData name="Sidney Seckler" userId="73470fc2d5f88927" providerId="LiveId" clId="{E0A4987A-5809-4D38-926D-9CD0A219B12D}" dt="2021-06-28T12:34:51.362" v="2742" actId="1076"/>
          <ac:spMkLst>
            <pc:docMk/>
            <pc:sldMk cId="1624708202" sldId="716"/>
            <ac:spMk id="69" creationId="{BF723678-1D1B-4D6A-993E-88564BA5892A}"/>
          </ac:spMkLst>
        </pc:spChg>
      </pc:sldChg>
      <pc:sldChg chg="addSp delSp modSp add mod">
        <pc:chgData name="Sidney Seckler" userId="73470fc2d5f88927" providerId="LiveId" clId="{E0A4987A-5809-4D38-926D-9CD0A219B12D}" dt="2021-06-28T12:36:17.324" v="2760" actId="1076"/>
        <pc:sldMkLst>
          <pc:docMk/>
          <pc:sldMk cId="1094374382" sldId="717"/>
        </pc:sldMkLst>
        <pc:spChg chg="add mod">
          <ac:chgData name="Sidney Seckler" userId="73470fc2d5f88927" providerId="LiveId" clId="{E0A4987A-5809-4D38-926D-9CD0A219B12D}" dt="2021-06-28T12:36:17.324" v="2760" actId="1076"/>
          <ac:spMkLst>
            <pc:docMk/>
            <pc:sldMk cId="1094374382" sldId="717"/>
            <ac:spMk id="67" creationId="{1438B288-7EB2-4E1A-81B5-37E7E808A348}"/>
          </ac:spMkLst>
        </pc:spChg>
        <pc:spChg chg="del">
          <ac:chgData name="Sidney Seckler" userId="73470fc2d5f88927" providerId="LiveId" clId="{E0A4987A-5809-4D38-926D-9CD0A219B12D}" dt="2021-06-28T12:35:08.040" v="2744" actId="478"/>
          <ac:spMkLst>
            <pc:docMk/>
            <pc:sldMk cId="1094374382" sldId="717"/>
            <ac:spMk id="68" creationId="{B0C7BB7D-1774-4A97-A94C-131F148C2401}"/>
          </ac:spMkLst>
        </pc:spChg>
        <pc:spChg chg="mod">
          <ac:chgData name="Sidney Seckler" userId="73470fc2d5f88927" providerId="LiveId" clId="{E0A4987A-5809-4D38-926D-9CD0A219B12D}" dt="2021-06-28T12:36:00.802" v="2755" actId="1076"/>
          <ac:spMkLst>
            <pc:docMk/>
            <pc:sldMk cId="1094374382" sldId="717"/>
            <ac:spMk id="69" creationId="{BF723678-1D1B-4D6A-993E-88564BA5892A}"/>
          </ac:spMkLst>
        </pc:spChg>
        <pc:grpChg chg="mod">
          <ac:chgData name="Sidney Seckler" userId="73470fc2d5f88927" providerId="LiveId" clId="{E0A4987A-5809-4D38-926D-9CD0A219B12D}" dt="2021-06-28T12:36:04.112" v="2756" actId="1076"/>
          <ac:grpSpMkLst>
            <pc:docMk/>
            <pc:sldMk cId="1094374382" sldId="717"/>
            <ac:grpSpMk id="30" creationId="{CA3E455E-A25E-4B3B-889B-ECFBD5F07BAD}"/>
          </ac:grpSpMkLst>
        </pc:grpChg>
      </pc:sldChg>
      <pc:sldChg chg="addSp delSp modSp add mod">
        <pc:chgData name="Sidney Seckler" userId="73470fc2d5f88927" providerId="LiveId" clId="{E0A4987A-5809-4D38-926D-9CD0A219B12D}" dt="2021-06-28T12:40:29.860" v="2789" actId="1076"/>
        <pc:sldMkLst>
          <pc:docMk/>
          <pc:sldMk cId="4052667144" sldId="718"/>
        </pc:sldMkLst>
        <pc:spChg chg="mod">
          <ac:chgData name="Sidney Seckler" userId="73470fc2d5f88927" providerId="LiveId" clId="{E0A4987A-5809-4D38-926D-9CD0A219B12D}" dt="2021-06-28T12:38:54.008" v="2772" actId="1076"/>
          <ac:spMkLst>
            <pc:docMk/>
            <pc:sldMk cId="4052667144" sldId="718"/>
            <ac:spMk id="67" creationId="{1438B288-7EB2-4E1A-81B5-37E7E808A348}"/>
          </ac:spMkLst>
        </pc:spChg>
        <pc:spChg chg="add mod">
          <ac:chgData name="Sidney Seckler" userId="73470fc2d5f88927" providerId="LiveId" clId="{E0A4987A-5809-4D38-926D-9CD0A219B12D}" dt="2021-06-28T12:38:51.390" v="2771" actId="1076"/>
          <ac:spMkLst>
            <pc:docMk/>
            <pc:sldMk cId="4052667144" sldId="718"/>
            <ac:spMk id="68" creationId="{1221D9EE-4A9F-460F-9D0C-209547DC4CCA}"/>
          </ac:spMkLst>
        </pc:spChg>
        <pc:spChg chg="del">
          <ac:chgData name="Sidney Seckler" userId="73470fc2d5f88927" providerId="LiveId" clId="{E0A4987A-5809-4D38-926D-9CD0A219B12D}" dt="2021-06-28T12:37:40.921" v="2762" actId="478"/>
          <ac:spMkLst>
            <pc:docMk/>
            <pc:sldMk cId="4052667144" sldId="718"/>
            <ac:spMk id="69" creationId="{BF723678-1D1B-4D6A-993E-88564BA5892A}"/>
          </ac:spMkLst>
        </pc:spChg>
        <pc:spChg chg="add mod">
          <ac:chgData name="Sidney Seckler" userId="73470fc2d5f88927" providerId="LiveId" clId="{E0A4987A-5809-4D38-926D-9CD0A219B12D}" dt="2021-06-28T12:40:29.860" v="2789" actId="1076"/>
          <ac:spMkLst>
            <pc:docMk/>
            <pc:sldMk cId="4052667144" sldId="718"/>
            <ac:spMk id="71" creationId="{66922B22-5823-4909-BA69-EAF608F61F78}"/>
          </ac:spMkLst>
        </pc:spChg>
        <pc:grpChg chg="mod">
          <ac:chgData name="Sidney Seckler" userId="73470fc2d5f88927" providerId="LiveId" clId="{E0A4987A-5809-4D38-926D-9CD0A219B12D}" dt="2021-06-28T12:38:45.197" v="2769" actId="1076"/>
          <ac:grpSpMkLst>
            <pc:docMk/>
            <pc:sldMk cId="4052667144" sldId="718"/>
            <ac:grpSpMk id="30" creationId="{CA3E455E-A25E-4B3B-889B-ECFBD5F07BAD}"/>
          </ac:grpSpMkLst>
        </pc:grpChg>
        <pc:cxnChg chg="add mod">
          <ac:chgData name="Sidney Seckler" userId="73470fc2d5f88927" providerId="LiveId" clId="{E0A4987A-5809-4D38-926D-9CD0A219B12D}" dt="2021-06-28T12:39:50.465" v="2774" actId="1076"/>
          <ac:cxnSpMkLst>
            <pc:docMk/>
            <pc:sldMk cId="4052667144" sldId="718"/>
            <ac:cxnSpMk id="70" creationId="{4AFC309D-FEC2-4789-B423-51683CE1744B}"/>
          </ac:cxnSpMkLst>
        </pc:cxnChg>
      </pc:sldChg>
      <pc:sldChg chg="addSp delSp modSp add mod">
        <pc:chgData name="Sidney Seckler" userId="73470fc2d5f88927" providerId="LiveId" clId="{E0A4987A-5809-4D38-926D-9CD0A219B12D}" dt="2021-06-28T12:44:26.682" v="2866" actId="11529"/>
        <pc:sldMkLst>
          <pc:docMk/>
          <pc:sldMk cId="2972698286" sldId="719"/>
        </pc:sldMkLst>
        <pc:spChg chg="add del mod">
          <ac:chgData name="Sidney Seckler" userId="73470fc2d5f88927" providerId="LiveId" clId="{E0A4987A-5809-4D38-926D-9CD0A219B12D}" dt="2021-06-28T12:41:02.014" v="2792" actId="478"/>
          <ac:spMkLst>
            <pc:docMk/>
            <pc:sldMk cId="2972698286" sldId="719"/>
            <ac:spMk id="3" creationId="{557C824A-31DA-46CF-8413-1841350FA44C}"/>
          </ac:spMkLst>
        </pc:spChg>
        <pc:spChg chg="add">
          <ac:chgData name="Sidney Seckler" userId="73470fc2d5f88927" providerId="LiveId" clId="{E0A4987A-5809-4D38-926D-9CD0A219B12D}" dt="2021-06-28T12:44:26.682" v="2866" actId="11529"/>
          <ac:spMkLst>
            <pc:docMk/>
            <pc:sldMk cId="2972698286" sldId="719"/>
            <ac:spMk id="5" creationId="{6EA1FF4C-3826-474F-B787-B64A1AE9F181}"/>
          </ac:spMkLst>
        </pc:spChg>
        <pc:spChg chg="del">
          <ac:chgData name="Sidney Seckler" userId="73470fc2d5f88927" providerId="LiveId" clId="{E0A4987A-5809-4D38-926D-9CD0A219B12D}" dt="2021-06-28T12:41:04.977" v="2793" actId="478"/>
          <ac:spMkLst>
            <pc:docMk/>
            <pc:sldMk cId="2972698286" sldId="719"/>
            <ac:spMk id="67" creationId="{1438B288-7EB2-4E1A-81B5-37E7E808A348}"/>
          </ac:spMkLst>
        </pc:spChg>
        <pc:spChg chg="del">
          <ac:chgData name="Sidney Seckler" userId="73470fc2d5f88927" providerId="LiveId" clId="{E0A4987A-5809-4D38-926D-9CD0A219B12D}" dt="2021-06-28T12:40:57.131" v="2791" actId="478"/>
          <ac:spMkLst>
            <pc:docMk/>
            <pc:sldMk cId="2972698286" sldId="719"/>
            <ac:spMk id="68" creationId="{1221D9EE-4A9F-460F-9D0C-209547DC4CCA}"/>
          </ac:spMkLst>
        </pc:spChg>
        <pc:spChg chg="add mod">
          <ac:chgData name="Sidney Seckler" userId="73470fc2d5f88927" providerId="LiveId" clId="{E0A4987A-5809-4D38-926D-9CD0A219B12D}" dt="2021-06-28T12:44:21.818" v="2865" actId="1076"/>
          <ac:spMkLst>
            <pc:docMk/>
            <pc:sldMk cId="2972698286" sldId="719"/>
            <ac:spMk id="69" creationId="{FF24A960-C7B2-47D4-8F4F-7E8B0BC36EBC}"/>
          </ac:spMkLst>
        </pc:spChg>
        <pc:spChg chg="mod">
          <ac:chgData name="Sidney Seckler" userId="73470fc2d5f88927" providerId="LiveId" clId="{E0A4987A-5809-4D38-926D-9CD0A219B12D}" dt="2021-06-28T12:41:14.036" v="2795" actId="1076"/>
          <ac:spMkLst>
            <pc:docMk/>
            <pc:sldMk cId="2972698286" sldId="719"/>
            <ac:spMk id="71" creationId="{66922B22-5823-4909-BA69-EAF608F61F78}"/>
          </ac:spMkLst>
        </pc:spChg>
        <pc:spChg chg="add mod">
          <ac:chgData name="Sidney Seckler" userId="73470fc2d5f88927" providerId="LiveId" clId="{E0A4987A-5809-4D38-926D-9CD0A219B12D}" dt="2021-06-28T12:44:18.882" v="2864" actId="14100"/>
          <ac:spMkLst>
            <pc:docMk/>
            <pc:sldMk cId="2972698286" sldId="719"/>
            <ac:spMk id="72" creationId="{8688729F-80B8-4E72-8BC1-5B60FBF9F7A7}"/>
          </ac:spMkLst>
        </pc:spChg>
        <pc:grpChg chg="mod">
          <ac:chgData name="Sidney Seckler" userId="73470fc2d5f88927" providerId="LiveId" clId="{E0A4987A-5809-4D38-926D-9CD0A219B12D}" dt="2021-06-28T12:41:18.542" v="2796" actId="1076"/>
          <ac:grpSpMkLst>
            <pc:docMk/>
            <pc:sldMk cId="2972698286" sldId="719"/>
            <ac:grpSpMk id="30" creationId="{CA3E455E-A25E-4B3B-889B-ECFBD5F07BAD}"/>
          </ac:grpSpMkLst>
        </pc:grpChg>
        <pc:cxnChg chg="del">
          <ac:chgData name="Sidney Seckler" userId="73470fc2d5f88927" providerId="LiveId" clId="{E0A4987A-5809-4D38-926D-9CD0A219B12D}" dt="2021-06-28T12:41:07.045" v="2794" actId="478"/>
          <ac:cxnSpMkLst>
            <pc:docMk/>
            <pc:sldMk cId="2972698286" sldId="719"/>
            <ac:cxnSpMk id="70" creationId="{4AFC309D-FEC2-4789-B423-51683CE1744B}"/>
          </ac:cxnSpMkLst>
        </pc:cxnChg>
      </pc:sldChg>
      <pc:sldChg chg="addSp delSp modSp add mod">
        <pc:chgData name="Sidney Seckler" userId="73470fc2d5f88927" providerId="LiveId" clId="{E0A4987A-5809-4D38-926D-9CD0A219B12D}" dt="2021-07-01T14:16:21.056" v="3412" actId="20577"/>
        <pc:sldMkLst>
          <pc:docMk/>
          <pc:sldMk cId="1735239054" sldId="720"/>
        </pc:sldMkLst>
        <pc:spChg chg="add del mod">
          <ac:chgData name="Sidney Seckler" userId="73470fc2d5f88927" providerId="LiveId" clId="{E0A4987A-5809-4D38-926D-9CD0A219B12D}" dt="2021-06-28T12:45:27.359" v="2871" actId="478"/>
          <ac:spMkLst>
            <pc:docMk/>
            <pc:sldMk cId="1735239054" sldId="720"/>
            <ac:spMk id="3" creationId="{23F472A8-BE9F-4D73-8B0F-924CEE1E52B9}"/>
          </ac:spMkLst>
        </pc:spChg>
        <pc:spChg chg="del">
          <ac:chgData name="Sidney Seckler" userId="73470fc2d5f88927" providerId="LiveId" clId="{E0A4987A-5809-4D38-926D-9CD0A219B12D}" dt="2021-06-28T12:45:36.180" v="2872" actId="478"/>
          <ac:spMkLst>
            <pc:docMk/>
            <pc:sldMk cId="1735239054" sldId="720"/>
            <ac:spMk id="5" creationId="{6EA1FF4C-3826-474F-B787-B64A1AE9F181}"/>
          </ac:spMkLst>
        </pc:spChg>
        <pc:spChg chg="add mod">
          <ac:chgData name="Sidney Seckler" userId="73470fc2d5f88927" providerId="LiveId" clId="{E0A4987A-5809-4D38-926D-9CD0A219B12D}" dt="2021-06-28T12:46:22.808" v="2879" actId="1076"/>
          <ac:spMkLst>
            <pc:docMk/>
            <pc:sldMk cId="1735239054" sldId="720"/>
            <ac:spMk id="67" creationId="{DA3FDB1F-EC2C-4204-8957-86DE905ED940}"/>
          </ac:spMkLst>
        </pc:spChg>
        <pc:spChg chg="add mod">
          <ac:chgData name="Sidney Seckler" userId="73470fc2d5f88927" providerId="LiveId" clId="{E0A4987A-5809-4D38-926D-9CD0A219B12D}" dt="2021-06-28T12:46:32.338" v="2881" actId="1076"/>
          <ac:spMkLst>
            <pc:docMk/>
            <pc:sldMk cId="1735239054" sldId="720"/>
            <ac:spMk id="68" creationId="{F82733B3-257E-46D9-AEA7-A1808B4D3D61}"/>
          </ac:spMkLst>
        </pc:spChg>
        <pc:spChg chg="del">
          <ac:chgData name="Sidney Seckler" userId="73470fc2d5f88927" providerId="LiveId" clId="{E0A4987A-5809-4D38-926D-9CD0A219B12D}" dt="2021-06-28T12:45:36.180" v="2872" actId="478"/>
          <ac:spMkLst>
            <pc:docMk/>
            <pc:sldMk cId="1735239054" sldId="720"/>
            <ac:spMk id="69" creationId="{FF24A960-C7B2-47D4-8F4F-7E8B0BC36EBC}"/>
          </ac:spMkLst>
        </pc:spChg>
        <pc:spChg chg="add mod">
          <ac:chgData name="Sidney Seckler" userId="73470fc2d5f88927" providerId="LiveId" clId="{E0A4987A-5809-4D38-926D-9CD0A219B12D}" dt="2021-07-01T14:16:21.056" v="3412" actId="20577"/>
          <ac:spMkLst>
            <pc:docMk/>
            <pc:sldMk cId="1735239054" sldId="720"/>
            <ac:spMk id="70" creationId="{D2E44F8D-EDF8-4E09-956A-929054FCEFBD}"/>
          </ac:spMkLst>
        </pc:spChg>
        <pc:spChg chg="del">
          <ac:chgData name="Sidney Seckler" userId="73470fc2d5f88927" providerId="LiveId" clId="{E0A4987A-5809-4D38-926D-9CD0A219B12D}" dt="2021-06-28T12:45:09.871" v="2868" actId="478"/>
          <ac:spMkLst>
            <pc:docMk/>
            <pc:sldMk cId="1735239054" sldId="720"/>
            <ac:spMk id="71" creationId="{66922B22-5823-4909-BA69-EAF608F61F78}"/>
          </ac:spMkLst>
        </pc:spChg>
        <pc:spChg chg="del">
          <ac:chgData name="Sidney Seckler" userId="73470fc2d5f88927" providerId="LiveId" clId="{E0A4987A-5809-4D38-926D-9CD0A219B12D}" dt="2021-06-28T12:45:21.879" v="2870" actId="478"/>
          <ac:spMkLst>
            <pc:docMk/>
            <pc:sldMk cId="1735239054" sldId="720"/>
            <ac:spMk id="72" creationId="{8688729F-80B8-4E72-8BC1-5B60FBF9F7A7}"/>
          </ac:spMkLst>
        </pc:spChg>
        <pc:spChg chg="add mod">
          <ac:chgData name="Sidney Seckler" userId="73470fc2d5f88927" providerId="LiveId" clId="{E0A4987A-5809-4D38-926D-9CD0A219B12D}" dt="2021-06-28T12:47:17.254" v="2891" actId="1076"/>
          <ac:spMkLst>
            <pc:docMk/>
            <pc:sldMk cId="1735239054" sldId="720"/>
            <ac:spMk id="73" creationId="{1849C1CB-D721-440A-9D11-F77A363CBE8F}"/>
          </ac:spMkLst>
        </pc:spChg>
        <pc:grpChg chg="mod">
          <ac:chgData name="Sidney Seckler" userId="73470fc2d5f88927" providerId="LiveId" clId="{E0A4987A-5809-4D38-926D-9CD0A219B12D}" dt="2021-06-28T12:46:27.797" v="2880" actId="1076"/>
          <ac:grpSpMkLst>
            <pc:docMk/>
            <pc:sldMk cId="1735239054" sldId="720"/>
            <ac:grpSpMk id="30" creationId="{CA3E455E-A25E-4B3B-889B-ECFBD5F07BAD}"/>
          </ac:grpSpMkLst>
        </pc:grpChg>
      </pc:sldChg>
      <pc:sldChg chg="addSp delSp modSp add mod">
        <pc:chgData name="Sidney Seckler" userId="73470fc2d5f88927" providerId="LiveId" clId="{E0A4987A-5809-4D38-926D-9CD0A219B12D}" dt="2021-06-28T12:49:19.055" v="2941" actId="1076"/>
        <pc:sldMkLst>
          <pc:docMk/>
          <pc:sldMk cId="4133084136" sldId="721"/>
        </pc:sldMkLst>
        <pc:spChg chg="mod">
          <ac:chgData name="Sidney Seckler" userId="73470fc2d5f88927" providerId="LiveId" clId="{E0A4987A-5809-4D38-926D-9CD0A219B12D}" dt="2021-06-28T12:47:52.217" v="2923" actId="14100"/>
          <ac:spMkLst>
            <pc:docMk/>
            <pc:sldMk cId="4133084136" sldId="721"/>
            <ac:spMk id="67" creationId="{DA3FDB1F-EC2C-4204-8957-86DE905ED940}"/>
          </ac:spMkLst>
        </pc:spChg>
        <pc:spChg chg="mod">
          <ac:chgData name="Sidney Seckler" userId="73470fc2d5f88927" providerId="LiveId" clId="{E0A4987A-5809-4D38-926D-9CD0A219B12D}" dt="2021-06-28T12:47:57.467" v="2925" actId="20577"/>
          <ac:spMkLst>
            <pc:docMk/>
            <pc:sldMk cId="4133084136" sldId="721"/>
            <ac:spMk id="68" creationId="{F82733B3-257E-46D9-AEA7-A1808B4D3D61}"/>
          </ac:spMkLst>
        </pc:spChg>
        <pc:spChg chg="add mod">
          <ac:chgData name="Sidney Seckler" userId="73470fc2d5f88927" providerId="LiveId" clId="{E0A4987A-5809-4D38-926D-9CD0A219B12D}" dt="2021-06-28T12:49:15.427" v="2940" actId="1076"/>
          <ac:spMkLst>
            <pc:docMk/>
            <pc:sldMk cId="4133084136" sldId="721"/>
            <ac:spMk id="69" creationId="{BD5FF98E-3D0D-4AD8-803B-87AB09589E58}"/>
          </ac:spMkLst>
        </pc:spChg>
        <pc:spChg chg="del">
          <ac:chgData name="Sidney Seckler" userId="73470fc2d5f88927" providerId="LiveId" clId="{E0A4987A-5809-4D38-926D-9CD0A219B12D}" dt="2021-06-28T12:48:07.132" v="2926" actId="478"/>
          <ac:spMkLst>
            <pc:docMk/>
            <pc:sldMk cId="4133084136" sldId="721"/>
            <ac:spMk id="70" creationId="{D2E44F8D-EDF8-4E09-956A-929054FCEFBD}"/>
          </ac:spMkLst>
        </pc:spChg>
        <pc:spChg chg="add mod">
          <ac:chgData name="Sidney Seckler" userId="73470fc2d5f88927" providerId="LiveId" clId="{E0A4987A-5809-4D38-926D-9CD0A219B12D}" dt="2021-06-28T12:49:19.055" v="2941" actId="1076"/>
          <ac:spMkLst>
            <pc:docMk/>
            <pc:sldMk cId="4133084136" sldId="721"/>
            <ac:spMk id="71" creationId="{23492C48-231B-403A-869B-766579E44CC6}"/>
          </ac:spMkLst>
        </pc:spChg>
        <pc:spChg chg="del">
          <ac:chgData name="Sidney Seckler" userId="73470fc2d5f88927" providerId="LiveId" clId="{E0A4987A-5809-4D38-926D-9CD0A219B12D}" dt="2021-06-28T12:48:40.559" v="2934" actId="478"/>
          <ac:spMkLst>
            <pc:docMk/>
            <pc:sldMk cId="4133084136" sldId="721"/>
            <ac:spMk id="73" creationId="{1849C1CB-D721-440A-9D11-F77A363CBE8F}"/>
          </ac:spMkLst>
        </pc:spChg>
      </pc:sldChg>
      <pc:sldChg chg="addSp delSp modSp add mod">
        <pc:chgData name="Sidney Seckler" userId="73470fc2d5f88927" providerId="LiveId" clId="{E0A4987A-5809-4D38-926D-9CD0A219B12D}" dt="2021-06-28T12:50:42.034" v="2977" actId="1076"/>
        <pc:sldMkLst>
          <pc:docMk/>
          <pc:sldMk cId="1416984378" sldId="722"/>
        </pc:sldMkLst>
        <pc:spChg chg="mod">
          <ac:chgData name="Sidney Seckler" userId="73470fc2d5f88927" providerId="LiveId" clId="{E0A4987A-5809-4D38-926D-9CD0A219B12D}" dt="2021-06-28T12:49:33.141" v="2957" actId="20577"/>
          <ac:spMkLst>
            <pc:docMk/>
            <pc:sldMk cId="1416984378" sldId="722"/>
            <ac:spMk id="67" creationId="{DA3FDB1F-EC2C-4204-8957-86DE905ED940}"/>
          </ac:spMkLst>
        </pc:spChg>
        <pc:spChg chg="mod">
          <ac:chgData name="Sidney Seckler" userId="73470fc2d5f88927" providerId="LiveId" clId="{E0A4987A-5809-4D38-926D-9CD0A219B12D}" dt="2021-06-28T12:49:49.310" v="2964" actId="20577"/>
          <ac:spMkLst>
            <pc:docMk/>
            <pc:sldMk cId="1416984378" sldId="722"/>
            <ac:spMk id="68" creationId="{F82733B3-257E-46D9-AEA7-A1808B4D3D61}"/>
          </ac:spMkLst>
        </pc:spChg>
        <pc:spChg chg="del">
          <ac:chgData name="Sidney Seckler" userId="73470fc2d5f88927" providerId="LiveId" clId="{E0A4987A-5809-4D38-926D-9CD0A219B12D}" dt="2021-06-28T12:49:52.461" v="2965" actId="478"/>
          <ac:spMkLst>
            <pc:docMk/>
            <pc:sldMk cId="1416984378" sldId="722"/>
            <ac:spMk id="69" creationId="{BD5FF98E-3D0D-4AD8-803B-87AB09589E58}"/>
          </ac:spMkLst>
        </pc:spChg>
        <pc:spChg chg="add mod">
          <ac:chgData name="Sidney Seckler" userId="73470fc2d5f88927" providerId="LiveId" clId="{E0A4987A-5809-4D38-926D-9CD0A219B12D}" dt="2021-06-28T12:50:42.034" v="2977" actId="1076"/>
          <ac:spMkLst>
            <pc:docMk/>
            <pc:sldMk cId="1416984378" sldId="722"/>
            <ac:spMk id="70" creationId="{57F220B0-BBBA-4940-8276-9D7B9A48A3DB}"/>
          </ac:spMkLst>
        </pc:spChg>
        <pc:spChg chg="del">
          <ac:chgData name="Sidney Seckler" userId="73470fc2d5f88927" providerId="LiveId" clId="{E0A4987A-5809-4D38-926D-9CD0A219B12D}" dt="2021-06-28T12:50:18.463" v="2971" actId="478"/>
          <ac:spMkLst>
            <pc:docMk/>
            <pc:sldMk cId="1416984378" sldId="722"/>
            <ac:spMk id="71" creationId="{23492C48-231B-403A-869B-766579E44CC6}"/>
          </ac:spMkLst>
        </pc:spChg>
        <pc:spChg chg="add mod">
          <ac:chgData name="Sidney Seckler" userId="73470fc2d5f88927" providerId="LiveId" clId="{E0A4987A-5809-4D38-926D-9CD0A219B12D}" dt="2021-06-28T12:50:39.420" v="2976" actId="1076"/>
          <ac:spMkLst>
            <pc:docMk/>
            <pc:sldMk cId="1416984378" sldId="722"/>
            <ac:spMk id="72" creationId="{E2506885-1311-450C-9D2D-0372DF6C112A}"/>
          </ac:spMkLst>
        </pc:spChg>
      </pc:sldChg>
      <pc:sldChg chg="addSp delSp modSp add mod">
        <pc:chgData name="Sidney Seckler" userId="73470fc2d5f88927" providerId="LiveId" clId="{E0A4987A-5809-4D38-926D-9CD0A219B12D}" dt="2021-06-28T13:22:23.172" v="3107" actId="255"/>
        <pc:sldMkLst>
          <pc:docMk/>
          <pc:sldMk cId="1358481780" sldId="723"/>
        </pc:sldMkLst>
        <pc:spChg chg="add del mod">
          <ac:chgData name="Sidney Seckler" userId="73470fc2d5f88927" providerId="LiveId" clId="{E0A4987A-5809-4D38-926D-9CD0A219B12D}" dt="2021-06-28T13:19:17.650" v="2981" actId="478"/>
          <ac:spMkLst>
            <pc:docMk/>
            <pc:sldMk cId="1358481780" sldId="723"/>
            <ac:spMk id="3" creationId="{F2EF102D-8F26-4B89-839C-28D921B12D6F}"/>
          </ac:spMkLst>
        </pc:spChg>
        <pc:spChg chg="mod">
          <ac:chgData name="Sidney Seckler" userId="73470fc2d5f88927" providerId="LiveId" clId="{E0A4987A-5809-4D38-926D-9CD0A219B12D}" dt="2021-06-28T13:22:06.811" v="3105" actId="1035"/>
          <ac:spMkLst>
            <pc:docMk/>
            <pc:sldMk cId="1358481780" sldId="723"/>
            <ac:spMk id="13" creationId="{0A8B0C8D-88F9-4C71-9095-8855810D39DE}"/>
          </ac:spMkLst>
        </pc:spChg>
        <pc:spChg chg="del">
          <ac:chgData name="Sidney Seckler" userId="73470fc2d5f88927" providerId="LiveId" clId="{E0A4987A-5809-4D38-926D-9CD0A219B12D}" dt="2021-06-28T13:19:14.546" v="2980" actId="478"/>
          <ac:spMkLst>
            <pc:docMk/>
            <pc:sldMk cId="1358481780" sldId="723"/>
            <ac:spMk id="67" creationId="{DA3FDB1F-EC2C-4204-8957-86DE905ED940}"/>
          </ac:spMkLst>
        </pc:spChg>
        <pc:spChg chg="del">
          <ac:chgData name="Sidney Seckler" userId="73470fc2d5f88927" providerId="LiveId" clId="{E0A4987A-5809-4D38-926D-9CD0A219B12D}" dt="2021-06-28T13:19:26.258" v="2983" actId="478"/>
          <ac:spMkLst>
            <pc:docMk/>
            <pc:sldMk cId="1358481780" sldId="723"/>
            <ac:spMk id="68" creationId="{F82733B3-257E-46D9-AEA7-A1808B4D3D61}"/>
          </ac:spMkLst>
        </pc:spChg>
        <pc:spChg chg="del">
          <ac:chgData name="Sidney Seckler" userId="73470fc2d5f88927" providerId="LiveId" clId="{E0A4987A-5809-4D38-926D-9CD0A219B12D}" dt="2021-06-28T13:19:23.144" v="2982" actId="478"/>
          <ac:spMkLst>
            <pc:docMk/>
            <pc:sldMk cId="1358481780" sldId="723"/>
            <ac:spMk id="70" creationId="{57F220B0-BBBA-4940-8276-9D7B9A48A3DB}"/>
          </ac:spMkLst>
        </pc:spChg>
        <pc:spChg chg="del">
          <ac:chgData name="Sidney Seckler" userId="73470fc2d5f88927" providerId="LiveId" clId="{E0A4987A-5809-4D38-926D-9CD0A219B12D}" dt="2021-06-28T13:19:23.144" v="2982" actId="478"/>
          <ac:spMkLst>
            <pc:docMk/>
            <pc:sldMk cId="1358481780" sldId="723"/>
            <ac:spMk id="72" creationId="{E2506885-1311-450C-9D2D-0372DF6C112A}"/>
          </ac:spMkLst>
        </pc:spChg>
        <pc:grpChg chg="del">
          <ac:chgData name="Sidney Seckler" userId="73470fc2d5f88927" providerId="LiveId" clId="{E0A4987A-5809-4D38-926D-9CD0A219B12D}" dt="2021-06-28T13:19:10.379" v="2979" actId="478"/>
          <ac:grpSpMkLst>
            <pc:docMk/>
            <pc:sldMk cId="1358481780" sldId="723"/>
            <ac:grpSpMk id="30" creationId="{CA3E455E-A25E-4B3B-889B-ECFBD5F07BAD}"/>
          </ac:grpSpMkLst>
        </pc:grpChg>
        <pc:graphicFrameChg chg="add mod modGraphic">
          <ac:chgData name="Sidney Seckler" userId="73470fc2d5f88927" providerId="LiveId" clId="{E0A4987A-5809-4D38-926D-9CD0A219B12D}" dt="2021-06-28T13:22:23.172" v="3107" actId="255"/>
          <ac:graphicFrameMkLst>
            <pc:docMk/>
            <pc:sldMk cId="1358481780" sldId="723"/>
            <ac:graphicFrameMk id="4" creationId="{B0DAC646-E96C-46E0-9C93-39AFDF3AADCB}"/>
          </ac:graphicFrameMkLst>
        </pc:graphicFrameChg>
        <pc:cxnChg chg="mod">
          <ac:chgData name="Sidney Seckler" userId="73470fc2d5f88927" providerId="LiveId" clId="{E0A4987A-5809-4D38-926D-9CD0A219B12D}" dt="2021-06-28T13:19:10.379" v="2979" actId="478"/>
          <ac:cxnSpMkLst>
            <pc:docMk/>
            <pc:sldMk cId="1358481780" sldId="723"/>
            <ac:cxnSpMk id="50" creationId="{BC0F59EC-A016-4029-9B5C-10F906A6AE74}"/>
          </ac:cxnSpMkLst>
        </pc:cxnChg>
      </pc:sldChg>
      <pc:sldChg chg="addSp delSp modSp add mod">
        <pc:chgData name="Sidney Seckler" userId="73470fc2d5f88927" providerId="LiveId" clId="{E0A4987A-5809-4D38-926D-9CD0A219B12D}" dt="2021-06-28T13:24:45.977" v="3127" actId="1076"/>
        <pc:sldMkLst>
          <pc:docMk/>
          <pc:sldMk cId="303784018" sldId="724"/>
        </pc:sldMkLst>
        <pc:spChg chg="mod">
          <ac:chgData name="Sidney Seckler" userId="73470fc2d5f88927" providerId="LiveId" clId="{E0A4987A-5809-4D38-926D-9CD0A219B12D}" dt="2021-06-28T13:22:59.723" v="3123" actId="20577"/>
          <ac:spMkLst>
            <pc:docMk/>
            <pc:sldMk cId="303784018" sldId="724"/>
            <ac:spMk id="13" creationId="{0A8B0C8D-88F9-4C71-9095-8855810D39DE}"/>
          </ac:spMkLst>
        </pc:spChg>
        <pc:graphicFrameChg chg="del">
          <ac:chgData name="Sidney Seckler" userId="73470fc2d5f88927" providerId="LiveId" clId="{E0A4987A-5809-4D38-926D-9CD0A219B12D}" dt="2021-06-28T13:22:49.591" v="3109" actId="478"/>
          <ac:graphicFrameMkLst>
            <pc:docMk/>
            <pc:sldMk cId="303784018" sldId="724"/>
            <ac:graphicFrameMk id="4" creationId="{B0DAC646-E96C-46E0-9C93-39AFDF3AADCB}"/>
          </ac:graphicFrameMkLst>
        </pc:graphicFrameChg>
        <pc:graphicFrameChg chg="add mod">
          <ac:chgData name="Sidney Seckler" userId="73470fc2d5f88927" providerId="LiveId" clId="{E0A4987A-5809-4D38-926D-9CD0A219B12D}" dt="2021-06-28T13:24:45.977" v="3127" actId="1076"/>
          <ac:graphicFrameMkLst>
            <pc:docMk/>
            <pc:sldMk cId="303784018" sldId="724"/>
            <ac:graphicFrameMk id="5" creationId="{FCEC2DBD-47C8-49CB-84E4-DF66FDA0C8E1}"/>
          </ac:graphicFrameMkLst>
        </pc:graphicFrameChg>
      </pc:sldChg>
      <pc:sldChg chg="addSp delSp modSp add mod">
        <pc:chgData name="Sidney Seckler" userId="73470fc2d5f88927" providerId="LiveId" clId="{E0A4987A-5809-4D38-926D-9CD0A219B12D}" dt="2021-06-28T13:25:43.762" v="3132" actId="1076"/>
        <pc:sldMkLst>
          <pc:docMk/>
          <pc:sldMk cId="733762661" sldId="725"/>
        </pc:sldMkLst>
        <pc:graphicFrameChg chg="del">
          <ac:chgData name="Sidney Seckler" userId="73470fc2d5f88927" providerId="LiveId" clId="{E0A4987A-5809-4D38-926D-9CD0A219B12D}" dt="2021-06-28T13:24:57.184" v="3129" actId="478"/>
          <ac:graphicFrameMkLst>
            <pc:docMk/>
            <pc:sldMk cId="733762661" sldId="725"/>
            <ac:graphicFrameMk id="5" creationId="{FCEC2DBD-47C8-49CB-84E4-DF66FDA0C8E1}"/>
          </ac:graphicFrameMkLst>
        </pc:graphicFrameChg>
        <pc:graphicFrameChg chg="add mod">
          <ac:chgData name="Sidney Seckler" userId="73470fc2d5f88927" providerId="LiveId" clId="{E0A4987A-5809-4D38-926D-9CD0A219B12D}" dt="2021-06-28T13:25:43.762" v="3132" actId="1076"/>
          <ac:graphicFrameMkLst>
            <pc:docMk/>
            <pc:sldMk cId="733762661" sldId="725"/>
            <ac:graphicFrameMk id="6" creationId="{696FF117-0913-4B79-B817-75835EE92F64}"/>
          </ac:graphicFrameMkLst>
        </pc:graphicFrameChg>
      </pc:sldChg>
      <pc:sldChg chg="addSp delSp modSp add mod">
        <pc:chgData name="Sidney Seckler" userId="73470fc2d5f88927" providerId="LiveId" clId="{E0A4987A-5809-4D38-926D-9CD0A219B12D}" dt="2021-06-28T13:26:50.800" v="3139" actId="1076"/>
        <pc:sldMkLst>
          <pc:docMk/>
          <pc:sldMk cId="424163671" sldId="726"/>
        </pc:sldMkLst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9" creationId="{19E5F8CE-2837-4D7E-B112-9EBA01D50F10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0" creationId="{703175C1-5C59-4442-BD1B-0031EC8D2A89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1" creationId="{ED231F87-BF37-4F46-9964-878D31CF2BFF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4" creationId="{498F24DF-239D-4726-8478-1929C56494BD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5" creationId="{ED4C7303-5449-44BF-A7E4-17968AC1A7FE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7" creationId="{EEFB45C3-B5C7-47C2-8E16-A80FDA085D6C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19" creationId="{B956709E-808A-41B1-9EE1-BF61F4A71BE2}"/>
          </ac:spMkLst>
        </pc:spChg>
        <pc:spChg chg="mod">
          <ac:chgData name="Sidney Seckler" userId="73470fc2d5f88927" providerId="LiveId" clId="{E0A4987A-5809-4D38-926D-9CD0A219B12D}" dt="2021-06-28T13:26:37.012" v="3135"/>
          <ac:spMkLst>
            <pc:docMk/>
            <pc:sldMk cId="424163671" sldId="726"/>
            <ac:spMk id="21" creationId="{469A9954-30C4-4AB3-B164-CF00C95CBC8E}"/>
          </ac:spMkLst>
        </pc:spChg>
        <pc:grpChg chg="add mod">
          <ac:chgData name="Sidney Seckler" userId="73470fc2d5f88927" providerId="LiveId" clId="{E0A4987A-5809-4D38-926D-9CD0A219B12D}" dt="2021-06-28T13:26:50.800" v="3139" actId="1076"/>
          <ac:grpSpMkLst>
            <pc:docMk/>
            <pc:sldMk cId="424163671" sldId="726"/>
            <ac:grpSpMk id="5" creationId="{A628E61F-4F44-45EF-A74F-319E3472EB58}"/>
          </ac:grpSpMkLst>
        </pc:grpChg>
        <pc:graphicFrameChg chg="del">
          <ac:chgData name="Sidney Seckler" userId="73470fc2d5f88927" providerId="LiveId" clId="{E0A4987A-5809-4D38-926D-9CD0A219B12D}" dt="2021-06-28T13:26:03.189" v="3134" actId="478"/>
          <ac:graphicFrameMkLst>
            <pc:docMk/>
            <pc:sldMk cId="424163671" sldId="726"/>
            <ac:graphicFrameMk id="6" creationId="{696FF117-0913-4B79-B817-75835EE92F64}"/>
          </ac:graphicFrameMkLst>
        </pc:graphicFrame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7" creationId="{A989E14D-9D97-4459-A1AB-2C08F2473B70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8" creationId="{8B9E3DB5-6A12-4AB8-BB59-95E991AFD202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12" creationId="{CF6221E1-3068-4B54-A728-561CBA453991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16" creationId="{E246BB73-FCF8-4AB0-84ED-110B41A4E1A4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18" creationId="{B9D0ACC4-0DFB-4F32-8009-C83AA01C8308}"/>
          </ac:cxnSpMkLst>
        </pc:cxnChg>
        <pc:cxnChg chg="mod">
          <ac:chgData name="Sidney Seckler" userId="73470fc2d5f88927" providerId="LiveId" clId="{E0A4987A-5809-4D38-926D-9CD0A219B12D}" dt="2021-06-28T13:26:37.012" v="3135"/>
          <ac:cxnSpMkLst>
            <pc:docMk/>
            <pc:sldMk cId="424163671" sldId="726"/>
            <ac:cxnSpMk id="20" creationId="{4C169097-962A-4B84-9A91-6C51EAA40DD9}"/>
          </ac:cxnSpMkLst>
        </pc:cxnChg>
      </pc:sldChg>
      <pc:sldChg chg="modSp add mod">
        <pc:chgData name="Sidney Seckler" userId="73470fc2d5f88927" providerId="LiveId" clId="{E0A4987A-5809-4D38-926D-9CD0A219B12D}" dt="2021-06-28T13:29:48.299" v="3395" actId="20577"/>
        <pc:sldMkLst>
          <pc:docMk/>
          <pc:sldMk cId="3507867910" sldId="727"/>
        </pc:sldMkLst>
        <pc:spChg chg="mod">
          <ac:chgData name="Sidney Seckler" userId="73470fc2d5f88927" providerId="LiveId" clId="{E0A4987A-5809-4D38-926D-9CD0A219B12D}" dt="2021-06-28T13:29:48.299" v="3395" actId="20577"/>
          <ac:spMkLst>
            <pc:docMk/>
            <pc:sldMk cId="3507867910" sldId="727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E0A4987A-5809-4D38-926D-9CD0A219B12D}" dt="2021-07-01T14:15:12.861" v="3410" actId="1076"/>
        <pc:sldMkLst>
          <pc:docMk/>
          <pc:sldMk cId="3356679933" sldId="728"/>
        </pc:sldMkLst>
        <pc:spChg chg="add del mod">
          <ac:chgData name="Sidney Seckler" userId="73470fc2d5f88927" providerId="LiveId" clId="{E0A4987A-5809-4D38-926D-9CD0A219B12D}" dt="2021-07-01T14:14:02.887" v="3398" actId="478"/>
          <ac:spMkLst>
            <pc:docMk/>
            <pc:sldMk cId="3356679933" sldId="728"/>
            <ac:spMk id="4" creationId="{CC928060-07CE-4B71-A78D-20B8005EC4FE}"/>
          </ac:spMkLst>
        </pc:spChg>
        <pc:spChg chg="add mod">
          <ac:chgData name="Sidney Seckler" userId="73470fc2d5f88927" providerId="LiveId" clId="{E0A4987A-5809-4D38-926D-9CD0A219B12D}" dt="2021-07-01T14:14:11.734" v="3399"/>
          <ac:spMkLst>
            <pc:docMk/>
            <pc:sldMk cId="3356679933" sldId="728"/>
            <ac:spMk id="42" creationId="{B654A0D6-FAE9-4B1D-9162-E00347A66381}"/>
          </ac:spMkLst>
        </pc:spChg>
        <pc:spChg chg="mod">
          <ac:chgData name="Sidney Seckler" userId="73470fc2d5f88927" providerId="LiveId" clId="{E0A4987A-5809-4D38-926D-9CD0A219B12D}" dt="2021-07-01T14:15:12.861" v="3410" actId="1076"/>
          <ac:spMkLst>
            <pc:docMk/>
            <pc:sldMk cId="3356679933" sldId="728"/>
            <ac:spMk id="44" creationId="{6E2B79C4-5AF7-4F12-968F-1DED1D353382}"/>
          </ac:spMkLst>
        </pc:spChg>
        <pc:spChg chg="del">
          <ac:chgData name="Sidney Seckler" userId="73470fc2d5f88927" providerId="LiveId" clId="{E0A4987A-5809-4D38-926D-9CD0A219B12D}" dt="2021-07-01T14:13:59.612" v="3397" actId="478"/>
          <ac:spMkLst>
            <pc:docMk/>
            <pc:sldMk cId="3356679933" sldId="728"/>
            <ac:spMk id="47" creationId="{C0F34007-8594-4298-8FF5-28E5283A7777}"/>
          </ac:spMkLst>
        </pc:spChg>
        <pc:spChg chg="mod">
          <ac:chgData name="Sidney Seckler" userId="73470fc2d5f88927" providerId="LiveId" clId="{E0A4987A-5809-4D38-926D-9CD0A219B12D}" dt="2021-07-01T14:14:50.633" v="3406" actId="1076"/>
          <ac:spMkLst>
            <pc:docMk/>
            <pc:sldMk cId="3356679933" sldId="728"/>
            <ac:spMk id="50" creationId="{08916EE4-E1CA-404B-9713-49D24CD7521E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2" creationId="{FD197B5D-62FC-45A2-AB4A-652CA3AD0DD8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4" creationId="{29D4E1B2-27D1-4398-947C-98FA5AD15A32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5" creationId="{6BD62853-AB3A-4DA6-9B4A-75D1ED237F22}"/>
          </ac:spMkLst>
        </pc:spChg>
        <pc:spChg chg="mod">
          <ac:chgData name="Sidney Seckler" userId="73470fc2d5f88927" providerId="LiveId" clId="{E0A4987A-5809-4D38-926D-9CD0A219B12D}" dt="2021-07-01T14:14:47.077" v="3405" actId="255"/>
          <ac:spMkLst>
            <pc:docMk/>
            <pc:sldMk cId="3356679933" sldId="728"/>
            <ac:spMk id="56" creationId="{1096BB9C-763A-4FAF-A1D4-2579EA3EF437}"/>
          </ac:spMkLst>
        </pc:spChg>
        <pc:grpChg chg="del">
          <ac:chgData name="Sidney Seckler" userId="73470fc2d5f88927" providerId="LiveId" clId="{E0A4987A-5809-4D38-926D-9CD0A219B12D}" dt="2021-07-01T14:14:16.329" v="3400" actId="478"/>
          <ac:grpSpMkLst>
            <pc:docMk/>
            <pc:sldMk cId="3356679933" sldId="728"/>
            <ac:grpSpMk id="19" creationId="{3CD5CDDD-989D-4650-80CC-CCCC19DD2704}"/>
          </ac:grpSpMkLst>
        </pc:grpChg>
        <pc:grpChg chg="add mod">
          <ac:chgData name="Sidney Seckler" userId="73470fc2d5f88927" providerId="LiveId" clId="{E0A4987A-5809-4D38-926D-9CD0A219B12D}" dt="2021-07-01T14:14:42.105" v="3404" actId="1076"/>
          <ac:grpSpMkLst>
            <pc:docMk/>
            <pc:sldMk cId="3356679933" sldId="728"/>
            <ac:grpSpMk id="43" creationId="{DBFF3E00-B527-40E9-80D6-F13E48B84AA1}"/>
          </ac:grpSpMkLst>
        </pc:grpChg>
        <pc:grpChg chg="mod">
          <ac:chgData name="Sidney Seckler" userId="73470fc2d5f88927" providerId="LiveId" clId="{E0A4987A-5809-4D38-926D-9CD0A219B12D}" dt="2021-07-01T14:14:24.795" v="3401"/>
          <ac:grpSpMkLst>
            <pc:docMk/>
            <pc:sldMk cId="3356679933" sldId="728"/>
            <ac:grpSpMk id="53" creationId="{199A11A2-E6AE-43A7-8A7F-65AB06EB3DF0}"/>
          </ac:grpSpMkLst>
        </pc:grp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5" creationId="{CD79297C-BF58-4A77-895B-6FABE45A52A4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6" creationId="{CA0055A0-D27B-4C32-8751-B810F3B70892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8" creationId="{3C1F9447-F1F5-44F2-85AC-00D249F87F8B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49" creationId="{5A47E187-38A6-46DB-B2AC-3629294F2973}"/>
          </ac:cxnSpMkLst>
        </pc:cxnChg>
        <pc:cxnChg chg="mod">
          <ac:chgData name="Sidney Seckler" userId="73470fc2d5f88927" providerId="LiveId" clId="{E0A4987A-5809-4D38-926D-9CD0A219B12D}" dt="2021-07-01T14:14:24.795" v="3401"/>
          <ac:cxnSpMkLst>
            <pc:docMk/>
            <pc:sldMk cId="3356679933" sldId="728"/>
            <ac:cxnSpMk id="51" creationId="{144333B2-1A1D-42DF-B1D0-15A02DD87BA2}"/>
          </ac:cxnSpMkLst>
        </pc:cxnChg>
        <pc:cxnChg chg="add mod">
          <ac:chgData name="Sidney Seckler" userId="73470fc2d5f88927" providerId="LiveId" clId="{E0A4987A-5809-4D38-926D-9CD0A219B12D}" dt="2021-07-01T14:14:58.955" v="3408" actId="1076"/>
          <ac:cxnSpMkLst>
            <pc:docMk/>
            <pc:sldMk cId="3356679933" sldId="728"/>
            <ac:cxnSpMk id="57" creationId="{48DAC676-2E5A-4D6D-9832-526ED03FEFD1}"/>
          </ac:cxnSpMkLst>
        </pc:cxnChg>
      </pc:sldChg>
    </pc:docChg>
  </pc:docChgLst>
  <pc:docChgLst>
    <pc:chgData name="Sidney Seckler" userId="73470fc2d5f88927" providerId="LiveId" clId="{A7EF2544-9FD7-4947-B15E-4FF8E099FB5C}"/>
    <pc:docChg chg="custSel addSld delSld modSld">
      <pc:chgData name="Sidney Seckler" userId="73470fc2d5f88927" providerId="LiveId" clId="{A7EF2544-9FD7-4947-B15E-4FF8E099FB5C}" dt="2019-02-24T16:22:15.944" v="43"/>
      <pc:docMkLst>
        <pc:docMk/>
      </pc:docMkLst>
      <pc:sldChg chg="modSp">
        <pc:chgData name="Sidney Seckler" userId="73470fc2d5f88927" providerId="LiveId" clId="{A7EF2544-9FD7-4947-B15E-4FF8E099FB5C}" dt="2019-02-24T16:19:36.924" v="12" actId="20578"/>
        <pc:sldMkLst>
          <pc:docMk/>
          <pc:sldMk cId="0" sldId="258"/>
        </pc:sldMkLst>
        <pc:spChg chg="mod">
          <ac:chgData name="Sidney Seckler" userId="73470fc2d5f88927" providerId="LiveId" clId="{A7EF2544-9FD7-4947-B15E-4FF8E099FB5C}" dt="2019-02-24T16:19:36.924" v="12" actId="20578"/>
          <ac:spMkLst>
            <pc:docMk/>
            <pc:sldMk cId="0" sldId="258"/>
            <ac:spMk id="4100" creationId="{E5CC45C3-CF65-4286-AA07-1D8008364C0B}"/>
          </ac:spMkLst>
        </pc:spChg>
      </pc:sldChg>
      <pc:sldChg chg="modSp">
        <pc:chgData name="Sidney Seckler" userId="73470fc2d5f88927" providerId="LiveId" clId="{A7EF2544-9FD7-4947-B15E-4FF8E099FB5C}" dt="2019-02-24T16:20:16.697" v="13" actId="20578"/>
        <pc:sldMkLst>
          <pc:docMk/>
          <pc:sldMk cId="111140260" sldId="519"/>
        </pc:sldMkLst>
        <pc:spChg chg="mod">
          <ac:chgData name="Sidney Seckler" userId="73470fc2d5f88927" providerId="LiveId" clId="{A7EF2544-9FD7-4947-B15E-4FF8E099FB5C}" dt="2019-02-24T16:20:16.697" v="13" actId="20578"/>
          <ac:spMkLst>
            <pc:docMk/>
            <pc:sldMk cId="111140260" sldId="519"/>
            <ac:spMk id="4100" creationId="{E5CC45C3-CF65-4286-AA07-1D8008364C0B}"/>
          </ac:spMkLst>
        </pc:spChg>
      </pc:sldChg>
      <pc:sldChg chg="add">
        <pc:chgData name="Sidney Seckler" userId="73470fc2d5f88927" providerId="LiveId" clId="{A7EF2544-9FD7-4947-B15E-4FF8E099FB5C}" dt="2019-02-24T16:22:15.944" v="43"/>
        <pc:sldMkLst>
          <pc:docMk/>
          <pc:sldMk cId="3724304641" sldId="587"/>
        </pc:sldMkLst>
      </pc:sldChg>
      <pc:sldChg chg="add">
        <pc:chgData name="Sidney Seckler" userId="73470fc2d5f88927" providerId="LiveId" clId="{A7EF2544-9FD7-4947-B15E-4FF8E099FB5C}" dt="2019-02-24T16:22:15.944" v="43"/>
        <pc:sldMkLst>
          <pc:docMk/>
          <pc:sldMk cId="2800414301" sldId="588"/>
        </pc:sldMkLst>
      </pc:sldChg>
      <pc:sldChg chg="add">
        <pc:chgData name="Sidney Seckler" userId="73470fc2d5f88927" providerId="LiveId" clId="{A7EF2544-9FD7-4947-B15E-4FF8E099FB5C}" dt="2019-02-24T16:22:15.944" v="43"/>
        <pc:sldMkLst>
          <pc:docMk/>
          <pc:sldMk cId="3932148569" sldId="589"/>
        </pc:sldMkLst>
      </pc:sldChg>
    </pc:docChg>
  </pc:docChgLst>
  <pc:docChgLst>
    <pc:chgData name="Sidney Seckler" userId="73470fc2d5f88927" providerId="LiveId" clId="{2775C046-C6F0-4DE4-B173-89A654AD1B98}"/>
    <pc:docChg chg="custSel addSld modSld">
      <pc:chgData name="Sidney Seckler" userId="73470fc2d5f88927" providerId="LiveId" clId="{2775C046-C6F0-4DE4-B173-89A654AD1B98}" dt="2020-08-31T13:44:18.753" v="185" actId="255"/>
      <pc:docMkLst>
        <pc:docMk/>
      </pc:docMkLst>
      <pc:sldChg chg="addSp delSp modSp add mod">
        <pc:chgData name="Sidney Seckler" userId="73470fc2d5f88927" providerId="LiveId" clId="{2775C046-C6F0-4DE4-B173-89A654AD1B98}" dt="2020-08-31T13:44:18.753" v="185" actId="255"/>
        <pc:sldMkLst>
          <pc:docMk/>
          <pc:sldMk cId="4273587842" sldId="538"/>
        </pc:sldMkLst>
        <pc:spChg chg="mod">
          <ac:chgData name="Sidney Seckler" userId="73470fc2d5f88927" providerId="LiveId" clId="{2775C046-C6F0-4DE4-B173-89A654AD1B98}" dt="2020-08-31T13:43:00.385" v="16" actId="1076"/>
          <ac:spMkLst>
            <pc:docMk/>
            <pc:sldMk cId="4273587842" sldId="538"/>
            <ac:spMk id="2" creationId="{460ABFEA-9FAF-458E-9B0B-DA44D3A5A57E}"/>
          </ac:spMkLst>
        </pc:spChg>
        <pc:spChg chg="add del mod">
          <ac:chgData name="Sidney Seckler" userId="73470fc2d5f88927" providerId="LiveId" clId="{2775C046-C6F0-4DE4-B173-89A654AD1B98}" dt="2020-08-31T13:41:43.920" v="2" actId="478"/>
          <ac:spMkLst>
            <pc:docMk/>
            <pc:sldMk cId="4273587842" sldId="538"/>
            <ac:spMk id="5" creationId="{1859551D-47D4-43C7-A597-92903CD5C061}"/>
          </ac:spMkLst>
        </pc:spChg>
        <pc:spChg chg="add mod">
          <ac:chgData name="Sidney Seckler" userId="73470fc2d5f88927" providerId="LiveId" clId="{2775C046-C6F0-4DE4-B173-89A654AD1B98}" dt="2020-08-31T13:44:18.753" v="185" actId="255"/>
          <ac:spMkLst>
            <pc:docMk/>
            <pc:sldMk cId="4273587842" sldId="538"/>
            <ac:spMk id="6" creationId="{D609FAED-69C6-4A27-8E8A-ED155B86948E}"/>
          </ac:spMkLst>
        </pc:spChg>
        <pc:spChg chg="mod">
          <ac:chgData name="Sidney Seckler" userId="73470fc2d5f88927" providerId="LiveId" clId="{2775C046-C6F0-4DE4-B173-89A654AD1B98}" dt="2020-08-31T13:42:57.797" v="15" actId="1076"/>
          <ac:spMkLst>
            <pc:docMk/>
            <pc:sldMk cId="4273587842" sldId="538"/>
            <ac:spMk id="7" creationId="{3A867386-E5B3-4D56-A6B3-A71D028DADF3}"/>
          </ac:spMkLst>
        </pc:spChg>
        <pc:spChg chg="add mod">
          <ac:chgData name="Sidney Seckler" userId="73470fc2d5f88927" providerId="LiveId" clId="{2775C046-C6F0-4DE4-B173-89A654AD1B98}" dt="2020-08-31T13:41:51.423" v="3"/>
          <ac:spMkLst>
            <pc:docMk/>
            <pc:sldMk cId="4273587842" sldId="538"/>
            <ac:spMk id="11" creationId="{D4481384-BDAD-46C4-A80B-4FC8C3DA66C9}"/>
          </ac:spMkLst>
        </pc:spChg>
        <pc:spChg chg="del">
          <ac:chgData name="Sidney Seckler" userId="73470fc2d5f88927" providerId="LiveId" clId="{2775C046-C6F0-4DE4-B173-89A654AD1B98}" dt="2020-08-31T13:41:56.763" v="4" actId="478"/>
          <ac:spMkLst>
            <pc:docMk/>
            <pc:sldMk cId="4273587842" sldId="538"/>
            <ac:spMk id="57349" creationId="{577E998A-49FE-4816-8C4F-6FBBAD9F2444}"/>
          </ac:spMkLst>
        </pc:spChg>
        <pc:spChg chg="del">
          <ac:chgData name="Sidney Seckler" userId="73470fc2d5f88927" providerId="LiveId" clId="{2775C046-C6F0-4DE4-B173-89A654AD1B98}" dt="2020-08-31T13:41:40.810" v="1" actId="478"/>
          <ac:spMkLst>
            <pc:docMk/>
            <pc:sldMk cId="4273587842" sldId="538"/>
            <ac:spMk id="57350" creationId="{3D27AB3B-C67D-4D39-AB53-0362EFAD3BE1}"/>
          </ac:spMkLst>
        </pc:spChg>
        <pc:picChg chg="mod">
          <ac:chgData name="Sidney Seckler" userId="73470fc2d5f88927" providerId="LiveId" clId="{2775C046-C6F0-4DE4-B173-89A654AD1B98}" dt="2020-08-31T13:42:30.180" v="12" actId="1035"/>
          <ac:picMkLst>
            <pc:docMk/>
            <pc:sldMk cId="4273587842" sldId="538"/>
            <ac:picMk id="57346" creationId="{3779E399-E0CC-486C-AC28-A9C353F77DEA}"/>
          </ac:picMkLst>
        </pc:picChg>
        <pc:cxnChg chg="mod">
          <ac:chgData name="Sidney Seckler" userId="73470fc2d5f88927" providerId="LiveId" clId="{2775C046-C6F0-4DE4-B173-89A654AD1B98}" dt="2020-08-31T13:43:02.841" v="17" actId="14100"/>
          <ac:cxnSpMkLst>
            <pc:docMk/>
            <pc:sldMk cId="4273587842" sldId="538"/>
            <ac:cxnSpMk id="4" creationId="{B17F97F6-F34C-42E1-A74E-7F642F57B9DF}"/>
          </ac:cxnSpMkLst>
        </pc:cxnChg>
      </pc:sldChg>
    </pc:docChg>
  </pc:docChgLst>
  <pc:docChgLst>
    <pc:chgData name="Sidney Seckler" userId="73470fc2d5f88927" providerId="LiveId" clId="{E451AAF5-2A54-4459-A780-52F38250C78E}"/>
    <pc:docChg chg="custSel addSld modSld">
      <pc:chgData name="Sidney Seckler" userId="73470fc2d5f88927" providerId="LiveId" clId="{E451AAF5-2A54-4459-A780-52F38250C78E}" dt="2019-02-17T01:01:35.081" v="2461" actId="11529"/>
      <pc:docMkLst>
        <pc:docMk/>
      </pc:docMkLst>
      <pc:sldChg chg="modSp">
        <pc:chgData name="Sidney Seckler" userId="73470fc2d5f88927" providerId="LiveId" clId="{E451AAF5-2A54-4459-A780-52F38250C78E}" dt="2019-02-16T22:45:34.359" v="229" actId="20577"/>
        <pc:sldMkLst>
          <pc:docMk/>
          <pc:sldMk cId="0" sldId="258"/>
        </pc:sldMkLst>
        <pc:spChg chg="mod">
          <ac:chgData name="Sidney Seckler" userId="73470fc2d5f88927" providerId="LiveId" clId="{E451AAF5-2A54-4459-A780-52F38250C78E}" dt="2019-02-16T22:45:34.359" v="229" actId="20577"/>
          <ac:spMkLst>
            <pc:docMk/>
            <pc:sldMk cId="0" sldId="258"/>
            <ac:spMk id="4100" creationId="{E5CC45C3-CF65-4286-AA07-1D8008364C0B}"/>
          </ac:spMkLst>
        </pc:spChg>
      </pc:sldChg>
      <pc:sldChg chg="modSp">
        <pc:chgData name="Sidney Seckler" userId="73470fc2d5f88927" providerId="LiveId" clId="{E451AAF5-2A54-4459-A780-52F38250C78E}" dt="2019-02-16T22:45:17.741" v="217" actId="6549"/>
        <pc:sldMkLst>
          <pc:docMk/>
          <pc:sldMk cId="111140260" sldId="519"/>
        </pc:sldMkLst>
        <pc:spChg chg="mod">
          <ac:chgData name="Sidney Seckler" userId="73470fc2d5f88927" providerId="LiveId" clId="{E451AAF5-2A54-4459-A780-52F38250C78E}" dt="2019-02-16T22:45:17.741" v="217" actId="6549"/>
          <ac:spMkLst>
            <pc:docMk/>
            <pc:sldMk cId="111140260" sldId="519"/>
            <ac:spMk id="4100" creationId="{E5CC45C3-CF65-4286-AA07-1D8008364C0B}"/>
          </ac:spMkLst>
        </pc:spChg>
      </pc:sldChg>
      <pc:sldChg chg="modSp">
        <pc:chgData name="Sidney Seckler" userId="73470fc2d5f88927" providerId="LiveId" clId="{E451AAF5-2A54-4459-A780-52F38250C78E}" dt="2019-02-16T22:52:30.665" v="356" actId="20577"/>
        <pc:sldMkLst>
          <pc:docMk/>
          <pc:sldMk cId="672471014" sldId="527"/>
        </pc:sldMkLst>
        <pc:spChg chg="mod">
          <ac:chgData name="Sidney Seckler" userId="73470fc2d5f88927" providerId="LiveId" clId="{E451AAF5-2A54-4459-A780-52F38250C78E}" dt="2019-02-16T22:52:30.665" v="356" actId="20577"/>
          <ac:spMkLst>
            <pc:docMk/>
            <pc:sldMk cId="672471014" sldId="527"/>
            <ac:spMk id="7" creationId="{F053D0CB-DB61-4E11-912B-D78C8FA8AA4D}"/>
          </ac:spMkLst>
        </pc:spChg>
      </pc:sldChg>
      <pc:sldChg chg="addSp delSp modSp add">
        <pc:chgData name="Sidney Seckler" userId="73470fc2d5f88927" providerId="LiveId" clId="{E451AAF5-2A54-4459-A780-52F38250C78E}" dt="2019-02-16T23:12:33.161" v="728" actId="14100"/>
        <pc:sldMkLst>
          <pc:docMk/>
          <pc:sldMk cId="3792605575" sldId="560"/>
        </pc:sldMkLst>
        <pc:spChg chg="mod">
          <ac:chgData name="Sidney Seckler" userId="73470fc2d5f88927" providerId="LiveId" clId="{E451AAF5-2A54-4459-A780-52F38250C78E}" dt="2019-02-16T23:12:33.161" v="728" actId="14100"/>
          <ac:spMkLst>
            <pc:docMk/>
            <pc:sldMk cId="3792605575" sldId="560"/>
            <ac:spMk id="2" creationId="{F39A5F00-DDF9-4D1F-8076-6C85A640CE9F}"/>
          </ac:spMkLst>
        </pc:spChg>
        <pc:spChg chg="add del mod">
          <ac:chgData name="Sidney Seckler" userId="73470fc2d5f88927" providerId="LiveId" clId="{E451AAF5-2A54-4459-A780-52F38250C78E}" dt="2019-02-16T22:51:01.518" v="323" actId="478"/>
          <ac:spMkLst>
            <pc:docMk/>
            <pc:sldMk cId="3792605575" sldId="560"/>
            <ac:spMk id="4" creationId="{6ADE9D60-3595-42EF-8753-6DFF4ACD7A89}"/>
          </ac:spMkLst>
        </pc:spChg>
        <pc:spChg chg="del">
          <ac:chgData name="Sidney Seckler" userId="73470fc2d5f88927" providerId="LiveId" clId="{E451AAF5-2A54-4459-A780-52F38250C78E}" dt="2019-02-16T22:50:58.036" v="322" actId="478"/>
          <ac:spMkLst>
            <pc:docMk/>
            <pc:sldMk cId="3792605575" sldId="560"/>
            <ac:spMk id="7" creationId="{95FBA2D0-4187-46E9-A5AC-FBA6D391F85C}"/>
          </ac:spMkLst>
        </pc:spChg>
        <pc:spChg chg="add">
          <ac:chgData name="Sidney Seckler" userId="73470fc2d5f88927" providerId="LiveId" clId="{E451AAF5-2A54-4459-A780-52F38250C78E}" dt="2019-02-16T22:51:02.815" v="324"/>
          <ac:spMkLst>
            <pc:docMk/>
            <pc:sldMk cId="3792605575" sldId="560"/>
            <ac:spMk id="8" creationId="{163FEEE3-058C-4EA8-8CE2-C119ED100EA5}"/>
          </ac:spMkLst>
        </pc:spChg>
      </pc:sldChg>
    </pc:docChg>
  </pc:docChgLst>
  <pc:docChgLst>
    <pc:chgData name="Sidney Seckler" userId="73470fc2d5f88927" providerId="LiveId" clId="{0DD59C47-9532-4E4D-AD16-E1A1684EBEB3}"/>
    <pc:docChg chg="undo redo custSel addSld delSld modSld">
      <pc:chgData name="Sidney Seckler" userId="73470fc2d5f88927" providerId="LiveId" clId="{0DD59C47-9532-4E4D-AD16-E1A1684EBEB3}" dt="2019-02-13T16:55:13.027" v="4238" actId="20577"/>
      <pc:docMkLst>
        <pc:docMk/>
      </pc:docMkLst>
      <pc:sldChg chg="modSp">
        <pc:chgData name="Sidney Seckler" userId="73470fc2d5f88927" providerId="LiveId" clId="{0DD59C47-9532-4E4D-AD16-E1A1684EBEB3}" dt="2019-02-11T21:09:52.005" v="3249" actId="6549"/>
        <pc:sldMkLst>
          <pc:docMk/>
          <pc:sldMk cId="0" sldId="258"/>
        </pc:sldMkLst>
        <pc:spChg chg="mod">
          <ac:chgData name="Sidney Seckler" userId="73470fc2d5f88927" providerId="LiveId" clId="{0DD59C47-9532-4E4D-AD16-E1A1684EBEB3}" dt="2019-02-11T18:57:04.744" v="152" actId="20577"/>
          <ac:spMkLst>
            <pc:docMk/>
            <pc:sldMk cId="0" sldId="258"/>
            <ac:spMk id="4099" creationId="{F8B96A61-C72F-4AE6-BD11-C8F2087FCF79}"/>
          </ac:spMkLst>
        </pc:spChg>
        <pc:spChg chg="mod">
          <ac:chgData name="Sidney Seckler" userId="73470fc2d5f88927" providerId="LiveId" clId="{0DD59C47-9532-4E4D-AD16-E1A1684EBEB3}" dt="2019-02-11T21:09:52.005" v="3249" actId="6549"/>
          <ac:spMkLst>
            <pc:docMk/>
            <pc:sldMk cId="0" sldId="258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0DD59C47-9532-4E4D-AD16-E1A1684EBEB3}" dt="2019-02-11T21:10:23.271" v="3284" actId="20577"/>
        <pc:sldMkLst>
          <pc:docMk/>
          <pc:sldMk cId="111140260" sldId="519"/>
        </pc:sldMkLst>
        <pc:spChg chg="mod">
          <ac:chgData name="Sidney Seckler" userId="73470fc2d5f88927" providerId="LiveId" clId="{0DD59C47-9532-4E4D-AD16-E1A1684EBEB3}" dt="2019-02-11T21:10:23.271" v="3284" actId="20577"/>
          <ac:spMkLst>
            <pc:docMk/>
            <pc:sldMk cId="111140260" sldId="519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CAB6BE3A-88BC-41E6-82A9-C1A23C7C1C95}"/>
    <pc:docChg chg="undo custSel addSld delSld modSld">
      <pc:chgData name="Sidney Seckler" userId="73470fc2d5f88927" providerId="LiveId" clId="{CAB6BE3A-88BC-41E6-82A9-C1A23C7C1C95}" dt="2019-02-24T16:06:33.300" v="1501" actId="20577"/>
      <pc:docMkLst>
        <pc:docMk/>
      </pc:docMkLst>
      <pc:sldChg chg="addSp modSp">
        <pc:chgData name="Sidney Seckler" userId="73470fc2d5f88927" providerId="LiveId" clId="{CAB6BE3A-88BC-41E6-82A9-C1A23C7C1C95}" dt="2019-02-24T15:38:12.263" v="377" actId="20577"/>
        <pc:sldMkLst>
          <pc:docMk/>
          <pc:sldMk cId="2721416569" sldId="581"/>
        </pc:sldMkLst>
        <pc:spChg chg="add mod">
          <ac:chgData name="Sidney Seckler" userId="73470fc2d5f88927" providerId="LiveId" clId="{CAB6BE3A-88BC-41E6-82A9-C1A23C7C1C95}" dt="2019-02-24T15:38:12.263" v="377" actId="20577"/>
          <ac:spMkLst>
            <pc:docMk/>
            <pc:sldMk cId="2721416569" sldId="581"/>
            <ac:spMk id="4" creationId="{899F1FDE-45B9-4648-BC0B-CBBC1CD63844}"/>
          </ac:spMkLst>
        </pc:spChg>
      </pc:sldChg>
      <pc:sldChg chg="addSp delSp modSp add">
        <pc:chgData name="Sidney Seckler" userId="73470fc2d5f88927" providerId="LiveId" clId="{CAB6BE3A-88BC-41E6-82A9-C1A23C7C1C95}" dt="2019-02-24T16:06:33.300" v="1501" actId="20577"/>
        <pc:sldMkLst>
          <pc:docMk/>
          <pc:sldMk cId="3800734886" sldId="601"/>
        </pc:sldMkLst>
        <pc:spChg chg="mod">
          <ac:chgData name="Sidney Seckler" userId="73470fc2d5f88927" providerId="LiveId" clId="{CAB6BE3A-88BC-41E6-82A9-C1A23C7C1C95}" dt="2019-02-24T16:06:33.300" v="1501" actId="20577"/>
          <ac:spMkLst>
            <pc:docMk/>
            <pc:sldMk cId="3800734886" sldId="601"/>
            <ac:spMk id="4" creationId="{899F1FDE-45B9-4648-BC0B-CBBC1CD63844}"/>
          </ac:spMkLst>
        </pc:spChg>
        <pc:spChg chg="add del mod">
          <ac:chgData name="Sidney Seckler" userId="73470fc2d5f88927" providerId="LiveId" clId="{CAB6BE3A-88BC-41E6-82A9-C1A23C7C1C95}" dt="2019-02-24T15:41:21.550" v="461" actId="478"/>
          <ac:spMkLst>
            <pc:docMk/>
            <pc:sldMk cId="3800734886" sldId="601"/>
            <ac:spMk id="5" creationId="{FAF7FFF2-2AF8-478F-8106-C3EEFCF22348}"/>
          </ac:spMkLst>
        </pc:spChg>
        <pc:spChg chg="add del">
          <ac:chgData name="Sidney Seckler" userId="73470fc2d5f88927" providerId="LiveId" clId="{CAB6BE3A-88BC-41E6-82A9-C1A23C7C1C95}" dt="2019-02-24T15:40:13.475" v="432" actId="478"/>
          <ac:spMkLst>
            <pc:docMk/>
            <pc:sldMk cId="3800734886" sldId="601"/>
            <ac:spMk id="6" creationId="{20A7336C-E37C-417A-A9F2-BB2480FCA1C2}"/>
          </ac:spMkLst>
        </pc:spChg>
        <pc:spChg chg="add del mod">
          <ac:chgData name="Sidney Seckler" userId="73470fc2d5f88927" providerId="LiveId" clId="{CAB6BE3A-88BC-41E6-82A9-C1A23C7C1C95}" dt="2019-02-24T15:50:52.093" v="829" actId="478"/>
          <ac:spMkLst>
            <pc:docMk/>
            <pc:sldMk cId="3800734886" sldId="601"/>
            <ac:spMk id="7" creationId="{71B8F463-BAC9-4074-B6AA-55BDB03F5495}"/>
          </ac:spMkLst>
        </pc:spChg>
      </pc:sldChg>
      <pc:sldChg chg="addSp delSp modSp add">
        <pc:chgData name="Sidney Seckler" userId="73470fc2d5f88927" providerId="LiveId" clId="{CAB6BE3A-88BC-41E6-82A9-C1A23C7C1C95}" dt="2019-02-24T15:53:53.538" v="946" actId="1076"/>
        <pc:sldMkLst>
          <pc:docMk/>
          <pc:sldMk cId="463483154" sldId="602"/>
        </pc:sldMkLst>
        <pc:spChg chg="add del">
          <ac:chgData name="Sidney Seckler" userId="73470fc2d5f88927" providerId="LiveId" clId="{CAB6BE3A-88BC-41E6-82A9-C1A23C7C1C95}" dt="2019-02-24T15:52:26.700" v="863" actId="478"/>
          <ac:spMkLst>
            <pc:docMk/>
            <pc:sldMk cId="463483154" sldId="602"/>
            <ac:spMk id="2" creationId="{7BFB6636-B169-45C8-BC54-AC20D3773827}"/>
          </ac:spMkLst>
        </pc:spChg>
        <pc:spChg chg="del">
          <ac:chgData name="Sidney Seckler" userId="73470fc2d5f88927" providerId="LiveId" clId="{CAB6BE3A-88BC-41E6-82A9-C1A23C7C1C95}" dt="2019-02-24T15:41:04.394" v="458" actId="478"/>
          <ac:spMkLst>
            <pc:docMk/>
            <pc:sldMk cId="463483154" sldId="602"/>
            <ac:spMk id="4" creationId="{899F1FDE-45B9-4648-BC0B-CBBC1CD63844}"/>
          </ac:spMkLst>
        </pc:spChg>
        <pc:spChg chg="del">
          <ac:chgData name="Sidney Seckler" userId="73470fc2d5f88927" providerId="LiveId" clId="{CAB6BE3A-88BC-41E6-82A9-C1A23C7C1C95}" dt="2019-02-24T15:41:06.779" v="459" actId="478"/>
          <ac:spMkLst>
            <pc:docMk/>
            <pc:sldMk cId="463483154" sldId="602"/>
            <ac:spMk id="5" creationId="{FAF7FFF2-2AF8-478F-8106-C3EEFCF22348}"/>
          </ac:spMkLst>
        </pc:spChg>
        <pc:spChg chg="del">
          <ac:chgData name="Sidney Seckler" userId="73470fc2d5f88927" providerId="LiveId" clId="{CAB6BE3A-88BC-41E6-82A9-C1A23C7C1C95}" dt="2019-02-24T15:41:09.053" v="460" actId="478"/>
          <ac:spMkLst>
            <pc:docMk/>
            <pc:sldMk cId="463483154" sldId="602"/>
            <ac:spMk id="7" creationId="{71B8F463-BAC9-4074-B6AA-55BDB03F5495}"/>
          </ac:spMkLst>
        </pc:spChg>
        <pc:spChg chg="add mod">
          <ac:chgData name="Sidney Seckler" userId="73470fc2d5f88927" providerId="LiveId" clId="{CAB6BE3A-88BC-41E6-82A9-C1A23C7C1C95}" dt="2019-02-24T15:53:49.822" v="945" actId="14100"/>
          <ac:spMkLst>
            <pc:docMk/>
            <pc:sldMk cId="463483154" sldId="602"/>
            <ac:spMk id="11" creationId="{C67BD88E-37CD-4210-8C21-676E4EA7C613}"/>
          </ac:spMkLst>
        </pc:spChg>
        <pc:picChg chg="add mod">
          <ac:chgData name="Sidney Seckler" userId="73470fc2d5f88927" providerId="LiveId" clId="{CAB6BE3A-88BC-41E6-82A9-C1A23C7C1C95}" dt="2019-02-24T15:45:00.532" v="478" actId="1076"/>
          <ac:picMkLst>
            <pc:docMk/>
            <pc:sldMk cId="463483154" sldId="602"/>
            <ac:picMk id="1026" creationId="{1F3D88FD-82D6-4F4F-9400-21FAFBA71D29}"/>
          </ac:picMkLst>
        </pc:picChg>
        <pc:picChg chg="add del mod">
          <ac:chgData name="Sidney Seckler" userId="73470fc2d5f88927" providerId="LiveId" clId="{CAB6BE3A-88BC-41E6-82A9-C1A23C7C1C95}" dt="2019-02-24T15:44:56.971" v="476" actId="478"/>
          <ac:picMkLst>
            <pc:docMk/>
            <pc:sldMk cId="463483154" sldId="602"/>
            <ac:picMk id="1028" creationId="{E5394B51-6A5D-468E-8FF2-D2E66A789A1D}"/>
          </ac:picMkLst>
        </pc:picChg>
        <pc:picChg chg="add mod">
          <ac:chgData name="Sidney Seckler" userId="73470fc2d5f88927" providerId="LiveId" clId="{CAB6BE3A-88BC-41E6-82A9-C1A23C7C1C95}" dt="2019-02-24T15:53:53.538" v="946" actId="1076"/>
          <ac:picMkLst>
            <pc:docMk/>
            <pc:sldMk cId="463483154" sldId="602"/>
            <ac:picMk id="1030" creationId="{69E5C7F0-B119-4555-8BC9-833275C663B9}"/>
          </ac:picMkLst>
        </pc:picChg>
        <pc:cxnChg chg="add mod">
          <ac:chgData name="Sidney Seckler" userId="73470fc2d5f88927" providerId="LiveId" clId="{CAB6BE3A-88BC-41E6-82A9-C1A23C7C1C95}" dt="2019-02-24T15:53:49.822" v="945" actId="14100"/>
          <ac:cxnSpMkLst>
            <pc:docMk/>
            <pc:sldMk cId="463483154" sldId="602"/>
            <ac:cxnSpMk id="6" creationId="{31217719-2776-443E-8175-125E21112C9F}"/>
          </ac:cxnSpMkLst>
        </pc:cxnChg>
      </pc:sldChg>
      <pc:sldChg chg="modSp add">
        <pc:chgData name="Sidney Seckler" userId="73470fc2d5f88927" providerId="LiveId" clId="{CAB6BE3A-88BC-41E6-82A9-C1A23C7C1C95}" dt="2019-02-24T15:50:29.393" v="827" actId="6549"/>
        <pc:sldMkLst>
          <pc:docMk/>
          <pc:sldMk cId="2104851653" sldId="603"/>
        </pc:sldMkLst>
        <pc:spChg chg="mod">
          <ac:chgData name="Sidney Seckler" userId="73470fc2d5f88927" providerId="LiveId" clId="{CAB6BE3A-88BC-41E6-82A9-C1A23C7C1C95}" dt="2019-02-24T15:50:29.393" v="827" actId="6549"/>
          <ac:spMkLst>
            <pc:docMk/>
            <pc:sldMk cId="2104851653" sldId="603"/>
            <ac:spMk id="7" creationId="{F053D0CB-DB61-4E11-912B-D78C8FA8AA4D}"/>
          </ac:spMkLst>
        </pc:spChg>
        <pc:spChg chg="mod">
          <ac:chgData name="Sidney Seckler" userId="73470fc2d5f88927" providerId="LiveId" clId="{CAB6BE3A-88BC-41E6-82A9-C1A23C7C1C95}" dt="2019-02-24T15:46:30.314" v="516" actId="20577"/>
          <ac:spMkLst>
            <pc:docMk/>
            <pc:sldMk cId="2104851653" sldId="603"/>
            <ac:spMk id="9" creationId="{061D0CBB-5BC2-4EC9-86C6-27225B606651}"/>
          </ac:spMkLst>
        </pc:spChg>
      </pc:sldChg>
      <pc:sldChg chg="modSp add">
        <pc:chgData name="Sidney Seckler" userId="73470fc2d5f88927" providerId="LiveId" clId="{CAB6BE3A-88BC-41E6-82A9-C1A23C7C1C95}" dt="2019-02-24T15:56:48.830" v="1331" actId="6549"/>
        <pc:sldMkLst>
          <pc:docMk/>
          <pc:sldMk cId="76353656" sldId="604"/>
        </pc:sldMkLst>
        <pc:spChg chg="mod">
          <ac:chgData name="Sidney Seckler" userId="73470fc2d5f88927" providerId="LiveId" clId="{CAB6BE3A-88BC-41E6-82A9-C1A23C7C1C95}" dt="2019-02-24T15:56:48.830" v="1331" actId="6549"/>
          <ac:spMkLst>
            <pc:docMk/>
            <pc:sldMk cId="76353656" sldId="604"/>
            <ac:spMk id="4100" creationId="{E5CC45C3-CF65-4286-AA07-1D8008364C0B}"/>
          </ac:spMkLst>
        </pc:spChg>
      </pc:sldChg>
    </pc:docChg>
  </pc:docChgLst>
  <pc:docChgLst>
    <pc:chgData name="Sidney Seckler" userId="73470fc2d5f88927" providerId="LiveId" clId="{DE8E9191-0AFD-42B1-936D-EBF4052C93BD}"/>
    <pc:docChg chg="custSel addSld delSld modSld">
      <pc:chgData name="Sidney Seckler" userId="73470fc2d5f88927" providerId="LiveId" clId="{DE8E9191-0AFD-42B1-936D-EBF4052C93BD}" dt="2019-05-03T19:06:13.672" v="139" actId="1076"/>
      <pc:docMkLst>
        <pc:docMk/>
      </pc:docMkLst>
      <pc:sldChg chg="modSp">
        <pc:chgData name="Sidney Seckler" userId="73470fc2d5f88927" providerId="LiveId" clId="{DE8E9191-0AFD-42B1-936D-EBF4052C93BD}" dt="2019-04-30T16:42:21.105" v="28" actId="27636"/>
        <pc:sldMkLst>
          <pc:docMk/>
          <pc:sldMk cId="0" sldId="258"/>
        </pc:sldMkLst>
        <pc:spChg chg="mod">
          <ac:chgData name="Sidney Seckler" userId="73470fc2d5f88927" providerId="LiveId" clId="{DE8E9191-0AFD-42B1-936D-EBF4052C93BD}" dt="2019-04-30T16:42:21.105" v="28" actId="27636"/>
          <ac:spMkLst>
            <pc:docMk/>
            <pc:sldMk cId="0" sldId="258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2:30.940" v="31" actId="14100"/>
        <pc:sldMkLst>
          <pc:docMk/>
          <pc:sldMk cId="0" sldId="448"/>
        </pc:sldMkLst>
        <pc:spChg chg="mod">
          <ac:chgData name="Sidney Seckler" userId="73470fc2d5f88927" providerId="LiveId" clId="{DE8E9191-0AFD-42B1-936D-EBF4052C93BD}" dt="2019-04-30T16:42:30.940" v="31" actId="14100"/>
          <ac:spMkLst>
            <pc:docMk/>
            <pc:sldMk cId="0" sldId="448"/>
            <ac:spMk id="235523" creationId="{00000000-0000-0000-0000-000000000000}"/>
          </ac:spMkLst>
        </pc:spChg>
      </pc:sldChg>
      <pc:sldChg chg="modSp">
        <pc:chgData name="Sidney Seckler" userId="73470fc2d5f88927" providerId="LiveId" clId="{DE8E9191-0AFD-42B1-936D-EBF4052C93BD}" dt="2019-04-30T16:42:35.582" v="32" actId="14100"/>
        <pc:sldMkLst>
          <pc:docMk/>
          <pc:sldMk cId="0" sldId="449"/>
        </pc:sldMkLst>
        <pc:spChg chg="mod">
          <ac:chgData name="Sidney Seckler" userId="73470fc2d5f88927" providerId="LiveId" clId="{DE8E9191-0AFD-42B1-936D-EBF4052C93BD}" dt="2019-04-30T16:42:35.582" v="32" actId="14100"/>
          <ac:spMkLst>
            <pc:docMk/>
            <pc:sldMk cId="0" sldId="449"/>
            <ac:spMk id="236547" creationId="{00000000-0000-0000-0000-000000000000}"/>
          </ac:spMkLst>
        </pc:spChg>
      </pc:sldChg>
      <pc:sldChg chg="modSp">
        <pc:chgData name="Sidney Seckler" userId="73470fc2d5f88927" providerId="LiveId" clId="{DE8E9191-0AFD-42B1-936D-EBF4052C93BD}" dt="2019-04-30T16:42:44.698" v="34" actId="14100"/>
        <pc:sldMkLst>
          <pc:docMk/>
          <pc:sldMk cId="0" sldId="503"/>
        </pc:sldMkLst>
        <pc:spChg chg="mod">
          <ac:chgData name="Sidney Seckler" userId="73470fc2d5f88927" providerId="LiveId" clId="{DE8E9191-0AFD-42B1-936D-EBF4052C93BD}" dt="2019-04-30T16:42:44.698" v="34" actId="14100"/>
          <ac:spMkLst>
            <pc:docMk/>
            <pc:sldMk cId="0" sldId="503"/>
            <ac:spMk id="25" creationId="{7440D87C-F51A-46BD-870A-E440DCC86020}"/>
          </ac:spMkLst>
        </pc:spChg>
      </pc:sldChg>
      <pc:sldChg chg="modSp">
        <pc:chgData name="Sidney Seckler" userId="73470fc2d5f88927" providerId="LiveId" clId="{DE8E9191-0AFD-42B1-936D-EBF4052C93BD}" dt="2019-04-30T16:42:26.587" v="30" actId="27636"/>
        <pc:sldMkLst>
          <pc:docMk/>
          <pc:sldMk cId="111140260" sldId="519"/>
        </pc:sldMkLst>
        <pc:spChg chg="mod">
          <ac:chgData name="Sidney Seckler" userId="73470fc2d5f88927" providerId="LiveId" clId="{DE8E9191-0AFD-42B1-936D-EBF4052C93BD}" dt="2019-04-30T16:42:26.587" v="30" actId="27636"/>
          <ac:spMkLst>
            <pc:docMk/>
            <pc:sldMk cId="111140260" sldId="519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2:58.392" v="37" actId="14100"/>
        <pc:sldMkLst>
          <pc:docMk/>
          <pc:sldMk cId="672471014" sldId="527"/>
        </pc:sldMkLst>
        <pc:spChg chg="mod">
          <ac:chgData name="Sidney Seckler" userId="73470fc2d5f88927" providerId="LiveId" clId="{DE8E9191-0AFD-42B1-936D-EBF4052C93BD}" dt="2019-04-30T16:42:58.392" v="37" actId="14100"/>
          <ac:spMkLst>
            <pc:docMk/>
            <pc:sldMk cId="672471014" sldId="527"/>
            <ac:spMk id="8" creationId="{3CCFBFB5-8A8F-4EB1-A77C-FF04196D9EC9}"/>
          </ac:spMkLst>
        </pc:spChg>
      </pc:sldChg>
      <pc:sldChg chg="modSp">
        <pc:chgData name="Sidney Seckler" userId="73470fc2d5f88927" providerId="LiveId" clId="{DE8E9191-0AFD-42B1-936D-EBF4052C93BD}" dt="2019-04-30T16:42:40.142" v="33" actId="14100"/>
        <pc:sldMkLst>
          <pc:docMk/>
          <pc:sldMk cId="3427353847" sldId="528"/>
        </pc:sldMkLst>
        <pc:spChg chg="mod">
          <ac:chgData name="Sidney Seckler" userId="73470fc2d5f88927" providerId="LiveId" clId="{DE8E9191-0AFD-42B1-936D-EBF4052C93BD}" dt="2019-04-30T16:42:40.142" v="33" actId="14100"/>
          <ac:spMkLst>
            <pc:docMk/>
            <pc:sldMk cId="3427353847" sldId="528"/>
            <ac:spMk id="23" creationId="{1BE59976-5EBB-4FCA-871A-7747BBD84038}"/>
          </ac:spMkLst>
        </pc:spChg>
      </pc:sldChg>
      <pc:sldChg chg="modSp">
        <pc:chgData name="Sidney Seckler" userId="73470fc2d5f88927" providerId="LiveId" clId="{DE8E9191-0AFD-42B1-936D-EBF4052C93BD}" dt="2019-04-30T16:42:48.833" v="35" actId="14100"/>
        <pc:sldMkLst>
          <pc:docMk/>
          <pc:sldMk cId="673600176" sldId="529"/>
        </pc:sldMkLst>
        <pc:spChg chg="mod">
          <ac:chgData name="Sidney Seckler" userId="73470fc2d5f88927" providerId="LiveId" clId="{DE8E9191-0AFD-42B1-936D-EBF4052C93BD}" dt="2019-04-30T16:42:48.833" v="35" actId="14100"/>
          <ac:spMkLst>
            <pc:docMk/>
            <pc:sldMk cId="673600176" sldId="529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02.543" v="38" actId="14100"/>
        <pc:sldMkLst>
          <pc:docMk/>
          <pc:sldMk cId="374098609" sldId="531"/>
        </pc:sldMkLst>
        <pc:spChg chg="mod">
          <ac:chgData name="Sidney Seckler" userId="73470fc2d5f88927" providerId="LiveId" clId="{DE8E9191-0AFD-42B1-936D-EBF4052C93BD}" dt="2019-04-30T16:43:02.543" v="38" actId="14100"/>
          <ac:spMkLst>
            <pc:docMk/>
            <pc:sldMk cId="374098609" sldId="531"/>
            <ac:spMk id="9" creationId="{823A6098-CB01-4B23-AC0D-B845CDE3BFBD}"/>
          </ac:spMkLst>
        </pc:spChg>
      </pc:sldChg>
      <pc:sldChg chg="modSp">
        <pc:chgData name="Sidney Seckler" userId="73470fc2d5f88927" providerId="LiveId" clId="{DE8E9191-0AFD-42B1-936D-EBF4052C93BD}" dt="2019-04-30T16:43:07.136" v="39" actId="14100"/>
        <pc:sldMkLst>
          <pc:docMk/>
          <pc:sldMk cId="3375718522" sldId="533"/>
        </pc:sldMkLst>
        <pc:spChg chg="mod">
          <ac:chgData name="Sidney Seckler" userId="73470fc2d5f88927" providerId="LiveId" clId="{DE8E9191-0AFD-42B1-936D-EBF4052C93BD}" dt="2019-04-30T16:43:07.136" v="39" actId="14100"/>
          <ac:spMkLst>
            <pc:docMk/>
            <pc:sldMk cId="3375718522" sldId="533"/>
            <ac:spMk id="8" creationId="{52B6282F-2840-44FE-BE2A-7DB958795025}"/>
          </ac:spMkLst>
        </pc:spChg>
      </pc:sldChg>
      <pc:sldChg chg="addSp delSp modSp">
        <pc:chgData name="Sidney Seckler" userId="73470fc2d5f88927" providerId="LiveId" clId="{DE8E9191-0AFD-42B1-936D-EBF4052C93BD}" dt="2019-05-03T19:05:21.517" v="126" actId="1076"/>
        <pc:sldMkLst>
          <pc:docMk/>
          <pc:sldMk cId="3792605575" sldId="560"/>
        </pc:sldMkLst>
        <pc:spChg chg="del mod">
          <ac:chgData name="Sidney Seckler" userId="73470fc2d5f88927" providerId="LiveId" clId="{DE8E9191-0AFD-42B1-936D-EBF4052C93BD}" dt="2019-05-03T19:05:08.995" v="123" actId="478"/>
          <ac:spMkLst>
            <pc:docMk/>
            <pc:sldMk cId="3792605575" sldId="560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5:11.426" v="124" actId="478"/>
          <ac:spMkLst>
            <pc:docMk/>
            <pc:sldMk cId="3792605575" sldId="560"/>
            <ac:spMk id="5" creationId="{D77FBB6B-06A3-4D85-A4C3-4122E8578EFE}"/>
          </ac:spMkLst>
        </pc:spChg>
        <pc:spChg chg="mod">
          <ac:chgData name="Sidney Seckler" userId="73470fc2d5f88927" providerId="LiveId" clId="{DE8E9191-0AFD-42B1-936D-EBF4052C93BD}" dt="2019-04-30T16:43:39.325" v="46" actId="14100"/>
          <ac:spMkLst>
            <pc:docMk/>
            <pc:sldMk cId="3792605575" sldId="560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5:21.517" v="126" actId="1076"/>
          <ac:picMkLst>
            <pc:docMk/>
            <pc:sldMk cId="3792605575" sldId="560"/>
            <ac:picMk id="3" creationId="{6E2D9A4C-0670-46AA-94EC-A9E3AD627C6D}"/>
          </ac:picMkLst>
        </pc:picChg>
      </pc:sldChg>
      <pc:sldChg chg="modSp">
        <pc:chgData name="Sidney Seckler" userId="73470fc2d5f88927" providerId="LiveId" clId="{DE8E9191-0AFD-42B1-936D-EBF4052C93BD}" dt="2019-04-30T16:42:54.079" v="36" actId="14100"/>
        <pc:sldMkLst>
          <pc:docMk/>
          <pc:sldMk cId="244264611" sldId="561"/>
        </pc:sldMkLst>
        <pc:spChg chg="mod">
          <ac:chgData name="Sidney Seckler" userId="73470fc2d5f88927" providerId="LiveId" clId="{DE8E9191-0AFD-42B1-936D-EBF4052C93BD}" dt="2019-04-30T16:42:54.079" v="36" actId="14100"/>
          <ac:spMkLst>
            <pc:docMk/>
            <pc:sldMk cId="244264611" sldId="561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4:34.222" v="53" actId="14100"/>
        <pc:sldMkLst>
          <pc:docMk/>
          <pc:sldMk cId="3403269387" sldId="562"/>
        </pc:sldMkLst>
        <pc:spChg chg="mod">
          <ac:chgData name="Sidney Seckler" userId="73470fc2d5f88927" providerId="LiveId" clId="{DE8E9191-0AFD-42B1-936D-EBF4052C93BD}" dt="2019-04-30T16:44:34.222" v="53" actId="14100"/>
          <ac:spMkLst>
            <pc:docMk/>
            <pc:sldMk cId="3403269387" sldId="562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4:41.855" v="55" actId="14100"/>
        <pc:sldMkLst>
          <pc:docMk/>
          <pc:sldMk cId="953215969" sldId="563"/>
        </pc:sldMkLst>
        <pc:spChg chg="mod">
          <ac:chgData name="Sidney Seckler" userId="73470fc2d5f88927" providerId="LiveId" clId="{DE8E9191-0AFD-42B1-936D-EBF4052C93BD}" dt="2019-04-30T16:44:41.855" v="55" actId="14100"/>
          <ac:spMkLst>
            <pc:docMk/>
            <pc:sldMk cId="953215969" sldId="563"/>
            <ac:spMk id="22" creationId="{468CFBA0-B4A6-4A3E-BD36-72F210E9889C}"/>
          </ac:spMkLst>
        </pc:spChg>
      </pc:sldChg>
      <pc:sldChg chg="modSp">
        <pc:chgData name="Sidney Seckler" userId="73470fc2d5f88927" providerId="LiveId" clId="{DE8E9191-0AFD-42B1-936D-EBF4052C93BD}" dt="2019-04-30T16:44:54.181" v="58" actId="14100"/>
        <pc:sldMkLst>
          <pc:docMk/>
          <pc:sldMk cId="2529439852" sldId="564"/>
        </pc:sldMkLst>
        <pc:spChg chg="mod">
          <ac:chgData name="Sidney Seckler" userId="73470fc2d5f88927" providerId="LiveId" clId="{DE8E9191-0AFD-42B1-936D-EBF4052C93BD}" dt="2019-04-30T16:44:54.181" v="58" actId="14100"/>
          <ac:spMkLst>
            <pc:docMk/>
            <pc:sldMk cId="2529439852" sldId="564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4:47.167" v="56" actId="14100"/>
        <pc:sldMkLst>
          <pc:docMk/>
          <pc:sldMk cId="3152907026" sldId="565"/>
        </pc:sldMkLst>
        <pc:spChg chg="mod">
          <ac:chgData name="Sidney Seckler" userId="73470fc2d5f88927" providerId="LiveId" clId="{DE8E9191-0AFD-42B1-936D-EBF4052C93BD}" dt="2019-04-30T16:44:47.167" v="56" actId="14100"/>
          <ac:spMkLst>
            <pc:docMk/>
            <pc:sldMk cId="3152907026" sldId="565"/>
            <ac:spMk id="235523" creationId="{00000000-0000-0000-0000-000000000000}"/>
          </ac:spMkLst>
        </pc:spChg>
      </pc:sldChg>
      <pc:sldChg chg="modSp">
        <pc:chgData name="Sidney Seckler" userId="73470fc2d5f88927" providerId="LiveId" clId="{DE8E9191-0AFD-42B1-936D-EBF4052C93BD}" dt="2019-04-30T16:45:24.760" v="66" actId="14100"/>
        <pc:sldMkLst>
          <pc:docMk/>
          <pc:sldMk cId="767501084" sldId="566"/>
        </pc:sldMkLst>
        <pc:spChg chg="mod">
          <ac:chgData name="Sidney Seckler" userId="73470fc2d5f88927" providerId="LiveId" clId="{DE8E9191-0AFD-42B1-936D-EBF4052C93BD}" dt="2019-04-30T16:45:24.760" v="66" actId="14100"/>
          <ac:spMkLst>
            <pc:docMk/>
            <pc:sldMk cId="767501084" sldId="566"/>
            <ac:spMk id="8" creationId="{ABB69E68-B6B5-40C7-8BB2-3B498C6CEBAD}"/>
          </ac:spMkLst>
        </pc:spChg>
      </pc:sldChg>
      <pc:sldChg chg="modSp">
        <pc:chgData name="Sidney Seckler" userId="73470fc2d5f88927" providerId="LiveId" clId="{DE8E9191-0AFD-42B1-936D-EBF4052C93BD}" dt="2019-04-30T16:45:29.694" v="67" actId="14100"/>
        <pc:sldMkLst>
          <pc:docMk/>
          <pc:sldMk cId="2422202141" sldId="567"/>
        </pc:sldMkLst>
        <pc:spChg chg="mod">
          <ac:chgData name="Sidney Seckler" userId="73470fc2d5f88927" providerId="LiveId" clId="{DE8E9191-0AFD-42B1-936D-EBF4052C93BD}" dt="2019-04-30T16:45:29.694" v="67" actId="14100"/>
          <ac:spMkLst>
            <pc:docMk/>
            <pc:sldMk cId="2422202141" sldId="567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3:34.075" v="45" actId="14100"/>
        <pc:sldMkLst>
          <pc:docMk/>
          <pc:sldMk cId="867141476" sldId="568"/>
        </pc:sldMkLst>
        <pc:spChg chg="mod">
          <ac:chgData name="Sidney Seckler" userId="73470fc2d5f88927" providerId="LiveId" clId="{DE8E9191-0AFD-42B1-936D-EBF4052C93BD}" dt="2019-04-30T16:43:34.075" v="45" actId="14100"/>
          <ac:spMkLst>
            <pc:docMk/>
            <pc:sldMk cId="867141476" sldId="568"/>
            <ac:spMk id="8" creationId="{52B6282F-2840-44FE-BE2A-7DB958795025}"/>
          </ac:spMkLst>
        </pc:spChg>
      </pc:sldChg>
      <pc:sldChg chg="addSp delSp modSp">
        <pc:chgData name="Sidney Seckler" userId="73470fc2d5f88927" providerId="LiveId" clId="{DE8E9191-0AFD-42B1-936D-EBF4052C93BD}" dt="2019-05-03T19:05:38.361" v="131" actId="14100"/>
        <pc:sldMkLst>
          <pc:docMk/>
          <pc:sldMk cId="3711482592" sldId="569"/>
        </pc:sldMkLst>
        <pc:spChg chg="del mod">
          <ac:chgData name="Sidney Seckler" userId="73470fc2d5f88927" providerId="LiveId" clId="{DE8E9191-0AFD-42B1-936D-EBF4052C93BD}" dt="2019-05-03T19:05:26.250" v="127" actId="478"/>
          <ac:spMkLst>
            <pc:docMk/>
            <pc:sldMk cId="3711482592" sldId="569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5:28.447" v="128" actId="478"/>
          <ac:spMkLst>
            <pc:docMk/>
            <pc:sldMk cId="3711482592" sldId="569"/>
            <ac:spMk id="5" creationId="{1BD1E08B-6A78-41F2-9D56-7BDDD040BFFE}"/>
          </ac:spMkLst>
        </pc:spChg>
        <pc:spChg chg="mod">
          <ac:chgData name="Sidney Seckler" userId="73470fc2d5f88927" providerId="LiveId" clId="{DE8E9191-0AFD-42B1-936D-EBF4052C93BD}" dt="2019-04-30T16:46:31.894" v="74" actId="14100"/>
          <ac:spMkLst>
            <pc:docMk/>
            <pc:sldMk cId="3711482592" sldId="569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5:38.361" v="131" actId="14100"/>
          <ac:picMkLst>
            <pc:docMk/>
            <pc:sldMk cId="3711482592" sldId="569"/>
            <ac:picMk id="3" creationId="{6C212000-9BF4-4E04-8BB7-66C67A5B55B5}"/>
          </ac:picMkLst>
        </pc:picChg>
      </pc:sldChg>
      <pc:sldChg chg="modSp">
        <pc:chgData name="Sidney Seckler" userId="73470fc2d5f88927" providerId="LiveId" clId="{DE8E9191-0AFD-42B1-936D-EBF4052C93BD}" dt="2019-04-30T16:45:57.929" v="69" actId="14100"/>
        <pc:sldMkLst>
          <pc:docMk/>
          <pc:sldMk cId="2240535576" sldId="570"/>
        </pc:sldMkLst>
        <pc:spChg chg="mod">
          <ac:chgData name="Sidney Seckler" userId="73470fc2d5f88927" providerId="LiveId" clId="{DE8E9191-0AFD-42B1-936D-EBF4052C93BD}" dt="2019-04-30T16:45:57.929" v="69" actId="14100"/>
          <ac:spMkLst>
            <pc:docMk/>
            <pc:sldMk cId="2240535576" sldId="570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6:02.965" v="70" actId="14100"/>
        <pc:sldMkLst>
          <pc:docMk/>
          <pc:sldMk cId="1721507650" sldId="571"/>
        </pc:sldMkLst>
        <pc:spChg chg="mod">
          <ac:chgData name="Sidney Seckler" userId="73470fc2d5f88927" providerId="LiveId" clId="{DE8E9191-0AFD-42B1-936D-EBF4052C93BD}" dt="2019-04-30T16:46:02.965" v="70" actId="14100"/>
          <ac:spMkLst>
            <pc:docMk/>
            <pc:sldMk cId="1721507650" sldId="571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6:08.479" v="71" actId="14100"/>
        <pc:sldMkLst>
          <pc:docMk/>
          <pc:sldMk cId="439118230" sldId="572"/>
        </pc:sldMkLst>
        <pc:spChg chg="mod">
          <ac:chgData name="Sidney Seckler" userId="73470fc2d5f88927" providerId="LiveId" clId="{DE8E9191-0AFD-42B1-936D-EBF4052C93BD}" dt="2019-04-30T16:46:08.479" v="71" actId="14100"/>
          <ac:spMkLst>
            <pc:docMk/>
            <pc:sldMk cId="439118230" sldId="572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6:12.905" v="72" actId="14100"/>
        <pc:sldMkLst>
          <pc:docMk/>
          <pc:sldMk cId="3223972007" sldId="573"/>
        </pc:sldMkLst>
        <pc:spChg chg="mod">
          <ac:chgData name="Sidney Seckler" userId="73470fc2d5f88927" providerId="LiveId" clId="{DE8E9191-0AFD-42B1-936D-EBF4052C93BD}" dt="2019-04-30T16:46:12.905" v="72" actId="14100"/>
          <ac:spMkLst>
            <pc:docMk/>
            <pc:sldMk cId="3223972007" sldId="573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5:53.272" v="68" actId="14100"/>
        <pc:sldMkLst>
          <pc:docMk/>
          <pc:sldMk cId="1847601497" sldId="574"/>
        </pc:sldMkLst>
        <pc:spChg chg="mod">
          <ac:chgData name="Sidney Seckler" userId="73470fc2d5f88927" providerId="LiveId" clId="{DE8E9191-0AFD-42B1-936D-EBF4052C93BD}" dt="2019-04-30T16:45:53.272" v="68" actId="14100"/>
          <ac:spMkLst>
            <pc:docMk/>
            <pc:sldMk cId="1847601497" sldId="574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3:11.603" v="40" actId="14100"/>
        <pc:sldMkLst>
          <pc:docMk/>
          <pc:sldMk cId="3405519720" sldId="575"/>
        </pc:sldMkLst>
        <pc:spChg chg="mod">
          <ac:chgData name="Sidney Seckler" userId="73470fc2d5f88927" providerId="LiveId" clId="{DE8E9191-0AFD-42B1-936D-EBF4052C93BD}" dt="2019-04-30T16:43:11.603" v="40" actId="14100"/>
          <ac:spMkLst>
            <pc:docMk/>
            <pc:sldMk cId="3405519720" sldId="575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16.074" v="41" actId="14100"/>
        <pc:sldMkLst>
          <pc:docMk/>
          <pc:sldMk cId="2301084301" sldId="576"/>
        </pc:sldMkLst>
        <pc:spChg chg="mod">
          <ac:chgData name="Sidney Seckler" userId="73470fc2d5f88927" providerId="LiveId" clId="{DE8E9191-0AFD-42B1-936D-EBF4052C93BD}" dt="2019-04-30T16:43:16.074" v="41" actId="14100"/>
          <ac:spMkLst>
            <pc:docMk/>
            <pc:sldMk cId="2301084301" sldId="576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21.125" v="42" actId="14100"/>
        <pc:sldMkLst>
          <pc:docMk/>
          <pc:sldMk cId="3276565986" sldId="577"/>
        </pc:sldMkLst>
        <pc:spChg chg="mod">
          <ac:chgData name="Sidney Seckler" userId="73470fc2d5f88927" providerId="LiveId" clId="{DE8E9191-0AFD-42B1-936D-EBF4052C93BD}" dt="2019-04-30T16:43:21.125" v="42" actId="14100"/>
          <ac:spMkLst>
            <pc:docMk/>
            <pc:sldMk cId="3276565986" sldId="577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3:25.341" v="43" actId="14100"/>
        <pc:sldMkLst>
          <pc:docMk/>
          <pc:sldMk cId="603838897" sldId="578"/>
        </pc:sldMkLst>
        <pc:spChg chg="mod">
          <ac:chgData name="Sidney Seckler" userId="73470fc2d5f88927" providerId="LiveId" clId="{DE8E9191-0AFD-42B1-936D-EBF4052C93BD}" dt="2019-04-30T16:43:25.341" v="43" actId="14100"/>
          <ac:spMkLst>
            <pc:docMk/>
            <pc:sldMk cId="603838897" sldId="578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7:18.917" v="80" actId="14100"/>
        <pc:sldMkLst>
          <pc:docMk/>
          <pc:sldMk cId="3742470385" sldId="579"/>
        </pc:sldMkLst>
        <pc:spChg chg="mod">
          <ac:chgData name="Sidney Seckler" userId="73470fc2d5f88927" providerId="LiveId" clId="{DE8E9191-0AFD-42B1-936D-EBF4052C93BD}" dt="2019-04-30T16:47:18.917" v="80" actId="14100"/>
          <ac:spMkLst>
            <pc:docMk/>
            <pc:sldMk cId="3742470385" sldId="579"/>
            <ac:spMk id="13" creationId="{8808BFE8-6228-47D1-B02B-38FD31F11FCC}"/>
          </ac:spMkLst>
        </pc:spChg>
      </pc:sldChg>
      <pc:sldChg chg="addSp delSp modSp">
        <pc:chgData name="Sidney Seckler" userId="73470fc2d5f88927" providerId="LiveId" clId="{DE8E9191-0AFD-42B1-936D-EBF4052C93BD}" dt="2019-05-03T19:05:57.904" v="135" actId="1076"/>
        <pc:sldMkLst>
          <pc:docMk/>
          <pc:sldMk cId="4267990221" sldId="580"/>
        </pc:sldMkLst>
        <pc:spChg chg="del mod">
          <ac:chgData name="Sidney Seckler" userId="73470fc2d5f88927" providerId="LiveId" clId="{DE8E9191-0AFD-42B1-936D-EBF4052C93BD}" dt="2019-05-03T19:05:47.222" v="132" actId="478"/>
          <ac:spMkLst>
            <pc:docMk/>
            <pc:sldMk cId="4267990221" sldId="580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5:50.416" v="133" actId="478"/>
          <ac:spMkLst>
            <pc:docMk/>
            <pc:sldMk cId="4267990221" sldId="580"/>
            <ac:spMk id="5" creationId="{A1AF4AAD-9F41-4ED8-94D9-A432EADCE769}"/>
          </ac:spMkLst>
        </pc:spChg>
        <pc:spChg chg="mod">
          <ac:chgData name="Sidney Seckler" userId="73470fc2d5f88927" providerId="LiveId" clId="{DE8E9191-0AFD-42B1-936D-EBF4052C93BD}" dt="2019-04-30T16:48:05.442" v="86" actId="14100"/>
          <ac:spMkLst>
            <pc:docMk/>
            <pc:sldMk cId="4267990221" sldId="580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5:57.904" v="135" actId="1076"/>
          <ac:picMkLst>
            <pc:docMk/>
            <pc:sldMk cId="4267990221" sldId="580"/>
            <ac:picMk id="3" creationId="{AAC02D4A-B1A8-4A76-A05B-CDFEFC9A121A}"/>
          </ac:picMkLst>
        </pc:picChg>
      </pc:sldChg>
      <pc:sldChg chg="modSp">
        <pc:chgData name="Sidney Seckler" userId="73470fc2d5f88927" providerId="LiveId" clId="{DE8E9191-0AFD-42B1-936D-EBF4052C93BD}" dt="2019-04-30T16:48:09.766" v="87" actId="14100"/>
        <pc:sldMkLst>
          <pc:docMk/>
          <pc:sldMk cId="2721416569" sldId="581"/>
        </pc:sldMkLst>
        <pc:spChg chg="mod">
          <ac:chgData name="Sidney Seckler" userId="73470fc2d5f88927" providerId="LiveId" clId="{DE8E9191-0AFD-42B1-936D-EBF4052C93BD}" dt="2019-04-30T16:48:09.766" v="87" actId="14100"/>
          <ac:spMkLst>
            <pc:docMk/>
            <pc:sldMk cId="2721416569" sldId="581"/>
            <ac:spMk id="13" creationId="{8808BFE8-6228-47D1-B02B-38FD31F11FCC}"/>
          </ac:spMkLst>
        </pc:spChg>
      </pc:sldChg>
      <pc:sldChg chg="addSp delSp modSp">
        <pc:chgData name="Sidney Seckler" userId="73470fc2d5f88927" providerId="LiveId" clId="{DE8E9191-0AFD-42B1-936D-EBF4052C93BD}" dt="2019-05-03T19:06:13.672" v="139" actId="1076"/>
        <pc:sldMkLst>
          <pc:docMk/>
          <pc:sldMk cId="278205803" sldId="582"/>
        </pc:sldMkLst>
        <pc:spChg chg="del mod">
          <ac:chgData name="Sidney Seckler" userId="73470fc2d5f88927" providerId="LiveId" clId="{DE8E9191-0AFD-42B1-936D-EBF4052C93BD}" dt="2019-05-03T19:06:02.556" v="136" actId="478"/>
          <ac:spMkLst>
            <pc:docMk/>
            <pc:sldMk cId="278205803" sldId="582"/>
            <ac:spMk id="2" creationId="{F39A5F00-DDF9-4D1F-8076-6C85A640CE9F}"/>
          </ac:spMkLst>
        </pc:spChg>
        <pc:spChg chg="add del mod">
          <ac:chgData name="Sidney Seckler" userId="73470fc2d5f88927" providerId="LiveId" clId="{DE8E9191-0AFD-42B1-936D-EBF4052C93BD}" dt="2019-05-03T19:06:04.648" v="137" actId="478"/>
          <ac:spMkLst>
            <pc:docMk/>
            <pc:sldMk cId="278205803" sldId="582"/>
            <ac:spMk id="5" creationId="{4123DE22-DD56-460D-8D75-E081A348F9A6}"/>
          </ac:spMkLst>
        </pc:spChg>
        <pc:spChg chg="mod">
          <ac:chgData name="Sidney Seckler" userId="73470fc2d5f88927" providerId="LiveId" clId="{DE8E9191-0AFD-42B1-936D-EBF4052C93BD}" dt="2019-04-30T16:48:31.785" v="92" actId="14100"/>
          <ac:spMkLst>
            <pc:docMk/>
            <pc:sldMk cId="278205803" sldId="582"/>
            <ac:spMk id="7" creationId="{2580F44F-8C1F-455F-A7FC-26E2535556B3}"/>
          </ac:spMkLst>
        </pc:spChg>
        <pc:picChg chg="add mod">
          <ac:chgData name="Sidney Seckler" userId="73470fc2d5f88927" providerId="LiveId" clId="{DE8E9191-0AFD-42B1-936D-EBF4052C93BD}" dt="2019-05-03T19:06:13.672" v="139" actId="1076"/>
          <ac:picMkLst>
            <pc:docMk/>
            <pc:sldMk cId="278205803" sldId="582"/>
            <ac:picMk id="3" creationId="{0109C59D-4CCC-4647-9770-0CB00A657D2C}"/>
          </ac:picMkLst>
        </pc:picChg>
      </pc:sldChg>
      <pc:sldChg chg="modSp">
        <pc:chgData name="Sidney Seckler" userId="73470fc2d5f88927" providerId="LiveId" clId="{DE8E9191-0AFD-42B1-936D-EBF4052C93BD}" dt="2019-04-30T16:45:00.862" v="60" actId="14100"/>
        <pc:sldMkLst>
          <pc:docMk/>
          <pc:sldMk cId="3949770830" sldId="583"/>
        </pc:sldMkLst>
        <pc:spChg chg="mod">
          <ac:chgData name="Sidney Seckler" userId="73470fc2d5f88927" providerId="LiveId" clId="{DE8E9191-0AFD-42B1-936D-EBF4052C93BD}" dt="2019-04-30T16:45:00.862" v="60" actId="14100"/>
          <ac:spMkLst>
            <pc:docMk/>
            <pc:sldMk cId="3949770830" sldId="583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5:08.423" v="62" actId="14100"/>
        <pc:sldMkLst>
          <pc:docMk/>
          <pc:sldMk cId="3829707380" sldId="584"/>
        </pc:sldMkLst>
        <pc:spChg chg="mod">
          <ac:chgData name="Sidney Seckler" userId="73470fc2d5f88927" providerId="LiveId" clId="{DE8E9191-0AFD-42B1-936D-EBF4052C93BD}" dt="2019-04-30T16:45:08.423" v="62" actId="14100"/>
          <ac:spMkLst>
            <pc:docMk/>
            <pc:sldMk cId="3829707380" sldId="584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7:26.990" v="82" actId="14100"/>
        <pc:sldMkLst>
          <pc:docMk/>
          <pc:sldMk cId="3042794260" sldId="585"/>
        </pc:sldMkLst>
        <pc:spChg chg="mod">
          <ac:chgData name="Sidney Seckler" userId="73470fc2d5f88927" providerId="LiveId" clId="{DE8E9191-0AFD-42B1-936D-EBF4052C93BD}" dt="2019-04-30T16:47:26.990" v="82" actId="14100"/>
          <ac:spMkLst>
            <pc:docMk/>
            <pc:sldMk cId="3042794260" sldId="585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7:22.886" v="81" actId="14100"/>
        <pc:sldMkLst>
          <pc:docMk/>
          <pc:sldMk cId="3208906114" sldId="586"/>
        </pc:sldMkLst>
        <pc:spChg chg="mod">
          <ac:chgData name="Sidney Seckler" userId="73470fc2d5f88927" providerId="LiveId" clId="{DE8E9191-0AFD-42B1-936D-EBF4052C93BD}" dt="2019-03-13T09:49:20.407" v="1" actId="14100"/>
          <ac:spMkLst>
            <pc:docMk/>
            <pc:sldMk cId="3208906114" sldId="586"/>
            <ac:spMk id="5" creationId="{F9DE4421-9F4F-4B64-A154-E660673FBF1E}"/>
          </ac:spMkLst>
        </pc:spChg>
        <pc:spChg chg="mod">
          <ac:chgData name="Sidney Seckler" userId="73470fc2d5f88927" providerId="LiveId" clId="{DE8E9191-0AFD-42B1-936D-EBF4052C93BD}" dt="2019-04-30T16:47:22.886" v="81" actId="14100"/>
          <ac:spMkLst>
            <pc:docMk/>
            <pc:sldMk cId="3208906114" sldId="586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41.063" v="101" actId="14100"/>
        <pc:sldMkLst>
          <pc:docMk/>
          <pc:sldMk cId="3203986606" sldId="592"/>
        </pc:sldMkLst>
        <pc:spChg chg="mod">
          <ac:chgData name="Sidney Seckler" userId="73470fc2d5f88927" providerId="LiveId" clId="{DE8E9191-0AFD-42B1-936D-EBF4052C93BD}" dt="2019-04-30T16:49:41.063" v="101" actId="14100"/>
          <ac:spMkLst>
            <pc:docMk/>
            <pc:sldMk cId="3203986606" sldId="592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46.664" v="103" actId="14100"/>
        <pc:sldMkLst>
          <pc:docMk/>
          <pc:sldMk cId="825520512" sldId="593"/>
        </pc:sldMkLst>
        <pc:spChg chg="mod">
          <ac:chgData name="Sidney Seckler" userId="73470fc2d5f88927" providerId="LiveId" clId="{DE8E9191-0AFD-42B1-936D-EBF4052C93BD}" dt="2019-04-30T16:49:46.664" v="103" actId="14100"/>
          <ac:spMkLst>
            <pc:docMk/>
            <pc:sldMk cId="825520512" sldId="593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51.158" v="104" actId="14100"/>
        <pc:sldMkLst>
          <pc:docMk/>
          <pc:sldMk cId="2472380938" sldId="594"/>
        </pc:sldMkLst>
        <pc:spChg chg="mod">
          <ac:chgData name="Sidney Seckler" userId="73470fc2d5f88927" providerId="LiveId" clId="{DE8E9191-0AFD-42B1-936D-EBF4052C93BD}" dt="2019-04-30T16:49:51.158" v="104" actId="14100"/>
          <ac:spMkLst>
            <pc:docMk/>
            <pc:sldMk cId="2472380938" sldId="594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9:56.541" v="105" actId="14100"/>
        <pc:sldMkLst>
          <pc:docMk/>
          <pc:sldMk cId="1127332261" sldId="595"/>
        </pc:sldMkLst>
        <pc:spChg chg="mod">
          <ac:chgData name="Sidney Seckler" userId="73470fc2d5f88927" providerId="LiveId" clId="{DE8E9191-0AFD-42B1-936D-EBF4052C93BD}" dt="2019-04-30T16:49:56.541" v="105" actId="14100"/>
          <ac:spMkLst>
            <pc:docMk/>
            <pc:sldMk cId="1127332261" sldId="595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50:00.878" v="106" actId="14100"/>
        <pc:sldMkLst>
          <pc:docMk/>
          <pc:sldMk cId="3229726014" sldId="596"/>
        </pc:sldMkLst>
        <pc:spChg chg="mod">
          <ac:chgData name="Sidney Seckler" userId="73470fc2d5f88927" providerId="LiveId" clId="{DE8E9191-0AFD-42B1-936D-EBF4052C93BD}" dt="2019-04-30T16:50:00.878" v="106" actId="14100"/>
          <ac:spMkLst>
            <pc:docMk/>
            <pc:sldMk cId="3229726014" sldId="596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5:17.397" v="64" actId="14100"/>
        <pc:sldMkLst>
          <pc:docMk/>
          <pc:sldMk cId="1959851791" sldId="597"/>
        </pc:sldMkLst>
        <pc:spChg chg="mod">
          <ac:chgData name="Sidney Seckler" userId="73470fc2d5f88927" providerId="LiveId" clId="{DE8E9191-0AFD-42B1-936D-EBF4052C93BD}" dt="2019-04-30T16:45:17.397" v="64" actId="14100"/>
          <ac:spMkLst>
            <pc:docMk/>
            <pc:sldMk cId="1959851791" sldId="597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7:30.987" v="83" actId="14100"/>
        <pc:sldMkLst>
          <pc:docMk/>
          <pc:sldMk cId="688282387" sldId="598"/>
        </pc:sldMkLst>
        <pc:spChg chg="mod">
          <ac:chgData name="Sidney Seckler" userId="73470fc2d5f88927" providerId="LiveId" clId="{DE8E9191-0AFD-42B1-936D-EBF4052C93BD}" dt="2019-04-30T16:47:30.987" v="83" actId="14100"/>
          <ac:spMkLst>
            <pc:docMk/>
            <pc:sldMk cId="688282387" sldId="598"/>
            <ac:spMk id="8" creationId="{ABB69E68-B6B5-40C7-8BB2-3B498C6CEBAD}"/>
          </ac:spMkLst>
        </pc:spChg>
      </pc:sldChg>
      <pc:sldChg chg="modSp">
        <pc:chgData name="Sidney Seckler" userId="73470fc2d5f88927" providerId="LiveId" clId="{DE8E9191-0AFD-42B1-936D-EBF4052C93BD}" dt="2019-04-30T16:47:56.251" v="84" actId="14100"/>
        <pc:sldMkLst>
          <pc:docMk/>
          <pc:sldMk cId="877418303" sldId="599"/>
        </pc:sldMkLst>
        <pc:spChg chg="mod">
          <ac:chgData name="Sidney Seckler" userId="73470fc2d5f88927" providerId="LiveId" clId="{DE8E9191-0AFD-42B1-936D-EBF4052C93BD}" dt="2019-04-30T16:47:56.251" v="84" actId="14100"/>
          <ac:spMkLst>
            <pc:docMk/>
            <pc:sldMk cId="877418303" sldId="599"/>
            <ac:spMk id="4099" creationId="{F8B96A61-C72F-4AE6-BD11-C8F2087FCF79}"/>
          </ac:spMkLst>
        </pc:spChg>
      </pc:sldChg>
      <pc:sldChg chg="modSp">
        <pc:chgData name="Sidney Seckler" userId="73470fc2d5f88927" providerId="LiveId" clId="{DE8E9191-0AFD-42B1-936D-EBF4052C93BD}" dt="2019-04-30T16:48:01.049" v="85" actId="14100"/>
        <pc:sldMkLst>
          <pc:docMk/>
          <pc:sldMk cId="3153052115" sldId="600"/>
        </pc:sldMkLst>
        <pc:spChg chg="mod">
          <ac:chgData name="Sidney Seckler" userId="73470fc2d5f88927" providerId="LiveId" clId="{DE8E9191-0AFD-42B1-936D-EBF4052C93BD}" dt="2019-04-30T16:48:01.049" v="85" actId="14100"/>
          <ac:spMkLst>
            <pc:docMk/>
            <pc:sldMk cId="3153052115" sldId="600"/>
            <ac:spMk id="7" creationId="{2580F44F-8C1F-455F-A7FC-26E2535556B3}"/>
          </ac:spMkLst>
        </pc:spChg>
      </pc:sldChg>
      <pc:sldChg chg="modSp">
        <pc:chgData name="Sidney Seckler" userId="73470fc2d5f88927" providerId="LiveId" clId="{DE8E9191-0AFD-42B1-936D-EBF4052C93BD}" dt="2019-04-30T16:48:18.457" v="89" actId="14100"/>
        <pc:sldMkLst>
          <pc:docMk/>
          <pc:sldMk cId="3800734886" sldId="601"/>
        </pc:sldMkLst>
        <pc:spChg chg="mod">
          <ac:chgData name="Sidney Seckler" userId="73470fc2d5f88927" providerId="LiveId" clId="{DE8E9191-0AFD-42B1-936D-EBF4052C93BD}" dt="2019-04-30T16:48:18.457" v="89" actId="14100"/>
          <ac:spMkLst>
            <pc:docMk/>
            <pc:sldMk cId="3800734886" sldId="601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8:23.101" v="90" actId="14100"/>
        <pc:sldMkLst>
          <pc:docMk/>
          <pc:sldMk cId="463483154" sldId="602"/>
        </pc:sldMkLst>
        <pc:spChg chg="mod">
          <ac:chgData name="Sidney Seckler" userId="73470fc2d5f88927" providerId="LiveId" clId="{DE8E9191-0AFD-42B1-936D-EBF4052C93BD}" dt="2019-04-30T16:48:23.101" v="90" actId="14100"/>
          <ac:spMkLst>
            <pc:docMk/>
            <pc:sldMk cId="463483154" sldId="602"/>
            <ac:spMk id="13" creationId="{8808BFE8-6228-47D1-B02B-38FD31F11FCC}"/>
          </ac:spMkLst>
        </pc:spChg>
      </pc:sldChg>
      <pc:sldChg chg="modSp">
        <pc:chgData name="Sidney Seckler" userId="73470fc2d5f88927" providerId="LiveId" clId="{DE8E9191-0AFD-42B1-936D-EBF4052C93BD}" dt="2019-04-30T16:48:13.996" v="88" actId="14100"/>
        <pc:sldMkLst>
          <pc:docMk/>
          <pc:sldMk cId="2104851653" sldId="603"/>
        </pc:sldMkLst>
        <pc:spChg chg="mod">
          <ac:chgData name="Sidney Seckler" userId="73470fc2d5f88927" providerId="LiveId" clId="{DE8E9191-0AFD-42B1-936D-EBF4052C93BD}" dt="2019-04-30T16:48:13.996" v="88" actId="14100"/>
          <ac:spMkLst>
            <pc:docMk/>
            <pc:sldMk cId="2104851653" sldId="603"/>
            <ac:spMk id="9" creationId="{061D0CBB-5BC2-4EC9-86C6-27225B606651}"/>
          </ac:spMkLst>
        </pc:spChg>
      </pc:sldChg>
      <pc:sldChg chg="modSp">
        <pc:chgData name="Sidney Seckler" userId="73470fc2d5f88927" providerId="LiveId" clId="{DE8E9191-0AFD-42B1-936D-EBF4052C93BD}" dt="2019-04-30T16:48:27.899" v="91" actId="14100"/>
        <pc:sldMkLst>
          <pc:docMk/>
          <pc:sldMk cId="76353656" sldId="604"/>
        </pc:sldMkLst>
        <pc:spChg chg="mod">
          <ac:chgData name="Sidney Seckler" userId="73470fc2d5f88927" providerId="LiveId" clId="{DE8E9191-0AFD-42B1-936D-EBF4052C93BD}" dt="2019-04-30T16:48:27.899" v="91" actId="14100"/>
          <ac:spMkLst>
            <pc:docMk/>
            <pc:sldMk cId="76353656" sldId="604"/>
            <ac:spMk id="4099" creationId="{F8B96A61-C72F-4AE6-BD11-C8F2087FCF79}"/>
          </ac:spMkLst>
        </pc:spChg>
      </pc:sldChg>
      <pc:sldChg chg="modSp add">
        <pc:chgData name="Sidney Seckler" userId="73470fc2d5f88927" providerId="LiveId" clId="{DE8E9191-0AFD-42B1-936D-EBF4052C93BD}" dt="2019-03-13T09:50:52.703" v="25" actId="1076"/>
        <pc:sldMkLst>
          <pc:docMk/>
          <pc:sldMk cId="0" sldId="605"/>
        </pc:sldMkLst>
        <pc:spChg chg="mod">
          <ac:chgData name="Sidney Seckler" userId="73470fc2d5f88927" providerId="LiveId" clId="{DE8E9191-0AFD-42B1-936D-EBF4052C93BD}" dt="2019-03-13T09:50:52.703" v="25" actId="1076"/>
          <ac:spMkLst>
            <pc:docMk/>
            <pc:sldMk cId="0" sldId="605"/>
            <ac:spMk id="3076" creationId="{31E6E0EF-0E9A-494A-B0EA-A07A9CD2074B}"/>
          </ac:spMkLst>
        </pc:spChg>
      </pc:sldChg>
    </pc:docChg>
  </pc:docChgLst>
  <pc:docChgLst>
    <pc:chgData name="Sidney Seckler" userId="73470fc2d5f88927" providerId="LiveId" clId="{A17ECD8A-FB6E-4FBB-9AA0-0B71C18F4DBE}"/>
    <pc:docChg chg="undo custSel addSld delSld modSld sldOrd">
      <pc:chgData name="Sidney Seckler" userId="73470fc2d5f88927" providerId="LiveId" clId="{A17ECD8A-FB6E-4FBB-9AA0-0B71C18F4DBE}" dt="2021-06-24T15:19:26.371" v="2897" actId="207"/>
      <pc:docMkLst>
        <pc:docMk/>
      </pc:docMkLst>
      <pc:sldChg chg="modSp del mod">
        <pc:chgData name="Sidney Seckler" userId="73470fc2d5f88927" providerId="LiveId" clId="{A17ECD8A-FB6E-4FBB-9AA0-0B71C18F4DBE}" dt="2021-06-23T01:16:15.395" v="2630" actId="47"/>
        <pc:sldMkLst>
          <pc:docMk/>
          <pc:sldMk cId="0" sldId="258"/>
        </pc:sldMkLst>
        <pc:spChg chg="mod">
          <ac:chgData name="Sidney Seckler" userId="73470fc2d5f88927" providerId="LiveId" clId="{A17ECD8A-FB6E-4FBB-9AA0-0B71C18F4DBE}" dt="2021-06-21T18:57:08.714" v="212" actId="20577"/>
          <ac:spMkLst>
            <pc:docMk/>
            <pc:sldMk cId="0" sldId="258"/>
            <ac:spMk id="4099" creationId="{F8B96A61-C72F-4AE6-BD11-C8F2087FCF79}"/>
          </ac:spMkLst>
        </pc:spChg>
        <pc:spChg chg="mod">
          <ac:chgData name="Sidney Seckler" userId="73470fc2d5f88927" providerId="LiveId" clId="{A17ECD8A-FB6E-4FBB-9AA0-0B71C18F4DBE}" dt="2021-06-23T01:16:10.160" v="2629" actId="6549"/>
          <ac:spMkLst>
            <pc:docMk/>
            <pc:sldMk cId="0" sldId="258"/>
            <ac:spMk id="4100" creationId="{E5CC45C3-CF65-4286-AA07-1D8008364C0B}"/>
          </ac:spMkLst>
        </pc:spChg>
      </pc:sldChg>
      <pc:sldChg chg="add">
        <pc:chgData name="Sidney Seckler" userId="73470fc2d5f88927" providerId="LiveId" clId="{A17ECD8A-FB6E-4FBB-9AA0-0B71C18F4DBE}" dt="2021-06-21T19:08:09.635" v="301"/>
        <pc:sldMkLst>
          <pc:docMk/>
          <pc:sldMk cId="0" sldId="268"/>
        </pc:sldMkLst>
      </pc:sldChg>
      <pc:sldChg chg="add">
        <pc:chgData name="Sidney Seckler" userId="73470fc2d5f88927" providerId="LiveId" clId="{A17ECD8A-FB6E-4FBB-9AA0-0B71C18F4DBE}" dt="2021-06-21T19:08:09.635" v="301"/>
        <pc:sldMkLst>
          <pc:docMk/>
          <pc:sldMk cId="0" sldId="269"/>
        </pc:sldMkLst>
      </pc:sldChg>
      <pc:sldChg chg="addSp delSp modSp add mod modTransition">
        <pc:chgData name="Sidney Seckler" userId="73470fc2d5f88927" providerId="LiveId" clId="{A17ECD8A-FB6E-4FBB-9AA0-0B71C18F4DBE}" dt="2021-06-23T01:13:46.246" v="2624" actId="1076"/>
        <pc:sldMkLst>
          <pc:docMk/>
          <pc:sldMk cId="0" sldId="306"/>
        </pc:sldMkLst>
        <pc:spChg chg="add del mod">
          <ac:chgData name="Sidney Seckler" userId="73470fc2d5f88927" providerId="LiveId" clId="{A17ECD8A-FB6E-4FBB-9AA0-0B71C18F4DBE}" dt="2021-06-23T01:13:07.849" v="2617" actId="478"/>
          <ac:spMkLst>
            <pc:docMk/>
            <pc:sldMk cId="0" sldId="306"/>
            <ac:spMk id="3" creationId="{DED63B10-AE0C-49D3-8A79-A782EADEC3C9}"/>
          </ac:spMkLst>
        </pc:spChg>
        <pc:spChg chg="add mod">
          <ac:chgData name="Sidney Seckler" userId="73470fc2d5f88927" providerId="LiveId" clId="{A17ECD8A-FB6E-4FBB-9AA0-0B71C18F4DBE}" dt="2021-06-23T01:13:19.622" v="2618"/>
          <ac:spMkLst>
            <pc:docMk/>
            <pc:sldMk cId="0" sldId="306"/>
            <ac:spMk id="15" creationId="{898B49A1-6017-4C5C-98D0-D8DCB7E58F25}"/>
          </ac:spMkLst>
        </pc:spChg>
        <pc:spChg chg="del">
          <ac:chgData name="Sidney Seckler" userId="73470fc2d5f88927" providerId="LiveId" clId="{A17ECD8A-FB6E-4FBB-9AA0-0B71C18F4DBE}" dt="2021-06-23T01:13:04.955" v="2616" actId="478"/>
          <ac:spMkLst>
            <pc:docMk/>
            <pc:sldMk cId="0" sldId="306"/>
            <ac:spMk id="58372" creationId="{1BBB3C22-1481-408E-BBFA-246287884D3E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89" creationId="{E49D7765-74FE-4062-9FC3-BAF9A4A44206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0" creationId="{BAE755F1-9B43-47B7-A85E-239FD48E5ACE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1" creationId="{DB4339EC-8DF9-4262-B513-8B4AA62C4350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4" creationId="{16E91494-21AB-45AC-BCC5-06E96DEC72CA}"/>
          </ac:spMkLst>
        </pc:spChg>
        <pc:spChg chg="mod">
          <ac:chgData name="Sidney Seckler" userId="73470fc2d5f88927" providerId="LiveId" clId="{A17ECD8A-FB6E-4FBB-9AA0-0B71C18F4DBE}" dt="2021-06-23T01:13:46.246" v="2624" actId="1076"/>
          <ac:spMkLst>
            <pc:docMk/>
            <pc:sldMk cId="0" sldId="306"/>
            <ac:spMk id="58395" creationId="{469BE33B-BFFC-4B73-B95F-2A2C1558CBF1}"/>
          </ac:spMkLst>
        </pc:spChg>
        <pc:grpChg chg="mod">
          <ac:chgData name="Sidney Seckler" userId="73470fc2d5f88927" providerId="LiveId" clId="{A17ECD8A-FB6E-4FBB-9AA0-0B71C18F4DBE}" dt="2021-06-23T01:13:46.246" v="2624" actId="1076"/>
          <ac:grpSpMkLst>
            <pc:docMk/>
            <pc:sldMk cId="0" sldId="306"/>
            <ac:grpSpMk id="58388" creationId="{C3DB7014-C43F-4A36-A13E-E360E2D122CA}"/>
          </ac:grpSpMkLst>
        </pc:grpChg>
        <pc:graphicFrameChg chg="mod">
          <ac:chgData name="Sidney Seckler" userId="73470fc2d5f88927" providerId="LiveId" clId="{A17ECD8A-FB6E-4FBB-9AA0-0B71C18F4DBE}" dt="2021-06-23T01:13:41.792" v="2623" actId="1076"/>
          <ac:graphicFrameMkLst>
            <pc:docMk/>
            <pc:sldMk cId="0" sldId="306"/>
            <ac:graphicFrameMk id="58387" creationId="{82DFB02D-4760-46E1-A552-0DB09D2BD6A1}"/>
          </ac:graphicFrameMkLst>
        </pc:graphicFrameChg>
        <pc:cxnChg chg="mod">
          <ac:chgData name="Sidney Seckler" userId="73470fc2d5f88927" providerId="LiveId" clId="{A17ECD8A-FB6E-4FBB-9AA0-0B71C18F4DBE}" dt="2021-06-23T01:13:46.246" v="2624" actId="1076"/>
          <ac:cxnSpMkLst>
            <pc:docMk/>
            <pc:sldMk cId="0" sldId="306"/>
            <ac:cxnSpMk id="58392" creationId="{86A15D34-3A26-48D2-82DF-7918ADE136B4}"/>
          </ac:cxnSpMkLst>
        </pc:cxnChg>
        <pc:cxnChg chg="mod">
          <ac:chgData name="Sidney Seckler" userId="73470fc2d5f88927" providerId="LiveId" clId="{A17ECD8A-FB6E-4FBB-9AA0-0B71C18F4DBE}" dt="2021-06-23T01:13:46.246" v="2624" actId="1076"/>
          <ac:cxnSpMkLst>
            <pc:docMk/>
            <pc:sldMk cId="0" sldId="306"/>
            <ac:cxnSpMk id="58393" creationId="{80965C28-61DB-4546-8F8A-4A039E01250B}"/>
          </ac:cxnSpMkLst>
        </pc:cxnChg>
      </pc:sldChg>
      <pc:sldChg chg="addSp delSp modSp add mod modTransition">
        <pc:chgData name="Sidney Seckler" userId="73470fc2d5f88927" providerId="LiveId" clId="{A17ECD8A-FB6E-4FBB-9AA0-0B71C18F4DBE}" dt="2021-06-23T01:14:12.448" v="2627" actId="1076"/>
        <pc:sldMkLst>
          <pc:docMk/>
          <pc:sldMk cId="0" sldId="307"/>
        </pc:sldMkLst>
        <pc:spChg chg="add del mod">
          <ac:chgData name="Sidney Seckler" userId="73470fc2d5f88927" providerId="LiveId" clId="{A17ECD8A-FB6E-4FBB-9AA0-0B71C18F4DBE}" dt="2021-06-23T01:13:27.064" v="2620" actId="478"/>
          <ac:spMkLst>
            <pc:docMk/>
            <pc:sldMk cId="0" sldId="307"/>
            <ac:spMk id="3" creationId="{6AF60325-5AE3-44E7-9F23-816DE64A19EC}"/>
          </ac:spMkLst>
        </pc:spChg>
        <pc:spChg chg="add mod">
          <ac:chgData name="Sidney Seckler" userId="73470fc2d5f88927" providerId="LiveId" clId="{A17ECD8A-FB6E-4FBB-9AA0-0B71C18F4DBE}" dt="2021-06-23T01:13:28.284" v="2621"/>
          <ac:spMkLst>
            <pc:docMk/>
            <pc:sldMk cId="0" sldId="307"/>
            <ac:spMk id="15" creationId="{180D4982-557A-47DB-BE50-42D6CAEFF538}"/>
          </ac:spMkLst>
        </pc:spChg>
        <pc:spChg chg="del">
          <ac:chgData name="Sidney Seckler" userId="73470fc2d5f88927" providerId="LiveId" clId="{A17ECD8A-FB6E-4FBB-9AA0-0B71C18F4DBE}" dt="2021-06-23T01:13:25.412" v="2619" actId="478"/>
          <ac:spMkLst>
            <pc:docMk/>
            <pc:sldMk cId="0" sldId="307"/>
            <ac:spMk id="59395" creationId="{348F98B6-A6DA-4E2A-93AD-CBD89CA61A05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399" creationId="{F9CFA80E-CA14-4814-B3E7-4DE029F676CC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0" creationId="{2CD0C4D2-2053-48CD-88E2-C1D648D31551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1" creationId="{C6BD8A3A-5FEF-482D-B1F0-CDBC9A77DE92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4" creationId="{FBAF9FEE-63B3-453A-BDAA-BD355AA595DB}"/>
          </ac:spMkLst>
        </pc:spChg>
        <pc:spChg chg="mod">
          <ac:chgData name="Sidney Seckler" userId="73470fc2d5f88927" providerId="LiveId" clId="{A17ECD8A-FB6E-4FBB-9AA0-0B71C18F4DBE}" dt="2021-06-23T01:14:12.448" v="2627" actId="1076"/>
          <ac:spMkLst>
            <pc:docMk/>
            <pc:sldMk cId="0" sldId="307"/>
            <ac:spMk id="59405" creationId="{6004989C-8294-4223-ACBB-A3A56DC0FF13}"/>
          </ac:spMkLst>
        </pc:spChg>
        <pc:grpChg chg="mod">
          <ac:chgData name="Sidney Seckler" userId="73470fc2d5f88927" providerId="LiveId" clId="{A17ECD8A-FB6E-4FBB-9AA0-0B71C18F4DBE}" dt="2021-06-23T01:14:12.448" v="2627" actId="1076"/>
          <ac:grpSpMkLst>
            <pc:docMk/>
            <pc:sldMk cId="0" sldId="307"/>
            <ac:grpSpMk id="59398" creationId="{AC36A4FE-B235-4B7A-BEF6-88E30777EB24}"/>
          </ac:grpSpMkLst>
        </pc:grpChg>
        <pc:graphicFrameChg chg="mod">
          <ac:chgData name="Sidney Seckler" userId="73470fc2d5f88927" providerId="LiveId" clId="{A17ECD8A-FB6E-4FBB-9AA0-0B71C18F4DBE}" dt="2021-06-23T01:14:07.228" v="2626" actId="1076"/>
          <ac:graphicFrameMkLst>
            <pc:docMk/>
            <pc:sldMk cId="0" sldId="307"/>
            <ac:graphicFrameMk id="59397" creationId="{3D096803-FA24-481B-B09A-70EA2FAB233C}"/>
          </ac:graphicFrameMkLst>
        </pc:graphicFrameChg>
        <pc:cxnChg chg="mod">
          <ac:chgData name="Sidney Seckler" userId="73470fc2d5f88927" providerId="LiveId" clId="{A17ECD8A-FB6E-4FBB-9AA0-0B71C18F4DBE}" dt="2021-06-23T01:14:12.448" v="2627" actId="1076"/>
          <ac:cxnSpMkLst>
            <pc:docMk/>
            <pc:sldMk cId="0" sldId="307"/>
            <ac:cxnSpMk id="59402" creationId="{FADAC998-21C5-4906-B028-CE7225BDAE97}"/>
          </ac:cxnSpMkLst>
        </pc:cxnChg>
        <pc:cxnChg chg="mod">
          <ac:chgData name="Sidney Seckler" userId="73470fc2d5f88927" providerId="LiveId" clId="{A17ECD8A-FB6E-4FBB-9AA0-0B71C18F4DBE}" dt="2021-06-23T01:14:12.448" v="2627" actId="1076"/>
          <ac:cxnSpMkLst>
            <pc:docMk/>
            <pc:sldMk cId="0" sldId="307"/>
            <ac:cxnSpMk id="59403" creationId="{36C005D7-C2E3-4B3D-B923-128FCEC3B638}"/>
          </ac:cxnSpMkLst>
        </pc:cxnChg>
      </pc:sldChg>
      <pc:sldChg chg="addSp delSp modSp add mod modTransition">
        <pc:chgData name="Sidney Seckler" userId="73470fc2d5f88927" providerId="LiveId" clId="{A17ECD8A-FB6E-4FBB-9AA0-0B71C18F4DBE}" dt="2021-06-23T01:01:50.492" v="2529" actId="1076"/>
        <pc:sldMkLst>
          <pc:docMk/>
          <pc:sldMk cId="0" sldId="311"/>
        </pc:sldMkLst>
        <pc:spChg chg="add del mod">
          <ac:chgData name="Sidney Seckler" userId="73470fc2d5f88927" providerId="LiveId" clId="{A17ECD8A-FB6E-4FBB-9AA0-0B71C18F4DBE}" dt="2021-06-23T01:01:15.374" v="2525" actId="478"/>
          <ac:spMkLst>
            <pc:docMk/>
            <pc:sldMk cId="0" sldId="311"/>
            <ac:spMk id="3" creationId="{FB9F1324-8421-49AC-AE54-357B632644C4}"/>
          </ac:spMkLst>
        </pc:spChg>
        <pc:spChg chg="add mod">
          <ac:chgData name="Sidney Seckler" userId="73470fc2d5f88927" providerId="LiveId" clId="{A17ECD8A-FB6E-4FBB-9AA0-0B71C18F4DBE}" dt="2021-06-23T01:01:24.041" v="2526"/>
          <ac:spMkLst>
            <pc:docMk/>
            <pc:sldMk cId="0" sldId="311"/>
            <ac:spMk id="15" creationId="{EDCDBD0A-4A14-4A6F-861A-C22C06ACC4D4}"/>
          </ac:spMkLst>
        </pc:spChg>
        <pc:spChg chg="del">
          <ac:chgData name="Sidney Seckler" userId="73470fc2d5f88927" providerId="LiveId" clId="{A17ECD8A-FB6E-4FBB-9AA0-0B71C18F4DBE}" dt="2021-06-23T01:01:13.033" v="2524" actId="478"/>
          <ac:spMkLst>
            <pc:docMk/>
            <pc:sldMk cId="0" sldId="311"/>
            <ac:spMk id="63491" creationId="{74846873-CE6C-4D1E-B6D1-7AAC33B80DCD}"/>
          </ac:spMkLst>
        </pc:spChg>
        <pc:graphicFrameChg chg="mod">
          <ac:chgData name="Sidney Seckler" userId="73470fc2d5f88927" providerId="LiveId" clId="{A17ECD8A-FB6E-4FBB-9AA0-0B71C18F4DBE}" dt="2021-06-23T01:01:50.492" v="2529" actId="1076"/>
          <ac:graphicFrameMkLst>
            <pc:docMk/>
            <pc:sldMk cId="0" sldId="311"/>
            <ac:graphicFrameMk id="63493" creationId="{5183412C-73B9-44E1-B7AE-D12A21FAD053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3T01:02:52.561" v="2535" actId="1076"/>
        <pc:sldMkLst>
          <pc:docMk/>
          <pc:sldMk cId="0" sldId="312"/>
        </pc:sldMkLst>
        <pc:spChg chg="add del mod">
          <ac:chgData name="Sidney Seckler" userId="73470fc2d5f88927" providerId="LiveId" clId="{A17ECD8A-FB6E-4FBB-9AA0-0B71C18F4DBE}" dt="2021-06-23T01:02:22.876" v="2532" actId="478"/>
          <ac:spMkLst>
            <pc:docMk/>
            <pc:sldMk cId="0" sldId="312"/>
            <ac:spMk id="3" creationId="{E24CF367-84B8-4652-80C7-19E0D5361047}"/>
          </ac:spMkLst>
        </pc:spChg>
        <pc:spChg chg="add mod">
          <ac:chgData name="Sidney Seckler" userId="73470fc2d5f88927" providerId="LiveId" clId="{A17ECD8A-FB6E-4FBB-9AA0-0B71C18F4DBE}" dt="2021-06-23T01:02:36.462" v="2533"/>
          <ac:spMkLst>
            <pc:docMk/>
            <pc:sldMk cId="0" sldId="312"/>
            <ac:spMk id="15" creationId="{2A370FB0-58D1-4B7C-A196-1189494331CC}"/>
          </ac:spMkLst>
        </pc:spChg>
        <pc:spChg chg="del">
          <ac:chgData name="Sidney Seckler" userId="73470fc2d5f88927" providerId="LiveId" clId="{A17ECD8A-FB6E-4FBB-9AA0-0B71C18F4DBE}" dt="2021-06-23T01:02:19.744" v="2531" actId="478"/>
          <ac:spMkLst>
            <pc:docMk/>
            <pc:sldMk cId="0" sldId="312"/>
            <ac:spMk id="64515" creationId="{60199D2D-D711-4927-9FCB-486383D232B8}"/>
          </ac:spMkLst>
        </pc:spChg>
        <pc:graphicFrameChg chg="mod">
          <ac:chgData name="Sidney Seckler" userId="73470fc2d5f88927" providerId="LiveId" clId="{A17ECD8A-FB6E-4FBB-9AA0-0B71C18F4DBE}" dt="2021-06-23T01:02:52.561" v="2535" actId="1076"/>
          <ac:graphicFrameMkLst>
            <pc:docMk/>
            <pc:sldMk cId="0" sldId="312"/>
            <ac:graphicFrameMk id="64525" creationId="{1911D79C-19E4-4B89-9850-DC7DD1A5DD92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3T01:03:50.740" v="2541" actId="1076"/>
        <pc:sldMkLst>
          <pc:docMk/>
          <pc:sldMk cId="0" sldId="313"/>
        </pc:sldMkLst>
        <pc:spChg chg="add del mod">
          <ac:chgData name="Sidney Seckler" userId="73470fc2d5f88927" providerId="LiveId" clId="{A17ECD8A-FB6E-4FBB-9AA0-0B71C18F4DBE}" dt="2021-06-23T01:03:24.645" v="2538" actId="478"/>
          <ac:spMkLst>
            <pc:docMk/>
            <pc:sldMk cId="0" sldId="313"/>
            <ac:spMk id="3" creationId="{0AFE0A79-D1FF-47EE-A8AE-71F31DD08DC9}"/>
          </ac:spMkLst>
        </pc:spChg>
        <pc:spChg chg="add mod">
          <ac:chgData name="Sidney Seckler" userId="73470fc2d5f88927" providerId="LiveId" clId="{A17ECD8A-FB6E-4FBB-9AA0-0B71C18F4DBE}" dt="2021-06-23T01:03:33.162" v="2539"/>
          <ac:spMkLst>
            <pc:docMk/>
            <pc:sldMk cId="0" sldId="313"/>
            <ac:spMk id="15" creationId="{8EC115D3-0D19-4972-840E-3FE85AB1079A}"/>
          </ac:spMkLst>
        </pc:spChg>
        <pc:spChg chg="del">
          <ac:chgData name="Sidney Seckler" userId="73470fc2d5f88927" providerId="LiveId" clId="{A17ECD8A-FB6E-4FBB-9AA0-0B71C18F4DBE}" dt="2021-06-23T01:03:21.896" v="2537" actId="478"/>
          <ac:spMkLst>
            <pc:docMk/>
            <pc:sldMk cId="0" sldId="313"/>
            <ac:spMk id="65539" creationId="{16D0337E-A9DC-4308-8BB1-BF091FD10D73}"/>
          </ac:spMkLst>
        </pc:spChg>
        <pc:graphicFrameChg chg="mod">
          <ac:chgData name="Sidney Seckler" userId="73470fc2d5f88927" providerId="LiveId" clId="{A17ECD8A-FB6E-4FBB-9AA0-0B71C18F4DBE}" dt="2021-06-23T01:03:50.740" v="2541" actId="1076"/>
          <ac:graphicFrameMkLst>
            <pc:docMk/>
            <pc:sldMk cId="0" sldId="313"/>
            <ac:graphicFrameMk id="65549" creationId="{7AE682DC-FA3D-4567-9115-22AE56A912F5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3T00:45:52.531" v="2360" actId="948"/>
        <pc:sldMkLst>
          <pc:docMk/>
          <pc:sldMk cId="0" sldId="320"/>
        </pc:sldMkLst>
        <pc:spChg chg="add del mod">
          <ac:chgData name="Sidney Seckler" userId="73470fc2d5f88927" providerId="LiveId" clId="{A17ECD8A-FB6E-4FBB-9AA0-0B71C18F4DBE}" dt="2021-06-23T00:41:08.336" v="2306" actId="478"/>
          <ac:spMkLst>
            <pc:docMk/>
            <pc:sldMk cId="0" sldId="320"/>
            <ac:spMk id="3" creationId="{DD006263-E9CE-4D9D-BCEA-FDAF092D61A1}"/>
          </ac:spMkLst>
        </pc:spChg>
        <pc:spChg chg="add mod">
          <ac:chgData name="Sidney Seckler" userId="73470fc2d5f88927" providerId="LiveId" clId="{A17ECD8A-FB6E-4FBB-9AA0-0B71C18F4DBE}" dt="2021-06-23T00:41:15.738" v="2307"/>
          <ac:spMkLst>
            <pc:docMk/>
            <pc:sldMk cId="0" sldId="320"/>
            <ac:spMk id="11" creationId="{7FD22746-9E91-4BF6-859A-50D9B6CD56CF}"/>
          </ac:spMkLst>
        </pc:spChg>
        <pc:spChg chg="del">
          <ac:chgData name="Sidney Seckler" userId="73470fc2d5f88927" providerId="LiveId" clId="{A17ECD8A-FB6E-4FBB-9AA0-0B71C18F4DBE}" dt="2021-06-23T00:41:06.229" v="2305" actId="478"/>
          <ac:spMkLst>
            <pc:docMk/>
            <pc:sldMk cId="0" sldId="320"/>
            <ac:spMk id="72707" creationId="{B479788D-106C-4289-BCC7-5B859513B5A0}"/>
          </ac:spMkLst>
        </pc:spChg>
        <pc:spChg chg="mod">
          <ac:chgData name="Sidney Seckler" userId="73470fc2d5f88927" providerId="LiveId" clId="{A17ECD8A-FB6E-4FBB-9AA0-0B71C18F4DBE}" dt="2021-06-23T00:45:52.531" v="2360" actId="948"/>
          <ac:spMkLst>
            <pc:docMk/>
            <pc:sldMk cId="0" sldId="320"/>
            <ac:spMk id="72709" creationId="{3FC43BC5-950E-4136-8E8E-EBBF3EC72FD4}"/>
          </ac:spMkLst>
        </pc:spChg>
        <pc:spChg chg="add mod">
          <ac:chgData name="Sidney Seckler" userId="73470fc2d5f88927" providerId="LiveId" clId="{A17ECD8A-FB6E-4FBB-9AA0-0B71C18F4DBE}" dt="2021-06-23T00:42:16.140" v="2323" actId="6549"/>
          <ac:spMkLst>
            <pc:docMk/>
            <pc:sldMk cId="0" sldId="320"/>
            <ac:spMk id="72712" creationId="{2E968CE8-FB96-44AD-8B06-70402AB8D1F0}"/>
          </ac:spMkLst>
        </pc:spChg>
        <pc:spChg chg="add mod">
          <ac:chgData name="Sidney Seckler" userId="73470fc2d5f88927" providerId="LiveId" clId="{A17ECD8A-FB6E-4FBB-9AA0-0B71C18F4DBE}" dt="2021-06-23T00:41:40.125" v="2313" actId="14100"/>
          <ac:spMkLst>
            <pc:docMk/>
            <pc:sldMk cId="0" sldId="320"/>
            <ac:spMk id="72713" creationId="{21EE67DD-4B10-4A81-A414-41F9D3F5098C}"/>
          </ac:spMkLst>
        </pc:spChg>
        <pc:spChg chg="add mod">
          <ac:chgData name="Sidney Seckler" userId="73470fc2d5f88927" providerId="LiveId" clId="{A17ECD8A-FB6E-4FBB-9AA0-0B71C18F4DBE}" dt="2021-06-23T00:42:32.899" v="2331" actId="1076"/>
          <ac:spMkLst>
            <pc:docMk/>
            <pc:sldMk cId="0" sldId="320"/>
            <ac:spMk id="72714" creationId="{ADFB5F0C-6F21-4C4F-B3E3-4EF834989EBE}"/>
          </ac:spMkLst>
        </pc:spChg>
        <pc:graphicFrameChg chg="del mod replId">
          <ac:chgData name="Sidney Seckler" userId="73470fc2d5f88927" providerId="LiveId" clId="{A17ECD8A-FB6E-4FBB-9AA0-0B71C18F4DBE}" dt="2021-06-23T00:41:24.628" v="2311"/>
          <ac:graphicFrameMkLst>
            <pc:docMk/>
            <pc:sldMk cId="0" sldId="320"/>
            <ac:graphicFrameMk id="4" creationId="{2E968CE8-FB96-44AD-8B06-70402AB8D1F0}"/>
          </ac:graphicFrameMkLst>
        </pc:graphicFrameChg>
        <pc:graphicFrameChg chg="del mod replId">
          <ac:chgData name="Sidney Seckler" userId="73470fc2d5f88927" providerId="LiveId" clId="{A17ECD8A-FB6E-4FBB-9AA0-0B71C18F4DBE}" dt="2021-06-23T00:41:24.628" v="2311"/>
          <ac:graphicFrameMkLst>
            <pc:docMk/>
            <pc:sldMk cId="0" sldId="320"/>
            <ac:graphicFrameMk id="6" creationId="{21EE67DD-4B10-4A81-A414-41F9D3F5098C}"/>
          </ac:graphicFrameMkLst>
        </pc:graphicFrameChg>
        <pc:graphicFrameChg chg="del mod replId">
          <ac:chgData name="Sidney Seckler" userId="73470fc2d5f88927" providerId="LiveId" clId="{A17ECD8A-FB6E-4FBB-9AA0-0B71C18F4DBE}" dt="2021-06-23T00:41:24.628" v="2311"/>
          <ac:graphicFrameMkLst>
            <pc:docMk/>
            <pc:sldMk cId="0" sldId="320"/>
            <ac:graphicFrameMk id="8" creationId="{ADFB5F0C-6F21-4C4F-B3E3-4EF834989EBE}"/>
          </ac:graphicFrameMkLst>
        </pc:graphicFrameChg>
        <pc:cxnChg chg="mod">
          <ac:chgData name="Sidney Seckler" userId="73470fc2d5f88927" providerId="LiveId" clId="{A17ECD8A-FB6E-4FBB-9AA0-0B71C18F4DBE}" dt="2021-06-23T00:45:31.217" v="2358" actId="14100"/>
          <ac:cxnSpMkLst>
            <pc:docMk/>
            <pc:sldMk cId="0" sldId="320"/>
            <ac:cxnSpMk id="72711" creationId="{6A2E8CE7-8EB4-4676-8A44-63F4A116FD98}"/>
          </ac:cxnSpMkLst>
        </pc:cxnChg>
      </pc:sldChg>
      <pc:sldChg chg="addSp delSp modSp add mod modTransition">
        <pc:chgData name="Sidney Seckler" userId="73470fc2d5f88927" providerId="LiveId" clId="{A17ECD8A-FB6E-4FBB-9AA0-0B71C18F4DBE}" dt="2021-06-21T20:47:17.231" v="895" actId="1076"/>
        <pc:sldMkLst>
          <pc:docMk/>
          <pc:sldMk cId="0" sldId="339"/>
        </pc:sldMkLst>
        <pc:spChg chg="add del mod">
          <ac:chgData name="Sidney Seckler" userId="73470fc2d5f88927" providerId="LiveId" clId="{A17ECD8A-FB6E-4FBB-9AA0-0B71C18F4DBE}" dt="2021-06-21T20:45:35.253" v="866" actId="478"/>
          <ac:spMkLst>
            <pc:docMk/>
            <pc:sldMk cId="0" sldId="339"/>
            <ac:spMk id="3" creationId="{919838DB-F381-4AAA-8C64-B30D8BBB5082}"/>
          </ac:spMkLst>
        </pc:spChg>
        <pc:spChg chg="add mod">
          <ac:chgData name="Sidney Seckler" userId="73470fc2d5f88927" providerId="LiveId" clId="{A17ECD8A-FB6E-4FBB-9AA0-0B71C18F4DBE}" dt="2021-06-21T20:45:50.775" v="869"/>
          <ac:spMkLst>
            <pc:docMk/>
            <pc:sldMk cId="0" sldId="339"/>
            <ac:spMk id="11" creationId="{CC5D1105-5450-427C-9BBF-152E2EB1D682}"/>
          </ac:spMkLst>
        </pc:spChg>
        <pc:spChg chg="del">
          <ac:chgData name="Sidney Seckler" userId="73470fc2d5f88927" providerId="LiveId" clId="{A17ECD8A-FB6E-4FBB-9AA0-0B71C18F4DBE}" dt="2021-06-21T20:45:33.653" v="865" actId="478"/>
          <ac:spMkLst>
            <pc:docMk/>
            <pc:sldMk cId="0" sldId="339"/>
            <ac:spMk id="92163" creationId="{DD131457-2807-4EF8-AE9A-E2502878CA67}"/>
          </ac:spMkLst>
        </pc:spChg>
        <pc:spChg chg="add mod">
          <ac:chgData name="Sidney Seckler" userId="73470fc2d5f88927" providerId="LiveId" clId="{A17ECD8A-FB6E-4FBB-9AA0-0B71C18F4DBE}" dt="2021-06-21T20:46:17.445" v="881" actId="1076"/>
          <ac:spMkLst>
            <pc:docMk/>
            <pc:sldMk cId="0" sldId="339"/>
            <ac:spMk id="92164" creationId="{E07ACE2A-4F28-4534-ACF1-B099EE0D9FB5}"/>
          </ac:spMkLst>
        </pc:spChg>
        <pc:spChg chg="add mod">
          <ac:chgData name="Sidney Seckler" userId="73470fc2d5f88927" providerId="LiveId" clId="{A17ECD8A-FB6E-4FBB-9AA0-0B71C18F4DBE}" dt="2021-06-21T20:46:24.677" v="883" actId="1076"/>
          <ac:spMkLst>
            <pc:docMk/>
            <pc:sldMk cId="0" sldId="339"/>
            <ac:spMk id="92165" creationId="{D3A14728-33A3-4214-A961-F82E5CD89142}"/>
          </ac:spMkLst>
        </pc:spChg>
        <pc:spChg chg="add mod">
          <ac:chgData name="Sidney Seckler" userId="73470fc2d5f88927" providerId="LiveId" clId="{A17ECD8A-FB6E-4FBB-9AA0-0B71C18F4DBE}" dt="2021-06-21T20:46:32.945" v="886" actId="1076"/>
          <ac:spMkLst>
            <pc:docMk/>
            <pc:sldMk cId="0" sldId="339"/>
            <ac:spMk id="92168" creationId="{63D5443D-154D-42CD-AF8D-B3B2A46FA8B7}"/>
          </ac:spMkLst>
        </pc:spChg>
        <pc:spChg chg="mod">
          <ac:chgData name="Sidney Seckler" userId="73470fc2d5f88927" providerId="LiveId" clId="{A17ECD8A-FB6E-4FBB-9AA0-0B71C18F4DBE}" dt="2021-06-21T20:47:17.231" v="895" actId="1076"/>
          <ac:spMkLst>
            <pc:docMk/>
            <pc:sldMk cId="0" sldId="339"/>
            <ac:spMk id="92169" creationId="{BFF63C87-AA63-40A9-B79D-5CDA61D74986}"/>
          </ac:spMkLst>
        </pc:spChg>
        <pc:spChg chg="mod">
          <ac:chgData name="Sidney Seckler" userId="73470fc2d5f88927" providerId="LiveId" clId="{A17ECD8A-FB6E-4FBB-9AA0-0B71C18F4DBE}" dt="2021-06-21T20:47:17.231" v="895" actId="1076"/>
          <ac:spMkLst>
            <pc:docMk/>
            <pc:sldMk cId="0" sldId="339"/>
            <ac:spMk id="92171" creationId="{8E0AE24B-1F95-427E-A791-7DE98CB16E07}"/>
          </ac:spMkLst>
        </pc:sp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39"/>
            <ac:graphicFrameMk id="4" creationId="{E07ACE2A-4F28-4534-ACF1-B099EE0D9FB5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39"/>
            <ac:graphicFrameMk id="6" creationId="{D3A14728-33A3-4214-A961-F82E5CD89142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39"/>
            <ac:graphicFrameMk id="8" creationId="{63D5443D-154D-42CD-AF8D-B3B2A46FA8B7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1T20:47:59.149" v="902" actId="1076"/>
        <pc:sldMkLst>
          <pc:docMk/>
          <pc:sldMk cId="0" sldId="340"/>
        </pc:sldMkLst>
        <pc:spChg chg="add del mod">
          <ac:chgData name="Sidney Seckler" userId="73470fc2d5f88927" providerId="LiveId" clId="{A17ECD8A-FB6E-4FBB-9AA0-0B71C18F4DBE}" dt="2021-06-21T20:45:42.574" v="868" actId="478"/>
          <ac:spMkLst>
            <pc:docMk/>
            <pc:sldMk cId="0" sldId="340"/>
            <ac:spMk id="3" creationId="{1D7EA762-54EE-4C95-834D-D28A8E115F89}"/>
          </ac:spMkLst>
        </pc:spChg>
        <pc:spChg chg="add mod">
          <ac:chgData name="Sidney Seckler" userId="73470fc2d5f88927" providerId="LiveId" clId="{A17ECD8A-FB6E-4FBB-9AA0-0B71C18F4DBE}" dt="2021-06-21T20:45:53.417" v="870"/>
          <ac:spMkLst>
            <pc:docMk/>
            <pc:sldMk cId="0" sldId="340"/>
            <ac:spMk id="11" creationId="{765844FD-15B2-4AAA-A470-0F5CE565C512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18" creationId="{1A8C8A14-0D0C-4013-A4A1-F8E3EBB9C501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19" creationId="{3E2DE04E-F211-488E-90F4-AB5E3A77720C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20" creationId="{010D22DC-1DBC-43E6-B33F-B9F63626AD58}"/>
          </ac:spMkLst>
        </pc:spChg>
        <pc:spChg chg="add mod">
          <ac:chgData name="Sidney Seckler" userId="73470fc2d5f88927" providerId="LiveId" clId="{A17ECD8A-FB6E-4FBB-9AA0-0B71C18F4DBE}" dt="2021-06-21T20:47:43.311" v="899"/>
          <ac:spMkLst>
            <pc:docMk/>
            <pc:sldMk cId="0" sldId="340"/>
            <ac:spMk id="21" creationId="{CBD43EE6-B4CC-4768-ADDC-5D61D86F66B4}"/>
          </ac:spMkLst>
        </pc:spChg>
        <pc:spChg chg="del">
          <ac:chgData name="Sidney Seckler" userId="73470fc2d5f88927" providerId="LiveId" clId="{A17ECD8A-FB6E-4FBB-9AA0-0B71C18F4DBE}" dt="2021-06-21T20:45:40.220" v="867" actId="478"/>
          <ac:spMkLst>
            <pc:docMk/>
            <pc:sldMk cId="0" sldId="340"/>
            <ac:spMk id="93187" creationId="{44F1A96D-A491-497B-B8FA-EE289E08955E}"/>
          </ac:spMkLst>
        </pc:spChg>
        <pc:spChg chg="add del">
          <ac:chgData name="Sidney Seckler" userId="73470fc2d5f88927" providerId="LiveId" clId="{A17ECD8A-FB6E-4FBB-9AA0-0B71C18F4DBE}" dt="2021-06-21T20:47:27.082" v="896" actId="478"/>
          <ac:spMkLst>
            <pc:docMk/>
            <pc:sldMk cId="0" sldId="340"/>
            <ac:spMk id="93188" creationId="{147192AF-32B5-485A-A9A1-01C92EF62178}"/>
          </ac:spMkLst>
        </pc:spChg>
        <pc:spChg chg="add del">
          <ac:chgData name="Sidney Seckler" userId="73470fc2d5f88927" providerId="LiveId" clId="{A17ECD8A-FB6E-4FBB-9AA0-0B71C18F4DBE}" dt="2021-06-21T20:47:29.697" v="897" actId="478"/>
          <ac:spMkLst>
            <pc:docMk/>
            <pc:sldMk cId="0" sldId="340"/>
            <ac:spMk id="93189" creationId="{032081C5-E45A-4C8F-AF5D-BEADE62CF20A}"/>
          </ac:spMkLst>
        </pc:spChg>
        <pc:spChg chg="add del">
          <ac:chgData name="Sidney Seckler" userId="73470fc2d5f88927" providerId="LiveId" clId="{A17ECD8A-FB6E-4FBB-9AA0-0B71C18F4DBE}" dt="2021-06-21T20:47:32.265" v="898" actId="478"/>
          <ac:spMkLst>
            <pc:docMk/>
            <pc:sldMk cId="0" sldId="340"/>
            <ac:spMk id="93190" creationId="{9C37F2CE-4233-4CA9-93B2-59471B880199}"/>
          </ac:spMkLst>
        </pc:spChg>
        <pc:spChg chg="mod">
          <ac:chgData name="Sidney Seckler" userId="73470fc2d5f88927" providerId="LiveId" clId="{A17ECD8A-FB6E-4FBB-9AA0-0B71C18F4DBE}" dt="2021-06-21T20:47:59.149" v="902" actId="1076"/>
          <ac:spMkLst>
            <pc:docMk/>
            <pc:sldMk cId="0" sldId="340"/>
            <ac:spMk id="93191" creationId="{0F72FC27-43F2-4FFC-A7C8-019C0AC016AD}"/>
          </ac:spMkLst>
        </pc:spChg>
        <pc:spChg chg="del">
          <ac:chgData name="Sidney Seckler" userId="73470fc2d5f88927" providerId="LiveId" clId="{A17ECD8A-FB6E-4FBB-9AA0-0B71C18F4DBE}" dt="2021-06-21T20:47:48.041" v="900" actId="478"/>
          <ac:spMkLst>
            <pc:docMk/>
            <pc:sldMk cId="0" sldId="340"/>
            <ac:spMk id="93192" creationId="{08BA0AD8-215E-4CCB-8A42-8392E3311F0B}"/>
          </ac:spMkLst>
        </pc:sp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40"/>
            <ac:graphicFrameMk id="4" creationId="{147192AF-32B5-485A-A9A1-01C92EF62178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40"/>
            <ac:graphicFrameMk id="6" creationId="{032081C5-E45A-4C8F-AF5D-BEADE62CF20A}"/>
          </ac:graphicFrameMkLst>
        </pc:graphicFrameChg>
        <pc:graphicFrameChg chg="del mod replId">
          <ac:chgData name="Sidney Seckler" userId="73470fc2d5f88927" providerId="LiveId" clId="{A17ECD8A-FB6E-4FBB-9AA0-0B71C18F4DBE}" dt="2021-06-21T20:46:02.345" v="877"/>
          <ac:graphicFrameMkLst>
            <pc:docMk/>
            <pc:sldMk cId="0" sldId="340"/>
            <ac:graphicFrameMk id="8" creationId="{9C37F2CE-4233-4CA9-93B2-59471B880199}"/>
          </ac:graphicFrameMkLst>
        </pc:graphicFrameChg>
      </pc:sldChg>
      <pc:sldChg chg="addSp delSp modSp add mod modTransition">
        <pc:chgData name="Sidney Seckler" userId="73470fc2d5f88927" providerId="LiveId" clId="{A17ECD8A-FB6E-4FBB-9AA0-0B71C18F4DBE}" dt="2021-06-21T20:57:31.413" v="1024" actId="1076"/>
        <pc:sldMkLst>
          <pc:docMk/>
          <pc:sldMk cId="0" sldId="348"/>
        </pc:sldMkLst>
        <pc:spChg chg="add del mod">
          <ac:chgData name="Sidney Seckler" userId="73470fc2d5f88927" providerId="LiveId" clId="{A17ECD8A-FB6E-4FBB-9AA0-0B71C18F4DBE}" dt="2021-06-21T20:55:57.310" v="1006" actId="478"/>
          <ac:spMkLst>
            <pc:docMk/>
            <pc:sldMk cId="0" sldId="348"/>
            <ac:spMk id="3" creationId="{97512E10-940D-476A-A125-776497FDF9E8}"/>
          </ac:spMkLst>
        </pc:spChg>
        <pc:spChg chg="add mod">
          <ac:chgData name="Sidney Seckler" userId="73470fc2d5f88927" providerId="LiveId" clId="{A17ECD8A-FB6E-4FBB-9AA0-0B71C18F4DBE}" dt="2021-06-21T20:56:05.716" v="1007"/>
          <ac:spMkLst>
            <pc:docMk/>
            <pc:sldMk cId="0" sldId="348"/>
            <ac:spMk id="9" creationId="{9784F1B8-890F-4973-A52C-A4D2E5F9D93E}"/>
          </ac:spMkLst>
        </pc:spChg>
        <pc:spChg chg="del">
          <ac:chgData name="Sidney Seckler" userId="73470fc2d5f88927" providerId="LiveId" clId="{A17ECD8A-FB6E-4FBB-9AA0-0B71C18F4DBE}" dt="2021-06-21T20:55:51.965" v="1005" actId="478"/>
          <ac:spMkLst>
            <pc:docMk/>
            <pc:sldMk cId="0" sldId="348"/>
            <ac:spMk id="109571" creationId="{FA9C9539-5BAE-42E2-BB58-5D35BB724781}"/>
          </ac:spMkLst>
        </pc:spChg>
        <pc:spChg chg="add mod">
          <ac:chgData name="Sidney Seckler" userId="73470fc2d5f88927" providerId="LiveId" clId="{A17ECD8A-FB6E-4FBB-9AA0-0B71C18F4DBE}" dt="2021-06-21T20:57:31.413" v="1024" actId="1076"/>
          <ac:spMkLst>
            <pc:docMk/>
            <pc:sldMk cId="0" sldId="348"/>
            <ac:spMk id="109572" creationId="{E6FB454D-0531-4E4C-B051-504EF88AC74C}"/>
          </ac:spMkLst>
        </pc:spChg>
        <pc:spChg chg="add mod">
          <ac:chgData name="Sidney Seckler" userId="73470fc2d5f88927" providerId="LiveId" clId="{A17ECD8A-FB6E-4FBB-9AA0-0B71C18F4DBE}" dt="2021-06-21T20:57:21.521" v="1023" actId="1076"/>
          <ac:spMkLst>
            <pc:docMk/>
            <pc:sldMk cId="0" sldId="348"/>
            <ac:spMk id="109573" creationId="{42D010A1-EE35-47F6-91FB-4906D44F9260}"/>
          </ac:spMkLst>
        </pc:spChg>
        <pc:graphicFrameChg chg="del mod replId">
          <ac:chgData name="Sidney Seckler" userId="73470fc2d5f88927" providerId="LiveId" clId="{A17ECD8A-FB6E-4FBB-9AA0-0B71C18F4DBE}" dt="2021-06-21T20:56:17.570" v="1011"/>
          <ac:graphicFrameMkLst>
            <pc:docMk/>
            <pc:sldMk cId="0" sldId="348"/>
            <ac:graphicFrameMk id="4" creationId="{E6FB454D-0531-4E4C-B051-504EF88AC74C}"/>
          </ac:graphicFrameMkLst>
        </pc:graphicFrameChg>
        <pc:graphicFrameChg chg="del mod replId">
          <ac:chgData name="Sidney Seckler" userId="73470fc2d5f88927" providerId="LiveId" clId="{A17ECD8A-FB6E-4FBB-9AA0-0B71C18F4DBE}" dt="2021-06-21T20:56:17.570" v="1011"/>
          <ac:graphicFrameMkLst>
            <pc:docMk/>
            <pc:sldMk cId="0" sldId="348"/>
            <ac:graphicFrameMk id="6" creationId="{42D010A1-EE35-47F6-91FB-4906D44F9260}"/>
          </ac:graphicFrameMkLst>
        </pc:graphicFrameChg>
        <pc:graphicFrameChg chg="add mod">
          <ac:chgData name="Sidney Seckler" userId="73470fc2d5f88927" providerId="LiveId" clId="{A17ECD8A-FB6E-4FBB-9AA0-0B71C18F4DBE}" dt="2021-06-21T20:57:14.797" v="1022" actId="1076"/>
          <ac:graphicFrameMkLst>
            <pc:docMk/>
            <pc:sldMk cId="0" sldId="348"/>
            <ac:graphicFrameMk id="14" creationId="{D56C0DFB-0C5D-4B40-A527-F08727490F7E}"/>
          </ac:graphicFrameMkLst>
        </pc:graphicFrameChg>
        <pc:graphicFrameChg chg="del">
          <ac:chgData name="Sidney Seckler" userId="73470fc2d5f88927" providerId="LiveId" clId="{A17ECD8A-FB6E-4FBB-9AA0-0B71C18F4DBE}" dt="2021-06-21T20:56:13.575" v="1008" actId="478"/>
          <ac:graphicFrameMkLst>
            <pc:docMk/>
            <pc:sldMk cId="0" sldId="348"/>
            <ac:graphicFrameMk id="109574" creationId="{BB768A41-936C-4D8F-8FAA-2643AEE9A2DF}"/>
          </ac:graphicFrameMkLst>
        </pc:graphicFrameChg>
      </pc:sldChg>
      <pc:sldChg chg="del">
        <pc:chgData name="Sidney Seckler" userId="73470fc2d5f88927" providerId="LiveId" clId="{A17ECD8A-FB6E-4FBB-9AA0-0B71C18F4DBE}" dt="2021-06-21T19:03:17.966" v="293" actId="47"/>
        <pc:sldMkLst>
          <pc:docMk/>
          <pc:sldMk cId="0" sldId="448"/>
        </pc:sldMkLst>
      </pc:sldChg>
      <pc:sldChg chg="del">
        <pc:chgData name="Sidney Seckler" userId="73470fc2d5f88927" providerId="LiveId" clId="{A17ECD8A-FB6E-4FBB-9AA0-0B71C18F4DBE}" dt="2021-06-21T19:03:19.640" v="294" actId="47"/>
        <pc:sldMkLst>
          <pc:docMk/>
          <pc:sldMk cId="0" sldId="449"/>
        </pc:sldMkLst>
      </pc:sldChg>
      <pc:sldChg chg="add">
        <pc:chgData name="Sidney Seckler" userId="73470fc2d5f88927" providerId="LiveId" clId="{A17ECD8A-FB6E-4FBB-9AA0-0B71C18F4DBE}" dt="2021-06-21T19:06:00.796" v="300"/>
        <pc:sldMkLst>
          <pc:docMk/>
          <pc:sldMk cId="0" sldId="500"/>
        </pc:sldMkLst>
      </pc:sldChg>
      <pc:sldChg chg="del">
        <pc:chgData name="Sidney Seckler" userId="73470fc2d5f88927" providerId="LiveId" clId="{A17ECD8A-FB6E-4FBB-9AA0-0B71C18F4DBE}" dt="2021-06-21T19:03:22.484" v="296" actId="47"/>
        <pc:sldMkLst>
          <pc:docMk/>
          <pc:sldMk cId="0" sldId="503"/>
        </pc:sldMkLst>
      </pc:sldChg>
      <pc:sldChg chg="add">
        <pc:chgData name="Sidney Seckler" userId="73470fc2d5f88927" providerId="LiveId" clId="{A17ECD8A-FB6E-4FBB-9AA0-0B71C18F4DBE}" dt="2021-06-21T19:05:16.710" v="299"/>
        <pc:sldMkLst>
          <pc:docMk/>
          <pc:sldMk cId="0" sldId="507"/>
        </pc:sldMkLst>
      </pc:sldChg>
      <pc:sldChg chg="del">
        <pc:chgData name="Sidney Seckler" userId="73470fc2d5f88927" providerId="LiveId" clId="{A17ECD8A-FB6E-4FBB-9AA0-0B71C18F4DBE}" dt="2021-06-21T18:59:20.427" v="230" actId="47"/>
        <pc:sldMkLst>
          <pc:docMk/>
          <pc:sldMk cId="111140260" sldId="51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672471014" sldId="527"/>
        </pc:sldMkLst>
      </pc:sldChg>
      <pc:sldChg chg="del">
        <pc:chgData name="Sidney Seckler" userId="73470fc2d5f88927" providerId="LiveId" clId="{A17ECD8A-FB6E-4FBB-9AA0-0B71C18F4DBE}" dt="2021-06-21T19:03:21.461" v="295" actId="47"/>
        <pc:sldMkLst>
          <pc:docMk/>
          <pc:sldMk cId="3427353847" sldId="528"/>
        </pc:sldMkLst>
      </pc:sldChg>
      <pc:sldChg chg="del">
        <pc:chgData name="Sidney Seckler" userId="73470fc2d5f88927" providerId="LiveId" clId="{A17ECD8A-FB6E-4FBB-9AA0-0B71C18F4DBE}" dt="2021-06-21T19:03:24.754" v="297" actId="47"/>
        <pc:sldMkLst>
          <pc:docMk/>
          <pc:sldMk cId="673600176" sldId="52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4098609" sldId="53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375718522" sldId="53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273587842" sldId="53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92605575" sldId="560"/>
        </pc:sldMkLst>
      </pc:sldChg>
      <pc:sldChg chg="del">
        <pc:chgData name="Sidney Seckler" userId="73470fc2d5f88927" providerId="LiveId" clId="{A17ECD8A-FB6E-4FBB-9AA0-0B71C18F4DBE}" dt="2021-06-21T19:03:27.302" v="298" actId="47"/>
        <pc:sldMkLst>
          <pc:docMk/>
          <pc:sldMk cId="244264611" sldId="56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403269387" sldId="56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953215969" sldId="56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529439852" sldId="56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152907026" sldId="56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767501084" sldId="56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422202141" sldId="56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867141476" sldId="56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11482592" sldId="56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240535576" sldId="570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721507650" sldId="57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39118230" sldId="572"/>
        </pc:sldMkLst>
      </pc:sldChg>
      <pc:sldChg chg="addSp delSp modSp add mod">
        <pc:chgData name="Sidney Seckler" userId="73470fc2d5f88927" providerId="LiveId" clId="{A17ECD8A-FB6E-4FBB-9AA0-0B71C18F4DBE}" dt="2021-06-21T20:44:16.393" v="860" actId="20577"/>
        <pc:sldMkLst>
          <pc:docMk/>
          <pc:sldMk cId="1830596487" sldId="573"/>
        </pc:sldMkLst>
        <pc:spChg chg="add del mod">
          <ac:chgData name="Sidney Seckler" userId="73470fc2d5f88927" providerId="LiveId" clId="{A17ECD8A-FB6E-4FBB-9AA0-0B71C18F4DBE}" dt="2021-06-21T20:43:11.998" v="841" actId="478"/>
          <ac:spMkLst>
            <pc:docMk/>
            <pc:sldMk cId="1830596487" sldId="573"/>
            <ac:spMk id="3" creationId="{833AE19F-B358-4C8E-AF85-6DF871049B40}"/>
          </ac:spMkLst>
        </pc:spChg>
        <pc:spChg chg="add mod">
          <ac:chgData name="Sidney Seckler" userId="73470fc2d5f88927" providerId="LiveId" clId="{A17ECD8A-FB6E-4FBB-9AA0-0B71C18F4DBE}" dt="2021-06-21T20:43:19.703" v="842"/>
          <ac:spMkLst>
            <pc:docMk/>
            <pc:sldMk cId="1830596487" sldId="573"/>
            <ac:spMk id="7" creationId="{16F356BC-55F7-464D-9A16-E2D9C05E1899}"/>
          </ac:spMkLst>
        </pc:spChg>
        <pc:spChg chg="del">
          <ac:chgData name="Sidney Seckler" userId="73470fc2d5f88927" providerId="LiveId" clId="{A17ECD8A-FB6E-4FBB-9AA0-0B71C18F4DBE}" dt="2021-06-21T20:43:07.865" v="840" actId="478"/>
          <ac:spMkLst>
            <pc:docMk/>
            <pc:sldMk cId="1830596487" sldId="573"/>
            <ac:spMk id="4099" creationId="{F8B96A61-C72F-4AE6-BD11-C8F2087FCF79}"/>
          </ac:spMkLst>
        </pc:spChg>
        <pc:spChg chg="mod">
          <ac:chgData name="Sidney Seckler" userId="73470fc2d5f88927" providerId="LiveId" clId="{A17ECD8A-FB6E-4FBB-9AA0-0B71C18F4DBE}" dt="2021-06-21T20:44:16.393" v="860" actId="20577"/>
          <ac:spMkLst>
            <pc:docMk/>
            <pc:sldMk cId="1830596487" sldId="573"/>
            <ac:spMk id="4100" creationId="{E5CC45C3-CF65-4286-AA07-1D8008364C0B}"/>
          </ac:spMkLst>
        </pc:spChg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23972007" sldId="57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847601497" sldId="57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405519720" sldId="57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301084301" sldId="57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76565986" sldId="57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603838897" sldId="57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42470385" sldId="57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267990221" sldId="580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721416569" sldId="58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78205803" sldId="58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949770830" sldId="58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829707380" sldId="58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042794260" sldId="58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08906114" sldId="58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724304641" sldId="58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800414301" sldId="58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932148569" sldId="58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03986606" sldId="59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825520512" sldId="59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472380938" sldId="594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127332261" sldId="595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229726014" sldId="596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1959851791" sldId="597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688282387" sldId="598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877418303" sldId="599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153052115" sldId="600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3800734886" sldId="601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463483154" sldId="602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2104851653" sldId="603"/>
        </pc:sldMkLst>
      </pc:sldChg>
      <pc:sldChg chg="del">
        <pc:chgData name="Sidney Seckler" userId="73470fc2d5f88927" providerId="LiveId" clId="{A17ECD8A-FB6E-4FBB-9AA0-0B71C18F4DBE}" dt="2021-06-21T19:10:01.612" v="303" actId="47"/>
        <pc:sldMkLst>
          <pc:docMk/>
          <pc:sldMk cId="76353656" sldId="604"/>
        </pc:sldMkLst>
      </pc:sldChg>
      <pc:sldChg chg="modSp mod">
        <pc:chgData name="Sidney Seckler" userId="73470fc2d5f88927" providerId="LiveId" clId="{A17ECD8A-FB6E-4FBB-9AA0-0B71C18F4DBE}" dt="2021-06-21T18:54:32.586" v="105" actId="1076"/>
        <pc:sldMkLst>
          <pc:docMk/>
          <pc:sldMk cId="0" sldId="605"/>
        </pc:sldMkLst>
        <pc:spChg chg="mod">
          <ac:chgData name="Sidney Seckler" userId="73470fc2d5f88927" providerId="LiveId" clId="{A17ECD8A-FB6E-4FBB-9AA0-0B71C18F4DBE}" dt="2021-06-21T18:54:32.586" v="105" actId="1076"/>
          <ac:spMkLst>
            <pc:docMk/>
            <pc:sldMk cId="0" sldId="605"/>
            <ac:spMk id="3076" creationId="{31E6E0EF-0E9A-494A-B0EA-A07A9CD2074B}"/>
          </ac:spMkLst>
        </pc:spChg>
      </pc:sldChg>
      <pc:sldChg chg="modSp add mod">
        <pc:chgData name="Sidney Seckler" userId="73470fc2d5f88927" providerId="LiveId" clId="{A17ECD8A-FB6E-4FBB-9AA0-0B71C18F4DBE}" dt="2021-06-23T01:16:26.883" v="2670" actId="5793"/>
        <pc:sldMkLst>
          <pc:docMk/>
          <pc:sldMk cId="2564616184" sldId="606"/>
        </pc:sldMkLst>
        <pc:spChg chg="mod">
          <ac:chgData name="Sidney Seckler" userId="73470fc2d5f88927" providerId="LiveId" clId="{A17ECD8A-FB6E-4FBB-9AA0-0B71C18F4DBE}" dt="2021-06-23T01:16:26.883" v="2670" actId="5793"/>
          <ac:spMkLst>
            <pc:docMk/>
            <pc:sldMk cId="2564616184" sldId="606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A17ECD8A-FB6E-4FBB-9AA0-0B71C18F4DBE}" dt="2021-06-23T01:21:17.880" v="2806" actId="14100"/>
        <pc:sldMkLst>
          <pc:docMk/>
          <pc:sldMk cId="2920441286" sldId="607"/>
        </pc:sldMkLst>
        <pc:spChg chg="mod">
          <ac:chgData name="Sidney Seckler" userId="73470fc2d5f88927" providerId="LiveId" clId="{A17ECD8A-FB6E-4FBB-9AA0-0B71C18F4DBE}" dt="2021-06-23T01:21:17.880" v="2806" actId="14100"/>
          <ac:spMkLst>
            <pc:docMk/>
            <pc:sldMk cId="2920441286" sldId="607"/>
            <ac:spMk id="4100" creationId="{E5CC45C3-CF65-4286-AA07-1D8008364C0B}"/>
          </ac:spMkLst>
        </pc:spChg>
      </pc:sldChg>
      <pc:sldChg chg="modSp add mod">
        <pc:chgData name="Sidney Seckler" userId="73470fc2d5f88927" providerId="LiveId" clId="{A17ECD8A-FB6E-4FBB-9AA0-0B71C18F4DBE}" dt="2021-06-23T01:23:18.388" v="2894" actId="6549"/>
        <pc:sldMkLst>
          <pc:docMk/>
          <pc:sldMk cId="3541643842" sldId="608"/>
        </pc:sldMkLst>
        <pc:spChg chg="mod">
          <ac:chgData name="Sidney Seckler" userId="73470fc2d5f88927" providerId="LiveId" clId="{A17ECD8A-FB6E-4FBB-9AA0-0B71C18F4DBE}" dt="2021-06-23T01:23:18.388" v="2894" actId="6549"/>
          <ac:spMkLst>
            <pc:docMk/>
            <pc:sldMk cId="3541643842" sldId="608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1T19:13:31.015" v="340" actId="14100"/>
        <pc:sldMkLst>
          <pc:docMk/>
          <pc:sldMk cId="805932372" sldId="609"/>
        </pc:sldMkLst>
        <pc:spChg chg="add del mod">
          <ac:chgData name="Sidney Seckler" userId="73470fc2d5f88927" providerId="LiveId" clId="{A17ECD8A-FB6E-4FBB-9AA0-0B71C18F4DBE}" dt="2021-06-21T19:10:11.850" v="305" actId="478"/>
          <ac:spMkLst>
            <pc:docMk/>
            <pc:sldMk cId="805932372" sldId="609"/>
            <ac:spMk id="3" creationId="{D1C2C5B6-DA25-41A6-820A-8B98C22689D5}"/>
          </ac:spMkLst>
        </pc:spChg>
        <pc:spChg chg="add del mod">
          <ac:chgData name="Sidney Seckler" userId="73470fc2d5f88927" providerId="LiveId" clId="{A17ECD8A-FB6E-4FBB-9AA0-0B71C18F4DBE}" dt="2021-06-21T19:10:32.542" v="308" actId="478"/>
          <ac:spMkLst>
            <pc:docMk/>
            <pc:sldMk cId="805932372" sldId="609"/>
            <ac:spMk id="5" creationId="{9D3C939F-8443-420E-B73A-23CC073E4C51}"/>
          </ac:spMkLst>
        </pc:spChg>
        <pc:spChg chg="add mod">
          <ac:chgData name="Sidney Seckler" userId="73470fc2d5f88927" providerId="LiveId" clId="{A17ECD8A-FB6E-4FBB-9AA0-0B71C18F4DBE}" dt="2021-06-21T19:13:31.015" v="340" actId="14100"/>
          <ac:spMkLst>
            <pc:docMk/>
            <pc:sldMk cId="805932372" sldId="609"/>
            <ac:spMk id="6" creationId="{BB45F28D-13FB-4EA8-A1AA-AB89297121CA}"/>
          </ac:spMkLst>
        </pc:spChg>
        <pc:spChg chg="del">
          <ac:chgData name="Sidney Seckler" userId="73470fc2d5f88927" providerId="LiveId" clId="{A17ECD8A-FB6E-4FBB-9AA0-0B71C18F4DBE}" dt="2021-06-21T19:10:29.819" v="307" actId="478"/>
          <ac:spMkLst>
            <pc:docMk/>
            <pc:sldMk cId="805932372" sldId="609"/>
            <ac:spMk id="7" creationId="{F053D0CB-DB61-4E11-912B-D78C8FA8AA4D}"/>
          </ac:spMkLst>
        </pc:spChg>
        <pc:spChg chg="del">
          <ac:chgData name="Sidney Seckler" userId="73470fc2d5f88927" providerId="LiveId" clId="{A17ECD8A-FB6E-4FBB-9AA0-0B71C18F4DBE}" dt="2021-06-21T19:10:09.384" v="304" actId="478"/>
          <ac:spMkLst>
            <pc:docMk/>
            <pc:sldMk cId="805932372" sldId="609"/>
            <ac:spMk id="8" creationId="{3CCFBFB5-8A8F-4EB1-A77C-FF04196D9EC9}"/>
          </ac:spMkLst>
        </pc:spChg>
        <pc:spChg chg="add mod">
          <ac:chgData name="Sidney Seckler" userId="73470fc2d5f88927" providerId="LiveId" clId="{A17ECD8A-FB6E-4FBB-9AA0-0B71C18F4DBE}" dt="2021-06-21T19:10:24.288" v="306"/>
          <ac:spMkLst>
            <pc:docMk/>
            <pc:sldMk cId="805932372" sldId="609"/>
            <ac:spMk id="9" creationId="{D55E3607-6BE3-415B-8797-C062A773112E}"/>
          </ac:spMkLst>
        </pc:spChg>
        <pc:spChg chg="add mod">
          <ac:chgData name="Sidney Seckler" userId="73470fc2d5f88927" providerId="LiveId" clId="{A17ECD8A-FB6E-4FBB-9AA0-0B71C18F4DBE}" dt="2021-06-21T19:11:39.199" v="321" actId="1076"/>
          <ac:spMkLst>
            <pc:docMk/>
            <pc:sldMk cId="805932372" sldId="609"/>
            <ac:spMk id="10" creationId="{9C469069-D36D-46A7-831A-4155B9BED631}"/>
          </ac:spMkLst>
        </pc:spChg>
        <pc:spChg chg="add mod">
          <ac:chgData name="Sidney Seckler" userId="73470fc2d5f88927" providerId="LiveId" clId="{A17ECD8A-FB6E-4FBB-9AA0-0B71C18F4DBE}" dt="2021-06-21T19:11:41.301" v="322" actId="1076"/>
          <ac:spMkLst>
            <pc:docMk/>
            <pc:sldMk cId="805932372" sldId="609"/>
            <ac:spMk id="11" creationId="{B7256E46-FDD0-49D7-84E7-0CFBFDA97C6D}"/>
          </ac:spMkLst>
        </pc:spChg>
        <pc:picChg chg="add mod">
          <ac:chgData name="Sidney Seckler" userId="73470fc2d5f88927" providerId="LiveId" clId="{A17ECD8A-FB6E-4FBB-9AA0-0B71C18F4DBE}" dt="2021-06-21T19:11:53.966" v="333" actId="1038"/>
          <ac:picMkLst>
            <pc:docMk/>
            <pc:sldMk cId="805932372" sldId="609"/>
            <ac:picMk id="12" creationId="{184BF879-187A-48A1-9627-6AA0634B005A}"/>
          </ac:picMkLst>
        </pc:picChg>
      </pc:sldChg>
      <pc:sldChg chg="modSp add mod">
        <pc:chgData name="Sidney Seckler" userId="73470fc2d5f88927" providerId="LiveId" clId="{A17ECD8A-FB6E-4FBB-9AA0-0B71C18F4DBE}" dt="2021-06-21T19:13:42.353" v="342" actId="1076"/>
        <pc:sldMkLst>
          <pc:docMk/>
          <pc:sldMk cId="797617501" sldId="610"/>
        </pc:sldMkLst>
        <pc:spChg chg="mod">
          <ac:chgData name="Sidney Seckler" userId="73470fc2d5f88927" providerId="LiveId" clId="{A17ECD8A-FB6E-4FBB-9AA0-0B71C18F4DBE}" dt="2021-06-21T19:13:42.353" v="342" actId="1076"/>
          <ac:spMkLst>
            <pc:docMk/>
            <pc:sldMk cId="797617501" sldId="610"/>
            <ac:spMk id="6" creationId="{BB45F28D-13FB-4EA8-A1AA-AB89297121CA}"/>
          </ac:spMkLst>
        </pc:spChg>
      </pc:sldChg>
      <pc:sldChg chg="addSp delSp modSp add mod">
        <pc:chgData name="Sidney Seckler" userId="73470fc2d5f88927" providerId="LiveId" clId="{A17ECD8A-FB6E-4FBB-9AA0-0B71C18F4DBE}" dt="2021-06-21T19:15:27.195" v="370" actId="1076"/>
        <pc:sldMkLst>
          <pc:docMk/>
          <pc:sldMk cId="1133107676" sldId="611"/>
        </pc:sldMkLst>
        <pc:spChg chg="mod">
          <ac:chgData name="Sidney Seckler" userId="73470fc2d5f88927" providerId="LiveId" clId="{A17ECD8A-FB6E-4FBB-9AA0-0B71C18F4DBE}" dt="2021-06-21T19:15:27.195" v="370" actId="1076"/>
          <ac:spMkLst>
            <pc:docMk/>
            <pc:sldMk cId="1133107676" sldId="611"/>
            <ac:spMk id="6" creationId="{BB45F28D-13FB-4EA8-A1AA-AB89297121CA}"/>
          </ac:spMkLst>
        </pc:spChg>
        <pc:spChg chg="add mod">
          <ac:chgData name="Sidney Seckler" userId="73470fc2d5f88927" providerId="LiveId" clId="{A17ECD8A-FB6E-4FBB-9AA0-0B71C18F4DBE}" dt="2021-06-21T19:14:43.398" v="353" actId="207"/>
          <ac:spMkLst>
            <pc:docMk/>
            <pc:sldMk cId="1133107676" sldId="611"/>
            <ac:spMk id="8" creationId="{C8A04937-36D9-40FF-9424-54DF24F61F96}"/>
          </ac:spMkLst>
        </pc:spChg>
        <pc:spChg chg="del">
          <ac:chgData name="Sidney Seckler" userId="73470fc2d5f88927" providerId="LiveId" clId="{A17ECD8A-FB6E-4FBB-9AA0-0B71C18F4DBE}" dt="2021-06-21T19:13:54.770" v="345" actId="478"/>
          <ac:spMkLst>
            <pc:docMk/>
            <pc:sldMk cId="1133107676" sldId="611"/>
            <ac:spMk id="10" creationId="{9C469069-D36D-46A7-831A-4155B9BED631}"/>
          </ac:spMkLst>
        </pc:spChg>
        <pc:spChg chg="del">
          <ac:chgData name="Sidney Seckler" userId="73470fc2d5f88927" providerId="LiveId" clId="{A17ECD8A-FB6E-4FBB-9AA0-0B71C18F4DBE}" dt="2021-06-21T19:13:57.554" v="346" actId="478"/>
          <ac:spMkLst>
            <pc:docMk/>
            <pc:sldMk cId="1133107676" sldId="611"/>
            <ac:spMk id="11" creationId="{B7256E46-FDD0-49D7-84E7-0CFBFDA97C6D}"/>
          </ac:spMkLst>
        </pc:spChg>
        <pc:spChg chg="add mod">
          <ac:chgData name="Sidney Seckler" userId="73470fc2d5f88927" providerId="LiveId" clId="{A17ECD8A-FB6E-4FBB-9AA0-0B71C18F4DBE}" dt="2021-06-21T19:14:43.398" v="353" actId="207"/>
          <ac:spMkLst>
            <pc:docMk/>
            <pc:sldMk cId="1133107676" sldId="611"/>
            <ac:spMk id="13" creationId="{859A4622-D602-46FD-A565-0D7F29E889AE}"/>
          </ac:spMkLst>
        </pc:spChg>
        <pc:picChg chg="del">
          <ac:chgData name="Sidney Seckler" userId="73470fc2d5f88927" providerId="LiveId" clId="{A17ECD8A-FB6E-4FBB-9AA0-0B71C18F4DBE}" dt="2021-06-21T19:13:59.158" v="347" actId="478"/>
          <ac:picMkLst>
            <pc:docMk/>
            <pc:sldMk cId="1133107676" sldId="611"/>
            <ac:picMk id="12" creationId="{184BF879-187A-48A1-9627-6AA0634B005A}"/>
          </ac:picMkLst>
        </pc:picChg>
        <pc:picChg chg="add mod">
          <ac:chgData name="Sidney Seckler" userId="73470fc2d5f88927" providerId="LiveId" clId="{A17ECD8A-FB6E-4FBB-9AA0-0B71C18F4DBE}" dt="2021-06-21T19:15:13.464" v="367" actId="1036"/>
          <ac:picMkLst>
            <pc:docMk/>
            <pc:sldMk cId="1133107676" sldId="611"/>
            <ac:picMk id="14" creationId="{49C0F352-9610-4933-93F2-2B5DFF6503AF}"/>
          </ac:picMkLst>
        </pc:picChg>
      </pc:sldChg>
      <pc:sldChg chg="modSp add mod">
        <pc:chgData name="Sidney Seckler" userId="73470fc2d5f88927" providerId="LiveId" clId="{A17ECD8A-FB6E-4FBB-9AA0-0B71C18F4DBE}" dt="2021-06-21T19:15:39.602" v="372" actId="1076"/>
        <pc:sldMkLst>
          <pc:docMk/>
          <pc:sldMk cId="3307726676" sldId="612"/>
        </pc:sldMkLst>
        <pc:spChg chg="mod">
          <ac:chgData name="Sidney Seckler" userId="73470fc2d5f88927" providerId="LiveId" clId="{A17ECD8A-FB6E-4FBB-9AA0-0B71C18F4DBE}" dt="2021-06-21T19:15:39.602" v="372" actId="1076"/>
          <ac:spMkLst>
            <pc:docMk/>
            <pc:sldMk cId="3307726676" sldId="612"/>
            <ac:spMk id="6" creationId="{BB45F28D-13FB-4EA8-A1AA-AB89297121CA}"/>
          </ac:spMkLst>
        </pc:spChg>
      </pc:sldChg>
      <pc:sldChg chg="addSp delSp modSp add mod">
        <pc:chgData name="Sidney Seckler" userId="73470fc2d5f88927" providerId="LiveId" clId="{A17ECD8A-FB6E-4FBB-9AA0-0B71C18F4DBE}" dt="2021-06-21T19:18:19.908" v="386" actId="1076"/>
        <pc:sldMkLst>
          <pc:docMk/>
          <pc:sldMk cId="2798348040" sldId="613"/>
        </pc:sldMkLst>
        <pc:spChg chg="del">
          <ac:chgData name="Sidney Seckler" userId="73470fc2d5f88927" providerId="LiveId" clId="{A17ECD8A-FB6E-4FBB-9AA0-0B71C18F4DBE}" dt="2021-06-21T19:16:36.463" v="374" actId="478"/>
          <ac:spMkLst>
            <pc:docMk/>
            <pc:sldMk cId="2798348040" sldId="613"/>
            <ac:spMk id="6" creationId="{BB45F28D-13FB-4EA8-A1AA-AB89297121CA}"/>
          </ac:spMkLst>
        </pc:spChg>
        <pc:spChg chg="del">
          <ac:chgData name="Sidney Seckler" userId="73470fc2d5f88927" providerId="LiveId" clId="{A17ECD8A-FB6E-4FBB-9AA0-0B71C18F4DBE}" dt="2021-06-21T19:16:36.463" v="374" actId="478"/>
          <ac:spMkLst>
            <pc:docMk/>
            <pc:sldMk cId="2798348040" sldId="613"/>
            <ac:spMk id="10" creationId="{9C469069-D36D-46A7-831A-4155B9BED631}"/>
          </ac:spMkLst>
        </pc:spChg>
        <pc:spChg chg="del">
          <ac:chgData name="Sidney Seckler" userId="73470fc2d5f88927" providerId="LiveId" clId="{A17ECD8A-FB6E-4FBB-9AA0-0B71C18F4DBE}" dt="2021-06-21T19:16:36.463" v="374" actId="478"/>
          <ac:spMkLst>
            <pc:docMk/>
            <pc:sldMk cId="2798348040" sldId="613"/>
            <ac:spMk id="11" creationId="{B7256E46-FDD0-49D7-84E7-0CFBFDA97C6D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16" creationId="{1A7AB7A7-5824-4445-93FB-65B9D1A0DE76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17" creationId="{38FB7EE0-23CD-40CD-B4CC-AF1BF0802CC9}"/>
          </ac:spMkLst>
        </pc:spChg>
        <pc:spChg chg="mod">
          <ac:chgData name="Sidney Seckler" userId="73470fc2d5f88927" providerId="LiveId" clId="{A17ECD8A-FB6E-4FBB-9AA0-0B71C18F4DBE}" dt="2021-06-21T19:18:19.908" v="386" actId="1076"/>
          <ac:spMkLst>
            <pc:docMk/>
            <pc:sldMk cId="2798348040" sldId="613"/>
            <ac:spMk id="19" creationId="{DBAF5ED6-A4F9-49C1-8C67-2CB81B1229DD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29" creationId="{B0D11AAF-A01A-44BB-A12F-18135230B52F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34" creationId="{3B5969DE-953D-44C2-98B0-EA964677CF9E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39" creationId="{5F76823E-25A5-4E2C-81BF-62C35C76380B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44" creationId="{B34FFE0E-5A80-4BC0-91C9-2F15EDE1DE2B}"/>
          </ac:spMkLst>
        </pc:spChg>
        <pc:spChg chg="mod">
          <ac:chgData name="Sidney Seckler" userId="73470fc2d5f88927" providerId="LiveId" clId="{A17ECD8A-FB6E-4FBB-9AA0-0B71C18F4DBE}" dt="2021-06-21T19:17:59.495" v="382" actId="1076"/>
          <ac:spMkLst>
            <pc:docMk/>
            <pc:sldMk cId="2798348040" sldId="613"/>
            <ac:spMk id="48" creationId="{F4D06BD0-0A87-4D0F-803F-BCF6BF9533E8}"/>
          </ac:spMkLst>
        </pc:spChg>
        <pc:spChg chg="mod">
          <ac:chgData name="Sidney Seckler" userId="73470fc2d5f88927" providerId="LiveId" clId="{A17ECD8A-FB6E-4FBB-9AA0-0B71C18F4DBE}" dt="2021-06-21T19:18:07.360" v="384" actId="1076"/>
          <ac:spMkLst>
            <pc:docMk/>
            <pc:sldMk cId="2798348040" sldId="613"/>
            <ac:spMk id="49" creationId="{0406108E-91DC-4692-BB20-2AC6E35879A0}"/>
          </ac:spMkLst>
        </pc:spChg>
        <pc:spChg chg="mod">
          <ac:chgData name="Sidney Seckler" userId="73470fc2d5f88927" providerId="LiveId" clId="{A17ECD8A-FB6E-4FBB-9AA0-0B71C18F4DBE}" dt="2021-06-21T19:18:14.516" v="385" actId="1076"/>
          <ac:spMkLst>
            <pc:docMk/>
            <pc:sldMk cId="2798348040" sldId="613"/>
            <ac:spMk id="50" creationId="{078B1772-745F-4A31-9CD3-984C1FA83793}"/>
          </ac:spMkLst>
        </pc:spChg>
        <pc:spChg chg="mod">
          <ac:chgData name="Sidney Seckler" userId="73470fc2d5f88927" providerId="LiveId" clId="{A17ECD8A-FB6E-4FBB-9AA0-0B71C18F4DBE}" dt="2021-06-21T19:18:03.044" v="383" actId="1076"/>
          <ac:spMkLst>
            <pc:docMk/>
            <pc:sldMk cId="2798348040" sldId="613"/>
            <ac:spMk id="51" creationId="{13A0777C-BAE2-45CA-856D-7F35056F15DA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52" creationId="{05CF486B-FE0E-403D-8307-E6686FD35466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53" creationId="{804AE8F8-4C87-4BE3-A56A-F17651ADB2FB}"/>
          </ac:spMkLst>
        </pc:spChg>
        <pc:spChg chg="mod">
          <ac:chgData name="Sidney Seckler" userId="73470fc2d5f88927" providerId="LiveId" clId="{A17ECD8A-FB6E-4FBB-9AA0-0B71C18F4DBE}" dt="2021-06-21T19:17:32.157" v="376"/>
          <ac:spMkLst>
            <pc:docMk/>
            <pc:sldMk cId="2798348040" sldId="613"/>
            <ac:spMk id="54" creationId="{B36188D4-9015-4092-85F4-940DA1CA3C5B}"/>
          </ac:spMkLst>
        </pc:spChg>
        <pc:grpChg chg="add mod">
          <ac:chgData name="Sidney Seckler" userId="73470fc2d5f88927" providerId="LiveId" clId="{A17ECD8A-FB6E-4FBB-9AA0-0B71C18F4DBE}" dt="2021-06-21T19:17:54.559" v="381" actId="14100"/>
          <ac:grpSpMkLst>
            <pc:docMk/>
            <pc:sldMk cId="2798348040" sldId="613"/>
            <ac:grpSpMk id="8" creationId="{BD9645DE-B966-42E8-A2CE-DF59A9A5CB3F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13" creationId="{27870B70-F0D7-4BF8-923F-8126E559081D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14" creationId="{CF8F769E-F75B-4255-A88E-CB0FF82A8D15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18" creationId="{AA789D34-2598-4332-90FF-209E433EC949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20" creationId="{E3B496F9-C994-4AC0-984E-4D93429762B4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22" creationId="{60C2254C-A753-4492-B51B-458F91CF7B17}"/>
          </ac:grpSpMkLst>
        </pc:grpChg>
        <pc:grpChg chg="mod">
          <ac:chgData name="Sidney Seckler" userId="73470fc2d5f88927" providerId="LiveId" clId="{A17ECD8A-FB6E-4FBB-9AA0-0B71C18F4DBE}" dt="2021-06-21T19:17:32.157" v="376"/>
          <ac:grpSpMkLst>
            <pc:docMk/>
            <pc:sldMk cId="2798348040" sldId="613"/>
            <ac:grpSpMk id="23" creationId="{4DF47235-B95E-47CA-804D-9FFA52329346}"/>
          </ac:grpSpMkLst>
        </pc:grpChg>
        <pc:picChg chg="del">
          <ac:chgData name="Sidney Seckler" userId="73470fc2d5f88927" providerId="LiveId" clId="{A17ECD8A-FB6E-4FBB-9AA0-0B71C18F4DBE}" dt="2021-06-21T19:16:36.463" v="374" actId="478"/>
          <ac:picMkLst>
            <pc:docMk/>
            <pc:sldMk cId="2798348040" sldId="613"/>
            <ac:picMk id="12" creationId="{184BF879-187A-48A1-9627-6AA0634B005A}"/>
          </ac:picMkLst>
        </pc:picChg>
        <pc:picChg chg="mod">
          <ac:chgData name="Sidney Seckler" userId="73470fc2d5f88927" providerId="LiveId" clId="{A17ECD8A-FB6E-4FBB-9AA0-0B71C18F4DBE}" dt="2021-06-21T19:17:32.157" v="376"/>
          <ac:picMkLst>
            <pc:docMk/>
            <pc:sldMk cId="2798348040" sldId="613"/>
            <ac:picMk id="15" creationId="{01002698-58CF-4774-9E31-962F4AE6CBD5}"/>
          </ac:picMkLst>
        </pc:picChg>
        <pc:picChg chg="mod">
          <ac:chgData name="Sidney Seckler" userId="73470fc2d5f88927" providerId="LiveId" clId="{A17ECD8A-FB6E-4FBB-9AA0-0B71C18F4DBE}" dt="2021-06-21T19:17:32.157" v="376"/>
          <ac:picMkLst>
            <pc:docMk/>
            <pc:sldMk cId="2798348040" sldId="613"/>
            <ac:picMk id="21" creationId="{49F17B56-F8A8-48F0-B9C9-77040C0E2FEF}"/>
          </ac:picMkLst>
        </pc:pic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4" creationId="{6C0B6EB3-7D73-416B-9961-672C69D29E17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5" creationId="{0674C618-3BAC-4304-8A14-6739C169F939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6" creationId="{7FE2AEA1-247E-447E-9EE3-F3F51D3FD4C3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7" creationId="{2D843F11-61D3-4532-8844-0205091C1D49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28" creationId="{B7D03294-2D75-4577-836C-C500AE8012C3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0" creationId="{4BBCF743-C275-4A32-9850-019CE799905B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1" creationId="{A4BC0D5F-09AE-4FD7-92CF-18C80110A5B9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2" creationId="{9A7BB408-A4F1-4717-B431-1240BE4C2EAA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3" creationId="{DD31381B-DE2F-403B-BDFC-38E4554C5EC3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5" creationId="{3F16B7E7-E068-4996-BE22-AEDC77F91122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6" creationId="{7EDED8F6-FF90-4A2D-8D27-4E7F9C8CFE32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7" creationId="{89CDAC8E-1B5A-4063-BFC6-735BFA87A2BA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38" creationId="{A14F0179-C16F-4F5A-BC0B-8A002FAFCAB4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0" creationId="{8D47506B-4F5C-4F32-8A3F-627F86DE442A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1" creationId="{FA8F0CAB-CDC4-43BF-965D-FD956346B0FB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2" creationId="{68B50D6B-F5F9-4E3A-ACEE-1C6DD54CF8A5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3" creationId="{780218A6-30F8-403B-80F5-B96302AEA970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5" creationId="{0E2B8831-DCFE-4DE7-A367-F31AA9494584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6" creationId="{4BB728E4-FE90-47F2-A64B-63743F0A9056}"/>
          </ac:cxnSpMkLst>
        </pc:cxnChg>
        <pc:cxnChg chg="mod">
          <ac:chgData name="Sidney Seckler" userId="73470fc2d5f88927" providerId="LiveId" clId="{A17ECD8A-FB6E-4FBB-9AA0-0B71C18F4DBE}" dt="2021-06-21T19:17:32.157" v="376"/>
          <ac:cxnSpMkLst>
            <pc:docMk/>
            <pc:sldMk cId="2798348040" sldId="613"/>
            <ac:cxnSpMk id="47" creationId="{96E68363-407E-4A57-AC43-D11A603AADAB}"/>
          </ac:cxnSpMkLst>
        </pc:cxnChg>
      </pc:sldChg>
      <pc:sldChg chg="addSp delSp modSp add mod ord">
        <pc:chgData name="Sidney Seckler" userId="73470fc2d5f88927" providerId="LiveId" clId="{A17ECD8A-FB6E-4FBB-9AA0-0B71C18F4DBE}" dt="2021-06-21T19:26:31.460" v="425" actId="1076"/>
        <pc:sldMkLst>
          <pc:docMk/>
          <pc:sldMk cId="1318053712" sldId="614"/>
        </pc:sldMkLst>
        <pc:spChg chg="add del mod">
          <ac:chgData name="Sidney Seckler" userId="73470fc2d5f88927" providerId="LiveId" clId="{A17ECD8A-FB6E-4FBB-9AA0-0B71C18F4DBE}" dt="2021-06-21T19:23:16.815" v="397" actId="478"/>
          <ac:spMkLst>
            <pc:docMk/>
            <pc:sldMk cId="1318053712" sldId="614"/>
            <ac:spMk id="5" creationId="{C1DE55F1-5F33-45D1-9E2E-71787FC9FE01}"/>
          </ac:spMkLst>
        </pc:spChg>
        <pc:spChg chg="add del">
          <ac:chgData name="Sidney Seckler" userId="73470fc2d5f88927" providerId="LiveId" clId="{A17ECD8A-FB6E-4FBB-9AA0-0B71C18F4DBE}" dt="2021-06-21T19:23:44.436" v="399" actId="478"/>
          <ac:spMkLst>
            <pc:docMk/>
            <pc:sldMk cId="1318053712" sldId="614"/>
            <ac:spMk id="7" creationId="{18E4727F-4809-480E-A984-01448FE133D5}"/>
          </ac:spMkLst>
        </pc:spChg>
        <pc:spChg chg="add mod">
          <ac:chgData name="Sidney Seckler" userId="73470fc2d5f88927" providerId="LiveId" clId="{A17ECD8A-FB6E-4FBB-9AA0-0B71C18F4DBE}" dt="2021-06-21T19:26:28.358" v="424" actId="1076"/>
          <ac:spMkLst>
            <pc:docMk/>
            <pc:sldMk cId="1318053712" sldId="614"/>
            <ac:spMk id="10" creationId="{68AD4741-2FC0-4E25-BCFB-105F1D9FA50E}"/>
          </ac:spMkLst>
        </pc:spChg>
        <pc:spChg chg="mod">
          <ac:chgData name="Sidney Seckler" userId="73470fc2d5f88927" providerId="LiveId" clId="{A17ECD8A-FB6E-4FBB-9AA0-0B71C18F4DBE}" dt="2021-06-21T19:25:27.542" v="409"/>
          <ac:spMkLst>
            <pc:docMk/>
            <pc:sldMk cId="1318053712" sldId="614"/>
            <ac:spMk id="24" creationId="{041125F1-508B-4451-81B1-BE8E306104C8}"/>
          </ac:spMkLst>
        </pc:spChg>
        <pc:spChg chg="mod">
          <ac:chgData name="Sidney Seckler" userId="73470fc2d5f88927" providerId="LiveId" clId="{A17ECD8A-FB6E-4FBB-9AA0-0B71C18F4DBE}" dt="2021-06-21T19:25:27.542" v="409"/>
          <ac:spMkLst>
            <pc:docMk/>
            <pc:sldMk cId="1318053712" sldId="614"/>
            <ac:spMk id="29" creationId="{AB0E098F-19BB-4A36-AB72-A44FAA340095}"/>
          </ac:spMkLst>
        </pc:spChg>
        <pc:spChg chg="del mod">
          <ac:chgData name="Sidney Seckler" userId="73470fc2d5f88927" providerId="LiveId" clId="{A17ECD8A-FB6E-4FBB-9AA0-0B71C18F4DBE}" dt="2021-06-21T19:25:33.862" v="411" actId="478"/>
          <ac:spMkLst>
            <pc:docMk/>
            <pc:sldMk cId="1318053712" sldId="614"/>
            <ac:spMk id="30" creationId="{DF7C968F-B365-4BD9-B14B-F47437EAE113}"/>
          </ac:spMkLst>
        </pc:spChg>
        <pc:spChg chg="add mod">
          <ac:chgData name="Sidney Seckler" userId="73470fc2d5f88927" providerId="LiveId" clId="{A17ECD8A-FB6E-4FBB-9AA0-0B71C18F4DBE}" dt="2021-06-21T19:26:31.460" v="425" actId="1076"/>
          <ac:spMkLst>
            <pc:docMk/>
            <pc:sldMk cId="1318053712" sldId="614"/>
            <ac:spMk id="33" creationId="{C7915898-CB67-49EC-A092-0C0B3A34423D}"/>
          </ac:spMkLst>
        </pc:spChg>
        <pc:grpChg chg="add del mod">
          <ac:chgData name="Sidney Seckler" userId="73470fc2d5f88927" providerId="LiveId" clId="{A17ECD8A-FB6E-4FBB-9AA0-0B71C18F4DBE}" dt="2021-06-21T19:25:36.755" v="412" actId="478"/>
          <ac:grpSpMkLst>
            <pc:docMk/>
            <pc:sldMk cId="1318053712" sldId="614"/>
            <ac:grpSpMk id="11" creationId="{1FD134D0-4810-47D1-ACF1-CACACC62D315}"/>
          </ac:grpSpMkLst>
        </pc:grpChg>
        <pc:grpChg chg="del mod">
          <ac:chgData name="Sidney Seckler" userId="73470fc2d5f88927" providerId="LiveId" clId="{A17ECD8A-FB6E-4FBB-9AA0-0B71C18F4DBE}" dt="2021-06-21T19:25:31.167" v="410" actId="478"/>
          <ac:grpSpMkLst>
            <pc:docMk/>
            <pc:sldMk cId="1318053712" sldId="614"/>
            <ac:grpSpMk id="12" creationId="{2E08EF67-6D8E-44C0-839D-BF3AFF1C4CC2}"/>
          </ac:grpSpMkLst>
        </pc:grpChg>
        <pc:grpChg chg="mod topLvl">
          <ac:chgData name="Sidney Seckler" userId="73470fc2d5f88927" providerId="LiveId" clId="{A17ECD8A-FB6E-4FBB-9AA0-0B71C18F4DBE}" dt="2021-06-21T19:26:21.670" v="422" actId="1076"/>
          <ac:grpSpMkLst>
            <pc:docMk/>
            <pc:sldMk cId="1318053712" sldId="614"/>
            <ac:grpSpMk id="13" creationId="{B272F4ED-46FF-4F57-8F29-F50D42E66191}"/>
          </ac:grpSpMkLst>
        </pc:grpChg>
        <pc:grpChg chg="mod">
          <ac:chgData name="Sidney Seckler" userId="73470fc2d5f88927" providerId="LiveId" clId="{A17ECD8A-FB6E-4FBB-9AA0-0B71C18F4DBE}" dt="2021-06-21T19:25:27.542" v="409"/>
          <ac:grpSpMkLst>
            <pc:docMk/>
            <pc:sldMk cId="1318053712" sldId="614"/>
            <ac:grpSpMk id="15" creationId="{780155CD-07DD-4C7A-BC77-736D6D72B951}"/>
          </ac:grpSpMkLst>
        </pc:grpChg>
        <pc:grpChg chg="mod">
          <ac:chgData name="Sidney Seckler" userId="73470fc2d5f88927" providerId="LiveId" clId="{A17ECD8A-FB6E-4FBB-9AA0-0B71C18F4DBE}" dt="2021-06-21T19:25:27.542" v="409"/>
          <ac:grpSpMkLst>
            <pc:docMk/>
            <pc:sldMk cId="1318053712" sldId="614"/>
            <ac:grpSpMk id="17" creationId="{0C73FB78-024D-4B48-98B7-72AC7E2EB495}"/>
          </ac:grpSpMkLst>
        </pc:grpChg>
        <pc:grpChg chg="mod">
          <ac:chgData name="Sidney Seckler" userId="73470fc2d5f88927" providerId="LiveId" clId="{A17ECD8A-FB6E-4FBB-9AA0-0B71C18F4DBE}" dt="2021-06-21T19:25:27.542" v="409"/>
          <ac:grpSpMkLst>
            <pc:docMk/>
            <pc:sldMk cId="1318053712" sldId="614"/>
            <ac:grpSpMk id="18" creationId="{FC3BB92F-C831-4E6C-A6F1-49189E0693FA}"/>
          </ac:grpSpMkLst>
        </pc:grpChg>
        <pc:graphicFrameChg chg="del mod">
          <ac:chgData name="Sidney Seckler" userId="73470fc2d5f88927" providerId="LiveId" clId="{A17ECD8A-FB6E-4FBB-9AA0-0B71C18F4DBE}" dt="2021-06-21T19:24:30.040" v="401" actId="478"/>
          <ac:graphicFrameMkLst>
            <pc:docMk/>
            <pc:sldMk cId="1318053712" sldId="614"/>
            <ac:graphicFrameMk id="4" creationId="{30DD8D7B-472C-421B-B03D-55747F56C144}"/>
          </ac:graphicFrameMkLst>
        </pc:graphicFrameChg>
        <pc:picChg chg="del mod topLvl">
          <ac:chgData name="Sidney Seckler" userId="73470fc2d5f88927" providerId="LiveId" clId="{A17ECD8A-FB6E-4FBB-9AA0-0B71C18F4DBE}" dt="2021-06-21T19:25:36.755" v="412" actId="478"/>
          <ac:picMkLst>
            <pc:docMk/>
            <pc:sldMk cId="1318053712" sldId="614"/>
            <ac:picMk id="14" creationId="{43294FFA-0746-4E33-9A12-1002F754546F}"/>
          </ac:picMkLst>
        </pc:picChg>
        <pc:picChg chg="mod">
          <ac:chgData name="Sidney Seckler" userId="73470fc2d5f88927" providerId="LiveId" clId="{A17ECD8A-FB6E-4FBB-9AA0-0B71C18F4DBE}" dt="2021-06-21T19:25:27.542" v="409"/>
          <ac:picMkLst>
            <pc:docMk/>
            <pc:sldMk cId="1318053712" sldId="614"/>
            <ac:picMk id="16" creationId="{26CC7C62-F1B1-4558-871E-66420504544B}"/>
          </ac:picMkLst>
        </pc:picChg>
        <pc:picChg chg="del mod">
          <ac:chgData name="Sidney Seckler" userId="73470fc2d5f88927" providerId="LiveId" clId="{A17ECD8A-FB6E-4FBB-9AA0-0B71C18F4DBE}" dt="2021-06-21T19:25:31.167" v="410" actId="478"/>
          <ac:picMkLst>
            <pc:docMk/>
            <pc:sldMk cId="1318053712" sldId="614"/>
            <ac:picMk id="31" creationId="{59BAAF7C-A21B-4334-8FD3-560E107758FC}"/>
          </ac:picMkLst>
        </pc:pic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19" creationId="{3CEE85A6-9B2A-42E7-87A0-0AD98D0C6FA6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0" creationId="{49504DFC-B4EC-4195-AA9C-A9ADCA5ECFB3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1" creationId="{AAF03AA5-32A8-40F2-B88C-87F62571C0F5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2" creationId="{345134D8-A0A0-47C1-9BC4-650569E78FE0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3" creationId="{2EB95429-7890-4A97-8A5D-8C0D4B926A71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5" creationId="{4E11E1F4-C331-461D-B51B-90049E131F37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6" creationId="{9583E658-9C57-4FBD-92FA-7CA10D366AC4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7" creationId="{CACA1F19-F7AE-4B87-9C98-67B4601242E5}"/>
          </ac:cxnSpMkLst>
        </pc:cxnChg>
        <pc:cxnChg chg="mod">
          <ac:chgData name="Sidney Seckler" userId="73470fc2d5f88927" providerId="LiveId" clId="{A17ECD8A-FB6E-4FBB-9AA0-0B71C18F4DBE}" dt="2021-06-21T19:25:27.542" v="409"/>
          <ac:cxnSpMkLst>
            <pc:docMk/>
            <pc:sldMk cId="1318053712" sldId="614"/>
            <ac:cxnSpMk id="28" creationId="{CF8EE9E0-7545-4FED-BF0C-9F0AF7725C45}"/>
          </ac:cxnSpMkLst>
        </pc:cxnChg>
      </pc:sldChg>
      <pc:sldChg chg="addSp modSp add mod">
        <pc:chgData name="Sidney Seckler" userId="73470fc2d5f88927" providerId="LiveId" clId="{A17ECD8A-FB6E-4FBB-9AA0-0B71C18F4DBE}" dt="2021-06-21T19:25:21.596" v="408" actId="1076"/>
        <pc:sldMkLst>
          <pc:docMk/>
          <pc:sldMk cId="3884146594" sldId="615"/>
        </pc:sldMkLst>
        <pc:spChg chg="mod">
          <ac:chgData name="Sidney Seckler" userId="73470fc2d5f88927" providerId="LiveId" clId="{A17ECD8A-FB6E-4FBB-9AA0-0B71C18F4DBE}" dt="2021-06-21T19:25:21.596" v="408" actId="1076"/>
          <ac:spMkLst>
            <pc:docMk/>
            <pc:sldMk cId="3884146594" sldId="615"/>
            <ac:spMk id="18" creationId="{C49A6A32-97D5-4B87-A515-CE4CEB9D8204}"/>
          </ac:spMkLst>
        </pc:spChg>
        <pc:spChg chg="mod">
          <ac:chgData name="Sidney Seckler" userId="73470fc2d5f88927" providerId="LiveId" clId="{A17ECD8A-FB6E-4FBB-9AA0-0B71C18F4DBE}" dt="2021-06-21T19:25:19.180" v="407" actId="1076"/>
          <ac:spMkLst>
            <pc:docMk/>
            <pc:sldMk cId="3884146594" sldId="615"/>
            <ac:spMk id="23" creationId="{2FD6056F-794A-4CA7-B8D5-40F054DC8ECF}"/>
          </ac:spMkLst>
        </pc:spChg>
        <pc:spChg chg="mod">
          <ac:chgData name="Sidney Seckler" userId="73470fc2d5f88927" providerId="LiveId" clId="{A17ECD8A-FB6E-4FBB-9AA0-0B71C18F4DBE}" dt="2021-06-21T19:19:39.102" v="392" actId="255"/>
          <ac:spMkLst>
            <pc:docMk/>
            <pc:sldMk cId="3884146594" sldId="615"/>
            <ac:spMk id="24" creationId="{FEEF3B9D-9185-46E6-A1F5-FA895A1CBF58}"/>
          </ac:spMkLst>
        </pc:spChg>
        <pc:grpChg chg="add mod">
          <ac:chgData name="Sidney Seckler" userId="73470fc2d5f88927" providerId="LiveId" clId="{A17ECD8A-FB6E-4FBB-9AA0-0B71C18F4DBE}" dt="2021-06-21T19:19:30.839" v="391" actId="1076"/>
          <ac:grpSpMkLst>
            <pc:docMk/>
            <pc:sldMk cId="3884146594" sldId="615"/>
            <ac:grpSpMk id="4" creationId="{90431368-867C-443D-A45D-9EBC1D23C481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5" creationId="{723A46D5-A491-45BA-A361-A2CD18C6CCE4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6" creationId="{0017E7AD-4BA3-48FE-AE87-008F2924C91B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8" creationId="{DE5DB606-5D62-4429-BA81-F63DBBA7BC84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11" creationId="{C8B85790-EDD5-4A07-BFCB-112D24EA2EA4}"/>
          </ac:grpSpMkLst>
        </pc:grpChg>
        <pc:grpChg chg="mod">
          <ac:chgData name="Sidney Seckler" userId="73470fc2d5f88927" providerId="LiveId" clId="{A17ECD8A-FB6E-4FBB-9AA0-0B71C18F4DBE}" dt="2021-06-21T19:19:15.987" v="388"/>
          <ac:grpSpMkLst>
            <pc:docMk/>
            <pc:sldMk cId="3884146594" sldId="615"/>
            <ac:grpSpMk id="12" creationId="{62362E55-44FF-4B13-8CD6-18F84429F854}"/>
          </ac:grpSpMkLst>
        </pc:grpChg>
        <pc:picChg chg="mod">
          <ac:chgData name="Sidney Seckler" userId="73470fc2d5f88927" providerId="LiveId" clId="{A17ECD8A-FB6E-4FBB-9AA0-0B71C18F4DBE}" dt="2021-06-21T19:19:15.987" v="388"/>
          <ac:picMkLst>
            <pc:docMk/>
            <pc:sldMk cId="3884146594" sldId="615"/>
            <ac:picMk id="7" creationId="{9034D1A9-D7A3-45AD-BA32-46864F90C77C}"/>
          </ac:picMkLst>
        </pc:picChg>
        <pc:picChg chg="mod">
          <ac:chgData name="Sidney Seckler" userId="73470fc2d5f88927" providerId="LiveId" clId="{A17ECD8A-FB6E-4FBB-9AA0-0B71C18F4DBE}" dt="2021-06-21T19:19:15.987" v="388"/>
          <ac:picMkLst>
            <pc:docMk/>
            <pc:sldMk cId="3884146594" sldId="615"/>
            <ac:picMk id="10" creationId="{04B2C6AF-A70C-4071-8D87-9DB1DF3FB61A}"/>
          </ac:picMkLst>
        </pc:picChg>
        <pc:picChg chg="mod">
          <ac:chgData name="Sidney Seckler" userId="73470fc2d5f88927" providerId="LiveId" clId="{A17ECD8A-FB6E-4FBB-9AA0-0B71C18F4DBE}" dt="2021-06-21T19:19:15.987" v="388"/>
          <ac:picMkLst>
            <pc:docMk/>
            <pc:sldMk cId="3884146594" sldId="615"/>
            <ac:picMk id="25" creationId="{757CA19D-6FD9-4030-95DC-555784A86849}"/>
          </ac:picMkLst>
        </pc:pic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3" creationId="{A66DDF88-56EC-49DD-ABD0-1DDC3E187CA1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4" creationId="{D484D217-AA50-4694-B40B-F0DC814E905D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5" creationId="{E191CF5E-5EA2-43A3-BDCB-98D70CCF6FE8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6" creationId="{B237FC56-884E-45D8-9FD0-F656D01E6F99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7" creationId="{C470B1BC-8FD9-43CA-83ED-E0ED61E0D44A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19" creationId="{CAF7F885-B12B-45F4-BBD2-9F337CC62648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20" creationId="{63444082-3DF1-4706-A6D2-0CC5F9B8F62A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21" creationId="{2CD04EBC-9B68-4679-83E9-07B7635124A9}"/>
          </ac:cxnSpMkLst>
        </pc:cxnChg>
        <pc:cxnChg chg="mod">
          <ac:chgData name="Sidney Seckler" userId="73470fc2d5f88927" providerId="LiveId" clId="{A17ECD8A-FB6E-4FBB-9AA0-0B71C18F4DBE}" dt="2021-06-21T19:19:15.987" v="388"/>
          <ac:cxnSpMkLst>
            <pc:docMk/>
            <pc:sldMk cId="3884146594" sldId="615"/>
            <ac:cxnSpMk id="22" creationId="{9DEBC845-903B-4F58-BD69-FC8ED9251961}"/>
          </ac:cxnSpMkLst>
        </pc:cxnChg>
      </pc:sldChg>
      <pc:sldChg chg="addSp delSp modSp add mod">
        <pc:chgData name="Sidney Seckler" userId="73470fc2d5f88927" providerId="LiveId" clId="{A17ECD8A-FB6E-4FBB-9AA0-0B71C18F4DBE}" dt="2021-06-21T19:30:30.160" v="475" actId="1076"/>
        <pc:sldMkLst>
          <pc:docMk/>
          <pc:sldMk cId="2766067918" sldId="616"/>
        </pc:sldMkLst>
        <pc:spChg chg="add mod">
          <ac:chgData name="Sidney Seckler" userId="73470fc2d5f88927" providerId="LiveId" clId="{A17ECD8A-FB6E-4FBB-9AA0-0B71C18F4DBE}" dt="2021-06-21T19:30:30.160" v="475" actId="1076"/>
          <ac:spMkLst>
            <pc:docMk/>
            <pc:sldMk cId="2766067918" sldId="616"/>
            <ac:spMk id="3" creationId="{240A6517-805B-49C6-A9D6-61FEBB85B65E}"/>
          </ac:spMkLst>
        </pc:spChg>
        <pc:spChg chg="mod">
          <ac:chgData name="Sidney Seckler" userId="73470fc2d5f88927" providerId="LiveId" clId="{A17ECD8A-FB6E-4FBB-9AA0-0B71C18F4DBE}" dt="2021-06-21T19:26:51.966" v="427" actId="165"/>
          <ac:spMkLst>
            <pc:docMk/>
            <pc:sldMk cId="2766067918" sldId="616"/>
            <ac:spMk id="18" creationId="{C49A6A32-97D5-4B87-A515-CE4CEB9D8204}"/>
          </ac:spMkLst>
        </pc:spChg>
        <pc:spChg chg="mod">
          <ac:chgData name="Sidney Seckler" userId="73470fc2d5f88927" providerId="LiveId" clId="{A17ECD8A-FB6E-4FBB-9AA0-0B71C18F4DBE}" dt="2021-06-21T19:26:51.966" v="427" actId="165"/>
          <ac:spMkLst>
            <pc:docMk/>
            <pc:sldMk cId="2766067918" sldId="616"/>
            <ac:spMk id="23" creationId="{2FD6056F-794A-4CA7-B8D5-40F054DC8ECF}"/>
          </ac:spMkLst>
        </pc:spChg>
        <pc:spChg chg="mod">
          <ac:chgData name="Sidney Seckler" userId="73470fc2d5f88927" providerId="LiveId" clId="{A17ECD8A-FB6E-4FBB-9AA0-0B71C18F4DBE}" dt="2021-06-21T19:26:51.966" v="427" actId="165"/>
          <ac:spMkLst>
            <pc:docMk/>
            <pc:sldMk cId="2766067918" sldId="616"/>
            <ac:spMk id="24" creationId="{FEEF3B9D-9185-46E6-A1F5-FA895A1CBF58}"/>
          </ac:spMkLst>
        </pc:spChg>
        <pc:spChg chg="add mod">
          <ac:chgData name="Sidney Seckler" userId="73470fc2d5f88927" providerId="LiveId" clId="{A17ECD8A-FB6E-4FBB-9AA0-0B71C18F4DBE}" dt="2021-06-21T19:27:29.436" v="433" actId="1076"/>
          <ac:spMkLst>
            <pc:docMk/>
            <pc:sldMk cId="2766067918" sldId="616"/>
            <ac:spMk id="26" creationId="{5DEF66CC-BEDE-447C-8CF5-72169803CE93}"/>
          </ac:spMkLst>
        </pc:spChg>
        <pc:spChg chg="add mod">
          <ac:chgData name="Sidney Seckler" userId="73470fc2d5f88927" providerId="LiveId" clId="{A17ECD8A-FB6E-4FBB-9AA0-0B71C18F4DBE}" dt="2021-06-21T19:30:11.902" v="471" actId="1076"/>
          <ac:spMkLst>
            <pc:docMk/>
            <pc:sldMk cId="2766067918" sldId="616"/>
            <ac:spMk id="27" creationId="{ADF12919-9385-455C-837F-C95C744FC01C}"/>
          </ac:spMkLst>
        </pc:spChg>
        <pc:spChg chg="add mod">
          <ac:chgData name="Sidney Seckler" userId="73470fc2d5f88927" providerId="LiveId" clId="{A17ECD8A-FB6E-4FBB-9AA0-0B71C18F4DBE}" dt="2021-06-21T19:30:23.668" v="474" actId="1076"/>
          <ac:spMkLst>
            <pc:docMk/>
            <pc:sldMk cId="2766067918" sldId="616"/>
            <ac:spMk id="28" creationId="{D99D2027-2C1B-4BC5-BCEB-BB26C9D0E6C3}"/>
          </ac:spMkLst>
        </pc:spChg>
        <pc:grpChg chg="del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4" creationId="{90431368-867C-443D-A45D-9EBC1D23C481}"/>
          </ac:grpSpMkLst>
        </pc:grpChg>
        <pc:grpChg chg="mod topLvl">
          <ac:chgData name="Sidney Seckler" userId="73470fc2d5f88927" providerId="LiveId" clId="{A17ECD8A-FB6E-4FBB-9AA0-0B71C18F4DBE}" dt="2021-06-21T19:27:06.946" v="429" actId="1076"/>
          <ac:grpSpMkLst>
            <pc:docMk/>
            <pc:sldMk cId="2766067918" sldId="616"/>
            <ac:grpSpMk id="5" creationId="{723A46D5-A491-45BA-A361-A2CD18C6CCE4}"/>
          </ac:grpSpMkLst>
        </pc:grpChg>
        <pc:grpChg chg="del mod topLvl">
          <ac:chgData name="Sidney Seckler" userId="73470fc2d5f88927" providerId="LiveId" clId="{A17ECD8A-FB6E-4FBB-9AA0-0B71C18F4DBE}" dt="2021-06-21T19:27:01.076" v="428" actId="478"/>
          <ac:grpSpMkLst>
            <pc:docMk/>
            <pc:sldMk cId="2766067918" sldId="616"/>
            <ac:grpSpMk id="6" creationId="{0017E7AD-4BA3-48FE-AE87-008F2924C91B}"/>
          </ac:grpSpMkLst>
        </pc:grpChg>
        <pc:grpChg chg="mod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8" creationId="{DE5DB606-5D62-4429-BA81-F63DBBA7BC84}"/>
          </ac:grpSpMkLst>
        </pc:grpChg>
        <pc:grpChg chg="mod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11" creationId="{C8B85790-EDD5-4A07-BFCB-112D24EA2EA4}"/>
          </ac:grpSpMkLst>
        </pc:grpChg>
        <pc:grpChg chg="mod">
          <ac:chgData name="Sidney Seckler" userId="73470fc2d5f88927" providerId="LiveId" clId="{A17ECD8A-FB6E-4FBB-9AA0-0B71C18F4DBE}" dt="2021-06-21T19:26:51.966" v="427" actId="165"/>
          <ac:grpSpMkLst>
            <pc:docMk/>
            <pc:sldMk cId="2766067918" sldId="616"/>
            <ac:grpSpMk id="12" creationId="{62362E55-44FF-4B13-8CD6-18F84429F854}"/>
          </ac:grpSpMkLst>
        </pc:grpChg>
        <pc:picChg chg="mod topLvl">
          <ac:chgData name="Sidney Seckler" userId="73470fc2d5f88927" providerId="LiveId" clId="{A17ECD8A-FB6E-4FBB-9AA0-0B71C18F4DBE}" dt="2021-06-21T19:27:06.946" v="429" actId="1076"/>
          <ac:picMkLst>
            <pc:docMk/>
            <pc:sldMk cId="2766067918" sldId="616"/>
            <ac:picMk id="7" creationId="{9034D1A9-D7A3-45AD-BA32-46864F90C77C}"/>
          </ac:picMkLst>
        </pc:picChg>
        <pc:picChg chg="mod">
          <ac:chgData name="Sidney Seckler" userId="73470fc2d5f88927" providerId="LiveId" clId="{A17ECD8A-FB6E-4FBB-9AA0-0B71C18F4DBE}" dt="2021-06-21T19:26:51.966" v="427" actId="165"/>
          <ac:picMkLst>
            <pc:docMk/>
            <pc:sldMk cId="2766067918" sldId="616"/>
            <ac:picMk id="10" creationId="{04B2C6AF-A70C-4071-8D87-9DB1DF3FB61A}"/>
          </ac:picMkLst>
        </pc:picChg>
        <pc:picChg chg="mod">
          <ac:chgData name="Sidney Seckler" userId="73470fc2d5f88927" providerId="LiveId" clId="{A17ECD8A-FB6E-4FBB-9AA0-0B71C18F4DBE}" dt="2021-06-21T19:26:51.966" v="427" actId="165"/>
          <ac:picMkLst>
            <pc:docMk/>
            <pc:sldMk cId="2766067918" sldId="616"/>
            <ac:picMk id="25" creationId="{757CA19D-6FD9-4030-95DC-555784A86849}"/>
          </ac:picMkLst>
        </pc:pic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3" creationId="{A66DDF88-56EC-49DD-ABD0-1DDC3E187CA1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4" creationId="{D484D217-AA50-4694-B40B-F0DC814E905D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5" creationId="{E191CF5E-5EA2-43A3-BDCB-98D70CCF6FE8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6" creationId="{B237FC56-884E-45D8-9FD0-F656D01E6F99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7" creationId="{C470B1BC-8FD9-43CA-83ED-E0ED61E0D44A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19" creationId="{CAF7F885-B12B-45F4-BBD2-9F337CC62648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20" creationId="{63444082-3DF1-4706-A6D2-0CC5F9B8F62A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21" creationId="{2CD04EBC-9B68-4679-83E9-07B7635124A9}"/>
          </ac:cxnSpMkLst>
        </pc:cxnChg>
        <pc:cxnChg chg="mod">
          <ac:chgData name="Sidney Seckler" userId="73470fc2d5f88927" providerId="LiveId" clId="{A17ECD8A-FB6E-4FBB-9AA0-0B71C18F4DBE}" dt="2021-06-21T19:26:51.966" v="427" actId="165"/>
          <ac:cxnSpMkLst>
            <pc:docMk/>
            <pc:sldMk cId="2766067918" sldId="616"/>
            <ac:cxnSpMk id="22" creationId="{9DEBC845-903B-4F58-BD69-FC8ED9251961}"/>
          </ac:cxnSpMkLst>
        </pc:cxnChg>
      </pc:sldChg>
      <pc:sldChg chg="addSp delSp modSp add mod">
        <pc:chgData name="Sidney Seckler" userId="73470fc2d5f88927" providerId="LiveId" clId="{A17ECD8A-FB6E-4FBB-9AA0-0B71C18F4DBE}" dt="2021-06-21T19:32:26.685" v="495" actId="1076"/>
        <pc:sldMkLst>
          <pc:docMk/>
          <pc:sldMk cId="3632821871" sldId="617"/>
        </pc:sldMkLst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3" creationId="{240A6517-805B-49C6-A9D6-61FEBB85B65E}"/>
          </ac:spMkLst>
        </pc:spChg>
        <pc:spChg chg="add mod">
          <ac:chgData name="Sidney Seckler" userId="73470fc2d5f88927" providerId="LiveId" clId="{A17ECD8A-FB6E-4FBB-9AA0-0B71C18F4DBE}" dt="2021-06-21T19:32:09.714" v="491" actId="1076"/>
          <ac:spMkLst>
            <pc:docMk/>
            <pc:sldMk cId="3632821871" sldId="617"/>
            <ac:spMk id="13" creationId="{96213618-4BE7-4FAD-820F-D0022316F32E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17" creationId="{979449DF-7B7F-4D29-93B9-38559A97AE4C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18" creationId="{D9F092C7-00FC-4E82-89AB-795965AFE95D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19" creationId="{57ED9122-93A7-45CF-8525-8C57D81E94AA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0" creationId="{8638EE71-DF48-4648-BFC8-2C989F83860C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1" creationId="{5A6EBADC-B168-4294-8411-F5E6DC4B5ACF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2" creationId="{BB716BCD-706D-461E-8422-6B469D47D8C0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3" creationId="{C81137AB-7B3A-43EC-AE26-E6AEDA6E6EDB}"/>
          </ac:spMkLst>
        </pc:spChg>
        <pc:spChg chg="del topLvl">
          <ac:chgData name="Sidney Seckler" userId="73470fc2d5f88927" providerId="LiveId" clId="{A17ECD8A-FB6E-4FBB-9AA0-0B71C18F4DBE}" dt="2021-06-21T19:31:12.866" v="481" actId="478"/>
          <ac:spMkLst>
            <pc:docMk/>
            <pc:sldMk cId="3632821871" sldId="617"/>
            <ac:spMk id="24" creationId="{FEEF3B9D-9185-46E6-A1F5-FA895A1CBF58}"/>
          </ac:spMkLst>
        </pc:spChg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26" creationId="{5DEF66CC-BEDE-447C-8CF5-72169803CE93}"/>
          </ac:spMkLst>
        </pc:spChg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27" creationId="{ADF12919-9385-455C-837F-C95C744FC01C}"/>
          </ac:spMkLst>
        </pc:spChg>
        <pc:spChg chg="del">
          <ac:chgData name="Sidney Seckler" userId="73470fc2d5f88927" providerId="LiveId" clId="{A17ECD8A-FB6E-4FBB-9AA0-0B71C18F4DBE}" dt="2021-06-21T19:30:45.532" v="477" actId="478"/>
          <ac:spMkLst>
            <pc:docMk/>
            <pc:sldMk cId="3632821871" sldId="617"/>
            <ac:spMk id="28" creationId="{D99D2027-2C1B-4BC5-BCEB-BB26C9D0E6C3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29" creationId="{8D14049B-36B4-48E6-8FAB-789FED9D4CDE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0" creationId="{302D412A-7199-406E-9535-87A4673A897F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1" creationId="{9CE84C98-E2E6-4907-B261-CC456A746727}"/>
          </ac:spMkLst>
        </pc:spChg>
        <pc:spChg chg="mod">
          <ac:chgData name="Sidney Seckler" userId="73470fc2d5f88927" providerId="LiveId" clId="{A17ECD8A-FB6E-4FBB-9AA0-0B71C18F4DBE}" dt="2021-06-21T19:32:26.685" v="495" actId="1076"/>
          <ac:spMkLst>
            <pc:docMk/>
            <pc:sldMk cId="3632821871" sldId="617"/>
            <ac:spMk id="35" creationId="{ECBE6A89-8E28-414C-80D6-4464B7E29AFD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6" creationId="{BC992C63-F55F-4DD9-ADD3-E2B758CD6E00}"/>
          </ac:spMkLst>
        </pc:spChg>
        <pc:spChg chg="mod">
          <ac:chgData name="Sidney Seckler" userId="73470fc2d5f88927" providerId="LiveId" clId="{A17ECD8A-FB6E-4FBB-9AA0-0B71C18F4DBE}" dt="2021-06-21T19:31:41.356" v="485"/>
          <ac:spMkLst>
            <pc:docMk/>
            <pc:sldMk cId="3632821871" sldId="617"/>
            <ac:spMk id="37" creationId="{D268C3F7-BDC9-4473-AD5B-1A0733A933CC}"/>
          </ac:spMkLst>
        </pc:spChg>
        <pc:spChg chg="mod">
          <ac:chgData name="Sidney Seckler" userId="73470fc2d5f88927" providerId="LiveId" clId="{A17ECD8A-FB6E-4FBB-9AA0-0B71C18F4DBE}" dt="2021-06-21T19:32:23.246" v="494" actId="1076"/>
          <ac:spMkLst>
            <pc:docMk/>
            <pc:sldMk cId="3632821871" sldId="617"/>
            <ac:spMk id="38" creationId="{027795DB-7806-4842-BCC5-587212407775}"/>
          </ac:spMkLst>
        </pc:spChg>
        <pc:grpChg chg="del">
          <ac:chgData name="Sidney Seckler" userId="73470fc2d5f88927" providerId="LiveId" clId="{A17ECD8A-FB6E-4FBB-9AA0-0B71C18F4DBE}" dt="2021-06-21T19:31:12.866" v="481" actId="478"/>
          <ac:grpSpMkLst>
            <pc:docMk/>
            <pc:sldMk cId="3632821871" sldId="617"/>
            <ac:grpSpMk id="5" creationId="{723A46D5-A491-45BA-A361-A2CD18C6CCE4}"/>
          </ac:grpSpMkLst>
        </pc:grpChg>
        <pc:grpChg chg="add mod">
          <ac:chgData name="Sidney Seckler" userId="73470fc2d5f88927" providerId="LiveId" clId="{A17ECD8A-FB6E-4FBB-9AA0-0B71C18F4DBE}" dt="2021-06-21T19:32:17.068" v="493" actId="14100"/>
          <ac:grpSpMkLst>
            <pc:docMk/>
            <pc:sldMk cId="3632821871" sldId="617"/>
            <ac:grpSpMk id="14" creationId="{54BF69E5-E231-42E7-91A0-CCBAC7215201}"/>
          </ac:grpSpMkLst>
        </pc:grpChg>
        <pc:picChg chg="mod">
          <ac:chgData name="Sidney Seckler" userId="73470fc2d5f88927" providerId="LiveId" clId="{A17ECD8A-FB6E-4FBB-9AA0-0B71C18F4DBE}" dt="2021-06-21T19:32:00.600" v="489" actId="1076"/>
          <ac:picMkLst>
            <pc:docMk/>
            <pc:sldMk cId="3632821871" sldId="617"/>
            <ac:picMk id="7" creationId="{9034D1A9-D7A3-45AD-BA32-46864F90C77C}"/>
          </ac:picMkLst>
        </pc:picChg>
        <pc:picChg chg="mod topLvl">
          <ac:chgData name="Sidney Seckler" userId="73470fc2d5f88927" providerId="LiveId" clId="{A17ECD8A-FB6E-4FBB-9AA0-0B71C18F4DBE}" dt="2021-06-21T19:32:06.118" v="490" actId="1076"/>
          <ac:picMkLst>
            <pc:docMk/>
            <pc:sldMk cId="3632821871" sldId="617"/>
            <ac:picMk id="25" creationId="{757CA19D-6FD9-4030-95DC-555784A86849}"/>
          </ac:picMkLst>
        </pc:pic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15" creationId="{B74B19FD-C4DE-4B1A-A182-532CA58C5535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16" creationId="{AB3E1B78-8048-4BDB-9F0A-E1DB681BA215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32" creationId="{323B33C1-EBCC-4CCD-993B-DE1F6C3340E8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33" creationId="{23A571DB-CDB8-40F7-8680-B65B7407DF93}"/>
          </ac:cxnSpMkLst>
        </pc:cxnChg>
        <pc:cxnChg chg="mod">
          <ac:chgData name="Sidney Seckler" userId="73470fc2d5f88927" providerId="LiveId" clId="{A17ECD8A-FB6E-4FBB-9AA0-0B71C18F4DBE}" dt="2021-06-21T19:31:41.356" v="485"/>
          <ac:cxnSpMkLst>
            <pc:docMk/>
            <pc:sldMk cId="3632821871" sldId="617"/>
            <ac:cxnSpMk id="34" creationId="{4C489C41-EDDF-41F3-9765-CD1595B93F80}"/>
          </ac:cxnSpMkLst>
        </pc:cxnChg>
      </pc:sldChg>
      <pc:sldChg chg="addSp delSp modSp add mod">
        <pc:chgData name="Sidney Seckler" userId="73470fc2d5f88927" providerId="LiveId" clId="{A17ECD8A-FB6E-4FBB-9AA0-0B71C18F4DBE}" dt="2021-06-21T20:29:17.154" v="669" actId="207"/>
        <pc:sldMkLst>
          <pc:docMk/>
          <pc:sldMk cId="3766683695" sldId="618"/>
        </pc:sldMkLst>
        <pc:spChg chg="add mod">
          <ac:chgData name="Sidney Seckler" userId="73470fc2d5f88927" providerId="LiveId" clId="{A17ECD8A-FB6E-4FBB-9AA0-0B71C18F4DBE}" dt="2021-06-21T19:55:37.500" v="618" actId="1076"/>
          <ac:spMkLst>
            <pc:docMk/>
            <pc:sldMk cId="3766683695" sldId="618"/>
            <ac:spMk id="3" creationId="{BAB4F901-0967-4FE6-AA80-496CC3DDE3C6}"/>
          </ac:spMkLst>
        </pc:spChg>
        <pc:spChg chg="mod">
          <ac:chgData name="Sidney Seckler" userId="73470fc2d5f88927" providerId="LiveId" clId="{A17ECD8A-FB6E-4FBB-9AA0-0B71C18F4DBE}" dt="2021-06-21T19:52:51.264" v="521" actId="1076"/>
          <ac:spMkLst>
            <pc:docMk/>
            <pc:sldMk cId="3766683695" sldId="618"/>
            <ac:spMk id="13" creationId="{96213618-4BE7-4FAD-820F-D0022316F32E}"/>
          </ac:spMkLst>
        </pc:spChg>
        <pc:spChg chg="add mod">
          <ac:chgData name="Sidney Seckler" userId="73470fc2d5f88927" providerId="LiveId" clId="{A17ECD8A-FB6E-4FBB-9AA0-0B71C18F4DBE}" dt="2021-06-21T20:29:17.154" v="669" actId="207"/>
          <ac:spMkLst>
            <pc:docMk/>
            <pc:sldMk cId="3766683695" sldId="618"/>
            <ac:spMk id="28" creationId="{0C7D8AB0-438C-489B-BF75-98B1E95DC902}"/>
          </ac:spMkLst>
        </pc:spChg>
        <pc:spChg chg="del mod topLvl">
          <ac:chgData name="Sidney Seckler" userId="73470fc2d5f88927" providerId="LiveId" clId="{A17ECD8A-FB6E-4FBB-9AA0-0B71C18F4DBE}" dt="2021-06-21T19:51:18.924" v="509" actId="478"/>
          <ac:spMkLst>
            <pc:docMk/>
            <pc:sldMk cId="3766683695" sldId="618"/>
            <ac:spMk id="41" creationId="{F652738F-FCEE-42F8-AEA0-F7145F8D04EA}"/>
          </ac:spMkLst>
        </pc:spChg>
        <pc:spChg chg="mod">
          <ac:chgData name="Sidney Seckler" userId="73470fc2d5f88927" providerId="LiveId" clId="{A17ECD8A-FB6E-4FBB-9AA0-0B71C18F4DBE}" dt="2021-06-21T19:51:46.910" v="516" actId="1076"/>
          <ac:spMkLst>
            <pc:docMk/>
            <pc:sldMk cId="3766683695" sldId="618"/>
            <ac:spMk id="44" creationId="{D0385A89-754B-4B85-9CDE-3C6B758CA571}"/>
          </ac:spMkLst>
        </pc:spChg>
        <pc:spChg chg="mod">
          <ac:chgData name="Sidney Seckler" userId="73470fc2d5f88927" providerId="LiveId" clId="{A17ECD8A-FB6E-4FBB-9AA0-0B71C18F4DBE}" dt="2021-06-21T19:52:21.967" v="518" actId="1076"/>
          <ac:spMkLst>
            <pc:docMk/>
            <pc:sldMk cId="3766683695" sldId="618"/>
            <ac:spMk id="48" creationId="{FA70C07C-8849-4CDD-8EBC-B1F4899AF01F}"/>
          </ac:spMkLst>
        </pc:spChg>
        <pc:spChg chg="mod">
          <ac:chgData name="Sidney Seckler" userId="73470fc2d5f88927" providerId="LiveId" clId="{A17ECD8A-FB6E-4FBB-9AA0-0B71C18F4DBE}" dt="2021-06-21T19:51:24.144" v="510" actId="1076"/>
          <ac:spMkLst>
            <pc:docMk/>
            <pc:sldMk cId="3766683695" sldId="618"/>
            <ac:spMk id="49" creationId="{915903A4-F9F2-4080-B2A4-05A5360CA6CA}"/>
          </ac:spMkLst>
        </pc:spChg>
        <pc:spChg chg="mod">
          <ac:chgData name="Sidney Seckler" userId="73470fc2d5f88927" providerId="LiveId" clId="{A17ECD8A-FB6E-4FBB-9AA0-0B71C18F4DBE}" dt="2021-06-21T19:51:12.355" v="507" actId="255"/>
          <ac:spMkLst>
            <pc:docMk/>
            <pc:sldMk cId="3766683695" sldId="618"/>
            <ac:spMk id="50" creationId="{B5ACBFC3-AA8C-4266-A62A-5A2F486E587B}"/>
          </ac:spMkLst>
        </pc:spChg>
        <pc:spChg chg="mod">
          <ac:chgData name="Sidney Seckler" userId="73470fc2d5f88927" providerId="LiveId" clId="{A17ECD8A-FB6E-4FBB-9AA0-0B71C18F4DBE}" dt="2021-06-21T19:51:12.355" v="507" actId="255"/>
          <ac:spMkLst>
            <pc:docMk/>
            <pc:sldMk cId="3766683695" sldId="618"/>
            <ac:spMk id="51" creationId="{5F156B21-2754-42C1-94FD-DD92F1773186}"/>
          </ac:spMkLst>
        </pc:spChg>
        <pc:spChg chg="mod">
          <ac:chgData name="Sidney Seckler" userId="73470fc2d5f88927" providerId="LiveId" clId="{A17ECD8A-FB6E-4FBB-9AA0-0B71C18F4DBE}" dt="2021-06-21T19:51:12.355" v="507" actId="255"/>
          <ac:spMkLst>
            <pc:docMk/>
            <pc:sldMk cId="3766683695" sldId="618"/>
            <ac:spMk id="52" creationId="{4C04E561-4363-4EFA-9BE8-DA3D89453037}"/>
          </ac:spMkLst>
        </pc:spChg>
        <pc:spChg chg="del mod">
          <ac:chgData name="Sidney Seckler" userId="73470fc2d5f88927" providerId="LiveId" clId="{A17ECD8A-FB6E-4FBB-9AA0-0B71C18F4DBE}" dt="2021-06-21T19:51:15.229" v="508" actId="478"/>
          <ac:spMkLst>
            <pc:docMk/>
            <pc:sldMk cId="3766683695" sldId="618"/>
            <ac:spMk id="54" creationId="{0D8385C2-B50F-4C28-A388-39DFE606DA68}"/>
          </ac:spMkLst>
        </pc:spChg>
        <pc:spChg chg="mod">
          <ac:chgData name="Sidney Seckler" userId="73470fc2d5f88927" providerId="LiveId" clId="{A17ECD8A-FB6E-4FBB-9AA0-0B71C18F4DBE}" dt="2021-06-21T19:51:33.677" v="512" actId="1076"/>
          <ac:spMkLst>
            <pc:docMk/>
            <pc:sldMk cId="3766683695" sldId="618"/>
            <ac:spMk id="56" creationId="{408EDBA1-052E-44D5-AE72-22E7617627C2}"/>
          </ac:spMkLst>
        </pc:spChg>
        <pc:spChg chg="mod">
          <ac:chgData name="Sidney Seckler" userId="73470fc2d5f88927" providerId="LiveId" clId="{A17ECD8A-FB6E-4FBB-9AA0-0B71C18F4DBE}" dt="2021-06-21T19:51:36.116" v="513" actId="1076"/>
          <ac:spMkLst>
            <pc:docMk/>
            <pc:sldMk cId="3766683695" sldId="618"/>
            <ac:spMk id="60" creationId="{46DBF75C-BF2A-432E-A2DD-561E34AB7CD5}"/>
          </ac:spMkLst>
        </pc:spChg>
        <pc:spChg chg="mod">
          <ac:chgData name="Sidney Seckler" userId="73470fc2d5f88927" providerId="LiveId" clId="{A17ECD8A-FB6E-4FBB-9AA0-0B71C18F4DBE}" dt="2021-06-21T20:03:16.937" v="667" actId="1076"/>
          <ac:spMkLst>
            <pc:docMk/>
            <pc:sldMk cId="3766683695" sldId="618"/>
            <ac:spMk id="70" creationId="{94E0B64C-7597-4A18-90F0-5C9555C578CA}"/>
          </ac:spMkLst>
        </pc:spChg>
        <pc:spChg chg="mod">
          <ac:chgData name="Sidney Seckler" userId="73470fc2d5f88927" providerId="LiveId" clId="{A17ECD8A-FB6E-4FBB-9AA0-0B71C18F4DBE}" dt="2021-06-21T20:03:20.466" v="668" actId="1076"/>
          <ac:spMkLst>
            <pc:docMk/>
            <pc:sldMk cId="3766683695" sldId="618"/>
            <ac:spMk id="75" creationId="{489D1BD8-C216-43BA-AC46-FEFE5CD40407}"/>
          </ac:spMkLst>
        </pc:spChg>
        <pc:spChg chg="add mod">
          <ac:chgData name="Sidney Seckler" userId="73470fc2d5f88927" providerId="LiveId" clId="{A17ECD8A-FB6E-4FBB-9AA0-0B71C18F4DBE}" dt="2021-06-21T19:55:42.226" v="619" actId="20577"/>
          <ac:spMkLst>
            <pc:docMk/>
            <pc:sldMk cId="3766683695" sldId="618"/>
            <ac:spMk id="76" creationId="{E26B014C-8549-41FD-9791-614FA1039438}"/>
          </ac:spMkLst>
        </pc:spChg>
        <pc:grpChg chg="del">
          <ac:chgData name="Sidney Seckler" userId="73470fc2d5f88927" providerId="LiveId" clId="{A17ECD8A-FB6E-4FBB-9AA0-0B71C18F4DBE}" dt="2021-06-21T19:49:39.303" v="497" actId="478"/>
          <ac:grpSpMkLst>
            <pc:docMk/>
            <pc:sldMk cId="3766683695" sldId="618"/>
            <ac:grpSpMk id="14" creationId="{54BF69E5-E231-42E7-91A0-CCBAC7215201}"/>
          </ac:grpSpMkLst>
        </pc:grpChg>
        <pc:grpChg chg="add del mod">
          <ac:chgData name="Sidney Seckler" userId="73470fc2d5f88927" providerId="LiveId" clId="{A17ECD8A-FB6E-4FBB-9AA0-0B71C18F4DBE}" dt="2021-06-21T19:51:18.924" v="509" actId="478"/>
          <ac:grpSpMkLst>
            <pc:docMk/>
            <pc:sldMk cId="3766683695" sldId="618"/>
            <ac:grpSpMk id="39" creationId="{3A8AD86B-45D0-4395-9160-29F1222A70CE}"/>
          </ac:grpSpMkLst>
        </pc:grpChg>
        <pc:grpChg chg="mod topLvl">
          <ac:chgData name="Sidney Seckler" userId="73470fc2d5f88927" providerId="LiveId" clId="{A17ECD8A-FB6E-4FBB-9AA0-0B71C18F4DBE}" dt="2021-06-21T19:52:49.046" v="520" actId="1076"/>
          <ac:grpSpMkLst>
            <pc:docMk/>
            <pc:sldMk cId="3766683695" sldId="618"/>
            <ac:grpSpMk id="40" creationId="{3D3A8AB4-B9D7-442F-BAB6-018002E50C13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42" creationId="{00ECEF97-D94A-4C74-B279-56C902349829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43" creationId="{5D54DAC2-5370-4DC5-8C1A-DA4CDE06B345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53" creationId="{4A0439A6-622D-4594-B934-BFE472BED8FE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59" creationId="{05F179A0-FDAF-41B2-934E-29739FB38E51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61" creationId="{45C3B36D-AA90-4AF4-AC43-085929B82741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63" creationId="{648A53ED-9CE0-4411-A5EA-D402EC010258}"/>
          </ac:grpSpMkLst>
        </pc:grpChg>
        <pc:grpChg chg="mod">
          <ac:chgData name="Sidney Seckler" userId="73470fc2d5f88927" providerId="LiveId" clId="{A17ECD8A-FB6E-4FBB-9AA0-0B71C18F4DBE}" dt="2021-06-21T19:50:49.243" v="503"/>
          <ac:grpSpMkLst>
            <pc:docMk/>
            <pc:sldMk cId="3766683695" sldId="618"/>
            <ac:grpSpMk id="64" creationId="{2EA4B69D-FBD7-462A-89D4-4F4334EB3F24}"/>
          </ac:grpSpMkLst>
        </pc:grpChg>
        <pc:picChg chg="del">
          <ac:chgData name="Sidney Seckler" userId="73470fc2d5f88927" providerId="LiveId" clId="{A17ECD8A-FB6E-4FBB-9AA0-0B71C18F4DBE}" dt="2021-06-21T19:49:41.184" v="498" actId="478"/>
          <ac:picMkLst>
            <pc:docMk/>
            <pc:sldMk cId="3766683695" sldId="618"/>
            <ac:picMk id="7" creationId="{9034D1A9-D7A3-45AD-BA32-46864F90C77C}"/>
          </ac:picMkLst>
        </pc:picChg>
        <pc:picChg chg="del">
          <ac:chgData name="Sidney Seckler" userId="73470fc2d5f88927" providerId="LiveId" clId="{A17ECD8A-FB6E-4FBB-9AA0-0B71C18F4DBE}" dt="2021-06-21T19:49:43.015" v="499" actId="478"/>
          <ac:picMkLst>
            <pc:docMk/>
            <pc:sldMk cId="3766683695" sldId="618"/>
            <ac:picMk id="25" creationId="{757CA19D-6FD9-4030-95DC-555784A86849}"/>
          </ac:picMkLst>
        </pc:picChg>
        <pc:picChg chg="mod">
          <ac:chgData name="Sidney Seckler" userId="73470fc2d5f88927" providerId="LiveId" clId="{A17ECD8A-FB6E-4FBB-9AA0-0B71C18F4DBE}" dt="2021-06-21T19:50:49.243" v="503"/>
          <ac:picMkLst>
            <pc:docMk/>
            <pc:sldMk cId="3766683695" sldId="618"/>
            <ac:picMk id="62" creationId="{E92BA4F8-ABEC-46F3-9282-741DB29759D4}"/>
          </ac:picMkLst>
        </pc:pic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45" creationId="{B55346B1-E49F-428B-84AF-03EC0EAFC8AE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46" creationId="{B28C4D45-54D2-4752-855A-4FEA0D880AAC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47" creationId="{A37540C4-C5D0-4FC1-B967-FF479F54AC6B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55" creationId="{731645BB-8722-4499-8734-4A088C27E235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57" creationId="{2F5912F9-5E44-4772-A59C-D0B20934049C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58" creationId="{26144B80-E1CB-4094-B4D1-E2115FA48E41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5" creationId="{631EFA53-C871-43C5-8F78-D3F3AA68B640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6" creationId="{E707E21E-E39F-4E9B-823D-FBEDAE78D7E4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7" creationId="{0F2A57E5-653C-40FC-9F41-B7D7368D0D39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8" creationId="{529FFFED-CC40-42C3-93E4-3BD652F8FD04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69" creationId="{AC23A158-5B5E-4152-92CF-335880F507A1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1" creationId="{0672947C-F301-4001-BEFE-302A258124CA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2" creationId="{1275A84B-1BFE-442C-B2C9-16F0AE20A916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3" creationId="{CE9307C9-83F8-4D89-80B5-269793FA6991}"/>
          </ac:cxnSpMkLst>
        </pc:cxnChg>
        <pc:cxnChg chg="mod">
          <ac:chgData name="Sidney Seckler" userId="73470fc2d5f88927" providerId="LiveId" clId="{A17ECD8A-FB6E-4FBB-9AA0-0B71C18F4DBE}" dt="2021-06-21T19:50:49.243" v="503"/>
          <ac:cxnSpMkLst>
            <pc:docMk/>
            <pc:sldMk cId="3766683695" sldId="618"/>
            <ac:cxnSpMk id="74" creationId="{B2FB73F7-72E4-4E30-9071-72CBC9E8016E}"/>
          </ac:cxnSpMkLst>
        </pc:cxnChg>
      </pc:sldChg>
      <pc:sldChg chg="addSp delSp modSp add mod">
        <pc:chgData name="Sidney Seckler" userId="73470fc2d5f88927" providerId="LiveId" clId="{A17ECD8A-FB6E-4FBB-9AA0-0B71C18F4DBE}" dt="2021-06-21T20:29:23.387" v="670" actId="207"/>
        <pc:sldMkLst>
          <pc:docMk/>
          <pc:sldMk cId="1067169576" sldId="619"/>
        </pc:sldMkLst>
        <pc:spChg chg="del">
          <ac:chgData name="Sidney Seckler" userId="73470fc2d5f88927" providerId="LiveId" clId="{A17ECD8A-FB6E-4FBB-9AA0-0B71C18F4DBE}" dt="2021-06-21T19:56:57.504" v="631" actId="478"/>
          <ac:spMkLst>
            <pc:docMk/>
            <pc:sldMk cId="1067169576" sldId="619"/>
            <ac:spMk id="3" creationId="{BAB4F901-0967-4FE6-AA80-496CC3DDE3C6}"/>
          </ac:spMkLst>
        </pc:spChg>
        <pc:spChg chg="mod">
          <ac:chgData name="Sidney Seckler" userId="73470fc2d5f88927" providerId="LiveId" clId="{A17ECD8A-FB6E-4FBB-9AA0-0B71C18F4DBE}" dt="2021-06-21T19:58:08.935" v="644" actId="1076"/>
          <ac:spMkLst>
            <pc:docMk/>
            <pc:sldMk cId="1067169576" sldId="619"/>
            <ac:spMk id="13" creationId="{96213618-4BE7-4FAD-820F-D0022316F32E}"/>
          </ac:spMkLst>
        </pc:spChg>
        <pc:spChg chg="mod">
          <ac:chgData name="Sidney Seckler" userId="73470fc2d5f88927" providerId="LiveId" clId="{A17ECD8A-FB6E-4FBB-9AA0-0B71C18F4DBE}" dt="2021-06-21T20:29:23.387" v="670" actId="207"/>
          <ac:spMkLst>
            <pc:docMk/>
            <pc:sldMk cId="1067169576" sldId="619"/>
            <ac:spMk id="28" creationId="{0C7D8AB0-438C-489B-BF75-98B1E95DC902}"/>
          </ac:spMkLst>
        </pc:spChg>
        <pc:spChg chg="add mod">
          <ac:chgData name="Sidney Seckler" userId="73470fc2d5f88927" providerId="LiveId" clId="{A17ECD8A-FB6E-4FBB-9AA0-0B71C18F4DBE}" dt="2021-06-21T19:58:18.669" v="646" actId="1076"/>
          <ac:spMkLst>
            <pc:docMk/>
            <pc:sldMk cId="1067169576" sldId="619"/>
            <ac:spMk id="54" creationId="{108FB870-0198-4C88-8CAA-415CC392552D}"/>
          </ac:spMkLst>
        </pc:spChg>
        <pc:spChg chg="del">
          <ac:chgData name="Sidney Seckler" userId="73470fc2d5f88927" providerId="LiveId" clId="{A17ECD8A-FB6E-4FBB-9AA0-0B71C18F4DBE}" dt="2021-06-21T19:56:55.715" v="630" actId="478"/>
          <ac:spMkLst>
            <pc:docMk/>
            <pc:sldMk cId="1067169576" sldId="619"/>
            <ac:spMk id="76" creationId="{E26B014C-8549-41FD-9791-614FA1039438}"/>
          </ac:spMkLst>
        </pc:spChg>
        <pc:spChg chg="add del mod">
          <ac:chgData name="Sidney Seckler" userId="73470fc2d5f88927" providerId="LiveId" clId="{A17ECD8A-FB6E-4FBB-9AA0-0B71C18F4DBE}" dt="2021-06-21T19:57:53.539" v="640" actId="478"/>
          <ac:spMkLst>
            <pc:docMk/>
            <pc:sldMk cId="1067169576" sldId="619"/>
            <ac:spMk id="77" creationId="{6206966A-1A10-4BE9-BD4B-DDC288C31029}"/>
          </ac:spMkLst>
        </pc:spChg>
        <pc:spChg chg="add del mod">
          <ac:chgData name="Sidney Seckler" userId="73470fc2d5f88927" providerId="LiveId" clId="{A17ECD8A-FB6E-4FBB-9AA0-0B71C18F4DBE}" dt="2021-06-21T19:57:42.481" v="638"/>
          <ac:spMkLst>
            <pc:docMk/>
            <pc:sldMk cId="1067169576" sldId="619"/>
            <ac:spMk id="78" creationId="{7C7E97F4-924F-471E-B162-0CB9C5863642}"/>
          </ac:spMkLst>
        </pc:spChg>
        <pc:grpChg chg="del">
          <ac:chgData name="Sidney Seckler" userId="73470fc2d5f88927" providerId="LiveId" clId="{A17ECD8A-FB6E-4FBB-9AA0-0B71C18F4DBE}" dt="2021-06-21T19:56:04.368" v="621" actId="478"/>
          <ac:grpSpMkLst>
            <pc:docMk/>
            <pc:sldMk cId="1067169576" sldId="619"/>
            <ac:grpSpMk id="40" creationId="{3D3A8AB4-B9D7-442F-BAB6-018002E50C13}"/>
          </ac:grpSpMkLst>
        </pc:grpChg>
      </pc:sldChg>
      <pc:sldChg chg="delSp modSp add mod">
        <pc:chgData name="Sidney Seckler" userId="73470fc2d5f88927" providerId="LiveId" clId="{A17ECD8A-FB6E-4FBB-9AA0-0B71C18F4DBE}" dt="2021-06-21T19:59:45.708" v="659" actId="207"/>
        <pc:sldMkLst>
          <pc:docMk/>
          <pc:sldMk cId="3291086303" sldId="620"/>
        </pc:sldMkLst>
        <pc:spChg chg="del">
          <ac:chgData name="Sidney Seckler" userId="73470fc2d5f88927" providerId="LiveId" clId="{A17ECD8A-FB6E-4FBB-9AA0-0B71C18F4DBE}" dt="2021-06-21T19:58:25.996" v="647" actId="478"/>
          <ac:spMkLst>
            <pc:docMk/>
            <pc:sldMk cId="3291086303" sldId="620"/>
            <ac:spMk id="13" creationId="{96213618-4BE7-4FAD-820F-D0022316F32E}"/>
          </ac:spMkLst>
        </pc:spChg>
        <pc:spChg chg="del">
          <ac:chgData name="Sidney Seckler" userId="73470fc2d5f88927" providerId="LiveId" clId="{A17ECD8A-FB6E-4FBB-9AA0-0B71C18F4DBE}" dt="2021-06-21T19:58:25.996" v="647" actId="478"/>
          <ac:spMkLst>
            <pc:docMk/>
            <pc:sldMk cId="3291086303" sldId="620"/>
            <ac:spMk id="28" creationId="{0C7D8AB0-438C-489B-BF75-98B1E95DC902}"/>
          </ac:spMkLst>
        </pc:spChg>
        <pc:spChg chg="mod">
          <ac:chgData name="Sidney Seckler" userId="73470fc2d5f88927" providerId="LiveId" clId="{A17ECD8A-FB6E-4FBB-9AA0-0B71C18F4DBE}" dt="2021-06-21T19:58:29.849" v="648" actId="1076"/>
          <ac:spMkLst>
            <pc:docMk/>
            <pc:sldMk cId="3291086303" sldId="620"/>
            <ac:spMk id="54" creationId="{108FB870-0198-4C88-8CAA-415CC392552D}"/>
          </ac:spMkLst>
        </pc:spChg>
        <pc:spChg chg="mod">
          <ac:chgData name="Sidney Seckler" userId="73470fc2d5f88927" providerId="LiveId" clId="{A17ECD8A-FB6E-4FBB-9AA0-0B71C18F4DBE}" dt="2021-06-21T19:59:45.708" v="659" actId="207"/>
          <ac:spMkLst>
            <pc:docMk/>
            <pc:sldMk cId="3291086303" sldId="620"/>
            <ac:spMk id="77" creationId="{6206966A-1A10-4BE9-BD4B-DDC288C31029}"/>
          </ac:spMkLst>
        </pc:spChg>
      </pc:sldChg>
      <pc:sldChg chg="addSp delSp modSp add mod">
        <pc:chgData name="Sidney Seckler" userId="73470fc2d5f88927" providerId="LiveId" clId="{A17ECD8A-FB6E-4FBB-9AA0-0B71C18F4DBE}" dt="2021-06-21T20:00:25.436" v="666" actId="1076"/>
        <pc:sldMkLst>
          <pc:docMk/>
          <pc:sldMk cId="3047755565" sldId="621"/>
        </pc:sldMkLst>
        <pc:spChg chg="add mod">
          <ac:chgData name="Sidney Seckler" userId="73470fc2d5f88927" providerId="LiveId" clId="{A17ECD8A-FB6E-4FBB-9AA0-0B71C18F4DBE}" dt="2021-06-21T20:00:25.436" v="666" actId="1076"/>
          <ac:spMkLst>
            <pc:docMk/>
            <pc:sldMk cId="3047755565" sldId="621"/>
            <ac:spMk id="7" creationId="{9AE049F5-2C26-4E50-AA8A-693855BDA71D}"/>
          </ac:spMkLst>
        </pc:spChg>
        <pc:spChg chg="del">
          <ac:chgData name="Sidney Seckler" userId="73470fc2d5f88927" providerId="LiveId" clId="{A17ECD8A-FB6E-4FBB-9AA0-0B71C18F4DBE}" dt="2021-06-21T19:59:29.963" v="656" actId="478"/>
          <ac:spMkLst>
            <pc:docMk/>
            <pc:sldMk cId="3047755565" sldId="621"/>
            <ac:spMk id="54" creationId="{108FB870-0198-4C88-8CAA-415CC392552D}"/>
          </ac:spMkLst>
        </pc:spChg>
        <pc:spChg chg="mod">
          <ac:chgData name="Sidney Seckler" userId="73470fc2d5f88927" providerId="LiveId" clId="{A17ECD8A-FB6E-4FBB-9AA0-0B71C18F4DBE}" dt="2021-06-21T19:59:40.291" v="658" actId="207"/>
          <ac:spMkLst>
            <pc:docMk/>
            <pc:sldMk cId="3047755565" sldId="621"/>
            <ac:spMk id="77" creationId="{6206966A-1A10-4BE9-BD4B-DDC288C31029}"/>
          </ac:spMkLst>
        </pc:spChg>
      </pc:sldChg>
      <pc:sldChg chg="addSp delSp modSp add mod">
        <pc:chgData name="Sidney Seckler" userId="73470fc2d5f88927" providerId="LiveId" clId="{A17ECD8A-FB6E-4FBB-9AA0-0B71C18F4DBE}" dt="2021-06-21T20:40:06.701" v="735" actId="1036"/>
        <pc:sldMkLst>
          <pc:docMk/>
          <pc:sldMk cId="1751111582" sldId="622"/>
        </pc:sldMkLst>
        <pc:spChg chg="del">
          <ac:chgData name="Sidney Seckler" userId="73470fc2d5f88927" providerId="LiveId" clId="{A17ECD8A-FB6E-4FBB-9AA0-0B71C18F4DBE}" dt="2021-06-21T20:29:50.026" v="672" actId="478"/>
          <ac:spMkLst>
            <pc:docMk/>
            <pc:sldMk cId="1751111582" sldId="622"/>
            <ac:spMk id="7" creationId="{9AE049F5-2C26-4E50-AA8A-693855BDA71D}"/>
          </ac:spMkLst>
        </pc:spChg>
        <pc:spChg chg="add del mod">
          <ac:chgData name="Sidney Seckler" userId="73470fc2d5f88927" providerId="LiveId" clId="{A17ECD8A-FB6E-4FBB-9AA0-0B71C18F4DBE}" dt="2021-06-21T20:38:56.930" v="723" actId="478"/>
          <ac:spMkLst>
            <pc:docMk/>
            <pc:sldMk cId="1751111582" sldId="622"/>
            <ac:spMk id="8" creationId="{3ACFF386-7085-4C6C-BE70-7ABCD31E926C}"/>
          </ac:spMkLst>
        </pc:spChg>
        <pc:spChg chg="add del mod">
          <ac:chgData name="Sidney Seckler" userId="73470fc2d5f88927" providerId="LiveId" clId="{A17ECD8A-FB6E-4FBB-9AA0-0B71C18F4DBE}" dt="2021-06-21T20:38:53.069" v="722" actId="478"/>
          <ac:spMkLst>
            <pc:docMk/>
            <pc:sldMk cId="1751111582" sldId="622"/>
            <ac:spMk id="10" creationId="{730A7669-C138-4D75-B9BB-7A88EA1F3ED2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18" creationId="{5DB9EBB1-C597-493D-9E9B-4DFDBCF6DAAF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19" creationId="{A6B49619-539D-4386-99DE-F541D724CF6C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0" creationId="{A5A5FE49-FD66-496A-803A-4720A48A96DB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1" creationId="{15AB9C60-7164-4DCB-8024-62AABD39FCEB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2" creationId="{5B998E23-293A-452B-A4BB-0A4454AE0681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3" creationId="{5E8ABDFC-2BA3-49CA-8033-7159110CDE0B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4" creationId="{6DF31B3F-7B1D-48A6-A2B3-FC46BE2EC05E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5" creationId="{532CD436-EE49-4D17-8BD1-94B4DB3F87F8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7" creationId="{AE8C70B3-5D35-44EE-9027-976DB9C880E6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28" creationId="{DF2C76B2-362B-4913-99C8-B075394429A1}"/>
          </ac:spMkLst>
        </pc:spChg>
        <pc:spChg chg="mod">
          <ac:chgData name="Sidney Seckler" userId="73470fc2d5f88927" providerId="LiveId" clId="{A17ECD8A-FB6E-4FBB-9AA0-0B71C18F4DBE}" dt="2021-06-21T20:39:43.209" v="728" actId="255"/>
          <ac:spMkLst>
            <pc:docMk/>
            <pc:sldMk cId="1751111582" sldId="622"/>
            <ac:spMk id="30" creationId="{CBD3605C-0DB6-470B-A974-33A8FA66C8EF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2" creationId="{14F165AD-8005-4885-93CC-C8E8552274AA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3" creationId="{6645DB1A-B7F3-4D05-AF25-25E0A537BA0F}"/>
          </ac:spMkLst>
        </pc:spChg>
        <pc:spChg chg="mod">
          <ac:chgData name="Sidney Seckler" userId="73470fc2d5f88927" providerId="LiveId" clId="{A17ECD8A-FB6E-4FBB-9AA0-0B71C18F4DBE}" dt="2021-06-21T20:39:38.379" v="727" actId="255"/>
          <ac:spMkLst>
            <pc:docMk/>
            <pc:sldMk cId="1751111582" sldId="622"/>
            <ac:spMk id="35" creationId="{A62479C9-7418-4304-AA14-1FF8F7A2F44F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6" creationId="{8243A0E6-2808-4310-8F9E-06FBFE5897CE}"/>
          </ac:spMkLst>
        </pc:spChg>
        <pc:spChg chg="mod">
          <ac:chgData name="Sidney Seckler" userId="73470fc2d5f88927" providerId="LiveId" clId="{A17ECD8A-FB6E-4FBB-9AA0-0B71C18F4DBE}" dt="2021-06-21T20:39:01.165" v="724" actId="14100"/>
          <ac:spMkLst>
            <pc:docMk/>
            <pc:sldMk cId="1751111582" sldId="622"/>
            <ac:spMk id="38" creationId="{4B793C2D-1E41-4BA8-BA35-24265C58E9D7}"/>
          </ac:spMkLst>
        </pc:spChg>
        <pc:spChg chg="mod">
          <ac:chgData name="Sidney Seckler" userId="73470fc2d5f88927" providerId="LiveId" clId="{A17ECD8A-FB6E-4FBB-9AA0-0B71C18F4DBE}" dt="2021-06-21T20:39:32.911" v="726" actId="255"/>
          <ac:spMkLst>
            <pc:docMk/>
            <pc:sldMk cId="1751111582" sldId="622"/>
            <ac:spMk id="40" creationId="{28396D85-9C00-41CE-BC1A-FC5C103F9C2D}"/>
          </ac:spMkLst>
        </pc:spChg>
        <pc:spChg chg="del">
          <ac:chgData name="Sidney Seckler" userId="73470fc2d5f88927" providerId="LiveId" clId="{A17ECD8A-FB6E-4FBB-9AA0-0B71C18F4DBE}" dt="2021-06-21T20:29:50.026" v="672" actId="478"/>
          <ac:spMkLst>
            <pc:docMk/>
            <pc:sldMk cId="1751111582" sldId="622"/>
            <ac:spMk id="77" creationId="{6206966A-1A10-4BE9-BD4B-DDC288C31029}"/>
          </ac:spMkLst>
        </pc:spChg>
        <pc:grpChg chg="add 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1" creationId="{20959EBE-A641-4B1F-87B2-1C4012144FA3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2" creationId="{2776CDB6-12EE-418C-8514-3A51DAE343FD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3" creationId="{0CCCC0DA-CDC8-40C4-9C3E-AB2AB51E8987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4" creationId="{68609F89-DF6F-411F-9C1C-870156BF8F60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15" creationId="{F201ADBA-B911-48AC-BE3F-AF34165081A5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26" creationId="{5EFB8446-4B48-4135-89CE-926D9522CA82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31" creationId="{23D0A0C1-2F75-4D4E-9DC5-072EA66D20A3}"/>
          </ac:grpSpMkLst>
        </pc:grpChg>
        <pc:grpChg chg="mod">
          <ac:chgData name="Sidney Seckler" userId="73470fc2d5f88927" providerId="LiveId" clId="{A17ECD8A-FB6E-4FBB-9AA0-0B71C18F4DBE}" dt="2021-06-21T20:39:01.165" v="724" actId="14100"/>
          <ac:grpSpMkLst>
            <pc:docMk/>
            <pc:sldMk cId="1751111582" sldId="622"/>
            <ac:grpSpMk id="37" creationId="{5BE64AF5-A6FA-41E6-AB92-7BF3D7201873}"/>
          </ac:grpSpMkLst>
        </pc:grpChg>
        <pc:picChg chg="mod">
          <ac:chgData name="Sidney Seckler" userId="73470fc2d5f88927" providerId="LiveId" clId="{A17ECD8A-FB6E-4FBB-9AA0-0B71C18F4DBE}" dt="2021-06-21T20:39:01.165" v="724" actId="14100"/>
          <ac:picMkLst>
            <pc:docMk/>
            <pc:sldMk cId="1751111582" sldId="622"/>
            <ac:picMk id="16" creationId="{8EAD95BC-7661-41E2-9892-8F07F9E519C2}"/>
          </ac:picMkLst>
        </pc:picChg>
        <pc:picChg chg="mod">
          <ac:chgData name="Sidney Seckler" userId="73470fc2d5f88927" providerId="LiveId" clId="{A17ECD8A-FB6E-4FBB-9AA0-0B71C18F4DBE}" dt="2021-06-21T20:39:01.165" v="724" actId="14100"/>
          <ac:picMkLst>
            <pc:docMk/>
            <pc:sldMk cId="1751111582" sldId="622"/>
            <ac:picMk id="17" creationId="{662771FE-C298-42AC-8684-49B4C3771626}"/>
          </ac:picMkLst>
        </pc:picChg>
        <pc:cxnChg chg="mod">
          <ac:chgData name="Sidney Seckler" userId="73470fc2d5f88927" providerId="LiveId" clId="{A17ECD8A-FB6E-4FBB-9AA0-0B71C18F4DBE}" dt="2021-06-21T20:39:50.395" v="729" actId="1076"/>
          <ac:cxnSpMkLst>
            <pc:docMk/>
            <pc:sldMk cId="1751111582" sldId="622"/>
            <ac:cxnSpMk id="29" creationId="{FFAF6FE0-2DA8-4798-B3EE-17A3846452E0}"/>
          </ac:cxnSpMkLst>
        </pc:cxnChg>
        <pc:cxnChg chg="mod">
          <ac:chgData name="Sidney Seckler" userId="73470fc2d5f88927" providerId="LiveId" clId="{A17ECD8A-FB6E-4FBB-9AA0-0B71C18F4DBE}" dt="2021-06-21T20:40:06.701" v="735" actId="1036"/>
          <ac:cxnSpMkLst>
            <pc:docMk/>
            <pc:sldMk cId="1751111582" sldId="622"/>
            <ac:cxnSpMk id="34" creationId="{65959887-FC39-40FE-B2AD-F2264C1F9911}"/>
          </ac:cxnSpMkLst>
        </pc:cxnChg>
        <pc:cxnChg chg="mod">
          <ac:chgData name="Sidney Seckler" userId="73470fc2d5f88927" providerId="LiveId" clId="{A17ECD8A-FB6E-4FBB-9AA0-0B71C18F4DBE}" dt="2021-06-21T20:39:56.247" v="730" actId="1076"/>
          <ac:cxnSpMkLst>
            <pc:docMk/>
            <pc:sldMk cId="1751111582" sldId="622"/>
            <ac:cxnSpMk id="39" creationId="{D5C79BF8-0ED6-431F-BB84-7B18D06154D7}"/>
          </ac:cxnSpMkLst>
        </pc:cxnChg>
      </pc:sldChg>
      <pc:sldChg chg="addSp modSp add mod">
        <pc:chgData name="Sidney Seckler" userId="73470fc2d5f88927" providerId="LiveId" clId="{A17ECD8A-FB6E-4FBB-9AA0-0B71C18F4DBE}" dt="2021-06-21T20:31:05.641" v="679" actId="1076"/>
        <pc:sldMkLst>
          <pc:docMk/>
          <pc:sldMk cId="2325964221" sldId="623"/>
        </pc:sldMkLst>
        <pc:graphicFrameChg chg="add mod modGraphic">
          <ac:chgData name="Sidney Seckler" userId="73470fc2d5f88927" providerId="LiveId" clId="{A17ECD8A-FB6E-4FBB-9AA0-0B71C18F4DBE}" dt="2021-06-21T20:31:05.641" v="679" actId="1076"/>
          <ac:graphicFrameMkLst>
            <pc:docMk/>
            <pc:sldMk cId="2325964221" sldId="623"/>
            <ac:graphicFrameMk id="2" creationId="{F0D4CAC3-D63E-46BA-B90D-3FB2C0925595}"/>
          </ac:graphicFrameMkLst>
        </pc:graphicFrameChg>
      </pc:sldChg>
      <pc:sldChg chg="addSp modSp add mod">
        <pc:chgData name="Sidney Seckler" userId="73470fc2d5f88927" providerId="LiveId" clId="{A17ECD8A-FB6E-4FBB-9AA0-0B71C18F4DBE}" dt="2021-06-21T20:33:40.732" v="699" actId="1076"/>
        <pc:sldMkLst>
          <pc:docMk/>
          <pc:sldMk cId="2381838014" sldId="624"/>
        </pc:sldMkLst>
        <pc:spChg chg="add mod">
          <ac:chgData name="Sidney Seckler" userId="73470fc2d5f88927" providerId="LiveId" clId="{A17ECD8A-FB6E-4FBB-9AA0-0B71C18F4DBE}" dt="2021-06-21T20:33:36.919" v="698" actId="1076"/>
          <ac:spMkLst>
            <pc:docMk/>
            <pc:sldMk cId="2381838014" sldId="624"/>
            <ac:spMk id="5" creationId="{488038CB-5E41-49A1-8767-2BA8E308E8B4}"/>
          </ac:spMkLst>
        </pc:spChg>
        <pc:spChg chg="add mod">
          <ac:chgData name="Sidney Seckler" userId="73470fc2d5f88927" providerId="LiveId" clId="{A17ECD8A-FB6E-4FBB-9AA0-0B71C18F4DBE}" dt="2021-06-21T20:33:40.732" v="699" actId="1076"/>
          <ac:spMkLst>
            <pc:docMk/>
            <pc:sldMk cId="2381838014" sldId="624"/>
            <ac:spMk id="6" creationId="{431F6903-581B-47FA-A89E-C1B03C0E7B01}"/>
          </ac:spMkLst>
        </pc:spChg>
        <pc:spChg chg="add mod">
          <ac:chgData name="Sidney Seckler" userId="73470fc2d5f88927" providerId="LiveId" clId="{A17ECD8A-FB6E-4FBB-9AA0-0B71C18F4DBE}" dt="2021-06-21T20:33:29.873" v="696" actId="1076"/>
          <ac:spMkLst>
            <pc:docMk/>
            <pc:sldMk cId="2381838014" sldId="624"/>
            <ac:spMk id="8" creationId="{811EDC7F-1693-47DC-A4E4-E2170DBBBB9D}"/>
          </ac:spMkLst>
        </pc:spChg>
      </pc:sldChg>
      <pc:sldChg chg="add">
        <pc:chgData name="Sidney Seckler" userId="73470fc2d5f88927" providerId="LiveId" clId="{A17ECD8A-FB6E-4FBB-9AA0-0B71C18F4DBE}" dt="2021-06-21T20:34:22.176" v="700"/>
        <pc:sldMkLst>
          <pc:docMk/>
          <pc:sldMk cId="3227873574" sldId="625"/>
        </pc:sldMkLst>
      </pc:sldChg>
      <pc:sldChg chg="addSp delSp modSp add mod">
        <pc:chgData name="Sidney Seckler" userId="73470fc2d5f88927" providerId="LiveId" clId="{A17ECD8A-FB6E-4FBB-9AA0-0B71C18F4DBE}" dt="2021-06-21T20:42:23.609" v="838" actId="14100"/>
        <pc:sldMkLst>
          <pc:docMk/>
          <pc:sldMk cId="3659054884" sldId="626"/>
        </pc:sldMkLst>
        <pc:spChg chg="add mod">
          <ac:chgData name="Sidney Seckler" userId="73470fc2d5f88927" providerId="LiveId" clId="{A17ECD8A-FB6E-4FBB-9AA0-0B71C18F4DBE}" dt="2021-06-21T20:42:23.609" v="838" actId="14100"/>
          <ac:spMkLst>
            <pc:docMk/>
            <pc:sldMk cId="3659054884" sldId="626"/>
            <ac:spMk id="3" creationId="{C83FC4E4-FF13-4564-A969-2EB78A7E2DC8}"/>
          </ac:spMkLst>
        </pc:spChg>
        <pc:spChg chg="mod">
          <ac:chgData name="Sidney Seckler" userId="73470fc2d5f88927" providerId="LiveId" clId="{A17ECD8A-FB6E-4FBB-9AA0-0B71C18F4DBE}" dt="2021-06-21T20:41:03.188" v="742" actId="1076"/>
          <ac:spMkLst>
            <pc:docMk/>
            <pc:sldMk cId="3659054884" sldId="626"/>
            <ac:spMk id="8" creationId="{3ACFF386-7085-4C6C-BE70-7ABCD31E926C}"/>
          </ac:spMkLst>
        </pc:spChg>
        <pc:spChg chg="mod">
          <ac:chgData name="Sidney Seckler" userId="73470fc2d5f88927" providerId="LiveId" clId="{A17ECD8A-FB6E-4FBB-9AA0-0B71C18F4DBE}" dt="2021-06-21T20:41:06.491" v="743" actId="1076"/>
          <ac:spMkLst>
            <pc:docMk/>
            <pc:sldMk cId="3659054884" sldId="626"/>
            <ac:spMk id="10" creationId="{730A7669-C138-4D75-B9BB-7A88EA1F3ED2}"/>
          </ac:spMkLst>
        </pc:spChg>
        <pc:spChg chg="add mod">
          <ac:chgData name="Sidney Seckler" userId="73470fc2d5f88927" providerId="LiveId" clId="{A17ECD8A-FB6E-4FBB-9AA0-0B71C18F4DBE}" dt="2021-06-21T20:41:11.045" v="744" actId="1076"/>
          <ac:spMkLst>
            <pc:docMk/>
            <pc:sldMk cId="3659054884" sldId="626"/>
            <ac:spMk id="41" creationId="{956F35E8-E079-4868-8613-0653A0C3F833}"/>
          </ac:spMkLst>
        </pc:spChg>
        <pc:spChg chg="add mod">
          <ac:chgData name="Sidney Seckler" userId="73470fc2d5f88927" providerId="LiveId" clId="{A17ECD8A-FB6E-4FBB-9AA0-0B71C18F4DBE}" dt="2021-06-21T20:41:56.387" v="834" actId="14100"/>
          <ac:spMkLst>
            <pc:docMk/>
            <pc:sldMk cId="3659054884" sldId="626"/>
            <ac:spMk id="42" creationId="{EFA9E776-B946-46C9-9C7B-FAE7D68D87F6}"/>
          </ac:spMkLst>
        </pc:spChg>
        <pc:grpChg chg="del">
          <ac:chgData name="Sidney Seckler" userId="73470fc2d5f88927" providerId="LiveId" clId="{A17ECD8A-FB6E-4FBB-9AA0-0B71C18F4DBE}" dt="2021-06-21T20:38:39.618" v="719" actId="478"/>
          <ac:grpSpMkLst>
            <pc:docMk/>
            <pc:sldMk cId="3659054884" sldId="626"/>
            <ac:grpSpMk id="11" creationId="{20959EBE-A641-4B1F-87B2-1C4012144FA3}"/>
          </ac:grpSpMkLst>
        </pc:grpChg>
      </pc:sldChg>
      <pc:sldChg chg="addSp delSp modSp add mod">
        <pc:chgData name="Sidney Seckler" userId="73470fc2d5f88927" providerId="LiveId" clId="{A17ECD8A-FB6E-4FBB-9AA0-0B71C18F4DBE}" dt="2021-06-21T20:54:12.602" v="1003" actId="1076"/>
        <pc:sldMkLst>
          <pc:docMk/>
          <pc:sldMk cId="1639556011" sldId="627"/>
        </pc:sldMkLst>
        <pc:spChg chg="add del mod">
          <ac:chgData name="Sidney Seckler" userId="73470fc2d5f88927" providerId="LiveId" clId="{A17ECD8A-FB6E-4FBB-9AA0-0B71C18F4DBE}" dt="2021-06-21T20:44:43.820" v="863" actId="478"/>
          <ac:spMkLst>
            <pc:docMk/>
            <pc:sldMk cId="1639556011" sldId="627"/>
            <ac:spMk id="3" creationId="{051B2FDB-9F9F-40A7-BF28-CE8AE0F070D1}"/>
          </ac:spMkLst>
        </pc:spChg>
        <pc:spChg chg="mod">
          <ac:chgData name="Sidney Seckler" userId="73470fc2d5f88927" providerId="LiveId" clId="{A17ECD8A-FB6E-4FBB-9AA0-0B71C18F4DBE}" dt="2021-06-21T20:51:29.556" v="982" actId="14100"/>
          <ac:spMkLst>
            <pc:docMk/>
            <pc:sldMk cId="1639556011" sldId="627"/>
            <ac:spMk id="7" creationId="{16F356BC-55F7-464D-9A16-E2D9C05E1899}"/>
          </ac:spMkLst>
        </pc:spChg>
        <pc:spChg chg="add del mod">
          <ac:chgData name="Sidney Seckler" userId="73470fc2d5f88927" providerId="LiveId" clId="{A17ECD8A-FB6E-4FBB-9AA0-0B71C18F4DBE}" dt="2021-06-21T20:52:27.185" v="985" actId="478"/>
          <ac:spMkLst>
            <pc:docMk/>
            <pc:sldMk cId="1639556011" sldId="627"/>
            <ac:spMk id="8" creationId="{FDACCD20-5455-4541-8061-1F7D7D4B3B9F}"/>
          </ac:spMkLst>
        </pc:spChg>
        <pc:spChg chg="add mod">
          <ac:chgData name="Sidney Seckler" userId="73470fc2d5f88927" providerId="LiveId" clId="{A17ECD8A-FB6E-4FBB-9AA0-0B71C18F4DBE}" dt="2021-06-21T20:53:59.924" v="1001" actId="1076"/>
          <ac:spMkLst>
            <pc:docMk/>
            <pc:sldMk cId="1639556011" sldId="627"/>
            <ac:spMk id="9" creationId="{AB7F66DD-85E6-4AFF-8CBA-3E21336CB986}"/>
          </ac:spMkLst>
        </pc:spChg>
        <pc:spChg chg="add mod">
          <ac:chgData name="Sidney Seckler" userId="73470fc2d5f88927" providerId="LiveId" clId="{A17ECD8A-FB6E-4FBB-9AA0-0B71C18F4DBE}" dt="2021-06-21T20:54:03.752" v="1002" actId="1076"/>
          <ac:spMkLst>
            <pc:docMk/>
            <pc:sldMk cId="1639556011" sldId="627"/>
            <ac:spMk id="10" creationId="{9625A5F0-9B0F-4037-906C-4912F2D2E0D2}"/>
          </ac:spMkLst>
        </pc:spChg>
        <pc:spChg chg="add mod">
          <ac:chgData name="Sidney Seckler" userId="73470fc2d5f88927" providerId="LiveId" clId="{A17ECD8A-FB6E-4FBB-9AA0-0B71C18F4DBE}" dt="2021-06-21T20:54:12.602" v="1003" actId="1076"/>
          <ac:spMkLst>
            <pc:docMk/>
            <pc:sldMk cId="1639556011" sldId="627"/>
            <ac:spMk id="12" creationId="{289C64E9-750D-41FB-BF4A-4F571E8515E4}"/>
          </ac:spMkLst>
        </pc:spChg>
        <pc:spChg chg="del">
          <ac:chgData name="Sidney Seckler" userId="73470fc2d5f88927" providerId="LiveId" clId="{A17ECD8A-FB6E-4FBB-9AA0-0B71C18F4DBE}" dt="2021-06-21T20:44:41.592" v="862" actId="478"/>
          <ac:spMkLst>
            <pc:docMk/>
            <pc:sldMk cId="1639556011" sldId="627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1T21:00:24.582" v="1041" actId="1076"/>
        <pc:sldMkLst>
          <pc:docMk/>
          <pc:sldMk cId="901958043" sldId="628"/>
        </pc:sldMkLst>
        <pc:spChg chg="del">
          <ac:chgData name="Sidney Seckler" userId="73470fc2d5f88927" providerId="LiveId" clId="{A17ECD8A-FB6E-4FBB-9AA0-0B71C18F4DBE}" dt="2021-06-21T20:59:17.192" v="1027" actId="478"/>
          <ac:spMkLst>
            <pc:docMk/>
            <pc:sldMk cId="901958043" sldId="628"/>
            <ac:spMk id="5" creationId="{488038CB-5E41-49A1-8767-2BA8E308E8B4}"/>
          </ac:spMkLst>
        </pc:spChg>
        <pc:spChg chg="del">
          <ac:chgData name="Sidney Seckler" userId="73470fc2d5f88927" providerId="LiveId" clId="{A17ECD8A-FB6E-4FBB-9AA0-0B71C18F4DBE}" dt="2021-06-21T20:59:14.421" v="1026" actId="478"/>
          <ac:spMkLst>
            <pc:docMk/>
            <pc:sldMk cId="901958043" sldId="628"/>
            <ac:spMk id="6" creationId="{431F6903-581B-47FA-A89E-C1B03C0E7B01}"/>
          </ac:spMkLst>
        </pc:spChg>
        <pc:spChg chg="mod">
          <ac:chgData name="Sidney Seckler" userId="73470fc2d5f88927" providerId="LiveId" clId="{A17ECD8A-FB6E-4FBB-9AA0-0B71C18F4DBE}" dt="2021-06-21T21:00:22.060" v="1040" actId="1076"/>
          <ac:spMkLst>
            <pc:docMk/>
            <pc:sldMk cId="901958043" sldId="628"/>
            <ac:spMk id="8" creationId="{811EDC7F-1693-47DC-A4E4-E2170DBBBB9D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3" creationId="{7D23EE39-5A73-4C59-AE1E-883C91BAADCB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4" creationId="{85E73855-8A1C-4013-86AC-DF91FA27B74A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5" creationId="{FF077F19-E902-461F-AF86-6AEC69D0C7EB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6" creationId="{D431E0DE-79C2-40F0-AC31-BC2488584195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7" creationId="{5AB34CED-B13C-4AFF-9009-E953BDA077A0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19" creationId="{C7616F94-BC7E-46CE-8659-7F8C12771EC8}"/>
          </ac:spMkLst>
        </pc:spChg>
        <pc:spChg chg="mod">
          <ac:chgData name="Sidney Seckler" userId="73470fc2d5f88927" providerId="LiveId" clId="{A17ECD8A-FB6E-4FBB-9AA0-0B71C18F4DBE}" dt="2021-06-21T21:00:09.148" v="1036" actId="6549"/>
          <ac:spMkLst>
            <pc:docMk/>
            <pc:sldMk cId="901958043" sldId="628"/>
            <ac:spMk id="24" creationId="{849C6DAD-1C81-4878-A44B-598906810DAD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25" creationId="{066E26B5-22C7-4D5C-80A0-1EA41B1290E6}"/>
          </ac:spMkLst>
        </pc:spChg>
        <pc:spChg chg="mod">
          <ac:chgData name="Sidney Seckler" userId="73470fc2d5f88927" providerId="LiveId" clId="{A17ECD8A-FB6E-4FBB-9AA0-0B71C18F4DBE}" dt="2021-06-21T20:59:51.950" v="1033" actId="255"/>
          <ac:spMkLst>
            <pc:docMk/>
            <pc:sldMk cId="901958043" sldId="628"/>
            <ac:spMk id="26" creationId="{EDA7A2ED-B488-4582-ADC5-10F63566A8A7}"/>
          </ac:spMkLst>
        </pc:spChg>
        <pc:grpChg chg="add mod">
          <ac:chgData name="Sidney Seckler" userId="73470fc2d5f88927" providerId="LiveId" clId="{A17ECD8A-FB6E-4FBB-9AA0-0B71C18F4DBE}" dt="2021-06-21T21:00:24.582" v="1041" actId="1076"/>
          <ac:grpSpMkLst>
            <pc:docMk/>
            <pc:sldMk cId="901958043" sldId="628"/>
            <ac:grpSpMk id="7" creationId="{4D51EC87-4F2F-4199-9472-FC13408850AA}"/>
          </ac:grpSpMkLst>
        </pc:grp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10" creationId="{A9F9E0FC-4292-4189-961C-C35909360BB2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11" creationId="{4F8DD059-982C-4443-958C-736972FD64FA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12" creationId="{02BB8337-AC29-4D5D-A843-1A8DC8DA78B4}"/>
          </ac:cxnSpMkLst>
        </pc:cxnChg>
        <pc:cxnChg chg="mod">
          <ac:chgData name="Sidney Seckler" userId="73470fc2d5f88927" providerId="LiveId" clId="{A17ECD8A-FB6E-4FBB-9AA0-0B71C18F4DBE}" dt="2021-06-21T20:59:51.950" v="1033" actId="255"/>
          <ac:cxnSpMkLst>
            <pc:docMk/>
            <pc:sldMk cId="901958043" sldId="628"/>
            <ac:cxnSpMk id="18" creationId="{D5C0477E-CDD2-4A53-A5DD-EFF46623C4C7}"/>
          </ac:cxnSpMkLst>
        </pc:cxnChg>
        <pc:cxnChg chg="mod">
          <ac:chgData name="Sidney Seckler" userId="73470fc2d5f88927" providerId="LiveId" clId="{A17ECD8A-FB6E-4FBB-9AA0-0B71C18F4DBE}" dt="2021-06-21T20:59:51.950" v="1033" actId="255"/>
          <ac:cxnSpMkLst>
            <pc:docMk/>
            <pc:sldMk cId="901958043" sldId="628"/>
            <ac:cxnSpMk id="20" creationId="{B6A4C8BA-F149-4B49-B72C-224EA0983DF6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21" creationId="{FE0E9424-D253-4534-B5CA-DFD05CAF74FF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22" creationId="{0147DF08-B3B2-4B0E-85D6-100599945409}"/>
          </ac:cxnSpMkLst>
        </pc:cxnChg>
        <pc:cxnChg chg="mod">
          <ac:chgData name="Sidney Seckler" userId="73470fc2d5f88927" providerId="LiveId" clId="{A17ECD8A-FB6E-4FBB-9AA0-0B71C18F4DBE}" dt="2021-06-21T20:59:32.924" v="1029"/>
          <ac:cxnSpMkLst>
            <pc:docMk/>
            <pc:sldMk cId="901958043" sldId="628"/>
            <ac:cxnSpMk id="23" creationId="{E2EE88D5-1840-458E-ACDA-00456CA7037A}"/>
          </ac:cxnSpMkLst>
        </pc:cxnChg>
      </pc:sldChg>
      <pc:sldChg chg="addSp delSp modSp add mod">
        <pc:chgData name="Sidney Seckler" userId="73470fc2d5f88927" providerId="LiveId" clId="{A17ECD8A-FB6E-4FBB-9AA0-0B71C18F4DBE}" dt="2021-06-22T11:50:04.551" v="1273" actId="1076"/>
        <pc:sldMkLst>
          <pc:docMk/>
          <pc:sldMk cId="3668602114" sldId="629"/>
        </pc:sldMkLst>
        <pc:spChg chg="add mod">
          <ac:chgData name="Sidney Seckler" userId="73470fc2d5f88927" providerId="LiveId" clId="{A17ECD8A-FB6E-4FBB-9AA0-0B71C18F4DBE}" dt="2021-06-22T11:46:01.299" v="1112"/>
          <ac:spMkLst>
            <pc:docMk/>
            <pc:sldMk cId="3668602114" sldId="629"/>
            <ac:spMk id="7" creationId="{5715B714-0ADB-4571-AFB5-EE04CC2FEF30}"/>
          </ac:spMkLst>
        </pc:spChg>
        <pc:spChg chg="add mod">
          <ac:chgData name="Sidney Seckler" userId="73470fc2d5f88927" providerId="LiveId" clId="{A17ECD8A-FB6E-4FBB-9AA0-0B71C18F4DBE}" dt="2021-06-22T11:47:13.227" v="1257" actId="1076"/>
          <ac:spMkLst>
            <pc:docMk/>
            <pc:sldMk cId="3668602114" sldId="629"/>
            <ac:spMk id="8" creationId="{67411FAF-CBFD-4BBA-9B8A-35421A342BF1}"/>
          </ac:spMkLst>
        </pc:spChg>
        <pc:spChg chg="mod">
          <ac:chgData name="Sidney Seckler" userId="73470fc2d5f88927" providerId="LiveId" clId="{A17ECD8A-FB6E-4FBB-9AA0-0B71C18F4DBE}" dt="2021-06-22T11:45:40.081" v="1111" actId="1076"/>
          <ac:spMkLst>
            <pc:docMk/>
            <pc:sldMk cId="3668602114" sldId="629"/>
            <ac:spMk id="9" creationId="{9784F1B8-890F-4973-A52C-A4D2E5F9D93E}"/>
          </ac:spMkLst>
        </pc:spChg>
        <pc:spChg chg="del">
          <ac:chgData name="Sidney Seckler" userId="73470fc2d5f88927" providerId="LiveId" clId="{A17ECD8A-FB6E-4FBB-9AA0-0B71C18F4DBE}" dt="2021-06-22T11:45:17.749" v="1044" actId="478"/>
          <ac:spMkLst>
            <pc:docMk/>
            <pc:sldMk cId="3668602114" sldId="629"/>
            <ac:spMk id="109572" creationId="{E6FB454D-0531-4E4C-B051-504EF88AC74C}"/>
          </ac:spMkLst>
        </pc:spChg>
        <pc:spChg chg="del">
          <ac:chgData name="Sidney Seckler" userId="73470fc2d5f88927" providerId="LiveId" clId="{A17ECD8A-FB6E-4FBB-9AA0-0B71C18F4DBE}" dt="2021-06-22T11:45:17.749" v="1044" actId="478"/>
          <ac:spMkLst>
            <pc:docMk/>
            <pc:sldMk cId="3668602114" sldId="629"/>
            <ac:spMk id="109573" creationId="{42D010A1-EE35-47F6-91FB-4906D44F9260}"/>
          </ac:spMkLst>
        </pc:spChg>
        <pc:graphicFrameChg chg="del">
          <ac:chgData name="Sidney Seckler" userId="73470fc2d5f88927" providerId="LiveId" clId="{A17ECD8A-FB6E-4FBB-9AA0-0B71C18F4DBE}" dt="2021-06-22T11:45:14.111" v="1043" actId="478"/>
          <ac:graphicFrameMkLst>
            <pc:docMk/>
            <pc:sldMk cId="3668602114" sldId="629"/>
            <ac:graphicFrameMk id="14" creationId="{D56C0DFB-0C5D-4B40-A527-F08727490F7E}"/>
          </ac:graphicFrameMkLst>
        </pc:graphicFrameChg>
        <pc:picChg chg="add mod">
          <ac:chgData name="Sidney Seckler" userId="73470fc2d5f88927" providerId="LiveId" clId="{A17ECD8A-FB6E-4FBB-9AA0-0B71C18F4DBE}" dt="2021-06-22T11:50:02.430" v="1272" actId="14100"/>
          <ac:picMkLst>
            <pc:docMk/>
            <pc:sldMk cId="3668602114" sldId="629"/>
            <ac:picMk id="3" creationId="{5A25D180-045D-4CDC-A8ED-9CAFDF0696D0}"/>
          </ac:picMkLst>
        </pc:picChg>
        <pc:picChg chg="add mod">
          <ac:chgData name="Sidney Seckler" userId="73470fc2d5f88927" providerId="LiveId" clId="{A17ECD8A-FB6E-4FBB-9AA0-0B71C18F4DBE}" dt="2021-06-22T11:50:04.551" v="1273" actId="1076"/>
          <ac:picMkLst>
            <pc:docMk/>
            <pc:sldMk cId="3668602114" sldId="629"/>
            <ac:picMk id="5" creationId="{A0085F3B-CE69-4204-8F46-16A7AC701F8A}"/>
          </ac:picMkLst>
        </pc:picChg>
      </pc:sldChg>
      <pc:sldChg chg="addSp delSp modSp add mod">
        <pc:chgData name="Sidney Seckler" userId="73470fc2d5f88927" providerId="LiveId" clId="{A17ECD8A-FB6E-4FBB-9AA0-0B71C18F4DBE}" dt="2021-06-22T11:54:05.562" v="1393" actId="14100"/>
        <pc:sldMkLst>
          <pc:docMk/>
          <pc:sldMk cId="532931202" sldId="630"/>
        </pc:sldMkLst>
        <pc:spChg chg="add mod">
          <ac:chgData name="Sidney Seckler" userId="73470fc2d5f88927" providerId="LiveId" clId="{A17ECD8A-FB6E-4FBB-9AA0-0B71C18F4DBE}" dt="2021-06-22T11:54:05.562" v="1393" actId="14100"/>
          <ac:spMkLst>
            <pc:docMk/>
            <pc:sldMk cId="532931202" sldId="630"/>
            <ac:spMk id="4" creationId="{94384939-BE27-4D23-9BA0-8F972D6BB9BB}"/>
          </ac:spMkLst>
        </pc:spChg>
        <pc:spChg chg="mod">
          <ac:chgData name="Sidney Seckler" userId="73470fc2d5f88927" providerId="LiveId" clId="{A17ECD8A-FB6E-4FBB-9AA0-0B71C18F4DBE}" dt="2021-06-22T11:51:04.043" v="1333" actId="1076"/>
          <ac:spMkLst>
            <pc:docMk/>
            <pc:sldMk cId="532931202" sldId="630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1:51:00.141" v="1332" actId="1076"/>
          <ac:spMkLst>
            <pc:docMk/>
            <pc:sldMk cId="532931202" sldId="630"/>
            <ac:spMk id="8" creationId="{67411FAF-CBFD-4BBA-9B8A-35421A342BF1}"/>
          </ac:spMkLst>
        </pc:spChg>
        <pc:spChg chg="add mod">
          <ac:chgData name="Sidney Seckler" userId="73470fc2d5f88927" providerId="LiveId" clId="{A17ECD8A-FB6E-4FBB-9AA0-0B71C18F4DBE}" dt="2021-06-22T11:53:18.715" v="1350" actId="1076"/>
          <ac:spMkLst>
            <pc:docMk/>
            <pc:sldMk cId="532931202" sldId="630"/>
            <ac:spMk id="10" creationId="{160C3BCC-489B-464A-A7FF-A493BA099080}"/>
          </ac:spMkLst>
        </pc:spChg>
        <pc:spChg chg="add mod">
          <ac:chgData name="Sidney Seckler" userId="73470fc2d5f88927" providerId="LiveId" clId="{A17ECD8A-FB6E-4FBB-9AA0-0B71C18F4DBE}" dt="2021-06-22T11:53:45.902" v="1391" actId="1076"/>
          <ac:spMkLst>
            <pc:docMk/>
            <pc:sldMk cId="532931202" sldId="630"/>
            <ac:spMk id="11" creationId="{779519F9-F028-40BF-A45C-C5FE2922B636}"/>
          </ac:spMkLst>
        </pc:spChg>
        <pc:picChg chg="mod">
          <ac:chgData name="Sidney Seckler" userId="73470fc2d5f88927" providerId="LiveId" clId="{A17ECD8A-FB6E-4FBB-9AA0-0B71C18F4DBE}" dt="2021-06-22T11:51:51.466" v="1340" actId="1076"/>
          <ac:picMkLst>
            <pc:docMk/>
            <pc:sldMk cId="532931202" sldId="630"/>
            <ac:picMk id="3" creationId="{5A25D180-045D-4CDC-A8ED-9CAFDF0696D0}"/>
          </ac:picMkLst>
        </pc:picChg>
        <pc:picChg chg="del">
          <ac:chgData name="Sidney Seckler" userId="73470fc2d5f88927" providerId="LiveId" clId="{A17ECD8A-FB6E-4FBB-9AA0-0B71C18F4DBE}" dt="2021-06-22T11:50:45.958" v="1327" actId="478"/>
          <ac:picMkLst>
            <pc:docMk/>
            <pc:sldMk cId="532931202" sldId="630"/>
            <ac:picMk id="5" creationId="{A0085F3B-CE69-4204-8F46-16A7AC701F8A}"/>
          </ac:picMkLst>
        </pc:picChg>
      </pc:sldChg>
      <pc:sldChg chg="addSp delSp modSp add mod">
        <pc:chgData name="Sidney Seckler" userId="73470fc2d5f88927" providerId="LiveId" clId="{A17ECD8A-FB6E-4FBB-9AA0-0B71C18F4DBE}" dt="2021-06-22T11:54:32.221" v="1400" actId="1076"/>
        <pc:sldMkLst>
          <pc:docMk/>
          <pc:sldMk cId="151013626" sldId="631"/>
        </pc:sldMkLst>
        <pc:spChg chg="mod">
          <ac:chgData name="Sidney Seckler" userId="73470fc2d5f88927" providerId="LiveId" clId="{A17ECD8A-FB6E-4FBB-9AA0-0B71C18F4DBE}" dt="2021-06-22T11:52:11.046" v="1343" actId="16959"/>
          <ac:spMkLst>
            <pc:docMk/>
            <pc:sldMk cId="151013626" sldId="631"/>
            <ac:spMk id="7" creationId="{5715B714-0ADB-4571-AFB5-EE04CC2FEF30}"/>
          </ac:spMkLst>
        </pc:spChg>
        <pc:spChg chg="del">
          <ac:chgData name="Sidney Seckler" userId="73470fc2d5f88927" providerId="LiveId" clId="{A17ECD8A-FB6E-4FBB-9AA0-0B71C18F4DBE}" dt="2021-06-22T11:52:14.845" v="1344" actId="478"/>
          <ac:spMkLst>
            <pc:docMk/>
            <pc:sldMk cId="151013626" sldId="631"/>
            <ac:spMk id="10" creationId="{160C3BCC-489B-464A-A7FF-A493BA099080}"/>
          </ac:spMkLst>
        </pc:spChg>
        <pc:spChg chg="add mod">
          <ac:chgData name="Sidney Seckler" userId="73470fc2d5f88927" providerId="LiveId" clId="{A17ECD8A-FB6E-4FBB-9AA0-0B71C18F4DBE}" dt="2021-06-22T11:54:32.221" v="1400" actId="1076"/>
          <ac:spMkLst>
            <pc:docMk/>
            <pc:sldMk cId="151013626" sldId="631"/>
            <ac:spMk id="11" creationId="{3361EE0E-29AE-4A90-A74F-66EB689781BB}"/>
          </ac:spMkLst>
        </pc:spChg>
        <pc:spChg chg="add mod">
          <ac:chgData name="Sidney Seckler" userId="73470fc2d5f88927" providerId="LiveId" clId="{A17ECD8A-FB6E-4FBB-9AA0-0B71C18F4DBE}" dt="2021-06-22T11:54:32.221" v="1400" actId="1076"/>
          <ac:spMkLst>
            <pc:docMk/>
            <pc:sldMk cId="151013626" sldId="631"/>
            <ac:spMk id="12" creationId="{3BBFE78A-D89B-4A89-9858-9D2945F37C5D}"/>
          </ac:spMkLst>
        </pc:spChg>
      </pc:sldChg>
      <pc:sldChg chg="addSp delSp modSp add mod">
        <pc:chgData name="Sidney Seckler" userId="73470fc2d5f88927" providerId="LiveId" clId="{A17ECD8A-FB6E-4FBB-9AA0-0B71C18F4DBE}" dt="2021-06-22T11:57:29.225" v="1497" actId="1076"/>
        <pc:sldMkLst>
          <pc:docMk/>
          <pc:sldMk cId="1659358179" sldId="632"/>
        </pc:sldMkLst>
        <pc:spChg chg="mod">
          <ac:chgData name="Sidney Seckler" userId="73470fc2d5f88927" providerId="LiveId" clId="{A17ECD8A-FB6E-4FBB-9AA0-0B71C18F4DBE}" dt="2021-06-22T11:56:27.479" v="1491" actId="1076"/>
          <ac:spMkLst>
            <pc:docMk/>
            <pc:sldMk cId="1659358179" sldId="632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1:55:41.287" v="1458" actId="14100"/>
          <ac:spMkLst>
            <pc:docMk/>
            <pc:sldMk cId="1659358179" sldId="632"/>
            <ac:spMk id="8" creationId="{67411FAF-CBFD-4BBA-9B8A-35421A342BF1}"/>
          </ac:spMkLst>
        </pc:spChg>
        <pc:spChg chg="mod">
          <ac:chgData name="Sidney Seckler" userId="73470fc2d5f88927" providerId="LiveId" clId="{A17ECD8A-FB6E-4FBB-9AA0-0B71C18F4DBE}" dt="2021-06-22T11:56:23.602" v="1489" actId="1076"/>
          <ac:spMkLst>
            <pc:docMk/>
            <pc:sldMk cId="1659358179" sldId="632"/>
            <ac:spMk id="11" creationId="{3361EE0E-29AE-4A90-A74F-66EB689781BB}"/>
          </ac:spMkLst>
        </pc:spChg>
        <pc:spChg chg="mod">
          <ac:chgData name="Sidney Seckler" userId="73470fc2d5f88927" providerId="LiveId" clId="{A17ECD8A-FB6E-4FBB-9AA0-0B71C18F4DBE}" dt="2021-06-22T11:56:23.602" v="1489" actId="1076"/>
          <ac:spMkLst>
            <pc:docMk/>
            <pc:sldMk cId="1659358179" sldId="632"/>
            <ac:spMk id="12" creationId="{3BBFE78A-D89B-4A89-9858-9D2945F37C5D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3" creationId="{6320BFF8-B7C8-4DCF-89C1-5A5680C384D3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4" creationId="{1A47F17F-6425-4195-A02E-C0FF0D5CD7DD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5" creationId="{2AD9E3B0-E611-4E1E-A919-FF79279DA88C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6" creationId="{CAB08DF7-F418-44DE-A228-3051AE1A69AB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8" creationId="{408DAB7B-4E01-4C60-8533-F3DF97838973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19" creationId="{D26BDCBB-E43F-4A5B-8B30-298AB7E72212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0" creationId="{FE4E10B0-4C7A-40D0-AE3A-7044996BF079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1" creationId="{93F699F4-AAB9-411B-8190-8CCA74B831DF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2" creationId="{8FF73BFF-5A74-4A09-8AA6-148F06C369EE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3" creationId="{E92F4130-94E5-488A-8950-738133856688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5" creationId="{05C32F3F-E4B1-43AC-AFD3-9202209569E8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6" creationId="{9D51DDB8-77D5-4D09-9F52-37CE098699B7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7" creationId="{E3DFE8C3-F6D5-40FD-99DD-474ECD327A5E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8" creationId="{68B16DF2-6AE2-41F6-A5A6-B9180F1141ED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29" creationId="{DFB83E8F-36A9-4118-9AD6-8DC8E45A3090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0" creationId="{1F54CFCD-666A-4CFF-A63F-E043B126D6A5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1" creationId="{E62FEBDE-A273-4357-BE62-DE775E69BCF9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2" creationId="{735AFBA1-D9D1-4DEB-8A06-115CB7660904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3" creationId="{9F4571DD-F9A1-4497-B81F-F02242C697F9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4" creationId="{43454F01-ECAB-47FE-97D6-528C1C6D293C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5" creationId="{D0348113-2F1A-401C-9B16-27DB2719A741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6" creationId="{35471C98-8249-41CF-A6A8-BAB3D41C20F7}"/>
          </ac:spMkLst>
        </pc:spChg>
        <pc:spChg chg="mod">
          <ac:chgData name="Sidney Seckler" userId="73470fc2d5f88927" providerId="LiveId" clId="{A17ECD8A-FB6E-4FBB-9AA0-0B71C18F4DBE}" dt="2021-06-22T11:57:29.225" v="1497" actId="1076"/>
          <ac:spMkLst>
            <pc:docMk/>
            <pc:sldMk cId="1659358179" sldId="632"/>
            <ac:spMk id="37" creationId="{EA8BA483-F37D-4142-A1C9-1EBC04DE365B}"/>
          </ac:spMkLst>
        </pc:spChg>
        <pc:grpChg chg="add mod">
          <ac:chgData name="Sidney Seckler" userId="73470fc2d5f88927" providerId="LiveId" clId="{A17ECD8A-FB6E-4FBB-9AA0-0B71C18F4DBE}" dt="2021-06-22T11:57:29.225" v="1497" actId="1076"/>
          <ac:grpSpMkLst>
            <pc:docMk/>
            <pc:sldMk cId="1659358179" sldId="632"/>
            <ac:grpSpMk id="10" creationId="{E8366AEE-A790-49CE-82F4-5D471280A38B}"/>
          </ac:grpSpMkLst>
        </pc:grpChg>
        <pc:grpChg chg="mod">
          <ac:chgData name="Sidney Seckler" userId="73470fc2d5f88927" providerId="LiveId" clId="{A17ECD8A-FB6E-4FBB-9AA0-0B71C18F4DBE}" dt="2021-06-22T11:57:29.225" v="1497" actId="1076"/>
          <ac:grpSpMkLst>
            <pc:docMk/>
            <pc:sldMk cId="1659358179" sldId="632"/>
            <ac:grpSpMk id="17" creationId="{476C8C5C-E5CC-41A1-99F0-7FC99A6BCFFA}"/>
          </ac:grpSpMkLst>
        </pc:grpChg>
        <pc:picChg chg="del">
          <ac:chgData name="Sidney Seckler" userId="73470fc2d5f88927" providerId="LiveId" clId="{A17ECD8A-FB6E-4FBB-9AA0-0B71C18F4DBE}" dt="2021-06-22T11:55:42.470" v="1459" actId="478"/>
          <ac:picMkLst>
            <pc:docMk/>
            <pc:sldMk cId="1659358179" sldId="632"/>
            <ac:picMk id="3" creationId="{5A25D180-045D-4CDC-A8ED-9CAFDF0696D0}"/>
          </ac:picMkLst>
        </pc:picChg>
        <pc:picChg chg="mod">
          <ac:chgData name="Sidney Seckler" userId="73470fc2d5f88927" providerId="LiveId" clId="{A17ECD8A-FB6E-4FBB-9AA0-0B71C18F4DBE}" dt="2021-06-22T11:57:29.225" v="1497" actId="1076"/>
          <ac:picMkLst>
            <pc:docMk/>
            <pc:sldMk cId="1659358179" sldId="632"/>
            <ac:picMk id="24" creationId="{77DC8FB3-F985-4B47-BD59-B51376B7CFFD}"/>
          </ac:picMkLst>
        </pc:picChg>
      </pc:sldChg>
      <pc:sldChg chg="addSp delSp modSp add mod">
        <pc:chgData name="Sidney Seckler" userId="73470fc2d5f88927" providerId="LiveId" clId="{A17ECD8A-FB6E-4FBB-9AA0-0B71C18F4DBE}" dt="2021-06-22T12:03:17.958" v="1557" actId="1076"/>
        <pc:sldMkLst>
          <pc:docMk/>
          <pc:sldMk cId="483984357" sldId="633"/>
        </pc:sldMkLst>
        <pc:spChg chg="add mod">
          <ac:chgData name="Sidney Seckler" userId="73470fc2d5f88927" providerId="LiveId" clId="{A17ECD8A-FB6E-4FBB-9AA0-0B71C18F4DBE}" dt="2021-06-22T12:03:15.388" v="1556" actId="1076"/>
          <ac:spMkLst>
            <pc:docMk/>
            <pc:sldMk cId="483984357" sldId="633"/>
            <ac:spMk id="4" creationId="{A8B72EA0-24C3-44AE-9DE0-3D89C6C0CCAF}"/>
          </ac:spMkLst>
        </pc:spChg>
        <pc:spChg chg="del mod">
          <ac:chgData name="Sidney Seckler" userId="73470fc2d5f88927" providerId="LiveId" clId="{A17ECD8A-FB6E-4FBB-9AA0-0B71C18F4DBE}" dt="2021-06-22T11:59:55.995" v="1519" actId="478"/>
          <ac:spMkLst>
            <pc:docMk/>
            <pc:sldMk cId="483984357" sldId="633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02:16.993" v="1542" actId="1076"/>
          <ac:spMkLst>
            <pc:docMk/>
            <pc:sldMk cId="483984357" sldId="633"/>
            <ac:spMk id="8" creationId="{67411FAF-CBFD-4BBA-9B8A-35421A342BF1}"/>
          </ac:spMkLst>
        </pc:spChg>
        <pc:spChg chg="del mod">
          <ac:chgData name="Sidney Seckler" userId="73470fc2d5f88927" providerId="LiveId" clId="{A17ECD8A-FB6E-4FBB-9AA0-0B71C18F4DBE}" dt="2021-06-22T12:00:10.809" v="1521" actId="478"/>
          <ac:spMkLst>
            <pc:docMk/>
            <pc:sldMk cId="483984357" sldId="633"/>
            <ac:spMk id="11" creationId="{3361EE0E-29AE-4A90-A74F-66EB689781BB}"/>
          </ac:spMkLst>
        </pc:spChg>
        <pc:spChg chg="del mod">
          <ac:chgData name="Sidney Seckler" userId="73470fc2d5f88927" providerId="LiveId" clId="{A17ECD8A-FB6E-4FBB-9AA0-0B71C18F4DBE}" dt="2021-06-22T12:00:10.809" v="1521" actId="478"/>
          <ac:spMkLst>
            <pc:docMk/>
            <pc:sldMk cId="483984357" sldId="633"/>
            <ac:spMk id="12" creationId="{3BBFE78A-D89B-4A89-9858-9D2945F37C5D}"/>
          </ac:spMkLst>
        </pc:spChg>
        <pc:spChg chg="add mod">
          <ac:chgData name="Sidney Seckler" userId="73470fc2d5f88927" providerId="LiveId" clId="{A17ECD8A-FB6E-4FBB-9AA0-0B71C18F4DBE}" dt="2021-06-22T12:02:31.981" v="1543" actId="1076"/>
          <ac:spMkLst>
            <pc:docMk/>
            <pc:sldMk cId="483984357" sldId="633"/>
            <ac:spMk id="38" creationId="{D041D18B-D70B-4045-BA8B-41ED36A31A1F}"/>
          </ac:spMkLst>
        </pc:spChg>
        <pc:spChg chg="add mod">
          <ac:chgData name="Sidney Seckler" userId="73470fc2d5f88927" providerId="LiveId" clId="{A17ECD8A-FB6E-4FBB-9AA0-0B71C18F4DBE}" dt="2021-06-22T12:02:31.981" v="1543" actId="1076"/>
          <ac:spMkLst>
            <pc:docMk/>
            <pc:sldMk cId="483984357" sldId="633"/>
            <ac:spMk id="39" creationId="{5478F6AC-666C-4DF3-9901-A6E69DF87F9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1" creationId="{F7BC8B8A-66A0-40D5-9B0C-076B9CDA68AE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2" creationId="{F5E8C869-AD29-4677-98DC-A69F20CD2831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3" creationId="{8C595869-CFED-43B7-8848-01687D3466D7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4" creationId="{BC30C239-44A2-4646-9BCF-5F30B513200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5" creationId="{D9C78F01-9EAD-4BE3-8DC1-ED16BC0C56C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6" creationId="{3CB9B67B-CF08-43C2-9606-8FD12DA456A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7" creationId="{BF956BE9-5924-4042-BC46-E45CEC3A25B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8" creationId="{C684D5AE-DD2D-4256-AB59-BA82C62FB2B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49" creationId="{FBE40F36-C463-422F-A825-CE8015EB4371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1" creationId="{D0A5539B-3117-4A25-BBE8-924699009DE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2" creationId="{20430E62-CC02-4C23-9DEA-8518C2CBE8B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3" creationId="{48E1F91F-EECF-40B5-9340-118E27DCB40F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4" creationId="{F23A5D8C-24DD-412F-B4D5-4BE0170EBBF8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5" creationId="{B94360A8-A99C-414A-8F17-23B61243FAE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6" creationId="{39F1E540-41E2-4337-88B3-88D20D4E2F2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7" creationId="{65C3BAAD-6DBD-4CDA-AC68-1B1A6D50E20B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8" creationId="{5D0F9AF4-EA59-472C-A9DA-948166CC70FA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59" creationId="{D73772EF-F4DC-4CED-806F-6B02112717DC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0" creationId="{0B42CE99-8DFB-474F-AE00-1E6A520B0B9F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1" creationId="{EEC20356-F80D-4768-BE2C-75A982DEAF8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2" creationId="{0F446097-EEF1-42CA-B725-42141CD3416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4" creationId="{DC4BED30-A5ED-45A6-8909-CA9BEA8B5DC6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5" creationId="{14295E89-2DD1-4591-B010-30298F0ABB2C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6" creationId="{4E7F6316-F6C7-4D84-BD38-3F8BBFA37501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7" creationId="{49A13020-37DC-4F68-BF1B-47CF34A8112D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8" creationId="{2B798162-D7EA-4D9C-AD55-C4257D5837FB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69" creationId="{8ED3DB8C-DBA1-48FF-AC3D-E24EC969DBA4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0" creationId="{19CD9F92-F94E-44A2-9A25-7DB5A07C1A5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1" creationId="{692535E8-1146-412F-B0F4-6D7E4ACE2315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2" creationId="{9CF565E7-4DC0-4D1C-9A2B-D099B8DAAE0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3" creationId="{BE181E45-C96B-44BA-B4D8-EBB5745D0CD0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4" creationId="{1C91D4C6-FF59-47D9-9D81-666A138FAA37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5" creationId="{B5EB146F-8A55-4E8C-B304-1F88D4216F9F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6" creationId="{0D3E7158-E0CC-4DE2-8BC3-9D1DA52593F8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7" creationId="{8DF003F1-BF95-4581-A426-385323A710D2}"/>
          </ac:spMkLst>
        </pc:spChg>
        <pc:spChg chg="mod">
          <ac:chgData name="Sidney Seckler" userId="73470fc2d5f88927" providerId="LiveId" clId="{A17ECD8A-FB6E-4FBB-9AA0-0B71C18F4DBE}" dt="2021-06-22T12:02:06.288" v="1540" actId="255"/>
          <ac:spMkLst>
            <pc:docMk/>
            <pc:sldMk cId="483984357" sldId="633"/>
            <ac:spMk id="78" creationId="{4639549F-EDBF-4C3E-9010-B244809C4EE2}"/>
          </ac:spMkLst>
        </pc:spChg>
        <pc:spChg chg="add mod">
          <ac:chgData name="Sidney Seckler" userId="73470fc2d5f88927" providerId="LiveId" clId="{A17ECD8A-FB6E-4FBB-9AA0-0B71C18F4DBE}" dt="2021-06-22T12:03:17.958" v="1557" actId="1076"/>
          <ac:spMkLst>
            <pc:docMk/>
            <pc:sldMk cId="483984357" sldId="633"/>
            <ac:spMk id="79" creationId="{A6B7D80B-4554-451E-986A-0BB0A38A6BC2}"/>
          </ac:spMkLst>
        </pc:spChg>
        <pc:grpChg chg="del">
          <ac:chgData name="Sidney Seckler" userId="73470fc2d5f88927" providerId="LiveId" clId="{A17ECD8A-FB6E-4FBB-9AA0-0B71C18F4DBE}" dt="2021-06-22T11:57:49.438" v="1499" actId="478"/>
          <ac:grpSpMkLst>
            <pc:docMk/>
            <pc:sldMk cId="483984357" sldId="633"/>
            <ac:grpSpMk id="10" creationId="{E8366AEE-A790-49CE-82F4-5D471280A38B}"/>
          </ac:grpSpMkLst>
        </pc:grpChg>
        <pc:grpChg chg="add mod">
          <ac:chgData name="Sidney Seckler" userId="73470fc2d5f88927" providerId="LiveId" clId="{A17ECD8A-FB6E-4FBB-9AA0-0B71C18F4DBE}" dt="2021-06-22T12:02:06.288" v="1540" actId="255"/>
          <ac:grpSpMkLst>
            <pc:docMk/>
            <pc:sldMk cId="483984357" sldId="633"/>
            <ac:grpSpMk id="40" creationId="{831FBCE8-5E05-4DAE-8D24-8F04FB85566A}"/>
          </ac:grpSpMkLst>
        </pc:grpChg>
        <pc:grpChg chg="mod">
          <ac:chgData name="Sidney Seckler" userId="73470fc2d5f88927" providerId="LiveId" clId="{A17ECD8A-FB6E-4FBB-9AA0-0B71C18F4DBE}" dt="2021-06-22T12:02:06.288" v="1540" actId="255"/>
          <ac:grpSpMkLst>
            <pc:docMk/>
            <pc:sldMk cId="483984357" sldId="633"/>
            <ac:grpSpMk id="50" creationId="{07A11FFA-ADC1-4E8F-99ED-6FA1523BA66F}"/>
          </ac:grpSpMkLst>
        </pc:grpChg>
        <pc:picChg chg="mod">
          <ac:chgData name="Sidney Seckler" userId="73470fc2d5f88927" providerId="LiveId" clId="{A17ECD8A-FB6E-4FBB-9AA0-0B71C18F4DBE}" dt="2021-06-22T12:02:06.288" v="1540" actId="255"/>
          <ac:picMkLst>
            <pc:docMk/>
            <pc:sldMk cId="483984357" sldId="633"/>
            <ac:picMk id="63" creationId="{60A1230A-ED45-4C65-B759-BF885A4B128B}"/>
          </ac:picMkLst>
        </pc:picChg>
      </pc:sldChg>
      <pc:sldChg chg="addSp delSp modSp add mod">
        <pc:chgData name="Sidney Seckler" userId="73470fc2d5f88927" providerId="LiveId" clId="{A17ECD8A-FB6E-4FBB-9AA0-0B71C18F4DBE}" dt="2021-06-24T15:19:16.842" v="2895" actId="207"/>
        <pc:sldMkLst>
          <pc:docMk/>
          <pc:sldMk cId="1599316028" sldId="634"/>
        </pc:sldMkLst>
        <pc:spChg chg="mod">
          <ac:chgData name="Sidney Seckler" userId="73470fc2d5f88927" providerId="LiveId" clId="{A17ECD8A-FB6E-4FBB-9AA0-0B71C18F4DBE}" dt="2021-06-22T12:07:11.371" v="1680" actId="14100"/>
          <ac:spMkLst>
            <pc:docMk/>
            <pc:sldMk cId="1599316028" sldId="634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05:14.564" v="1654" actId="1076"/>
          <ac:spMkLst>
            <pc:docMk/>
            <pc:sldMk cId="1599316028" sldId="634"/>
            <ac:spMk id="8" creationId="{67411FAF-CBFD-4BBA-9B8A-35421A342BF1}"/>
          </ac:spMkLst>
        </pc:spChg>
        <pc:spChg chg="mod">
          <ac:chgData name="Sidney Seckler" userId="73470fc2d5f88927" providerId="LiveId" clId="{A17ECD8A-FB6E-4FBB-9AA0-0B71C18F4DBE}" dt="2021-06-22T12:04:38.890" v="1560" actId="20577"/>
          <ac:spMkLst>
            <pc:docMk/>
            <pc:sldMk cId="1599316028" sldId="634"/>
            <ac:spMk id="9" creationId="{9784F1B8-890F-4973-A52C-A4D2E5F9D93E}"/>
          </ac:spMkLst>
        </pc:spChg>
        <pc:spChg chg="add mod">
          <ac:chgData name="Sidney Seckler" userId="73470fc2d5f88927" providerId="LiveId" clId="{A17ECD8A-FB6E-4FBB-9AA0-0B71C18F4DBE}" dt="2021-06-24T15:19:16.842" v="2895" actId="207"/>
          <ac:spMkLst>
            <pc:docMk/>
            <pc:sldMk cId="1599316028" sldId="634"/>
            <ac:spMk id="10" creationId="{25085586-2955-4A80-8B77-6E509D099B51}"/>
          </ac:spMkLst>
        </pc:spChg>
        <pc:spChg chg="del">
          <ac:chgData name="Sidney Seckler" userId="73470fc2d5f88927" providerId="LiveId" clId="{A17ECD8A-FB6E-4FBB-9AA0-0B71C18F4DBE}" dt="2021-06-22T12:05:22.296" v="1656" actId="478"/>
          <ac:spMkLst>
            <pc:docMk/>
            <pc:sldMk cId="1599316028" sldId="634"/>
            <ac:spMk id="11" creationId="{3361EE0E-29AE-4A90-A74F-66EB689781BB}"/>
          </ac:spMkLst>
        </pc:spChg>
        <pc:spChg chg="del">
          <ac:chgData name="Sidney Seckler" userId="73470fc2d5f88927" providerId="LiveId" clId="{A17ECD8A-FB6E-4FBB-9AA0-0B71C18F4DBE}" dt="2021-06-22T12:05:22.296" v="1656" actId="478"/>
          <ac:spMkLst>
            <pc:docMk/>
            <pc:sldMk cId="1599316028" sldId="634"/>
            <ac:spMk id="12" creationId="{3BBFE78A-D89B-4A89-9858-9D2945F37C5D}"/>
          </ac:spMkLst>
        </pc:spChg>
        <pc:picChg chg="del">
          <ac:chgData name="Sidney Seckler" userId="73470fc2d5f88927" providerId="LiveId" clId="{A17ECD8A-FB6E-4FBB-9AA0-0B71C18F4DBE}" dt="2021-06-22T12:04:27.111" v="1559" actId="478"/>
          <ac:picMkLst>
            <pc:docMk/>
            <pc:sldMk cId="1599316028" sldId="634"/>
            <ac:picMk id="3" creationId="{5A25D180-045D-4CDC-A8ED-9CAFDF0696D0}"/>
          </ac:picMkLst>
        </pc:picChg>
      </pc:sldChg>
      <pc:sldChg chg="modSp add mod">
        <pc:chgData name="Sidney Seckler" userId="73470fc2d5f88927" providerId="LiveId" clId="{A17ECD8A-FB6E-4FBB-9AA0-0B71C18F4DBE}" dt="2021-06-24T15:19:21.802" v="2896" actId="207"/>
        <pc:sldMkLst>
          <pc:docMk/>
          <pc:sldMk cId="1602093721" sldId="635"/>
        </pc:sldMkLst>
        <pc:spChg chg="mod">
          <ac:chgData name="Sidney Seckler" userId="73470fc2d5f88927" providerId="LiveId" clId="{A17ECD8A-FB6E-4FBB-9AA0-0B71C18F4DBE}" dt="2021-06-22T12:07:00.228" v="1675" actId="1076"/>
          <ac:spMkLst>
            <pc:docMk/>
            <pc:sldMk cId="1602093721" sldId="635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4T15:19:21.802" v="2896" actId="207"/>
          <ac:spMkLst>
            <pc:docMk/>
            <pc:sldMk cId="1602093721" sldId="635"/>
            <ac:spMk id="10" creationId="{25085586-2955-4A80-8B77-6E509D099B51}"/>
          </ac:spMkLst>
        </pc:spChg>
      </pc:sldChg>
      <pc:sldChg chg="modSp add">
        <pc:chgData name="Sidney Seckler" userId="73470fc2d5f88927" providerId="LiveId" clId="{A17ECD8A-FB6E-4FBB-9AA0-0B71C18F4DBE}" dt="2021-06-24T15:19:26.371" v="2897" actId="207"/>
        <pc:sldMkLst>
          <pc:docMk/>
          <pc:sldMk cId="4278274912" sldId="636"/>
        </pc:sldMkLst>
        <pc:spChg chg="mod">
          <ac:chgData name="Sidney Seckler" userId="73470fc2d5f88927" providerId="LiveId" clId="{A17ECD8A-FB6E-4FBB-9AA0-0B71C18F4DBE}" dt="2021-06-24T15:19:26.371" v="2897" actId="207"/>
          <ac:spMkLst>
            <pc:docMk/>
            <pc:sldMk cId="4278274912" sldId="636"/>
            <ac:spMk id="10" creationId="{25085586-2955-4A80-8B77-6E509D099B51}"/>
          </ac:spMkLst>
        </pc:spChg>
      </pc:sldChg>
      <pc:sldChg chg="addSp delSp modSp add mod">
        <pc:chgData name="Sidney Seckler" userId="73470fc2d5f88927" providerId="LiveId" clId="{A17ECD8A-FB6E-4FBB-9AA0-0B71C18F4DBE}" dt="2021-06-22T12:10:00.899" v="1725" actId="1076"/>
        <pc:sldMkLst>
          <pc:docMk/>
          <pc:sldMk cId="4010669613" sldId="637"/>
        </pc:sldMkLst>
        <pc:spChg chg="add mod">
          <ac:chgData name="Sidney Seckler" userId="73470fc2d5f88927" providerId="LiveId" clId="{A17ECD8A-FB6E-4FBB-9AA0-0B71C18F4DBE}" dt="2021-06-22T12:10:00.899" v="1725" actId="1076"/>
          <ac:spMkLst>
            <pc:docMk/>
            <pc:sldMk cId="4010669613" sldId="637"/>
            <ac:spMk id="4" creationId="{AD976B20-5EFA-4E94-ACF0-387D23D3F509}"/>
          </ac:spMkLst>
        </pc:spChg>
        <pc:spChg chg="mod">
          <ac:chgData name="Sidney Seckler" userId="73470fc2d5f88927" providerId="LiveId" clId="{A17ECD8A-FB6E-4FBB-9AA0-0B71C18F4DBE}" dt="2021-06-22T12:08:21.462" v="1707" actId="1076"/>
          <ac:spMkLst>
            <pc:docMk/>
            <pc:sldMk cId="4010669613" sldId="637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08:16.365" v="1706" actId="6549"/>
          <ac:spMkLst>
            <pc:docMk/>
            <pc:sldMk cId="4010669613" sldId="637"/>
            <ac:spMk id="8" creationId="{67411FAF-CBFD-4BBA-9B8A-35421A342BF1}"/>
          </ac:spMkLst>
        </pc:spChg>
        <pc:spChg chg="del">
          <ac:chgData name="Sidney Seckler" userId="73470fc2d5f88927" providerId="LiveId" clId="{A17ECD8A-FB6E-4FBB-9AA0-0B71C18F4DBE}" dt="2021-06-22T12:08:23.880" v="1708" actId="478"/>
          <ac:spMkLst>
            <pc:docMk/>
            <pc:sldMk cId="4010669613" sldId="637"/>
            <ac:spMk id="10" creationId="{25085586-2955-4A80-8B77-6E509D099B51}"/>
          </ac:spMkLst>
        </pc:spChg>
        <pc:spChg chg="add mod">
          <ac:chgData name="Sidney Seckler" userId="73470fc2d5f88927" providerId="LiveId" clId="{A17ECD8A-FB6E-4FBB-9AA0-0B71C18F4DBE}" dt="2021-06-22T12:09:42.910" v="1722" actId="1076"/>
          <ac:spMkLst>
            <pc:docMk/>
            <pc:sldMk cId="4010669613" sldId="637"/>
            <ac:spMk id="11" creationId="{9EE27BF2-3887-4379-A3D3-898D97DA2755}"/>
          </ac:spMkLst>
        </pc:spChg>
        <pc:spChg chg="add mod">
          <ac:chgData name="Sidney Seckler" userId="73470fc2d5f88927" providerId="LiveId" clId="{A17ECD8A-FB6E-4FBB-9AA0-0B71C18F4DBE}" dt="2021-06-22T12:09:45.317" v="1723" actId="1076"/>
          <ac:spMkLst>
            <pc:docMk/>
            <pc:sldMk cId="4010669613" sldId="637"/>
            <ac:spMk id="12" creationId="{6ED950FE-D159-4FF3-983C-B721E1FA84AA}"/>
          </ac:spMkLst>
        </pc:spChg>
      </pc:sldChg>
      <pc:sldChg chg="delSp modSp add mod">
        <pc:chgData name="Sidney Seckler" userId="73470fc2d5f88927" providerId="LiveId" clId="{A17ECD8A-FB6E-4FBB-9AA0-0B71C18F4DBE}" dt="2021-06-22T12:11:47.834" v="1735" actId="1076"/>
        <pc:sldMkLst>
          <pc:docMk/>
          <pc:sldMk cId="3423580014" sldId="638"/>
        </pc:sldMkLst>
        <pc:spChg chg="del">
          <ac:chgData name="Sidney Seckler" userId="73470fc2d5f88927" providerId="LiveId" clId="{A17ECD8A-FB6E-4FBB-9AA0-0B71C18F4DBE}" dt="2021-06-22T12:11:06.169" v="1728" actId="478"/>
          <ac:spMkLst>
            <pc:docMk/>
            <pc:sldMk cId="3423580014" sldId="638"/>
            <ac:spMk id="4" creationId="{AD976B20-5EFA-4E94-ACF0-387D23D3F509}"/>
          </ac:spMkLst>
        </pc:spChg>
        <pc:spChg chg="mod">
          <ac:chgData name="Sidney Seckler" userId="73470fc2d5f88927" providerId="LiveId" clId="{A17ECD8A-FB6E-4FBB-9AA0-0B71C18F4DBE}" dt="2021-06-22T12:11:47.834" v="1735" actId="1076"/>
          <ac:spMkLst>
            <pc:docMk/>
            <pc:sldMk cId="3423580014" sldId="638"/>
            <ac:spMk id="7" creationId="{5715B714-0ADB-4571-AFB5-EE04CC2FEF30}"/>
          </ac:spMkLst>
        </pc:spChg>
        <pc:spChg chg="del">
          <ac:chgData name="Sidney Seckler" userId="73470fc2d5f88927" providerId="LiveId" clId="{A17ECD8A-FB6E-4FBB-9AA0-0B71C18F4DBE}" dt="2021-06-22T12:11:04.213" v="1727" actId="478"/>
          <ac:spMkLst>
            <pc:docMk/>
            <pc:sldMk cId="3423580014" sldId="638"/>
            <ac:spMk id="11" creationId="{9EE27BF2-3887-4379-A3D3-898D97DA2755}"/>
          </ac:spMkLst>
        </pc:spChg>
        <pc:spChg chg="mod">
          <ac:chgData name="Sidney Seckler" userId="73470fc2d5f88927" providerId="LiveId" clId="{A17ECD8A-FB6E-4FBB-9AA0-0B71C18F4DBE}" dt="2021-06-22T12:11:41.300" v="1734" actId="1076"/>
          <ac:spMkLst>
            <pc:docMk/>
            <pc:sldMk cId="3423580014" sldId="638"/>
            <ac:spMk id="12" creationId="{6ED950FE-D159-4FF3-983C-B721E1FA84AA}"/>
          </ac:spMkLst>
        </pc:spChg>
      </pc:sldChg>
      <pc:sldChg chg="addSp delSp modSp add mod">
        <pc:chgData name="Sidney Seckler" userId="73470fc2d5f88927" providerId="LiveId" clId="{A17ECD8A-FB6E-4FBB-9AA0-0B71C18F4DBE}" dt="2021-06-22T12:18:26.408" v="1786" actId="1076"/>
        <pc:sldMkLst>
          <pc:docMk/>
          <pc:sldMk cId="1310933464" sldId="639"/>
        </pc:sldMkLst>
        <pc:spChg chg="add del mod">
          <ac:chgData name="Sidney Seckler" userId="73470fc2d5f88927" providerId="LiveId" clId="{A17ECD8A-FB6E-4FBB-9AA0-0B71C18F4DBE}" dt="2021-06-22T12:13:15.937" v="1740" actId="478"/>
          <ac:spMkLst>
            <pc:docMk/>
            <pc:sldMk cId="1310933464" sldId="639"/>
            <ac:spMk id="3" creationId="{E3386948-EFA9-45F3-8C8C-A080C92C8C9F}"/>
          </ac:spMkLst>
        </pc:spChg>
        <pc:spChg chg="del mod">
          <ac:chgData name="Sidney Seckler" userId="73470fc2d5f88927" providerId="LiveId" clId="{A17ECD8A-FB6E-4FBB-9AA0-0B71C18F4DBE}" dt="2021-06-22T12:15:31.807" v="1772" actId="478"/>
          <ac:spMkLst>
            <pc:docMk/>
            <pc:sldMk cId="1310933464" sldId="639"/>
            <ac:spMk id="7" creationId="{5715B714-0ADB-4571-AFB5-EE04CC2FEF30}"/>
          </ac:spMkLst>
        </pc:spChg>
        <pc:spChg chg="del">
          <ac:chgData name="Sidney Seckler" userId="73470fc2d5f88927" providerId="LiveId" clId="{A17ECD8A-FB6E-4FBB-9AA0-0B71C18F4DBE}" dt="2021-06-22T12:13:13.096" v="1739" actId="478"/>
          <ac:spMkLst>
            <pc:docMk/>
            <pc:sldMk cId="1310933464" sldId="639"/>
            <ac:spMk id="8" creationId="{67411FAF-CBFD-4BBA-9B8A-35421A342BF1}"/>
          </ac:spMkLst>
        </pc:spChg>
        <pc:spChg chg="add mod">
          <ac:chgData name="Sidney Seckler" userId="73470fc2d5f88927" providerId="LiveId" clId="{A17ECD8A-FB6E-4FBB-9AA0-0B71C18F4DBE}" dt="2021-06-22T12:15:50.900" v="1777" actId="1076"/>
          <ac:spMkLst>
            <pc:docMk/>
            <pc:sldMk cId="1310933464" sldId="639"/>
            <ac:spMk id="10" creationId="{7CF0E694-BF6A-4CD3-BC3B-E4F18692AA54}"/>
          </ac:spMkLst>
        </pc:spChg>
        <pc:spChg chg="add del">
          <ac:chgData name="Sidney Seckler" userId="73470fc2d5f88927" providerId="LiveId" clId="{A17ECD8A-FB6E-4FBB-9AA0-0B71C18F4DBE}" dt="2021-06-22T12:16:04.974" v="1779" actId="478"/>
          <ac:spMkLst>
            <pc:docMk/>
            <pc:sldMk cId="1310933464" sldId="639"/>
            <ac:spMk id="11" creationId="{0A870C9C-EF5D-4EDD-BB5F-161565C2C641}"/>
          </ac:spMkLst>
        </pc:spChg>
        <pc:spChg chg="mod">
          <ac:chgData name="Sidney Seckler" userId="73470fc2d5f88927" providerId="LiveId" clId="{A17ECD8A-FB6E-4FBB-9AA0-0B71C18F4DBE}" dt="2021-06-22T12:15:37.122" v="1773" actId="1076"/>
          <ac:spMkLst>
            <pc:docMk/>
            <pc:sldMk cId="1310933464" sldId="639"/>
            <ac:spMk id="12" creationId="{6ED950FE-D159-4FF3-983C-B721E1FA84AA}"/>
          </ac:spMkLst>
        </pc:spChg>
        <pc:spChg chg="add mod">
          <ac:chgData name="Sidney Seckler" userId="73470fc2d5f88927" providerId="LiveId" clId="{A17ECD8A-FB6E-4FBB-9AA0-0B71C18F4DBE}" dt="2021-06-22T12:15:43.120" v="1775" actId="1076"/>
          <ac:spMkLst>
            <pc:docMk/>
            <pc:sldMk cId="1310933464" sldId="639"/>
            <ac:spMk id="13" creationId="{417165F9-A8D9-4E50-B3CC-E2F2D006DD8E}"/>
          </ac:spMkLst>
        </pc:spChg>
        <pc:spChg chg="add mod">
          <ac:chgData name="Sidney Seckler" userId="73470fc2d5f88927" providerId="LiveId" clId="{A17ECD8A-FB6E-4FBB-9AA0-0B71C18F4DBE}" dt="2021-06-22T12:15:47.557" v="1776" actId="1076"/>
          <ac:spMkLst>
            <pc:docMk/>
            <pc:sldMk cId="1310933464" sldId="639"/>
            <ac:spMk id="14" creationId="{0B4A2F14-F26B-49A5-A744-D18CEA5A7509}"/>
          </ac:spMkLst>
        </pc:spChg>
        <pc:spChg chg="add mod">
          <ac:chgData name="Sidney Seckler" userId="73470fc2d5f88927" providerId="LiveId" clId="{A17ECD8A-FB6E-4FBB-9AA0-0B71C18F4DBE}" dt="2021-06-22T12:18:15.416" v="1782" actId="1076"/>
          <ac:spMkLst>
            <pc:docMk/>
            <pc:sldMk cId="1310933464" sldId="639"/>
            <ac:spMk id="15" creationId="{49E62096-CF97-4736-B844-8511F28C35E9}"/>
          </ac:spMkLst>
        </pc:spChg>
        <pc:spChg chg="add mod">
          <ac:chgData name="Sidney Seckler" userId="73470fc2d5f88927" providerId="LiveId" clId="{A17ECD8A-FB6E-4FBB-9AA0-0B71C18F4DBE}" dt="2021-06-22T12:18:26.408" v="1786" actId="1076"/>
          <ac:spMkLst>
            <pc:docMk/>
            <pc:sldMk cId="1310933464" sldId="639"/>
            <ac:spMk id="17" creationId="{1357980F-36F2-4539-B53E-A27443B80160}"/>
          </ac:spMkLst>
        </pc:spChg>
      </pc:sldChg>
      <pc:sldChg chg="addSp delSp modSp add mod">
        <pc:chgData name="Sidney Seckler" userId="73470fc2d5f88927" providerId="LiveId" clId="{A17ECD8A-FB6E-4FBB-9AA0-0B71C18F4DBE}" dt="2021-06-22T12:22:05.156" v="1809" actId="1076"/>
        <pc:sldMkLst>
          <pc:docMk/>
          <pc:sldMk cId="415269742" sldId="640"/>
        </pc:sldMkLst>
        <pc:spChg chg="del">
          <ac:chgData name="Sidney Seckler" userId="73470fc2d5f88927" providerId="LiveId" clId="{A17ECD8A-FB6E-4FBB-9AA0-0B71C18F4DBE}" dt="2021-06-22T12:20:43.002" v="1799" actId="478"/>
          <ac:spMkLst>
            <pc:docMk/>
            <pc:sldMk cId="415269742" sldId="640"/>
            <ac:spMk id="4" creationId="{AD976B20-5EFA-4E94-ACF0-387D23D3F509}"/>
          </ac:spMkLst>
        </pc:spChg>
        <pc:spChg chg="del">
          <ac:chgData name="Sidney Seckler" userId="73470fc2d5f88927" providerId="LiveId" clId="{A17ECD8A-FB6E-4FBB-9AA0-0B71C18F4DBE}" dt="2021-06-22T12:21:23.069" v="1800" actId="478"/>
          <ac:spMkLst>
            <pc:docMk/>
            <pc:sldMk cId="415269742" sldId="640"/>
            <ac:spMk id="7" creationId="{5715B714-0ADB-4571-AFB5-EE04CC2FEF30}"/>
          </ac:spMkLst>
        </pc:spChg>
        <pc:spChg chg="mod">
          <ac:chgData name="Sidney Seckler" userId="73470fc2d5f88927" providerId="LiveId" clId="{A17ECD8A-FB6E-4FBB-9AA0-0B71C18F4DBE}" dt="2021-06-22T12:20:30.868" v="1798" actId="14100"/>
          <ac:spMkLst>
            <pc:docMk/>
            <pc:sldMk cId="415269742" sldId="640"/>
            <ac:spMk id="8" creationId="{67411FAF-CBFD-4BBA-9B8A-35421A342BF1}"/>
          </ac:spMkLst>
        </pc:spChg>
        <pc:spChg chg="add mod">
          <ac:chgData name="Sidney Seckler" userId="73470fc2d5f88927" providerId="LiveId" clId="{A17ECD8A-FB6E-4FBB-9AA0-0B71C18F4DBE}" dt="2021-06-22T12:21:44.011" v="1803" actId="1076"/>
          <ac:spMkLst>
            <pc:docMk/>
            <pc:sldMk cId="415269742" sldId="640"/>
            <ac:spMk id="10" creationId="{6C06FB49-60B5-4AA3-9A4F-2E9A4C362618}"/>
          </ac:spMkLst>
        </pc:spChg>
        <pc:spChg chg="del">
          <ac:chgData name="Sidney Seckler" userId="73470fc2d5f88927" providerId="LiveId" clId="{A17ECD8A-FB6E-4FBB-9AA0-0B71C18F4DBE}" dt="2021-06-22T12:20:43.002" v="1799" actId="478"/>
          <ac:spMkLst>
            <pc:docMk/>
            <pc:sldMk cId="415269742" sldId="640"/>
            <ac:spMk id="11" creationId="{9EE27BF2-3887-4379-A3D3-898D97DA2755}"/>
          </ac:spMkLst>
        </pc:spChg>
        <pc:spChg chg="del">
          <ac:chgData name="Sidney Seckler" userId="73470fc2d5f88927" providerId="LiveId" clId="{A17ECD8A-FB6E-4FBB-9AA0-0B71C18F4DBE}" dt="2021-06-22T12:20:43.002" v="1799" actId="478"/>
          <ac:spMkLst>
            <pc:docMk/>
            <pc:sldMk cId="415269742" sldId="640"/>
            <ac:spMk id="12" creationId="{6ED950FE-D159-4FF3-983C-B721E1FA84AA}"/>
          </ac:spMkLst>
        </pc:spChg>
        <pc:spChg chg="add mod">
          <ac:chgData name="Sidney Seckler" userId="73470fc2d5f88927" providerId="LiveId" clId="{A17ECD8A-FB6E-4FBB-9AA0-0B71C18F4DBE}" dt="2021-06-22T12:22:05.156" v="1809" actId="1076"/>
          <ac:spMkLst>
            <pc:docMk/>
            <pc:sldMk cId="415269742" sldId="640"/>
            <ac:spMk id="13" creationId="{522A802F-6C88-4581-96A2-F8C36B80F18D}"/>
          </ac:spMkLst>
        </pc:spChg>
      </pc:sldChg>
      <pc:sldChg chg="addSp delSp modSp add mod">
        <pc:chgData name="Sidney Seckler" userId="73470fc2d5f88927" providerId="LiveId" clId="{A17ECD8A-FB6E-4FBB-9AA0-0B71C18F4DBE}" dt="2021-06-22T12:24:53.741" v="1836" actId="1076"/>
        <pc:sldMkLst>
          <pc:docMk/>
          <pc:sldMk cId="723654209" sldId="641"/>
        </pc:sldMkLst>
        <pc:spChg chg="del">
          <ac:chgData name="Sidney Seckler" userId="73470fc2d5f88927" providerId="LiveId" clId="{A17ECD8A-FB6E-4FBB-9AA0-0B71C18F4DBE}" dt="2021-06-22T12:23:03.625" v="1811" actId="478"/>
          <ac:spMkLst>
            <pc:docMk/>
            <pc:sldMk cId="723654209" sldId="641"/>
            <ac:spMk id="10" creationId="{6C06FB49-60B5-4AA3-9A4F-2E9A4C362618}"/>
          </ac:spMkLst>
        </pc:spChg>
        <pc:spChg chg="add mod">
          <ac:chgData name="Sidney Seckler" userId="73470fc2d5f88927" providerId="LiveId" clId="{A17ECD8A-FB6E-4FBB-9AA0-0B71C18F4DBE}" dt="2021-06-22T12:24:53.741" v="1836" actId="1076"/>
          <ac:spMkLst>
            <pc:docMk/>
            <pc:sldMk cId="723654209" sldId="641"/>
            <ac:spMk id="11" creationId="{E15B37D1-4BA9-48E3-B147-547A7A23B517}"/>
          </ac:spMkLst>
        </pc:spChg>
        <pc:spChg chg="add mod">
          <ac:chgData name="Sidney Seckler" userId="73470fc2d5f88927" providerId="LiveId" clId="{A17ECD8A-FB6E-4FBB-9AA0-0B71C18F4DBE}" dt="2021-06-22T12:24:50.471" v="1835" actId="1076"/>
          <ac:spMkLst>
            <pc:docMk/>
            <pc:sldMk cId="723654209" sldId="641"/>
            <ac:spMk id="12" creationId="{63032468-9CB5-4875-927B-7CBD7E832D16}"/>
          </ac:spMkLst>
        </pc:spChg>
        <pc:spChg chg="del">
          <ac:chgData name="Sidney Seckler" userId="73470fc2d5f88927" providerId="LiveId" clId="{A17ECD8A-FB6E-4FBB-9AA0-0B71C18F4DBE}" dt="2021-06-22T12:23:03.625" v="1811" actId="478"/>
          <ac:spMkLst>
            <pc:docMk/>
            <pc:sldMk cId="723654209" sldId="641"/>
            <ac:spMk id="13" creationId="{522A802F-6C88-4581-96A2-F8C36B80F18D}"/>
          </ac:spMkLst>
        </pc:spChg>
        <pc:picChg chg="add mod">
          <ac:chgData name="Sidney Seckler" userId="73470fc2d5f88927" providerId="LiveId" clId="{A17ECD8A-FB6E-4FBB-9AA0-0B71C18F4DBE}" dt="2021-06-22T12:24:24.760" v="1830" actId="1036"/>
          <ac:picMkLst>
            <pc:docMk/>
            <pc:sldMk cId="723654209" sldId="641"/>
            <ac:picMk id="14" creationId="{4E1E5ED0-52F0-4D4E-AE47-13780DFE9ED3}"/>
          </ac:picMkLst>
        </pc:picChg>
      </pc:sldChg>
      <pc:sldChg chg="addSp delSp modSp add mod">
        <pc:chgData name="Sidney Seckler" userId="73470fc2d5f88927" providerId="LiveId" clId="{A17ECD8A-FB6E-4FBB-9AA0-0B71C18F4DBE}" dt="2021-06-22T12:26:21.898" v="1860" actId="1035"/>
        <pc:sldMkLst>
          <pc:docMk/>
          <pc:sldMk cId="2107457567" sldId="642"/>
        </pc:sldMkLst>
        <pc:spChg chg="add mod">
          <ac:chgData name="Sidney Seckler" userId="73470fc2d5f88927" providerId="LiveId" clId="{A17ECD8A-FB6E-4FBB-9AA0-0B71C18F4DBE}" dt="2021-06-22T12:25:57.031" v="1851" actId="1076"/>
          <ac:spMkLst>
            <pc:docMk/>
            <pc:sldMk cId="2107457567" sldId="642"/>
            <ac:spMk id="10" creationId="{393950CD-8363-488B-9BE6-8C56A44929C8}"/>
          </ac:spMkLst>
        </pc:spChg>
        <pc:spChg chg="del">
          <ac:chgData name="Sidney Seckler" userId="73470fc2d5f88927" providerId="LiveId" clId="{A17ECD8A-FB6E-4FBB-9AA0-0B71C18F4DBE}" dt="2021-06-22T12:25:07.220" v="1838" actId="478"/>
          <ac:spMkLst>
            <pc:docMk/>
            <pc:sldMk cId="2107457567" sldId="642"/>
            <ac:spMk id="11" creationId="{E15B37D1-4BA9-48E3-B147-547A7A23B517}"/>
          </ac:spMkLst>
        </pc:spChg>
        <pc:spChg chg="del">
          <ac:chgData name="Sidney Seckler" userId="73470fc2d5f88927" providerId="LiveId" clId="{A17ECD8A-FB6E-4FBB-9AA0-0B71C18F4DBE}" dt="2021-06-22T12:25:09.637" v="1839" actId="478"/>
          <ac:spMkLst>
            <pc:docMk/>
            <pc:sldMk cId="2107457567" sldId="642"/>
            <ac:spMk id="12" creationId="{63032468-9CB5-4875-927B-7CBD7E832D16}"/>
          </ac:spMkLst>
        </pc:spChg>
        <pc:spChg chg="add mod">
          <ac:chgData name="Sidney Seckler" userId="73470fc2d5f88927" providerId="LiveId" clId="{A17ECD8A-FB6E-4FBB-9AA0-0B71C18F4DBE}" dt="2021-06-22T12:25:55.047" v="1850" actId="1076"/>
          <ac:spMkLst>
            <pc:docMk/>
            <pc:sldMk cId="2107457567" sldId="642"/>
            <ac:spMk id="13" creationId="{D851ADAC-81CE-4B35-B33B-4977A3BE89A9}"/>
          </ac:spMkLst>
        </pc:spChg>
        <pc:picChg chg="del">
          <ac:chgData name="Sidney Seckler" userId="73470fc2d5f88927" providerId="LiveId" clId="{A17ECD8A-FB6E-4FBB-9AA0-0B71C18F4DBE}" dt="2021-06-22T12:25:58.173" v="1852" actId="478"/>
          <ac:picMkLst>
            <pc:docMk/>
            <pc:sldMk cId="2107457567" sldId="642"/>
            <ac:picMk id="14" creationId="{4E1E5ED0-52F0-4D4E-AE47-13780DFE9ED3}"/>
          </ac:picMkLst>
        </pc:picChg>
        <pc:picChg chg="add mod">
          <ac:chgData name="Sidney Seckler" userId="73470fc2d5f88927" providerId="LiveId" clId="{A17ECD8A-FB6E-4FBB-9AA0-0B71C18F4DBE}" dt="2021-06-22T12:26:21.898" v="1860" actId="1035"/>
          <ac:picMkLst>
            <pc:docMk/>
            <pc:sldMk cId="2107457567" sldId="642"/>
            <ac:picMk id="15" creationId="{7C281D6A-424A-4892-8E80-63CFD1070107}"/>
          </ac:picMkLst>
        </pc:picChg>
      </pc:sldChg>
      <pc:sldChg chg="addSp delSp modSp add mod">
        <pc:chgData name="Sidney Seckler" userId="73470fc2d5f88927" providerId="LiveId" clId="{A17ECD8A-FB6E-4FBB-9AA0-0B71C18F4DBE}" dt="2021-06-22T12:34:44.720" v="1874" actId="207"/>
        <pc:sldMkLst>
          <pc:docMk/>
          <pc:sldMk cId="2775670581" sldId="643"/>
        </pc:sldMkLst>
        <pc:spChg chg="del">
          <ac:chgData name="Sidney Seckler" userId="73470fc2d5f88927" providerId="LiveId" clId="{A17ECD8A-FB6E-4FBB-9AA0-0B71C18F4DBE}" dt="2021-06-22T12:32:48.200" v="1862" actId="478"/>
          <ac:spMkLst>
            <pc:docMk/>
            <pc:sldMk cId="2775670581" sldId="643"/>
            <ac:spMk id="10" creationId="{393950CD-8363-488B-9BE6-8C56A44929C8}"/>
          </ac:spMkLst>
        </pc:spChg>
        <pc:spChg chg="add mod">
          <ac:chgData name="Sidney Seckler" userId="73470fc2d5f88927" providerId="LiveId" clId="{A17ECD8A-FB6E-4FBB-9AA0-0B71C18F4DBE}" dt="2021-06-22T12:34:44.720" v="1874" actId="207"/>
          <ac:spMkLst>
            <pc:docMk/>
            <pc:sldMk cId="2775670581" sldId="643"/>
            <ac:spMk id="11" creationId="{EC65813D-97AD-458D-A33A-11FFD90B35DC}"/>
          </ac:spMkLst>
        </pc:spChg>
        <pc:spChg chg="add mod">
          <ac:chgData name="Sidney Seckler" userId="73470fc2d5f88927" providerId="LiveId" clId="{A17ECD8A-FB6E-4FBB-9AA0-0B71C18F4DBE}" dt="2021-06-22T12:34:01.248" v="1868" actId="1076"/>
          <ac:spMkLst>
            <pc:docMk/>
            <pc:sldMk cId="2775670581" sldId="643"/>
            <ac:spMk id="12" creationId="{4A80E623-E37D-4760-BC90-790B4AC805AD}"/>
          </ac:spMkLst>
        </pc:spChg>
        <pc:spChg chg="del">
          <ac:chgData name="Sidney Seckler" userId="73470fc2d5f88927" providerId="LiveId" clId="{A17ECD8A-FB6E-4FBB-9AA0-0B71C18F4DBE}" dt="2021-06-22T12:32:51.739" v="1863" actId="478"/>
          <ac:spMkLst>
            <pc:docMk/>
            <pc:sldMk cId="2775670581" sldId="643"/>
            <ac:spMk id="13" creationId="{D851ADAC-81CE-4B35-B33B-4977A3BE89A9}"/>
          </ac:spMkLst>
        </pc:spChg>
        <pc:spChg chg="add mod">
          <ac:chgData name="Sidney Seckler" userId="73470fc2d5f88927" providerId="LiveId" clId="{A17ECD8A-FB6E-4FBB-9AA0-0B71C18F4DBE}" dt="2021-06-22T12:34:33.105" v="1873" actId="1076"/>
          <ac:spMkLst>
            <pc:docMk/>
            <pc:sldMk cId="2775670581" sldId="643"/>
            <ac:spMk id="14" creationId="{DF2C69FA-6CD9-4A62-883F-8267D0A267C4}"/>
          </ac:spMkLst>
        </pc:spChg>
        <pc:picChg chg="del">
          <ac:chgData name="Sidney Seckler" userId="73470fc2d5f88927" providerId="LiveId" clId="{A17ECD8A-FB6E-4FBB-9AA0-0B71C18F4DBE}" dt="2021-06-22T12:32:53.391" v="1864" actId="478"/>
          <ac:picMkLst>
            <pc:docMk/>
            <pc:sldMk cId="2775670581" sldId="643"/>
            <ac:picMk id="15" creationId="{7C281D6A-424A-4892-8E80-63CFD1070107}"/>
          </ac:picMkLst>
        </pc:picChg>
      </pc:sldChg>
      <pc:sldChg chg="addSp delSp modSp add mod">
        <pc:chgData name="Sidney Seckler" userId="73470fc2d5f88927" providerId="LiveId" clId="{A17ECD8A-FB6E-4FBB-9AA0-0B71C18F4DBE}" dt="2021-06-22T12:58:44.275" v="1955" actId="692"/>
        <pc:sldMkLst>
          <pc:docMk/>
          <pc:sldMk cId="2776527373" sldId="644"/>
        </pc:sldMkLst>
        <pc:spChg chg="add del mod">
          <ac:chgData name="Sidney Seckler" userId="73470fc2d5f88927" providerId="LiveId" clId="{A17ECD8A-FB6E-4FBB-9AA0-0B71C18F4DBE}" dt="2021-06-22T12:57:11.715" v="1951" actId="478"/>
          <ac:spMkLst>
            <pc:docMk/>
            <pc:sldMk cId="2776527373" sldId="644"/>
            <ac:spMk id="3" creationId="{EC289896-8B72-4B91-9A1E-92442E405125}"/>
          </ac:spMkLst>
        </pc:spChg>
        <pc:spChg chg="del">
          <ac:chgData name="Sidney Seckler" userId="73470fc2d5f88927" providerId="LiveId" clId="{A17ECD8A-FB6E-4FBB-9AA0-0B71C18F4DBE}" dt="2021-06-22T12:57:08.303" v="1950" actId="478"/>
          <ac:spMkLst>
            <pc:docMk/>
            <pc:sldMk cId="2776527373" sldId="644"/>
            <ac:spMk id="8" creationId="{67411FAF-CBFD-4BBA-9B8A-35421A342BF1}"/>
          </ac:spMkLst>
        </pc:spChg>
        <pc:graphicFrameChg chg="add mod">
          <ac:chgData name="Sidney Seckler" userId="73470fc2d5f88927" providerId="LiveId" clId="{A17ECD8A-FB6E-4FBB-9AA0-0B71C18F4DBE}" dt="2021-06-22T12:58:44.275" v="1955" actId="692"/>
          <ac:graphicFrameMkLst>
            <pc:docMk/>
            <pc:sldMk cId="2776527373" sldId="644"/>
            <ac:graphicFrameMk id="7" creationId="{E5348B26-785F-4963-80DE-0E13504FC824}"/>
          </ac:graphicFrameMkLst>
        </pc:graphicFrameChg>
      </pc:sldChg>
      <pc:sldChg chg="addSp delSp modSp add mod">
        <pc:chgData name="Sidney Seckler" userId="73470fc2d5f88927" providerId="LiveId" clId="{A17ECD8A-FB6E-4FBB-9AA0-0B71C18F4DBE}" dt="2021-06-22T12:35:55.978" v="1883" actId="1076"/>
        <pc:sldMkLst>
          <pc:docMk/>
          <pc:sldMk cId="3723598812" sldId="645"/>
        </pc:sldMkLst>
        <pc:spChg chg="add mod">
          <ac:chgData name="Sidney Seckler" userId="73470fc2d5f88927" providerId="LiveId" clId="{A17ECD8A-FB6E-4FBB-9AA0-0B71C18F4DBE}" dt="2021-06-22T12:35:55.978" v="1883" actId="1076"/>
          <ac:spMkLst>
            <pc:docMk/>
            <pc:sldMk cId="3723598812" sldId="645"/>
            <ac:spMk id="10" creationId="{C9F37CEA-BF27-4883-B3F7-3D5BC76193D2}"/>
          </ac:spMkLst>
        </pc:spChg>
        <pc:spChg chg="mod">
          <ac:chgData name="Sidney Seckler" userId="73470fc2d5f88927" providerId="LiveId" clId="{A17ECD8A-FB6E-4FBB-9AA0-0B71C18F4DBE}" dt="2021-06-22T12:35:16.210" v="1878" actId="1076"/>
          <ac:spMkLst>
            <pc:docMk/>
            <pc:sldMk cId="3723598812" sldId="645"/>
            <ac:spMk id="11" creationId="{EC65813D-97AD-458D-A33A-11FFD90B35DC}"/>
          </ac:spMkLst>
        </pc:spChg>
        <pc:spChg chg="del">
          <ac:chgData name="Sidney Seckler" userId="73470fc2d5f88927" providerId="LiveId" clId="{A17ECD8A-FB6E-4FBB-9AA0-0B71C18F4DBE}" dt="2021-06-22T12:35:09.869" v="1876" actId="478"/>
          <ac:spMkLst>
            <pc:docMk/>
            <pc:sldMk cId="3723598812" sldId="645"/>
            <ac:spMk id="12" creationId="{4A80E623-E37D-4760-BC90-790B4AC805AD}"/>
          </ac:spMkLst>
        </pc:spChg>
        <pc:spChg chg="del">
          <ac:chgData name="Sidney Seckler" userId="73470fc2d5f88927" providerId="LiveId" clId="{A17ECD8A-FB6E-4FBB-9AA0-0B71C18F4DBE}" dt="2021-06-22T12:35:12.284" v="1877" actId="478"/>
          <ac:spMkLst>
            <pc:docMk/>
            <pc:sldMk cId="3723598812" sldId="645"/>
            <ac:spMk id="14" creationId="{DF2C69FA-6CD9-4A62-883F-8267D0A267C4}"/>
          </ac:spMkLst>
        </pc:spChg>
      </pc:sldChg>
      <pc:sldChg chg="addSp delSp modSp add mod">
        <pc:chgData name="Sidney Seckler" userId="73470fc2d5f88927" providerId="LiveId" clId="{A17ECD8A-FB6E-4FBB-9AA0-0B71C18F4DBE}" dt="2021-06-22T12:37:30.743" v="1898" actId="1076"/>
        <pc:sldMkLst>
          <pc:docMk/>
          <pc:sldMk cId="3077467615" sldId="646"/>
        </pc:sldMkLst>
        <pc:spChg chg="add mod">
          <ac:chgData name="Sidney Seckler" userId="73470fc2d5f88927" providerId="LiveId" clId="{A17ECD8A-FB6E-4FBB-9AA0-0B71C18F4DBE}" dt="2021-06-22T12:37:30.743" v="1898" actId="1076"/>
          <ac:spMkLst>
            <pc:docMk/>
            <pc:sldMk cId="3077467615" sldId="646"/>
            <ac:spMk id="4" creationId="{EE4982EC-0356-4F72-ACCC-16C5241C235F}"/>
          </ac:spMkLst>
        </pc:spChg>
        <pc:spChg chg="mod">
          <ac:chgData name="Sidney Seckler" userId="73470fc2d5f88927" providerId="LiveId" clId="{A17ECD8A-FB6E-4FBB-9AA0-0B71C18F4DBE}" dt="2021-06-22T12:36:22.555" v="1886" actId="1076"/>
          <ac:spMkLst>
            <pc:docMk/>
            <pc:sldMk cId="3077467615" sldId="646"/>
            <ac:spMk id="10" creationId="{C9F37CEA-BF27-4883-B3F7-3D5BC76193D2}"/>
          </ac:spMkLst>
        </pc:spChg>
        <pc:spChg chg="del">
          <ac:chgData name="Sidney Seckler" userId="73470fc2d5f88927" providerId="LiveId" clId="{A17ECD8A-FB6E-4FBB-9AA0-0B71C18F4DBE}" dt="2021-06-22T12:36:16.936" v="1885" actId="478"/>
          <ac:spMkLst>
            <pc:docMk/>
            <pc:sldMk cId="3077467615" sldId="646"/>
            <ac:spMk id="11" creationId="{EC65813D-97AD-458D-A33A-11FFD90B35DC}"/>
          </ac:spMkLst>
        </pc:spChg>
        <pc:spChg chg="add mod">
          <ac:chgData name="Sidney Seckler" userId="73470fc2d5f88927" providerId="LiveId" clId="{A17ECD8A-FB6E-4FBB-9AA0-0B71C18F4DBE}" dt="2021-06-22T12:36:50.492" v="1891" actId="1076"/>
          <ac:spMkLst>
            <pc:docMk/>
            <pc:sldMk cId="3077467615" sldId="646"/>
            <ac:spMk id="12" creationId="{081FE97F-71EC-4F9E-9E7A-52F9A4C7BD50}"/>
          </ac:spMkLst>
        </pc:spChg>
        <pc:spChg chg="add mod">
          <ac:chgData name="Sidney Seckler" userId="73470fc2d5f88927" providerId="LiveId" clId="{A17ECD8A-FB6E-4FBB-9AA0-0B71C18F4DBE}" dt="2021-06-22T12:37:12.929" v="1896" actId="1076"/>
          <ac:spMkLst>
            <pc:docMk/>
            <pc:sldMk cId="3077467615" sldId="646"/>
            <ac:spMk id="13" creationId="{174B90F2-C004-4191-95D5-826AAFEC1E77}"/>
          </ac:spMkLst>
        </pc:spChg>
      </pc:sldChg>
      <pc:sldChg chg="modSp add mod">
        <pc:chgData name="Sidney Seckler" userId="73470fc2d5f88927" providerId="LiveId" clId="{A17ECD8A-FB6E-4FBB-9AA0-0B71C18F4DBE}" dt="2021-06-22T12:53:09.785" v="1904" actId="14100"/>
        <pc:sldMkLst>
          <pc:docMk/>
          <pc:sldMk cId="892060138" sldId="647"/>
        </pc:sldMkLst>
        <pc:spChg chg="mod">
          <ac:chgData name="Sidney Seckler" userId="73470fc2d5f88927" providerId="LiveId" clId="{A17ECD8A-FB6E-4FBB-9AA0-0B71C18F4DBE}" dt="2021-06-22T12:53:09.785" v="1904" actId="14100"/>
          <ac:spMkLst>
            <pc:docMk/>
            <pc:sldMk cId="892060138" sldId="647"/>
            <ac:spMk id="10" creationId="{C9F37CEA-BF27-4883-B3F7-3D5BC76193D2}"/>
          </ac:spMkLst>
        </pc:spChg>
      </pc:sldChg>
      <pc:sldChg chg="addSp delSp modSp add mod">
        <pc:chgData name="Sidney Seckler" userId="73470fc2d5f88927" providerId="LiveId" clId="{A17ECD8A-FB6E-4FBB-9AA0-0B71C18F4DBE}" dt="2021-06-22T12:54:22.853" v="1921" actId="1076"/>
        <pc:sldMkLst>
          <pc:docMk/>
          <pc:sldMk cId="2086902052" sldId="648"/>
        </pc:sldMkLst>
        <pc:spChg chg="mod">
          <ac:chgData name="Sidney Seckler" userId="73470fc2d5f88927" providerId="LiveId" clId="{A17ECD8A-FB6E-4FBB-9AA0-0B71C18F4DBE}" dt="2021-06-22T12:53:29.259" v="1909" actId="14100"/>
          <ac:spMkLst>
            <pc:docMk/>
            <pc:sldMk cId="2086902052" sldId="648"/>
            <ac:spMk id="10" creationId="{C9F37CEA-BF27-4883-B3F7-3D5BC76193D2}"/>
          </ac:spMkLst>
        </pc:spChg>
        <pc:spChg chg="add mod">
          <ac:chgData name="Sidney Seckler" userId="73470fc2d5f88927" providerId="LiveId" clId="{A17ECD8A-FB6E-4FBB-9AA0-0B71C18F4DBE}" dt="2021-06-22T12:54:00.977" v="1916" actId="1076"/>
          <ac:spMkLst>
            <pc:docMk/>
            <pc:sldMk cId="2086902052" sldId="648"/>
            <ac:spMk id="11" creationId="{21078D79-5193-4913-BE46-38DBF9F731DB}"/>
          </ac:spMkLst>
        </pc:spChg>
        <pc:spChg chg="del">
          <ac:chgData name="Sidney Seckler" userId="73470fc2d5f88927" providerId="LiveId" clId="{A17ECD8A-FB6E-4FBB-9AA0-0B71C18F4DBE}" dt="2021-06-22T12:53:34.262" v="1910" actId="478"/>
          <ac:spMkLst>
            <pc:docMk/>
            <pc:sldMk cId="2086902052" sldId="648"/>
            <ac:spMk id="12" creationId="{081FE97F-71EC-4F9E-9E7A-52F9A4C7BD50}"/>
          </ac:spMkLst>
        </pc:spChg>
        <pc:spChg chg="del">
          <ac:chgData name="Sidney Seckler" userId="73470fc2d5f88927" providerId="LiveId" clId="{A17ECD8A-FB6E-4FBB-9AA0-0B71C18F4DBE}" dt="2021-06-22T12:53:37.016" v="1911" actId="478"/>
          <ac:spMkLst>
            <pc:docMk/>
            <pc:sldMk cId="2086902052" sldId="648"/>
            <ac:spMk id="13" creationId="{174B90F2-C004-4191-95D5-826AAFEC1E77}"/>
          </ac:spMkLst>
        </pc:spChg>
        <pc:spChg chg="add mod">
          <ac:chgData name="Sidney Seckler" userId="73470fc2d5f88927" providerId="LiveId" clId="{A17ECD8A-FB6E-4FBB-9AA0-0B71C18F4DBE}" dt="2021-06-22T12:54:22.853" v="1921" actId="1076"/>
          <ac:spMkLst>
            <pc:docMk/>
            <pc:sldMk cId="2086902052" sldId="648"/>
            <ac:spMk id="14" creationId="{B9C57ECF-A98E-4B28-9668-6294538D8449}"/>
          </ac:spMkLst>
        </pc:spChg>
      </pc:sldChg>
      <pc:sldChg chg="addSp delSp modSp add mod">
        <pc:chgData name="Sidney Seckler" userId="73470fc2d5f88927" providerId="LiveId" clId="{A17ECD8A-FB6E-4FBB-9AA0-0B71C18F4DBE}" dt="2021-06-22T12:55:34.477" v="1931" actId="1076"/>
        <pc:sldMkLst>
          <pc:docMk/>
          <pc:sldMk cId="3295517789" sldId="649"/>
        </pc:sldMkLst>
        <pc:spChg chg="del mod">
          <ac:chgData name="Sidney Seckler" userId="73470fc2d5f88927" providerId="LiveId" clId="{A17ECD8A-FB6E-4FBB-9AA0-0B71C18F4DBE}" dt="2021-06-22T12:55:19.335" v="1925" actId="478"/>
          <ac:spMkLst>
            <pc:docMk/>
            <pc:sldMk cId="3295517789" sldId="649"/>
            <ac:spMk id="10" creationId="{C9F37CEA-BF27-4883-B3F7-3D5BC76193D2}"/>
          </ac:spMkLst>
        </pc:spChg>
        <pc:spChg chg="add mod">
          <ac:chgData name="Sidney Seckler" userId="73470fc2d5f88927" providerId="LiveId" clId="{A17ECD8A-FB6E-4FBB-9AA0-0B71C18F4DBE}" dt="2021-06-22T12:55:34.477" v="1931" actId="1076"/>
          <ac:spMkLst>
            <pc:docMk/>
            <pc:sldMk cId="3295517789" sldId="649"/>
            <ac:spMk id="12" creationId="{9FA258D8-6672-498E-B9F0-06C9D9452F99}"/>
          </ac:spMkLst>
        </pc:spChg>
      </pc:sldChg>
      <pc:sldChg chg="addSp delSp modSp add mod">
        <pc:chgData name="Sidney Seckler" userId="73470fc2d5f88927" providerId="LiveId" clId="{A17ECD8A-FB6E-4FBB-9AA0-0B71C18F4DBE}" dt="2021-06-22T12:56:58.056" v="1949" actId="1076"/>
        <pc:sldMkLst>
          <pc:docMk/>
          <pc:sldMk cId="141383206" sldId="650"/>
        </pc:sldMkLst>
        <pc:spChg chg="del">
          <ac:chgData name="Sidney Seckler" userId="73470fc2d5f88927" providerId="LiveId" clId="{A17ECD8A-FB6E-4FBB-9AA0-0B71C18F4DBE}" dt="2021-06-22T12:55:41.956" v="1932" actId="478"/>
          <ac:spMkLst>
            <pc:docMk/>
            <pc:sldMk cId="141383206" sldId="650"/>
            <ac:spMk id="10" creationId="{C9F37CEA-BF27-4883-B3F7-3D5BC76193D2}"/>
          </ac:spMkLst>
        </pc:spChg>
        <pc:spChg chg="del">
          <ac:chgData name="Sidney Seckler" userId="73470fc2d5f88927" providerId="LiveId" clId="{A17ECD8A-FB6E-4FBB-9AA0-0B71C18F4DBE}" dt="2021-06-22T12:55:57.413" v="1935" actId="478"/>
          <ac:spMkLst>
            <pc:docMk/>
            <pc:sldMk cId="141383206" sldId="650"/>
            <ac:spMk id="11" creationId="{21078D79-5193-4913-BE46-38DBF9F731DB}"/>
          </ac:spMkLst>
        </pc:spChg>
        <pc:spChg chg="add mod">
          <ac:chgData name="Sidney Seckler" userId="73470fc2d5f88927" providerId="LiveId" clId="{A17ECD8A-FB6E-4FBB-9AA0-0B71C18F4DBE}" dt="2021-06-22T12:55:54.648" v="1934" actId="1076"/>
          <ac:spMkLst>
            <pc:docMk/>
            <pc:sldMk cId="141383206" sldId="650"/>
            <ac:spMk id="12" creationId="{79D1FB11-1897-4687-BB41-3167BA2EE7C9}"/>
          </ac:spMkLst>
        </pc:spChg>
        <pc:spChg chg="add mod">
          <ac:chgData name="Sidney Seckler" userId="73470fc2d5f88927" providerId="LiveId" clId="{A17ECD8A-FB6E-4FBB-9AA0-0B71C18F4DBE}" dt="2021-06-22T12:56:25.093" v="1942" actId="207"/>
          <ac:spMkLst>
            <pc:docMk/>
            <pc:sldMk cId="141383206" sldId="650"/>
            <ac:spMk id="13" creationId="{413E06AB-B771-47A8-84DE-B19E08D89744}"/>
          </ac:spMkLst>
        </pc:spChg>
        <pc:spChg chg="del">
          <ac:chgData name="Sidney Seckler" userId="73470fc2d5f88927" providerId="LiveId" clId="{A17ECD8A-FB6E-4FBB-9AA0-0B71C18F4DBE}" dt="2021-06-22T12:55:59.998" v="1936" actId="478"/>
          <ac:spMkLst>
            <pc:docMk/>
            <pc:sldMk cId="141383206" sldId="650"/>
            <ac:spMk id="14" creationId="{B9C57ECF-A98E-4B28-9668-6294538D8449}"/>
          </ac:spMkLst>
        </pc:spChg>
        <pc:spChg chg="add mod">
          <ac:chgData name="Sidney Seckler" userId="73470fc2d5f88927" providerId="LiveId" clId="{A17ECD8A-FB6E-4FBB-9AA0-0B71C18F4DBE}" dt="2021-06-22T12:56:58.056" v="1949" actId="1076"/>
          <ac:spMkLst>
            <pc:docMk/>
            <pc:sldMk cId="141383206" sldId="650"/>
            <ac:spMk id="15" creationId="{C1D64EC9-4232-42EE-BC6A-C2D97368319B}"/>
          </ac:spMkLst>
        </pc:spChg>
      </pc:sldChg>
      <pc:sldChg chg="addSp modSp add mod">
        <pc:chgData name="Sidney Seckler" userId="73470fc2d5f88927" providerId="LiveId" clId="{A17ECD8A-FB6E-4FBB-9AA0-0B71C18F4DBE}" dt="2021-06-22T13:03:25.562" v="2179" actId="1076"/>
        <pc:sldMkLst>
          <pc:docMk/>
          <pc:sldMk cId="580616632" sldId="651"/>
        </pc:sldMkLst>
        <pc:spChg chg="add mod">
          <ac:chgData name="Sidney Seckler" userId="73470fc2d5f88927" providerId="LiveId" clId="{A17ECD8A-FB6E-4FBB-9AA0-0B71C18F4DBE}" dt="2021-06-22T13:03:13.523" v="2177" actId="1076"/>
          <ac:spMkLst>
            <pc:docMk/>
            <pc:sldMk cId="580616632" sldId="651"/>
            <ac:spMk id="6" creationId="{FA3690C5-FE6B-46D8-9443-48EFC9051E60}"/>
          </ac:spMkLst>
        </pc:spChg>
        <pc:spChg chg="mod">
          <ac:chgData name="Sidney Seckler" userId="73470fc2d5f88927" providerId="LiveId" clId="{A17ECD8A-FB6E-4FBB-9AA0-0B71C18F4DBE}" dt="2021-06-22T13:00:53.394" v="2032" actId="20577"/>
          <ac:spMkLst>
            <pc:docMk/>
            <pc:sldMk cId="580616632" sldId="651"/>
            <ac:spMk id="7" creationId="{16F356BC-55F7-464D-9A16-E2D9C05E1899}"/>
          </ac:spMkLst>
        </pc:spChg>
        <pc:spChg chg="add mod">
          <ac:chgData name="Sidney Seckler" userId="73470fc2d5f88927" providerId="LiveId" clId="{A17ECD8A-FB6E-4FBB-9AA0-0B71C18F4DBE}" dt="2021-06-22T13:03:25.562" v="2179" actId="1076"/>
          <ac:spMkLst>
            <pc:docMk/>
            <pc:sldMk cId="580616632" sldId="651"/>
            <ac:spMk id="8" creationId="{DA7F50E8-7BEB-4438-8B58-9EA3A4C9ACDE}"/>
          </ac:spMkLst>
        </pc:spChg>
        <pc:spChg chg="mod">
          <ac:chgData name="Sidney Seckler" userId="73470fc2d5f88927" providerId="LiveId" clId="{A17ECD8A-FB6E-4FBB-9AA0-0B71C18F4DBE}" dt="2021-06-22T13:03:18.460" v="2178" actId="1076"/>
          <ac:spMkLst>
            <pc:docMk/>
            <pc:sldMk cId="580616632" sldId="651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2T13:06:24.363" v="2209" actId="1076"/>
        <pc:sldMkLst>
          <pc:docMk/>
          <pc:sldMk cId="3584245617" sldId="652"/>
        </pc:sldMkLst>
        <pc:spChg chg="del">
          <ac:chgData name="Sidney Seckler" userId="73470fc2d5f88927" providerId="LiveId" clId="{A17ECD8A-FB6E-4FBB-9AA0-0B71C18F4DBE}" dt="2021-06-22T13:04:31.679" v="2200" actId="478"/>
          <ac:spMkLst>
            <pc:docMk/>
            <pc:sldMk cId="3584245617" sldId="652"/>
            <ac:spMk id="6" creationId="{FA3690C5-FE6B-46D8-9443-48EFC9051E60}"/>
          </ac:spMkLst>
        </pc:spChg>
        <pc:spChg chg="del">
          <ac:chgData name="Sidney Seckler" userId="73470fc2d5f88927" providerId="LiveId" clId="{A17ECD8A-FB6E-4FBB-9AA0-0B71C18F4DBE}" dt="2021-06-22T13:04:37.147" v="2201" actId="478"/>
          <ac:spMkLst>
            <pc:docMk/>
            <pc:sldMk cId="3584245617" sldId="652"/>
            <ac:spMk id="8" creationId="{DA7F50E8-7BEB-4438-8B58-9EA3A4C9ACDE}"/>
          </ac:spMkLst>
        </pc:spChg>
        <pc:spChg chg="add del mod">
          <ac:chgData name="Sidney Seckler" userId="73470fc2d5f88927" providerId="LiveId" clId="{A17ECD8A-FB6E-4FBB-9AA0-0B71C18F4DBE}" dt="2021-06-22T13:05:26.399" v="2205" actId="478"/>
          <ac:spMkLst>
            <pc:docMk/>
            <pc:sldMk cId="3584245617" sldId="652"/>
            <ac:spMk id="9" creationId="{3FE90D27-95EE-4A20-B636-A77677730F69}"/>
          </ac:spMkLst>
        </pc:spChg>
        <pc:spChg chg="add del mod">
          <ac:chgData name="Sidney Seckler" userId="73470fc2d5f88927" providerId="LiveId" clId="{A17ECD8A-FB6E-4FBB-9AA0-0B71C18F4DBE}" dt="2021-06-22T13:05:26.399" v="2205" actId="478"/>
          <ac:spMkLst>
            <pc:docMk/>
            <pc:sldMk cId="3584245617" sldId="652"/>
            <ac:spMk id="10" creationId="{7C4DEBCA-3C28-4A87-AA85-18D460ECB86A}"/>
          </ac:spMkLst>
        </pc:spChg>
        <pc:spChg chg="add mod">
          <ac:chgData name="Sidney Seckler" userId="73470fc2d5f88927" providerId="LiveId" clId="{A17ECD8A-FB6E-4FBB-9AA0-0B71C18F4DBE}" dt="2021-06-22T13:05:56.468" v="2207" actId="1076"/>
          <ac:spMkLst>
            <pc:docMk/>
            <pc:sldMk cId="3584245617" sldId="652"/>
            <ac:spMk id="11" creationId="{F42A22D1-3F90-46A8-8444-5DAC27B788CC}"/>
          </ac:spMkLst>
        </pc:spChg>
        <pc:spChg chg="add mod">
          <ac:chgData name="Sidney Seckler" userId="73470fc2d5f88927" providerId="LiveId" clId="{A17ECD8A-FB6E-4FBB-9AA0-0B71C18F4DBE}" dt="2021-06-22T13:05:56.468" v="2207" actId="1076"/>
          <ac:spMkLst>
            <pc:docMk/>
            <pc:sldMk cId="3584245617" sldId="652"/>
            <ac:spMk id="12" creationId="{0707F73A-42A4-4003-9814-F0112EE7B203}"/>
          </ac:spMkLst>
        </pc:spChg>
        <pc:spChg chg="add mod">
          <ac:chgData name="Sidney Seckler" userId="73470fc2d5f88927" providerId="LiveId" clId="{A17ECD8A-FB6E-4FBB-9AA0-0B71C18F4DBE}" dt="2021-06-22T13:05:56.468" v="2207" actId="1076"/>
          <ac:spMkLst>
            <pc:docMk/>
            <pc:sldMk cId="3584245617" sldId="652"/>
            <ac:spMk id="13" creationId="{43F46551-A666-4002-B58F-7F87B20DD099}"/>
          </ac:spMkLst>
        </pc:spChg>
        <pc:spChg chg="add mod">
          <ac:chgData name="Sidney Seckler" userId="73470fc2d5f88927" providerId="LiveId" clId="{A17ECD8A-FB6E-4FBB-9AA0-0B71C18F4DBE}" dt="2021-06-22T13:06:24.363" v="2209" actId="1076"/>
          <ac:spMkLst>
            <pc:docMk/>
            <pc:sldMk cId="3584245617" sldId="652"/>
            <ac:spMk id="14" creationId="{48F3E933-90D5-40CE-893F-1D6DA373A45D}"/>
          </ac:spMkLst>
        </pc:spChg>
        <pc:spChg chg="add mod">
          <ac:chgData name="Sidney Seckler" userId="73470fc2d5f88927" providerId="LiveId" clId="{A17ECD8A-FB6E-4FBB-9AA0-0B71C18F4DBE}" dt="2021-06-22T13:06:24.363" v="2209" actId="1076"/>
          <ac:spMkLst>
            <pc:docMk/>
            <pc:sldMk cId="3584245617" sldId="652"/>
            <ac:spMk id="15" creationId="{69BDEA2E-23FE-48D4-9063-5E32FE8C0EA7}"/>
          </ac:spMkLst>
        </pc:spChg>
        <pc:spChg chg="add mod">
          <ac:chgData name="Sidney Seckler" userId="73470fc2d5f88927" providerId="LiveId" clId="{A17ECD8A-FB6E-4FBB-9AA0-0B71C18F4DBE}" dt="2021-06-22T13:06:24.363" v="2209" actId="1076"/>
          <ac:spMkLst>
            <pc:docMk/>
            <pc:sldMk cId="3584245617" sldId="652"/>
            <ac:spMk id="16" creationId="{01F54C42-CA89-4D31-B948-D12D043280EE}"/>
          </ac:spMkLst>
        </pc:spChg>
        <pc:spChg chg="mod">
          <ac:chgData name="Sidney Seckler" userId="73470fc2d5f88927" providerId="LiveId" clId="{A17ECD8A-FB6E-4FBB-9AA0-0B71C18F4DBE}" dt="2021-06-22T13:04:27.811" v="2199" actId="20577"/>
          <ac:spMkLst>
            <pc:docMk/>
            <pc:sldMk cId="3584245617" sldId="652"/>
            <ac:spMk id="4100" creationId="{E5CC45C3-CF65-4286-AA07-1D8008364C0B}"/>
          </ac:spMkLst>
        </pc:spChg>
      </pc:sldChg>
      <pc:sldChg chg="addSp delSp modSp add mod">
        <pc:chgData name="Sidney Seckler" userId="73470fc2d5f88927" providerId="LiveId" clId="{A17ECD8A-FB6E-4FBB-9AA0-0B71C18F4DBE}" dt="2021-06-22T13:10:31.596" v="2214" actId="1076"/>
        <pc:sldMkLst>
          <pc:docMk/>
          <pc:sldMk cId="143601746" sldId="653"/>
        </pc:sldMkLst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1" creationId="{F42A22D1-3F90-46A8-8444-5DAC27B788CC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2" creationId="{0707F73A-42A4-4003-9814-F0112EE7B203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3" creationId="{43F46551-A666-4002-B58F-7F87B20DD099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4" creationId="{48F3E933-90D5-40CE-893F-1D6DA373A45D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5" creationId="{69BDEA2E-23FE-48D4-9063-5E32FE8C0EA7}"/>
          </ac:spMkLst>
        </pc:spChg>
        <pc:spChg chg="del">
          <ac:chgData name="Sidney Seckler" userId="73470fc2d5f88927" providerId="LiveId" clId="{A17ECD8A-FB6E-4FBB-9AA0-0B71C18F4DBE}" dt="2021-06-22T13:06:37.662" v="2211" actId="478"/>
          <ac:spMkLst>
            <pc:docMk/>
            <pc:sldMk cId="143601746" sldId="653"/>
            <ac:spMk id="16" creationId="{01F54C42-CA89-4D31-B948-D12D043280EE}"/>
          </ac:spMkLst>
        </pc:spChg>
        <pc:spChg chg="add mod">
          <ac:chgData name="Sidney Seckler" userId="73470fc2d5f88927" providerId="LiveId" clId="{A17ECD8A-FB6E-4FBB-9AA0-0B71C18F4DBE}" dt="2021-06-22T13:10:31.596" v="2214" actId="1076"/>
          <ac:spMkLst>
            <pc:docMk/>
            <pc:sldMk cId="143601746" sldId="653"/>
            <ac:spMk id="17" creationId="{876DF78C-447C-4BFF-B863-0B5EA90D4413}"/>
          </ac:spMkLst>
        </pc:spChg>
        <pc:spChg chg="add mod">
          <ac:chgData name="Sidney Seckler" userId="73470fc2d5f88927" providerId="LiveId" clId="{A17ECD8A-FB6E-4FBB-9AA0-0B71C18F4DBE}" dt="2021-06-22T13:10:31.596" v="2214" actId="1076"/>
          <ac:spMkLst>
            <pc:docMk/>
            <pc:sldMk cId="143601746" sldId="653"/>
            <ac:spMk id="18" creationId="{3F98EBD6-EDBC-41E0-A829-74F0453BCBF7}"/>
          </ac:spMkLst>
        </pc:spChg>
        <pc:spChg chg="add mod">
          <ac:chgData name="Sidney Seckler" userId="73470fc2d5f88927" providerId="LiveId" clId="{A17ECD8A-FB6E-4FBB-9AA0-0B71C18F4DBE}" dt="2021-06-22T13:10:31.596" v="2214" actId="1076"/>
          <ac:spMkLst>
            <pc:docMk/>
            <pc:sldMk cId="143601746" sldId="653"/>
            <ac:spMk id="19" creationId="{87261869-A6E5-4A3E-9BA9-7F2F2DF2F32C}"/>
          </ac:spMkLst>
        </pc:spChg>
      </pc:sldChg>
      <pc:sldChg chg="addSp delSp modSp add mod">
        <pc:chgData name="Sidney Seckler" userId="73470fc2d5f88927" providerId="LiveId" clId="{A17ECD8A-FB6E-4FBB-9AA0-0B71C18F4DBE}" dt="2021-06-22T13:13:15.592" v="2218" actId="1076"/>
        <pc:sldMkLst>
          <pc:docMk/>
          <pc:sldMk cId="1355081375" sldId="654"/>
        </pc:sldMkLst>
        <pc:graphicFrameChg chg="add mod">
          <ac:chgData name="Sidney Seckler" userId="73470fc2d5f88927" providerId="LiveId" clId="{A17ECD8A-FB6E-4FBB-9AA0-0B71C18F4DBE}" dt="2021-06-22T13:13:15.592" v="2218" actId="1076"/>
          <ac:graphicFrameMkLst>
            <pc:docMk/>
            <pc:sldMk cId="1355081375" sldId="654"/>
            <ac:graphicFrameMk id="5" creationId="{4E0F3A99-A35F-447C-A159-03E91248080A}"/>
          </ac:graphicFrameMkLst>
        </pc:graphicFrameChg>
        <pc:graphicFrameChg chg="del">
          <ac:chgData name="Sidney Seckler" userId="73470fc2d5f88927" providerId="LiveId" clId="{A17ECD8A-FB6E-4FBB-9AA0-0B71C18F4DBE}" dt="2021-06-22T13:13:00.550" v="2216" actId="478"/>
          <ac:graphicFrameMkLst>
            <pc:docMk/>
            <pc:sldMk cId="1355081375" sldId="654"/>
            <ac:graphicFrameMk id="7" creationId="{E5348B26-785F-4963-80DE-0E13504FC824}"/>
          </ac:graphicFrameMkLst>
        </pc:graphicFrameChg>
      </pc:sldChg>
      <pc:sldChg chg="addSp delSp modSp add mod">
        <pc:chgData name="Sidney Seckler" userId="73470fc2d5f88927" providerId="LiveId" clId="{A17ECD8A-FB6E-4FBB-9AA0-0B71C18F4DBE}" dt="2021-06-23T00:35:39.873" v="2262" actId="1076"/>
        <pc:sldMkLst>
          <pc:docMk/>
          <pc:sldMk cId="2525233601" sldId="655"/>
        </pc:sldMkLst>
        <pc:spChg chg="add del mod">
          <ac:chgData name="Sidney Seckler" userId="73470fc2d5f88927" providerId="LiveId" clId="{A17ECD8A-FB6E-4FBB-9AA0-0B71C18F4DBE}" dt="2021-06-23T00:35:07.757" v="2255" actId="478"/>
          <ac:spMkLst>
            <pc:docMk/>
            <pc:sldMk cId="2525233601" sldId="655"/>
            <ac:spMk id="3" creationId="{BB9FCB7E-6F17-42F2-919E-F2AD7F30357A}"/>
          </ac:spMkLst>
        </pc:spChg>
        <pc:spChg chg="add mod">
          <ac:chgData name="Sidney Seckler" userId="73470fc2d5f88927" providerId="LiveId" clId="{A17ECD8A-FB6E-4FBB-9AA0-0B71C18F4DBE}" dt="2021-06-23T00:35:39.873" v="2262" actId="1076"/>
          <ac:spMkLst>
            <pc:docMk/>
            <pc:sldMk cId="2525233601" sldId="655"/>
            <ac:spMk id="4" creationId="{A8AC43B6-B903-4C8C-9086-E1DBBC4E8D37}"/>
          </ac:spMkLst>
        </pc:spChg>
        <pc:spChg chg="mod">
          <ac:chgData name="Sidney Seckler" userId="73470fc2d5f88927" providerId="LiveId" clId="{A17ECD8A-FB6E-4FBB-9AA0-0B71C18F4DBE}" dt="2021-06-23T00:32:49.191" v="2240" actId="20577"/>
          <ac:spMkLst>
            <pc:docMk/>
            <pc:sldMk cId="2525233601" sldId="655"/>
            <ac:spMk id="7" creationId="{16F356BC-55F7-464D-9A16-E2D9C05E1899}"/>
          </ac:spMkLst>
        </pc:spChg>
        <pc:spChg chg="add mod">
          <ac:chgData name="Sidney Seckler" userId="73470fc2d5f88927" providerId="LiveId" clId="{A17ECD8A-FB6E-4FBB-9AA0-0B71C18F4DBE}" dt="2021-06-23T00:35:36.609" v="2261" actId="1076"/>
          <ac:spMkLst>
            <pc:docMk/>
            <pc:sldMk cId="2525233601" sldId="655"/>
            <ac:spMk id="8" creationId="{20698EC3-3F9A-4CD9-8742-300223A96F84}"/>
          </ac:spMkLst>
        </pc:spChg>
        <pc:spChg chg="del">
          <ac:chgData name="Sidney Seckler" userId="73470fc2d5f88927" providerId="LiveId" clId="{A17ECD8A-FB6E-4FBB-9AA0-0B71C18F4DBE}" dt="2021-06-23T00:32:55.860" v="2241" actId="478"/>
          <ac:spMkLst>
            <pc:docMk/>
            <pc:sldMk cId="2525233601" sldId="655"/>
            <ac:spMk id="9" creationId="{AB7F66DD-85E6-4AFF-8CBA-3E21336CB986}"/>
          </ac:spMkLst>
        </pc:spChg>
        <pc:spChg chg="del">
          <ac:chgData name="Sidney Seckler" userId="73470fc2d5f88927" providerId="LiveId" clId="{A17ECD8A-FB6E-4FBB-9AA0-0B71C18F4DBE}" dt="2021-06-23T00:32:58.496" v="2242" actId="478"/>
          <ac:spMkLst>
            <pc:docMk/>
            <pc:sldMk cId="2525233601" sldId="655"/>
            <ac:spMk id="10" creationId="{9625A5F0-9B0F-4037-906C-4912F2D2E0D2}"/>
          </ac:spMkLst>
        </pc:spChg>
        <pc:spChg chg="mod">
          <ac:chgData name="Sidney Seckler" userId="73470fc2d5f88927" providerId="LiveId" clId="{A17ECD8A-FB6E-4FBB-9AA0-0B71C18F4DBE}" dt="2021-06-23T00:33:02.279" v="2243" actId="1076"/>
          <ac:spMkLst>
            <pc:docMk/>
            <pc:sldMk cId="2525233601" sldId="655"/>
            <ac:spMk id="12" creationId="{289C64E9-750D-41FB-BF4A-4F571E8515E4}"/>
          </ac:spMkLst>
        </pc:spChg>
      </pc:sldChg>
      <pc:sldChg chg="addSp delSp modSp add mod">
        <pc:chgData name="Sidney Seckler" userId="73470fc2d5f88927" providerId="LiveId" clId="{A17ECD8A-FB6E-4FBB-9AA0-0B71C18F4DBE}" dt="2021-06-23T00:37:30.119" v="2286" actId="1076"/>
        <pc:sldMkLst>
          <pc:docMk/>
          <pc:sldMk cId="3565698742" sldId="656"/>
        </pc:sldMkLst>
        <pc:spChg chg="del">
          <ac:chgData name="Sidney Seckler" userId="73470fc2d5f88927" providerId="LiveId" clId="{A17ECD8A-FB6E-4FBB-9AA0-0B71C18F4DBE}" dt="2021-06-23T00:35:56.843" v="2266" actId="478"/>
          <ac:spMkLst>
            <pc:docMk/>
            <pc:sldMk cId="3565698742" sldId="656"/>
            <ac:spMk id="4" creationId="{A8AC43B6-B903-4C8C-9086-E1DBBC4E8D37}"/>
          </ac:spMkLst>
        </pc:spChg>
        <pc:spChg chg="mod">
          <ac:chgData name="Sidney Seckler" userId="73470fc2d5f88927" providerId="LiveId" clId="{A17ECD8A-FB6E-4FBB-9AA0-0B71C18F4DBE}" dt="2021-06-23T00:35:55.351" v="2265" actId="1076"/>
          <ac:spMkLst>
            <pc:docMk/>
            <pc:sldMk cId="3565698742" sldId="656"/>
            <ac:spMk id="8" creationId="{20698EC3-3F9A-4CD9-8742-300223A96F84}"/>
          </ac:spMkLst>
        </pc:spChg>
        <pc:spChg chg="add del mod">
          <ac:chgData name="Sidney Seckler" userId="73470fc2d5f88927" providerId="LiveId" clId="{A17ECD8A-FB6E-4FBB-9AA0-0B71C18F4DBE}" dt="2021-06-23T00:36:22.349" v="2269" actId="478"/>
          <ac:spMkLst>
            <pc:docMk/>
            <pc:sldMk cId="3565698742" sldId="656"/>
            <ac:spMk id="9" creationId="{41B0F7E3-51A3-4C20-A4DB-BF87C656B58E}"/>
          </ac:spMkLst>
        </pc:spChg>
        <pc:spChg chg="add mod">
          <ac:chgData name="Sidney Seckler" userId="73470fc2d5f88927" providerId="LiveId" clId="{A17ECD8A-FB6E-4FBB-9AA0-0B71C18F4DBE}" dt="2021-06-23T00:36:57.335" v="2277" actId="1076"/>
          <ac:spMkLst>
            <pc:docMk/>
            <pc:sldMk cId="3565698742" sldId="656"/>
            <ac:spMk id="10" creationId="{36124956-8209-41E6-B1AE-057A0D04C4E8}"/>
          </ac:spMkLst>
        </pc:spChg>
        <pc:spChg chg="del">
          <ac:chgData name="Sidney Seckler" userId="73470fc2d5f88927" providerId="LiveId" clId="{A17ECD8A-FB6E-4FBB-9AA0-0B71C18F4DBE}" dt="2021-06-23T00:35:51.379" v="2264" actId="478"/>
          <ac:spMkLst>
            <pc:docMk/>
            <pc:sldMk cId="3565698742" sldId="656"/>
            <ac:spMk id="12" creationId="{289C64E9-750D-41FB-BF4A-4F571E8515E4}"/>
          </ac:spMkLst>
        </pc:spChg>
        <pc:spChg chg="add mod">
          <ac:chgData name="Sidney Seckler" userId="73470fc2d5f88927" providerId="LiveId" clId="{A17ECD8A-FB6E-4FBB-9AA0-0B71C18F4DBE}" dt="2021-06-23T00:37:30.119" v="2286" actId="1076"/>
          <ac:spMkLst>
            <pc:docMk/>
            <pc:sldMk cId="3565698742" sldId="656"/>
            <ac:spMk id="13" creationId="{9B376C27-3792-4C45-AB90-A3015F7B36A5}"/>
          </ac:spMkLst>
        </pc:spChg>
      </pc:sldChg>
      <pc:sldChg chg="addSp delSp modSp add mod">
        <pc:chgData name="Sidney Seckler" userId="73470fc2d5f88927" providerId="LiveId" clId="{A17ECD8A-FB6E-4FBB-9AA0-0B71C18F4DBE}" dt="2021-06-23T00:39:15.985" v="2303" actId="1076"/>
        <pc:sldMkLst>
          <pc:docMk/>
          <pc:sldMk cId="1212658003" sldId="657"/>
        </pc:sldMkLst>
        <pc:spChg chg="del">
          <ac:chgData name="Sidney Seckler" userId="73470fc2d5f88927" providerId="LiveId" clId="{A17ECD8A-FB6E-4FBB-9AA0-0B71C18F4DBE}" dt="2021-06-23T00:37:55.021" v="2288" actId="478"/>
          <ac:spMkLst>
            <pc:docMk/>
            <pc:sldMk cId="1212658003" sldId="657"/>
            <ac:spMk id="8" creationId="{20698EC3-3F9A-4CD9-8742-300223A96F84}"/>
          </ac:spMkLst>
        </pc:spChg>
        <pc:spChg chg="add mod">
          <ac:chgData name="Sidney Seckler" userId="73470fc2d5f88927" providerId="LiveId" clId="{A17ECD8A-FB6E-4FBB-9AA0-0B71C18F4DBE}" dt="2021-06-23T00:39:15.985" v="2303" actId="1076"/>
          <ac:spMkLst>
            <pc:docMk/>
            <pc:sldMk cId="1212658003" sldId="657"/>
            <ac:spMk id="9" creationId="{785ECBB7-3015-44FF-843B-DFE56BFA3471}"/>
          </ac:spMkLst>
        </pc:spChg>
        <pc:spChg chg="del">
          <ac:chgData name="Sidney Seckler" userId="73470fc2d5f88927" providerId="LiveId" clId="{A17ECD8A-FB6E-4FBB-9AA0-0B71C18F4DBE}" dt="2021-06-23T00:37:57.412" v="2289" actId="478"/>
          <ac:spMkLst>
            <pc:docMk/>
            <pc:sldMk cId="1212658003" sldId="657"/>
            <ac:spMk id="10" creationId="{36124956-8209-41E6-B1AE-057A0D04C4E8}"/>
          </ac:spMkLst>
        </pc:spChg>
        <pc:spChg chg="add mod">
          <ac:chgData name="Sidney Seckler" userId="73470fc2d5f88927" providerId="LiveId" clId="{A17ECD8A-FB6E-4FBB-9AA0-0B71C18F4DBE}" dt="2021-06-23T00:39:00.388" v="2302" actId="1076"/>
          <ac:spMkLst>
            <pc:docMk/>
            <pc:sldMk cId="1212658003" sldId="657"/>
            <ac:spMk id="11" creationId="{1CE72168-3342-4EE8-8F55-77EB2F6BAA1F}"/>
          </ac:spMkLst>
        </pc:spChg>
        <pc:spChg chg="mod">
          <ac:chgData name="Sidney Seckler" userId="73470fc2d5f88927" providerId="LiveId" clId="{A17ECD8A-FB6E-4FBB-9AA0-0B71C18F4DBE}" dt="2021-06-23T00:38:01.202" v="2290" actId="1076"/>
          <ac:spMkLst>
            <pc:docMk/>
            <pc:sldMk cId="1212658003" sldId="657"/>
            <ac:spMk id="13" creationId="{9B376C27-3792-4C45-AB90-A3015F7B36A5}"/>
          </ac:spMkLst>
        </pc:spChg>
      </pc:sldChg>
      <pc:sldChg chg="addSp delSp modSp add mod">
        <pc:chgData name="Sidney Seckler" userId="73470fc2d5f88927" providerId="LiveId" clId="{A17ECD8A-FB6E-4FBB-9AA0-0B71C18F4DBE}" dt="2021-06-23T00:46:06.547" v="2363" actId="14100"/>
        <pc:sldMkLst>
          <pc:docMk/>
          <pc:sldMk cId="2391300694" sldId="658"/>
        </pc:sldMkLst>
        <pc:spChg chg="add mod">
          <ac:chgData name="Sidney Seckler" userId="73470fc2d5f88927" providerId="LiveId" clId="{A17ECD8A-FB6E-4FBB-9AA0-0B71C18F4DBE}" dt="2021-06-23T00:43:51.981" v="2345" actId="1076"/>
          <ac:spMkLst>
            <pc:docMk/>
            <pc:sldMk cId="2391300694" sldId="658"/>
            <ac:spMk id="4" creationId="{E1921A70-268B-4BDF-89BF-063154227072}"/>
          </ac:spMkLst>
        </pc:spChg>
        <pc:spChg chg="add mod">
          <ac:chgData name="Sidney Seckler" userId="73470fc2d5f88927" providerId="LiveId" clId="{A17ECD8A-FB6E-4FBB-9AA0-0B71C18F4DBE}" dt="2021-06-23T00:43:41.485" v="2343" actId="1076"/>
          <ac:spMkLst>
            <pc:docMk/>
            <pc:sldMk cId="2391300694" sldId="658"/>
            <ac:spMk id="9" creationId="{4C266159-E78D-447D-B6D4-261060ACBD79}"/>
          </ac:spMkLst>
        </pc:spChg>
        <pc:spChg chg="add mod">
          <ac:chgData name="Sidney Seckler" userId="73470fc2d5f88927" providerId="LiveId" clId="{A17ECD8A-FB6E-4FBB-9AA0-0B71C18F4DBE}" dt="2021-06-23T00:45:58.876" v="2361"/>
          <ac:spMkLst>
            <pc:docMk/>
            <pc:sldMk cId="2391300694" sldId="658"/>
            <ac:spMk id="13" creationId="{1AEC6751-3905-44C3-9DCB-C96082DD756F}"/>
          </ac:spMkLst>
        </pc:spChg>
        <pc:spChg chg="del">
          <ac:chgData name="Sidney Seckler" userId="73470fc2d5f88927" providerId="LiveId" clId="{A17ECD8A-FB6E-4FBB-9AA0-0B71C18F4DBE}" dt="2021-06-23T00:45:37.567" v="2359" actId="478"/>
          <ac:spMkLst>
            <pc:docMk/>
            <pc:sldMk cId="2391300694" sldId="658"/>
            <ac:spMk id="72709" creationId="{3FC43BC5-950E-4136-8E8E-EBBF3EC72FD4}"/>
          </ac:spMkLst>
        </pc:spChg>
        <pc:spChg chg="del">
          <ac:chgData name="Sidney Seckler" userId="73470fc2d5f88927" providerId="LiveId" clId="{A17ECD8A-FB6E-4FBB-9AA0-0B71C18F4DBE}" dt="2021-06-23T00:43:02.053" v="2333" actId="478"/>
          <ac:spMkLst>
            <pc:docMk/>
            <pc:sldMk cId="2391300694" sldId="658"/>
            <ac:spMk id="72712" creationId="{2E968CE8-FB96-44AD-8B06-70402AB8D1F0}"/>
          </ac:spMkLst>
        </pc:spChg>
        <pc:spChg chg="mod">
          <ac:chgData name="Sidney Seckler" userId="73470fc2d5f88927" providerId="LiveId" clId="{A17ECD8A-FB6E-4FBB-9AA0-0B71C18F4DBE}" dt="2021-06-23T00:43:06.235" v="2334" actId="1076"/>
          <ac:spMkLst>
            <pc:docMk/>
            <pc:sldMk cId="2391300694" sldId="658"/>
            <ac:spMk id="72714" creationId="{ADFB5F0C-6F21-4C4F-B3E3-4EF834989EBE}"/>
          </ac:spMkLst>
        </pc:spChg>
        <pc:graphicFrameChg chg="add del mod replId">
          <ac:chgData name="Sidney Seckler" userId="73470fc2d5f88927" providerId="LiveId" clId="{A17ECD8A-FB6E-4FBB-9AA0-0B71C18F4DBE}" dt="2021-06-23T00:43:26.527" v="2337"/>
          <ac:graphicFrameMkLst>
            <pc:docMk/>
            <pc:sldMk cId="2391300694" sldId="658"/>
            <ac:graphicFrameMk id="2" creationId="{4C266159-E78D-447D-B6D4-261060ACBD79}"/>
          </ac:graphicFrameMkLst>
        </pc:graphicFrameChg>
        <pc:cxnChg chg="mod">
          <ac:chgData name="Sidney Seckler" userId="73470fc2d5f88927" providerId="LiveId" clId="{A17ECD8A-FB6E-4FBB-9AA0-0B71C18F4DBE}" dt="2021-06-23T00:46:06.547" v="2363" actId="14100"/>
          <ac:cxnSpMkLst>
            <pc:docMk/>
            <pc:sldMk cId="2391300694" sldId="658"/>
            <ac:cxnSpMk id="72711" creationId="{6A2E8CE7-8EB4-4676-8A44-63F4A116FD98}"/>
          </ac:cxnSpMkLst>
        </pc:cxnChg>
      </pc:sldChg>
      <pc:sldChg chg="addSp delSp modSp add mod">
        <pc:chgData name="Sidney Seckler" userId="73470fc2d5f88927" providerId="LiveId" clId="{A17ECD8A-FB6E-4FBB-9AA0-0B71C18F4DBE}" dt="2021-06-23T00:49:31.312" v="2448" actId="1076"/>
        <pc:sldMkLst>
          <pc:docMk/>
          <pc:sldMk cId="795160445" sldId="659"/>
        </pc:sldMkLst>
        <pc:spChg chg="mod">
          <ac:chgData name="Sidney Seckler" userId="73470fc2d5f88927" providerId="LiveId" clId="{A17ECD8A-FB6E-4FBB-9AA0-0B71C18F4DBE}" dt="2021-06-23T00:47:34.263" v="2440" actId="6549"/>
          <ac:spMkLst>
            <pc:docMk/>
            <pc:sldMk cId="795160445" sldId="659"/>
            <ac:spMk id="7" creationId="{16F356BC-55F7-464D-9A16-E2D9C05E1899}"/>
          </ac:spMkLst>
        </pc:spChg>
        <pc:spChg chg="del">
          <ac:chgData name="Sidney Seckler" userId="73470fc2d5f88927" providerId="LiveId" clId="{A17ECD8A-FB6E-4FBB-9AA0-0B71C18F4DBE}" dt="2021-06-23T00:47:15.928" v="2365" actId="478"/>
          <ac:spMkLst>
            <pc:docMk/>
            <pc:sldMk cId="795160445" sldId="659"/>
            <ac:spMk id="9" creationId="{785ECBB7-3015-44FF-843B-DFE56BFA3471}"/>
          </ac:spMkLst>
        </pc:spChg>
        <pc:spChg chg="mod">
          <ac:chgData name="Sidney Seckler" userId="73470fc2d5f88927" providerId="LiveId" clId="{A17ECD8A-FB6E-4FBB-9AA0-0B71C18F4DBE}" dt="2021-06-23T00:49:31.312" v="2448" actId="1076"/>
          <ac:spMkLst>
            <pc:docMk/>
            <pc:sldMk cId="795160445" sldId="659"/>
            <ac:spMk id="10" creationId="{0D2196E6-B2D4-411A-89E3-D38CD8044FEF}"/>
          </ac:spMkLst>
        </pc:spChg>
        <pc:spChg chg="del">
          <ac:chgData name="Sidney Seckler" userId="73470fc2d5f88927" providerId="LiveId" clId="{A17ECD8A-FB6E-4FBB-9AA0-0B71C18F4DBE}" dt="2021-06-23T00:47:15.928" v="2365" actId="478"/>
          <ac:spMkLst>
            <pc:docMk/>
            <pc:sldMk cId="795160445" sldId="659"/>
            <ac:spMk id="11" creationId="{1CE72168-3342-4EE8-8F55-77EB2F6BAA1F}"/>
          </ac:spMkLst>
        </pc:spChg>
        <pc:spChg chg="mod">
          <ac:chgData name="Sidney Seckler" userId="73470fc2d5f88927" providerId="LiveId" clId="{A17ECD8A-FB6E-4FBB-9AA0-0B71C18F4DBE}" dt="2021-06-23T00:49:31.312" v="2448" actId="1076"/>
          <ac:spMkLst>
            <pc:docMk/>
            <pc:sldMk cId="795160445" sldId="659"/>
            <ac:spMk id="12" creationId="{47E60E13-FD30-4812-AEEE-01AEEE8D6E29}"/>
          </ac:spMkLst>
        </pc:spChg>
        <pc:spChg chg="del">
          <ac:chgData name="Sidney Seckler" userId="73470fc2d5f88927" providerId="LiveId" clId="{A17ECD8A-FB6E-4FBB-9AA0-0B71C18F4DBE}" dt="2021-06-23T00:47:15.928" v="2365" actId="478"/>
          <ac:spMkLst>
            <pc:docMk/>
            <pc:sldMk cId="795160445" sldId="659"/>
            <ac:spMk id="13" creationId="{9B376C27-3792-4C45-AB90-A3015F7B36A5}"/>
          </ac:spMkLst>
        </pc:spChg>
        <pc:spChg chg="mod">
          <ac:chgData name="Sidney Seckler" userId="73470fc2d5f88927" providerId="LiveId" clId="{A17ECD8A-FB6E-4FBB-9AA0-0B71C18F4DBE}" dt="2021-06-23T00:49:31.312" v="2448" actId="1076"/>
          <ac:spMkLst>
            <pc:docMk/>
            <pc:sldMk cId="795160445" sldId="659"/>
            <ac:spMk id="14" creationId="{A30E4F47-2275-492B-A9C7-1E4CD31495A3}"/>
          </ac:spMkLst>
        </pc:spChg>
        <pc:grpChg chg="add mod">
          <ac:chgData name="Sidney Seckler" userId="73470fc2d5f88927" providerId="LiveId" clId="{A17ECD8A-FB6E-4FBB-9AA0-0B71C18F4DBE}" dt="2021-06-23T00:49:31.312" v="2448" actId="1076"/>
          <ac:grpSpMkLst>
            <pc:docMk/>
            <pc:sldMk cId="795160445" sldId="659"/>
            <ac:grpSpMk id="8" creationId="{B85451B2-C340-4405-AB73-DFF273A3A3C0}"/>
          </ac:grpSpMkLst>
        </pc:grpChg>
        <pc:picChg chg="mod">
          <ac:chgData name="Sidney Seckler" userId="73470fc2d5f88927" providerId="LiveId" clId="{A17ECD8A-FB6E-4FBB-9AA0-0B71C18F4DBE}" dt="2021-06-23T00:49:31.312" v="2448" actId="1076"/>
          <ac:picMkLst>
            <pc:docMk/>
            <pc:sldMk cId="795160445" sldId="659"/>
            <ac:picMk id="16" creationId="{54E08E30-0479-48C7-A7AA-2362EB3B0913}"/>
          </ac:picMkLst>
        </pc:picChg>
        <pc:cxnChg chg="mod">
          <ac:chgData name="Sidney Seckler" userId="73470fc2d5f88927" providerId="LiveId" clId="{A17ECD8A-FB6E-4FBB-9AA0-0B71C18F4DBE}" dt="2021-06-23T00:49:31.312" v="2448" actId="1076"/>
          <ac:cxnSpMkLst>
            <pc:docMk/>
            <pc:sldMk cId="795160445" sldId="659"/>
            <ac:cxnSpMk id="15" creationId="{6E61D212-1CE6-4A8E-AD36-1FACFF594F55}"/>
          </ac:cxnSpMkLst>
        </pc:cxnChg>
      </pc:sldChg>
      <pc:sldChg chg="addSp delSp modSp add mod">
        <pc:chgData name="Sidney Seckler" userId="73470fc2d5f88927" providerId="LiveId" clId="{A17ECD8A-FB6E-4FBB-9AA0-0B71C18F4DBE}" dt="2021-06-23T00:53:59.542" v="2470" actId="1076"/>
        <pc:sldMkLst>
          <pc:docMk/>
          <pc:sldMk cId="1294123870" sldId="660"/>
        </pc:sldMkLst>
        <pc:spChg chg="mod">
          <ac:chgData name="Sidney Seckler" userId="73470fc2d5f88927" providerId="LiveId" clId="{A17ECD8A-FB6E-4FBB-9AA0-0B71C18F4DBE}" dt="2021-06-23T00:50:11.404" v="2452" actId="1076"/>
          <ac:spMkLst>
            <pc:docMk/>
            <pc:sldMk cId="1294123870" sldId="660"/>
            <ac:spMk id="18" creationId="{AB086226-6DB5-4C37-B98D-3E2B52282E53}"/>
          </ac:spMkLst>
        </pc:spChg>
        <pc:spChg chg="mod">
          <ac:chgData name="Sidney Seckler" userId="73470fc2d5f88927" providerId="LiveId" clId="{A17ECD8A-FB6E-4FBB-9AA0-0B71C18F4DBE}" dt="2021-06-23T00:50:11.404" v="2452" actId="1076"/>
          <ac:spMkLst>
            <pc:docMk/>
            <pc:sldMk cId="1294123870" sldId="660"/>
            <ac:spMk id="19" creationId="{049882D5-3F84-4DD5-AEA8-476320853CC0}"/>
          </ac:spMkLst>
        </pc:spChg>
        <pc:spChg chg="mod">
          <ac:chgData name="Sidney Seckler" userId="73470fc2d5f88927" providerId="LiveId" clId="{A17ECD8A-FB6E-4FBB-9AA0-0B71C18F4DBE}" dt="2021-06-23T00:50:11.404" v="2452" actId="1076"/>
          <ac:spMkLst>
            <pc:docMk/>
            <pc:sldMk cId="1294123870" sldId="660"/>
            <ac:spMk id="20" creationId="{801EE213-6A63-4F02-BFEF-856F40D4CA22}"/>
          </ac:spMkLst>
        </pc:spChg>
        <pc:spChg chg="add mod">
          <ac:chgData name="Sidney Seckler" userId="73470fc2d5f88927" providerId="LiveId" clId="{A17ECD8A-FB6E-4FBB-9AA0-0B71C18F4DBE}" dt="2021-06-23T00:53:24.444" v="2465" actId="1076"/>
          <ac:spMkLst>
            <pc:docMk/>
            <pc:sldMk cId="1294123870" sldId="660"/>
            <ac:spMk id="21" creationId="{ACB47858-65A1-4B2A-AB00-30B5F430F0A2}"/>
          </ac:spMkLst>
        </pc:spChg>
        <pc:spChg chg="add mod">
          <ac:chgData name="Sidney Seckler" userId="73470fc2d5f88927" providerId="LiveId" clId="{A17ECD8A-FB6E-4FBB-9AA0-0B71C18F4DBE}" dt="2021-06-23T00:53:59.542" v="2470" actId="1076"/>
          <ac:spMkLst>
            <pc:docMk/>
            <pc:sldMk cId="1294123870" sldId="660"/>
            <ac:spMk id="22" creationId="{715F6398-CBE1-407D-A0D4-062F92ACE14D}"/>
          </ac:spMkLst>
        </pc:spChg>
        <pc:spChg chg="add mod">
          <ac:chgData name="Sidney Seckler" userId="73470fc2d5f88927" providerId="LiveId" clId="{A17ECD8A-FB6E-4FBB-9AA0-0B71C18F4DBE}" dt="2021-06-23T00:53:57.166" v="2469" actId="1076"/>
          <ac:spMkLst>
            <pc:docMk/>
            <pc:sldMk cId="1294123870" sldId="660"/>
            <ac:spMk id="23" creationId="{C8E2BDBC-1856-48D9-BD72-EA0EEFB90817}"/>
          </ac:spMkLst>
        </pc:spChg>
        <pc:grpChg chg="del">
          <ac:chgData name="Sidney Seckler" userId="73470fc2d5f88927" providerId="LiveId" clId="{A17ECD8A-FB6E-4FBB-9AA0-0B71C18F4DBE}" dt="2021-06-23T00:49:47.432" v="2450" actId="478"/>
          <ac:grpSpMkLst>
            <pc:docMk/>
            <pc:sldMk cId="1294123870" sldId="660"/>
            <ac:grpSpMk id="8" creationId="{B85451B2-C340-4405-AB73-DFF273A3A3C0}"/>
          </ac:grpSpMkLst>
        </pc:grpChg>
        <pc:grpChg chg="add mod">
          <ac:chgData name="Sidney Seckler" userId="73470fc2d5f88927" providerId="LiveId" clId="{A17ECD8A-FB6E-4FBB-9AA0-0B71C18F4DBE}" dt="2021-06-23T00:50:11.404" v="2452" actId="1076"/>
          <ac:grpSpMkLst>
            <pc:docMk/>
            <pc:sldMk cId="1294123870" sldId="660"/>
            <ac:grpSpMk id="11" creationId="{91A3BEDF-4E7F-4359-BAF8-F39A81C636D3}"/>
          </ac:grpSpMkLst>
        </pc:grpChg>
        <pc:grpChg chg="mod">
          <ac:chgData name="Sidney Seckler" userId="73470fc2d5f88927" providerId="LiveId" clId="{A17ECD8A-FB6E-4FBB-9AA0-0B71C18F4DBE}" dt="2021-06-23T00:50:11.404" v="2452" actId="1076"/>
          <ac:grpSpMkLst>
            <pc:docMk/>
            <pc:sldMk cId="1294123870" sldId="660"/>
            <ac:grpSpMk id="13" creationId="{94E9B400-4B13-45E4-B452-A04D9989670D}"/>
          </ac:grpSpMkLst>
        </pc:grpChg>
        <pc:picChg chg="mod">
          <ac:chgData name="Sidney Seckler" userId="73470fc2d5f88927" providerId="LiveId" clId="{A17ECD8A-FB6E-4FBB-9AA0-0B71C18F4DBE}" dt="2021-06-23T00:50:11.404" v="2452" actId="1076"/>
          <ac:picMkLst>
            <pc:docMk/>
            <pc:sldMk cId="1294123870" sldId="660"/>
            <ac:picMk id="17" creationId="{AD39DB94-21D2-4F1A-9469-03CB5C25249C}"/>
          </ac:picMkLst>
        </pc:picChg>
      </pc:sldChg>
      <pc:sldChg chg="addSp delSp modSp add mod">
        <pc:chgData name="Sidney Seckler" userId="73470fc2d5f88927" providerId="LiveId" clId="{A17ECD8A-FB6E-4FBB-9AA0-0B71C18F4DBE}" dt="2021-06-23T00:55:50.124" v="2482" actId="14100"/>
        <pc:sldMkLst>
          <pc:docMk/>
          <pc:sldMk cId="1700915860" sldId="661"/>
        </pc:sldMkLst>
        <pc:spChg chg="add mod">
          <ac:chgData name="Sidney Seckler" userId="73470fc2d5f88927" providerId="LiveId" clId="{A17ECD8A-FB6E-4FBB-9AA0-0B71C18F4DBE}" dt="2021-06-23T00:55:50.124" v="2482" actId="14100"/>
          <ac:spMkLst>
            <pc:docMk/>
            <pc:sldMk cId="1700915860" sldId="661"/>
            <ac:spMk id="3" creationId="{55350654-9018-4442-A99B-3749D4892087}"/>
          </ac:spMkLst>
        </pc:spChg>
        <pc:spChg chg="add mod">
          <ac:chgData name="Sidney Seckler" userId="73470fc2d5f88927" providerId="LiveId" clId="{A17ECD8A-FB6E-4FBB-9AA0-0B71C18F4DBE}" dt="2021-06-23T00:55:29.878" v="2479" actId="1076"/>
          <ac:spMkLst>
            <pc:docMk/>
            <pc:sldMk cId="1700915860" sldId="661"/>
            <ac:spMk id="14" creationId="{B8BB8593-5D12-4E8A-9C7E-E82684F72057}"/>
          </ac:spMkLst>
        </pc:spChg>
        <pc:spChg chg="mod">
          <ac:chgData name="Sidney Seckler" userId="73470fc2d5f88927" providerId="LiveId" clId="{A17ECD8A-FB6E-4FBB-9AA0-0B71C18F4DBE}" dt="2021-06-23T00:55:22.401" v="2477" actId="1076"/>
          <ac:spMkLst>
            <pc:docMk/>
            <pc:sldMk cId="1700915860" sldId="661"/>
            <ac:spMk id="21" creationId="{ACB47858-65A1-4B2A-AB00-30B5F430F0A2}"/>
          </ac:spMkLst>
        </pc:spChg>
        <pc:spChg chg="del">
          <ac:chgData name="Sidney Seckler" userId="73470fc2d5f88927" providerId="LiveId" clId="{A17ECD8A-FB6E-4FBB-9AA0-0B71C18F4DBE}" dt="2021-06-23T00:54:57.263" v="2472" actId="478"/>
          <ac:spMkLst>
            <pc:docMk/>
            <pc:sldMk cId="1700915860" sldId="661"/>
            <ac:spMk id="22" creationId="{715F6398-CBE1-407D-A0D4-062F92ACE14D}"/>
          </ac:spMkLst>
        </pc:spChg>
        <pc:spChg chg="del">
          <ac:chgData name="Sidney Seckler" userId="73470fc2d5f88927" providerId="LiveId" clId="{A17ECD8A-FB6E-4FBB-9AA0-0B71C18F4DBE}" dt="2021-06-23T00:55:00.475" v="2473" actId="478"/>
          <ac:spMkLst>
            <pc:docMk/>
            <pc:sldMk cId="1700915860" sldId="661"/>
            <ac:spMk id="23" creationId="{C8E2BDBC-1856-48D9-BD72-EA0EEFB90817}"/>
          </ac:spMkLst>
        </pc:spChg>
      </pc:sldChg>
      <pc:sldChg chg="addSp delSp modSp add mod">
        <pc:chgData name="Sidney Seckler" userId="73470fc2d5f88927" providerId="LiveId" clId="{A17ECD8A-FB6E-4FBB-9AA0-0B71C18F4DBE}" dt="2021-06-23T00:57:02.312" v="2499" actId="1076"/>
        <pc:sldMkLst>
          <pc:docMk/>
          <pc:sldMk cId="187738251" sldId="662"/>
        </pc:sldMkLst>
        <pc:spChg chg="mod">
          <ac:chgData name="Sidney Seckler" userId="73470fc2d5f88927" providerId="LiveId" clId="{A17ECD8A-FB6E-4FBB-9AA0-0B71C18F4DBE}" dt="2021-06-23T00:56:36.929" v="2493" actId="1076"/>
          <ac:spMkLst>
            <pc:docMk/>
            <pc:sldMk cId="187738251" sldId="662"/>
            <ac:spMk id="3" creationId="{55350654-9018-4442-A99B-3749D4892087}"/>
          </ac:spMkLst>
        </pc:spChg>
        <pc:spChg chg="del">
          <ac:chgData name="Sidney Seckler" userId="73470fc2d5f88927" providerId="LiveId" clId="{A17ECD8A-FB6E-4FBB-9AA0-0B71C18F4DBE}" dt="2021-06-23T00:56:14.880" v="2487" actId="478"/>
          <ac:spMkLst>
            <pc:docMk/>
            <pc:sldMk cId="187738251" sldId="662"/>
            <ac:spMk id="14" creationId="{B8BB8593-5D12-4E8A-9C7E-E82684F72057}"/>
          </ac:spMkLst>
        </pc:spChg>
        <pc:spChg chg="add mod">
          <ac:chgData name="Sidney Seckler" userId="73470fc2d5f88927" providerId="LiveId" clId="{A17ECD8A-FB6E-4FBB-9AA0-0B71C18F4DBE}" dt="2021-06-23T00:56:33.150" v="2492" actId="1076"/>
          <ac:spMkLst>
            <pc:docMk/>
            <pc:sldMk cId="187738251" sldId="662"/>
            <ac:spMk id="15" creationId="{1DAA54C5-AEFA-4B66-A18B-D38B25A423C8}"/>
          </ac:spMkLst>
        </pc:spChg>
        <pc:spChg chg="add mod">
          <ac:chgData name="Sidney Seckler" userId="73470fc2d5f88927" providerId="LiveId" clId="{A17ECD8A-FB6E-4FBB-9AA0-0B71C18F4DBE}" dt="2021-06-23T00:57:02.312" v="2499" actId="1076"/>
          <ac:spMkLst>
            <pc:docMk/>
            <pc:sldMk cId="187738251" sldId="662"/>
            <ac:spMk id="16" creationId="{1AC63077-075A-4C79-AF04-1AF6470F792B}"/>
          </ac:spMkLst>
        </pc:spChg>
        <pc:spChg chg="mod">
          <ac:chgData name="Sidney Seckler" userId="73470fc2d5f88927" providerId="LiveId" clId="{A17ECD8A-FB6E-4FBB-9AA0-0B71C18F4DBE}" dt="2021-06-23T00:56:30.458" v="2491" actId="1076"/>
          <ac:spMkLst>
            <pc:docMk/>
            <pc:sldMk cId="187738251" sldId="662"/>
            <ac:spMk id="18" creationId="{AB086226-6DB5-4C37-B98D-3E2B52282E53}"/>
          </ac:spMkLst>
        </pc:spChg>
        <pc:spChg chg="mod">
          <ac:chgData name="Sidney Seckler" userId="73470fc2d5f88927" providerId="LiveId" clId="{A17ECD8A-FB6E-4FBB-9AA0-0B71C18F4DBE}" dt="2021-06-23T00:56:30.458" v="2491" actId="1076"/>
          <ac:spMkLst>
            <pc:docMk/>
            <pc:sldMk cId="187738251" sldId="662"/>
            <ac:spMk id="19" creationId="{049882D5-3F84-4DD5-AEA8-476320853CC0}"/>
          </ac:spMkLst>
        </pc:spChg>
        <pc:spChg chg="mod">
          <ac:chgData name="Sidney Seckler" userId="73470fc2d5f88927" providerId="LiveId" clId="{A17ECD8A-FB6E-4FBB-9AA0-0B71C18F4DBE}" dt="2021-06-23T00:56:30.458" v="2491" actId="1076"/>
          <ac:spMkLst>
            <pc:docMk/>
            <pc:sldMk cId="187738251" sldId="662"/>
            <ac:spMk id="20" creationId="{801EE213-6A63-4F02-BFEF-856F40D4CA22}"/>
          </ac:spMkLst>
        </pc:spChg>
        <pc:spChg chg="del">
          <ac:chgData name="Sidney Seckler" userId="73470fc2d5f88927" providerId="LiveId" clId="{A17ECD8A-FB6E-4FBB-9AA0-0B71C18F4DBE}" dt="2021-06-23T00:56:00.866" v="2484" actId="478"/>
          <ac:spMkLst>
            <pc:docMk/>
            <pc:sldMk cId="187738251" sldId="662"/>
            <ac:spMk id="21" creationId="{ACB47858-65A1-4B2A-AB00-30B5F430F0A2}"/>
          </ac:spMkLst>
        </pc:spChg>
        <pc:grpChg chg="mod">
          <ac:chgData name="Sidney Seckler" userId="73470fc2d5f88927" providerId="LiveId" clId="{A17ECD8A-FB6E-4FBB-9AA0-0B71C18F4DBE}" dt="2021-06-23T00:56:30.458" v="2491" actId="1076"/>
          <ac:grpSpMkLst>
            <pc:docMk/>
            <pc:sldMk cId="187738251" sldId="662"/>
            <ac:grpSpMk id="11" creationId="{91A3BEDF-4E7F-4359-BAF8-F39A81C636D3}"/>
          </ac:grpSpMkLst>
        </pc:grpChg>
        <pc:grpChg chg="mod">
          <ac:chgData name="Sidney Seckler" userId="73470fc2d5f88927" providerId="LiveId" clId="{A17ECD8A-FB6E-4FBB-9AA0-0B71C18F4DBE}" dt="2021-06-23T00:56:30.458" v="2491" actId="1076"/>
          <ac:grpSpMkLst>
            <pc:docMk/>
            <pc:sldMk cId="187738251" sldId="662"/>
            <ac:grpSpMk id="13" creationId="{94E9B400-4B13-45E4-B452-A04D9989670D}"/>
          </ac:grpSpMkLst>
        </pc:grpChg>
        <pc:picChg chg="mod">
          <ac:chgData name="Sidney Seckler" userId="73470fc2d5f88927" providerId="LiveId" clId="{A17ECD8A-FB6E-4FBB-9AA0-0B71C18F4DBE}" dt="2021-06-23T00:56:30.458" v="2491" actId="1076"/>
          <ac:picMkLst>
            <pc:docMk/>
            <pc:sldMk cId="187738251" sldId="662"/>
            <ac:picMk id="17" creationId="{AD39DB94-21D2-4F1A-9469-03CB5C25249C}"/>
          </ac:picMkLst>
        </pc:picChg>
      </pc:sldChg>
      <pc:sldChg chg="addSp delSp modSp add mod">
        <pc:chgData name="Sidney Seckler" userId="73470fc2d5f88927" providerId="LiveId" clId="{A17ECD8A-FB6E-4FBB-9AA0-0B71C18F4DBE}" dt="2021-06-23T00:58:10.018" v="2514" actId="14100"/>
        <pc:sldMkLst>
          <pc:docMk/>
          <pc:sldMk cId="2976862735" sldId="663"/>
        </pc:sldMkLst>
        <pc:spChg chg="mod">
          <ac:chgData name="Sidney Seckler" userId="73470fc2d5f88927" providerId="LiveId" clId="{A17ECD8A-FB6E-4FBB-9AA0-0B71C18F4DBE}" dt="2021-06-23T00:58:10.018" v="2514" actId="14100"/>
          <ac:spMkLst>
            <pc:docMk/>
            <pc:sldMk cId="2976862735" sldId="663"/>
            <ac:spMk id="3" creationId="{55350654-9018-4442-A99B-3749D4892087}"/>
          </ac:spMkLst>
        </pc:spChg>
        <pc:spChg chg="add mod">
          <ac:chgData name="Sidney Seckler" userId="73470fc2d5f88927" providerId="LiveId" clId="{A17ECD8A-FB6E-4FBB-9AA0-0B71C18F4DBE}" dt="2021-06-23T00:58:06.064" v="2512" actId="1076"/>
          <ac:spMkLst>
            <pc:docMk/>
            <pc:sldMk cId="2976862735" sldId="663"/>
            <ac:spMk id="14" creationId="{D2BF2B41-1CD3-4711-A32D-6C20A3A67BA4}"/>
          </ac:spMkLst>
        </pc:spChg>
        <pc:spChg chg="del">
          <ac:chgData name="Sidney Seckler" userId="73470fc2d5f88927" providerId="LiveId" clId="{A17ECD8A-FB6E-4FBB-9AA0-0B71C18F4DBE}" dt="2021-06-23T00:57:16.285" v="2501" actId="478"/>
          <ac:spMkLst>
            <pc:docMk/>
            <pc:sldMk cId="2976862735" sldId="663"/>
            <ac:spMk id="15" creationId="{1DAA54C5-AEFA-4B66-A18B-D38B25A423C8}"/>
          </ac:spMkLst>
        </pc:spChg>
        <pc:spChg chg="del">
          <ac:chgData name="Sidney Seckler" userId="73470fc2d5f88927" providerId="LiveId" clId="{A17ECD8A-FB6E-4FBB-9AA0-0B71C18F4DBE}" dt="2021-06-23T00:57:30.441" v="2504" actId="478"/>
          <ac:spMkLst>
            <pc:docMk/>
            <pc:sldMk cId="2976862735" sldId="663"/>
            <ac:spMk id="16" creationId="{1AC63077-075A-4C79-AF04-1AF6470F792B}"/>
          </ac:spMkLst>
        </pc:spChg>
        <pc:spChg chg="add mod">
          <ac:chgData name="Sidney Seckler" userId="73470fc2d5f88927" providerId="LiveId" clId="{A17ECD8A-FB6E-4FBB-9AA0-0B71C18F4DBE}" dt="2021-06-23T00:58:01.762" v="2511" actId="1076"/>
          <ac:spMkLst>
            <pc:docMk/>
            <pc:sldMk cId="2976862735" sldId="663"/>
            <ac:spMk id="21" creationId="{214F72DD-F69D-4205-B434-E713B82B01BF}"/>
          </ac:spMkLst>
        </pc:spChg>
      </pc:sldChg>
      <pc:sldChg chg="addSp delSp modSp add mod">
        <pc:chgData name="Sidney Seckler" userId="73470fc2d5f88927" providerId="LiveId" clId="{A17ECD8A-FB6E-4FBB-9AA0-0B71C18F4DBE}" dt="2021-06-23T01:07:32.044" v="2566" actId="1076"/>
        <pc:sldMkLst>
          <pc:docMk/>
          <pc:sldMk cId="1704465732" sldId="664"/>
        </pc:sldMkLst>
        <pc:spChg chg="add del mod">
          <ac:chgData name="Sidney Seckler" userId="73470fc2d5f88927" providerId="LiveId" clId="{A17ECD8A-FB6E-4FBB-9AA0-0B71C18F4DBE}" dt="2021-06-23T00:58:38.624" v="2518" actId="478"/>
          <ac:spMkLst>
            <pc:docMk/>
            <pc:sldMk cId="1704465732" sldId="664"/>
            <ac:spMk id="3" creationId="{54DFB4E1-0F08-4E36-BE12-1CC7D267D76E}"/>
          </ac:spMkLst>
        </pc:spChg>
        <pc:spChg chg="add mod">
          <ac:chgData name="Sidney Seckler" userId="73470fc2d5f88927" providerId="LiveId" clId="{A17ECD8A-FB6E-4FBB-9AA0-0B71C18F4DBE}" dt="2021-06-23T00:58:46.172" v="2519"/>
          <ac:spMkLst>
            <pc:docMk/>
            <pc:sldMk cId="1704465732" sldId="664"/>
            <ac:spMk id="7" creationId="{768C072D-6682-4693-B553-616BDA2E4864}"/>
          </ac:spMkLst>
        </pc:spChg>
        <pc:spChg chg="del">
          <ac:chgData name="Sidney Seckler" userId="73470fc2d5f88927" providerId="LiveId" clId="{A17ECD8A-FB6E-4FBB-9AA0-0B71C18F4DBE}" dt="2021-06-23T00:58:34.884" v="2517" actId="478"/>
          <ac:spMkLst>
            <pc:docMk/>
            <pc:sldMk cId="1704465732" sldId="664"/>
            <ac:spMk id="9" creationId="{9784F1B8-890F-4973-A52C-A4D2E5F9D93E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2" creationId="{354FFB79-A230-4077-80DA-1709E5D5681E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4" creationId="{CB407A22-BC26-4F5B-8422-4A32F366B9BA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6" creationId="{D6889878-4F33-4121-AA59-61228A01B141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7" creationId="{CB441950-F61A-4100-B04B-DC417C0D6A5E}"/>
          </ac:spMkLst>
        </pc:spChg>
        <pc:spChg chg="mod">
          <ac:chgData name="Sidney Seckler" userId="73470fc2d5f88927" providerId="LiveId" clId="{A17ECD8A-FB6E-4FBB-9AA0-0B71C18F4DBE}" dt="2021-06-23T01:07:32.044" v="2566" actId="1076"/>
          <ac:spMkLst>
            <pc:docMk/>
            <pc:sldMk cId="1704465732" sldId="664"/>
            <ac:spMk id="18" creationId="{080AB117-DF77-4DEF-AC3E-2AAEBCCA277F}"/>
          </ac:spMkLst>
        </pc:spChg>
        <pc:spChg chg="add mod">
          <ac:chgData name="Sidney Seckler" userId="73470fc2d5f88927" providerId="LiveId" clId="{A17ECD8A-FB6E-4FBB-9AA0-0B71C18F4DBE}" dt="2021-06-23T01:07:21.527" v="2564" actId="1076"/>
          <ac:spMkLst>
            <pc:docMk/>
            <pc:sldMk cId="1704465732" sldId="664"/>
            <ac:spMk id="19" creationId="{440CF44E-BC73-4269-8B84-06A12798AF9E}"/>
          </ac:spMkLst>
        </pc:spChg>
        <pc:spChg chg="add mod">
          <ac:chgData name="Sidney Seckler" userId="73470fc2d5f88927" providerId="LiveId" clId="{A17ECD8A-FB6E-4FBB-9AA0-0B71C18F4DBE}" dt="2021-06-23T01:07:26.041" v="2565" actId="207"/>
          <ac:spMkLst>
            <pc:docMk/>
            <pc:sldMk cId="1704465732" sldId="664"/>
            <ac:spMk id="21" creationId="{5CB599A9-8E62-4A25-AE8B-42399D07D214}"/>
          </ac:spMkLst>
        </pc:spChg>
        <pc:spChg chg="add mod">
          <ac:chgData name="Sidney Seckler" userId="73470fc2d5f88927" providerId="LiveId" clId="{A17ECD8A-FB6E-4FBB-9AA0-0B71C18F4DBE}" dt="2021-06-23T01:07:17.216" v="2563" actId="1076"/>
          <ac:spMkLst>
            <pc:docMk/>
            <pc:sldMk cId="1704465732" sldId="664"/>
            <ac:spMk id="23" creationId="{BD0ED7FE-9A43-417B-9C34-30B8E6798869}"/>
          </ac:spMkLst>
        </pc:spChg>
        <pc:grpChg chg="add mod">
          <ac:chgData name="Sidney Seckler" userId="73470fc2d5f88927" providerId="LiveId" clId="{A17ECD8A-FB6E-4FBB-9AA0-0B71C18F4DBE}" dt="2021-06-23T01:07:32.044" v="2566" actId="1076"/>
          <ac:grpSpMkLst>
            <pc:docMk/>
            <pc:sldMk cId="1704465732" sldId="664"/>
            <ac:grpSpMk id="8" creationId="{F61C596E-7C1E-4C53-921B-1766E9D295A4}"/>
          </ac:grpSpMkLst>
        </pc:grpChg>
        <pc:grpChg chg="mod">
          <ac:chgData name="Sidney Seckler" userId="73470fc2d5f88927" providerId="LiveId" clId="{A17ECD8A-FB6E-4FBB-9AA0-0B71C18F4DBE}" dt="2021-06-23T01:07:32.044" v="2566" actId="1076"/>
          <ac:grpSpMkLst>
            <pc:docMk/>
            <pc:sldMk cId="1704465732" sldId="664"/>
            <ac:grpSpMk id="10" creationId="{53894ABB-8C73-4284-8C1E-AE9641A6135F}"/>
          </ac:grpSpMkLst>
        </pc:grpChg>
        <pc:graphicFrameChg chg="del">
          <ac:chgData name="Sidney Seckler" userId="73470fc2d5f88927" providerId="LiveId" clId="{A17ECD8A-FB6E-4FBB-9AA0-0B71C18F4DBE}" dt="2021-06-23T00:58:31.963" v="2516" actId="478"/>
          <ac:graphicFrameMkLst>
            <pc:docMk/>
            <pc:sldMk cId="1704465732" sldId="664"/>
            <ac:graphicFrameMk id="5" creationId="{4E0F3A99-A35F-447C-A159-03E91248080A}"/>
          </ac:graphicFrameMkLst>
        </pc:graphicFrameChg>
        <pc:picChg chg="mod">
          <ac:chgData name="Sidney Seckler" userId="73470fc2d5f88927" providerId="LiveId" clId="{A17ECD8A-FB6E-4FBB-9AA0-0B71C18F4DBE}" dt="2021-06-23T01:07:32.044" v="2566" actId="1076"/>
          <ac:picMkLst>
            <pc:docMk/>
            <pc:sldMk cId="1704465732" sldId="664"/>
            <ac:picMk id="11" creationId="{0FB0A18C-5939-4647-BBA5-6DC5A572A66F}"/>
          </ac:picMkLst>
        </pc:picChg>
        <pc:cxnChg chg="mod">
          <ac:chgData name="Sidney Seckler" userId="73470fc2d5f88927" providerId="LiveId" clId="{A17ECD8A-FB6E-4FBB-9AA0-0B71C18F4DBE}" dt="2021-06-23T01:07:32.044" v="2566" actId="1076"/>
          <ac:cxnSpMkLst>
            <pc:docMk/>
            <pc:sldMk cId="1704465732" sldId="664"/>
            <ac:cxnSpMk id="13" creationId="{BFC3A3F2-83BC-461F-A678-97649600FA01}"/>
          </ac:cxnSpMkLst>
        </pc:cxnChg>
        <pc:cxnChg chg="mod">
          <ac:chgData name="Sidney Seckler" userId="73470fc2d5f88927" providerId="LiveId" clId="{A17ECD8A-FB6E-4FBB-9AA0-0B71C18F4DBE}" dt="2021-06-23T01:07:32.044" v="2566" actId="1076"/>
          <ac:cxnSpMkLst>
            <pc:docMk/>
            <pc:sldMk cId="1704465732" sldId="664"/>
            <ac:cxnSpMk id="15" creationId="{2EE7876C-5719-43A5-9EC8-390BD714D12B}"/>
          </ac:cxnSpMkLst>
        </pc:cxnChg>
      </pc:sldChg>
      <pc:sldChg chg="addSp delSp modSp add del mod">
        <pc:chgData name="Sidney Seckler" userId="73470fc2d5f88927" providerId="LiveId" clId="{A17ECD8A-FB6E-4FBB-9AA0-0B71C18F4DBE}" dt="2021-06-23T01:14:17.861" v="2628" actId="47"/>
        <pc:sldMkLst>
          <pc:docMk/>
          <pc:sldMk cId="3844254615" sldId="665"/>
        </pc:sldMkLst>
        <pc:spChg chg="add del mod">
          <ac:chgData name="Sidney Seckler" userId="73470fc2d5f88927" providerId="LiveId" clId="{A17ECD8A-FB6E-4FBB-9AA0-0B71C18F4DBE}" dt="2021-06-23T01:11:33.057" v="2614" actId="478"/>
          <ac:spMkLst>
            <pc:docMk/>
            <pc:sldMk cId="3844254615" sldId="665"/>
            <ac:spMk id="6" creationId="{3EEBA937-2C26-4728-B577-EA468128624B}"/>
          </ac:spMkLst>
        </pc:spChg>
        <pc:graphicFrameChg chg="del">
          <ac:chgData name="Sidney Seckler" userId="73470fc2d5f88927" providerId="LiveId" clId="{A17ECD8A-FB6E-4FBB-9AA0-0B71C18F4DBE}" dt="2021-06-23T01:00:38.061" v="2522" actId="478"/>
          <ac:graphicFrameMkLst>
            <pc:docMk/>
            <pc:sldMk cId="3844254615" sldId="665"/>
            <ac:graphicFrameMk id="2" creationId="{3E753543-8213-4153-A5A5-F23F8DD72B8E}"/>
          </ac:graphicFrameMkLst>
        </pc:graphicFrameChg>
        <pc:graphicFrameChg chg="add mod">
          <ac:chgData name="Sidney Seckler" userId="73470fc2d5f88927" providerId="LiveId" clId="{A17ECD8A-FB6E-4FBB-9AA0-0B71C18F4DBE}" dt="2021-06-23T01:00:17.632" v="2521"/>
          <ac:graphicFrameMkLst>
            <pc:docMk/>
            <pc:sldMk cId="3844254615" sldId="665"/>
            <ac:graphicFrameMk id="4" creationId="{3E753543-8213-4153-A5A5-F23F8DD72B8E}"/>
          </ac:graphicFrameMkLst>
        </pc:graphicFrameChg>
      </pc:sldChg>
      <pc:sldChg chg="addSp delSp modSp add mod">
        <pc:chgData name="Sidney Seckler" userId="73470fc2d5f88927" providerId="LiveId" clId="{A17ECD8A-FB6E-4FBB-9AA0-0B71C18F4DBE}" dt="2021-06-23T01:09:24.774" v="2586" actId="1076"/>
        <pc:sldMkLst>
          <pc:docMk/>
          <pc:sldMk cId="325233377" sldId="666"/>
        </pc:sldMkLst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2" creationId="{354FFB79-A230-4077-80DA-1709E5D5681E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4" creationId="{CB407A22-BC26-4F5B-8422-4A32F366B9BA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6" creationId="{D6889878-4F33-4121-AA59-61228A01B141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7" creationId="{CB441950-F61A-4100-B04B-DC417C0D6A5E}"/>
          </ac:spMkLst>
        </pc:spChg>
        <pc:spChg chg="mod">
          <ac:chgData name="Sidney Seckler" userId="73470fc2d5f88927" providerId="LiveId" clId="{A17ECD8A-FB6E-4FBB-9AA0-0B71C18F4DBE}" dt="2021-06-23T01:09:13.586" v="2583" actId="1076"/>
          <ac:spMkLst>
            <pc:docMk/>
            <pc:sldMk cId="325233377" sldId="666"/>
            <ac:spMk id="18" creationId="{080AB117-DF77-4DEF-AC3E-2AAEBCCA277F}"/>
          </ac:spMkLst>
        </pc:spChg>
        <pc:spChg chg="mod">
          <ac:chgData name="Sidney Seckler" userId="73470fc2d5f88927" providerId="LiveId" clId="{A17ECD8A-FB6E-4FBB-9AA0-0B71C18F4DBE}" dt="2021-06-23T01:09:18.342" v="2584" actId="1076"/>
          <ac:spMkLst>
            <pc:docMk/>
            <pc:sldMk cId="325233377" sldId="666"/>
            <ac:spMk id="19" creationId="{440CF44E-BC73-4269-8B84-06A12798AF9E}"/>
          </ac:spMkLst>
        </pc:spChg>
        <pc:spChg chg="add mod">
          <ac:chgData name="Sidney Seckler" userId="73470fc2d5f88927" providerId="LiveId" clId="{A17ECD8A-FB6E-4FBB-9AA0-0B71C18F4DBE}" dt="2021-06-23T01:09:24.774" v="2586" actId="1076"/>
          <ac:spMkLst>
            <pc:docMk/>
            <pc:sldMk cId="325233377" sldId="666"/>
            <ac:spMk id="20" creationId="{29E601E3-6841-4688-97C1-4E399D533BAB}"/>
          </ac:spMkLst>
        </pc:spChg>
        <pc:spChg chg="del">
          <ac:chgData name="Sidney Seckler" userId="73470fc2d5f88927" providerId="LiveId" clId="{A17ECD8A-FB6E-4FBB-9AA0-0B71C18F4DBE}" dt="2021-06-23T01:08:07.279" v="2568" actId="478"/>
          <ac:spMkLst>
            <pc:docMk/>
            <pc:sldMk cId="325233377" sldId="666"/>
            <ac:spMk id="21" creationId="{5CB599A9-8E62-4A25-AE8B-42399D07D214}"/>
          </ac:spMkLst>
        </pc:spChg>
        <pc:spChg chg="add del">
          <ac:chgData name="Sidney Seckler" userId="73470fc2d5f88927" providerId="LiveId" clId="{A17ECD8A-FB6E-4FBB-9AA0-0B71C18F4DBE}" dt="2021-06-23T01:08:21.822" v="2573" actId="478"/>
          <ac:spMkLst>
            <pc:docMk/>
            <pc:sldMk cId="325233377" sldId="666"/>
            <ac:spMk id="23" creationId="{BD0ED7FE-9A43-417B-9C34-30B8E6798869}"/>
          </ac:spMkLst>
        </pc:spChg>
        <pc:grpChg chg="mod">
          <ac:chgData name="Sidney Seckler" userId="73470fc2d5f88927" providerId="LiveId" clId="{A17ECD8A-FB6E-4FBB-9AA0-0B71C18F4DBE}" dt="2021-06-23T01:09:13.586" v="2583" actId="1076"/>
          <ac:grpSpMkLst>
            <pc:docMk/>
            <pc:sldMk cId="325233377" sldId="666"/>
            <ac:grpSpMk id="8" creationId="{F61C596E-7C1E-4C53-921B-1766E9D295A4}"/>
          </ac:grpSpMkLst>
        </pc:grpChg>
        <pc:grpChg chg="mod">
          <ac:chgData name="Sidney Seckler" userId="73470fc2d5f88927" providerId="LiveId" clId="{A17ECD8A-FB6E-4FBB-9AA0-0B71C18F4DBE}" dt="2021-06-23T01:09:13.586" v="2583" actId="1076"/>
          <ac:grpSpMkLst>
            <pc:docMk/>
            <pc:sldMk cId="325233377" sldId="666"/>
            <ac:grpSpMk id="10" creationId="{53894ABB-8C73-4284-8C1E-AE9641A6135F}"/>
          </ac:grpSpMkLst>
        </pc:grpChg>
        <pc:picChg chg="mod">
          <ac:chgData name="Sidney Seckler" userId="73470fc2d5f88927" providerId="LiveId" clId="{A17ECD8A-FB6E-4FBB-9AA0-0B71C18F4DBE}" dt="2021-06-23T01:09:13.586" v="2583" actId="1076"/>
          <ac:picMkLst>
            <pc:docMk/>
            <pc:sldMk cId="325233377" sldId="666"/>
            <ac:picMk id="11" creationId="{0FB0A18C-5939-4647-BBA5-6DC5A572A66F}"/>
          </ac:picMkLst>
        </pc:picChg>
        <pc:cxnChg chg="mod">
          <ac:chgData name="Sidney Seckler" userId="73470fc2d5f88927" providerId="LiveId" clId="{A17ECD8A-FB6E-4FBB-9AA0-0B71C18F4DBE}" dt="2021-06-23T01:09:13.586" v="2583" actId="1076"/>
          <ac:cxnSpMkLst>
            <pc:docMk/>
            <pc:sldMk cId="325233377" sldId="666"/>
            <ac:cxnSpMk id="13" creationId="{BFC3A3F2-83BC-461F-A678-97649600FA01}"/>
          </ac:cxnSpMkLst>
        </pc:cxnChg>
        <pc:cxnChg chg="mod">
          <ac:chgData name="Sidney Seckler" userId="73470fc2d5f88927" providerId="LiveId" clId="{A17ECD8A-FB6E-4FBB-9AA0-0B71C18F4DBE}" dt="2021-06-23T01:09:13.586" v="2583" actId="1076"/>
          <ac:cxnSpMkLst>
            <pc:docMk/>
            <pc:sldMk cId="325233377" sldId="666"/>
            <ac:cxnSpMk id="15" creationId="{2EE7876C-5719-43A5-9EC8-390BD714D12B}"/>
          </ac:cxnSpMkLst>
        </pc:cxnChg>
      </pc:sldChg>
      <pc:sldChg chg="addSp delSp modSp add mod">
        <pc:chgData name="Sidney Seckler" userId="73470fc2d5f88927" providerId="LiveId" clId="{A17ECD8A-FB6E-4FBB-9AA0-0B71C18F4DBE}" dt="2021-06-23T01:10:19.389" v="2598" actId="1076"/>
        <pc:sldMkLst>
          <pc:docMk/>
          <pc:sldMk cId="1715274178" sldId="667"/>
        </pc:sldMkLst>
        <pc:spChg chg="del">
          <ac:chgData name="Sidney Seckler" userId="73470fc2d5f88927" providerId="LiveId" clId="{A17ECD8A-FB6E-4FBB-9AA0-0B71C18F4DBE}" dt="2021-06-23T01:09:39.298" v="2588" actId="478"/>
          <ac:spMkLst>
            <pc:docMk/>
            <pc:sldMk cId="1715274178" sldId="667"/>
            <ac:spMk id="19" creationId="{440CF44E-BC73-4269-8B84-06A12798AF9E}"/>
          </ac:spMkLst>
        </pc:spChg>
        <pc:spChg chg="del">
          <ac:chgData name="Sidney Seckler" userId="73470fc2d5f88927" providerId="LiveId" clId="{A17ECD8A-FB6E-4FBB-9AA0-0B71C18F4DBE}" dt="2021-06-23T01:09:41.555" v="2589" actId="478"/>
          <ac:spMkLst>
            <pc:docMk/>
            <pc:sldMk cId="1715274178" sldId="667"/>
            <ac:spMk id="20" creationId="{29E601E3-6841-4688-97C1-4E399D533BAB}"/>
          </ac:spMkLst>
        </pc:spChg>
        <pc:spChg chg="add mod">
          <ac:chgData name="Sidney Seckler" userId="73470fc2d5f88927" providerId="LiveId" clId="{A17ECD8A-FB6E-4FBB-9AA0-0B71C18F4DBE}" dt="2021-06-23T01:09:53.805" v="2591" actId="1076"/>
          <ac:spMkLst>
            <pc:docMk/>
            <pc:sldMk cId="1715274178" sldId="667"/>
            <ac:spMk id="21" creationId="{6231E8A3-428C-482F-9B56-2324C11349B8}"/>
          </ac:spMkLst>
        </pc:spChg>
        <pc:spChg chg="add mod">
          <ac:chgData name="Sidney Seckler" userId="73470fc2d5f88927" providerId="LiveId" clId="{A17ECD8A-FB6E-4FBB-9AA0-0B71C18F4DBE}" dt="2021-06-23T01:10:19.389" v="2598" actId="1076"/>
          <ac:spMkLst>
            <pc:docMk/>
            <pc:sldMk cId="1715274178" sldId="667"/>
            <ac:spMk id="22" creationId="{18E1A5F8-7773-483F-9994-EC0AC31EF1A9}"/>
          </ac:spMkLst>
        </pc:spChg>
      </pc:sldChg>
      <pc:sldChg chg="addSp delSp modSp add mod">
        <pc:chgData name="Sidney Seckler" userId="73470fc2d5f88927" providerId="LiveId" clId="{A17ECD8A-FB6E-4FBB-9AA0-0B71C18F4DBE}" dt="2021-06-23T01:11:26.354" v="2613" actId="1076"/>
        <pc:sldMkLst>
          <pc:docMk/>
          <pc:sldMk cId="3402366676" sldId="668"/>
        </pc:sldMkLst>
        <pc:spChg chg="add mod">
          <ac:chgData name="Sidney Seckler" userId="73470fc2d5f88927" providerId="LiveId" clId="{A17ECD8A-FB6E-4FBB-9AA0-0B71C18F4DBE}" dt="2021-06-23T01:11:21.876" v="2612" actId="1076"/>
          <ac:spMkLst>
            <pc:docMk/>
            <pc:sldMk cId="3402366676" sldId="668"/>
            <ac:spMk id="19" creationId="{08DEAE6C-4889-4160-9872-9648954C1E80}"/>
          </ac:spMkLst>
        </pc:spChg>
        <pc:spChg chg="add mod">
          <ac:chgData name="Sidney Seckler" userId="73470fc2d5f88927" providerId="LiveId" clId="{A17ECD8A-FB6E-4FBB-9AA0-0B71C18F4DBE}" dt="2021-06-23T01:11:26.354" v="2613" actId="1076"/>
          <ac:spMkLst>
            <pc:docMk/>
            <pc:sldMk cId="3402366676" sldId="668"/>
            <ac:spMk id="20" creationId="{0F1EE174-46E7-4902-A3E6-BEFBC09808B5}"/>
          </ac:spMkLst>
        </pc:spChg>
        <pc:spChg chg="del">
          <ac:chgData name="Sidney Seckler" userId="73470fc2d5f88927" providerId="LiveId" clId="{A17ECD8A-FB6E-4FBB-9AA0-0B71C18F4DBE}" dt="2021-06-23T01:10:30.206" v="2600" actId="478"/>
          <ac:spMkLst>
            <pc:docMk/>
            <pc:sldMk cId="3402366676" sldId="668"/>
            <ac:spMk id="21" creationId="{6231E8A3-428C-482F-9B56-2324C11349B8}"/>
          </ac:spMkLst>
        </pc:spChg>
        <pc:spChg chg="del">
          <ac:chgData name="Sidney Seckler" userId="73470fc2d5f88927" providerId="LiveId" clId="{A17ECD8A-FB6E-4FBB-9AA0-0B71C18F4DBE}" dt="2021-06-23T01:10:33.062" v="2601" actId="478"/>
          <ac:spMkLst>
            <pc:docMk/>
            <pc:sldMk cId="3402366676" sldId="668"/>
            <ac:spMk id="22" creationId="{18E1A5F8-7773-483F-9994-EC0AC31EF1A9}"/>
          </ac:spMkLst>
        </pc:spChg>
      </pc:sldChg>
    </pc:docChg>
  </pc:docChgLst>
  <pc:docChgLst>
    <pc:chgData name="Sidney Seckler" userId="73470fc2d5f88927" providerId="LiveId" clId="{AD47F8CC-F4BD-4DBF-8B1D-07957809B50F}"/>
    <pc:docChg chg="undo custSel addSld delSld modSld sldOrd">
      <pc:chgData name="Sidney Seckler" userId="73470fc2d5f88927" providerId="LiveId" clId="{AD47F8CC-F4BD-4DBF-8B1D-07957809B50F}" dt="2019-02-20T18:39:08.641" v="5127" actId="20577"/>
      <pc:docMkLst>
        <pc:docMk/>
      </pc:docMkLst>
      <pc:sldChg chg="modSp">
        <pc:chgData name="Sidney Seckler" userId="73470fc2d5f88927" providerId="LiveId" clId="{AD47F8CC-F4BD-4DBF-8B1D-07957809B50F}" dt="2019-02-17T12:04:54.349" v="240" actId="255"/>
        <pc:sldMkLst>
          <pc:docMk/>
          <pc:sldMk cId="0" sldId="258"/>
        </pc:sldMkLst>
        <pc:spChg chg="mod">
          <ac:chgData name="Sidney Seckler" userId="73470fc2d5f88927" providerId="LiveId" clId="{AD47F8CC-F4BD-4DBF-8B1D-07957809B50F}" dt="2019-02-17T12:04:54.349" v="240" actId="255"/>
          <ac:spMkLst>
            <pc:docMk/>
            <pc:sldMk cId="0" sldId="258"/>
            <ac:spMk id="4100" creationId="{E5CC45C3-CF65-4286-AA07-1D8008364C0B}"/>
          </ac:spMkLst>
        </pc:spChg>
      </pc:sldChg>
      <pc:sldChg chg="add del">
        <pc:chgData name="Sidney Seckler" userId="73470fc2d5f88927" providerId="LiveId" clId="{AD47F8CC-F4BD-4DBF-8B1D-07957809B50F}" dt="2019-02-17T01:05:52.880" v="22" actId="2696"/>
        <pc:sldMkLst>
          <pc:docMk/>
          <pc:sldMk cId="0" sldId="448"/>
        </pc:sldMkLst>
      </pc:sldChg>
      <pc:sldChg chg="addSp delSp modSp">
        <pc:chgData name="Sidney Seckler" userId="73470fc2d5f88927" providerId="LiveId" clId="{AD47F8CC-F4BD-4DBF-8B1D-07957809B50F}" dt="2019-02-17T12:08:36.562" v="464" actId="478"/>
        <pc:sldMkLst>
          <pc:docMk/>
          <pc:sldMk cId="0" sldId="503"/>
        </pc:sldMkLst>
        <pc:spChg chg="add del mod">
          <ac:chgData name="Sidney Seckler" userId="73470fc2d5f88927" providerId="LiveId" clId="{AD47F8CC-F4BD-4DBF-8B1D-07957809B50F}" dt="2019-02-17T12:08:36.562" v="464" actId="478"/>
          <ac:spMkLst>
            <pc:docMk/>
            <pc:sldMk cId="0" sldId="503"/>
            <ac:spMk id="3" creationId="{69F1F8BB-9465-4C7B-87F3-4F200B090ABD}"/>
          </ac:spMkLst>
        </pc:spChg>
        <pc:spChg chg="del">
          <ac:chgData name="Sidney Seckler" userId="73470fc2d5f88927" providerId="LiveId" clId="{AD47F8CC-F4BD-4DBF-8B1D-07957809B50F}" dt="2019-02-17T12:08:28.187" v="462" actId="478"/>
          <ac:spMkLst>
            <pc:docMk/>
            <pc:sldMk cId="0" sldId="503"/>
            <ac:spMk id="23" creationId="{1BE59976-5EBB-4FCA-871A-7747BBD84038}"/>
          </ac:spMkLst>
        </pc:spChg>
        <pc:spChg chg="add">
          <ac:chgData name="Sidney Seckler" userId="73470fc2d5f88927" providerId="LiveId" clId="{AD47F8CC-F4BD-4DBF-8B1D-07957809B50F}" dt="2019-02-17T12:08:29.868" v="463"/>
          <ac:spMkLst>
            <pc:docMk/>
            <pc:sldMk cId="0" sldId="503"/>
            <ac:spMk id="25" creationId="{7440D87C-F51A-46BD-870A-E440DCC86020}"/>
          </ac:spMkLst>
        </pc:spChg>
      </pc:sldChg>
      <pc:sldChg chg="modSp">
        <pc:chgData name="Sidney Seckler" userId="73470fc2d5f88927" providerId="LiveId" clId="{AD47F8CC-F4BD-4DBF-8B1D-07957809B50F}" dt="2019-02-17T12:07:14.542" v="419" actId="1076"/>
        <pc:sldMkLst>
          <pc:docMk/>
          <pc:sldMk cId="111140260" sldId="519"/>
        </pc:sldMkLst>
        <pc:spChg chg="mod">
          <ac:chgData name="Sidney Seckler" userId="73470fc2d5f88927" providerId="LiveId" clId="{AD47F8CC-F4BD-4DBF-8B1D-07957809B50F}" dt="2019-02-17T12:07:14.542" v="419" actId="1076"/>
          <ac:spMkLst>
            <pc:docMk/>
            <pc:sldMk cId="111140260" sldId="519"/>
            <ac:spMk id="4100" creationId="{E5CC45C3-CF65-4286-AA07-1D8008364C0B}"/>
          </ac:spMkLst>
        </pc:spChg>
      </pc:sldChg>
      <pc:sldChg chg="addSp delSp modSp">
        <pc:chgData name="Sidney Seckler" userId="73470fc2d5f88927" providerId="LiveId" clId="{AD47F8CC-F4BD-4DBF-8B1D-07957809B50F}" dt="2019-02-17T12:34:42.310" v="820" actId="20577"/>
        <pc:sldMkLst>
          <pc:docMk/>
          <pc:sldMk cId="672471014" sldId="527"/>
        </pc:sldMkLst>
        <pc:spChg chg="add del mod">
          <ac:chgData name="Sidney Seckler" userId="73470fc2d5f88927" providerId="LiveId" clId="{AD47F8CC-F4BD-4DBF-8B1D-07957809B50F}" dt="2019-02-17T12:14:27.247" v="470" actId="478"/>
          <ac:spMkLst>
            <pc:docMk/>
            <pc:sldMk cId="672471014" sldId="527"/>
            <ac:spMk id="3" creationId="{8EA606F5-F167-4B64-B77D-2C61BB1DDA70}"/>
          </ac:spMkLst>
        </pc:spChg>
        <pc:spChg chg="mod">
          <ac:chgData name="Sidney Seckler" userId="73470fc2d5f88927" providerId="LiveId" clId="{AD47F8CC-F4BD-4DBF-8B1D-07957809B50F}" dt="2019-02-17T12:15:14.632" v="538" actId="27636"/>
          <ac:spMkLst>
            <pc:docMk/>
            <pc:sldMk cId="672471014" sldId="527"/>
            <ac:spMk id="7" creationId="{F053D0CB-DB61-4E11-912B-D78C8FA8AA4D}"/>
          </ac:spMkLst>
        </pc:spChg>
        <pc:spChg chg="add mod">
          <ac:chgData name="Sidney Seckler" userId="73470fc2d5f88927" providerId="LiveId" clId="{AD47F8CC-F4BD-4DBF-8B1D-07957809B50F}" dt="2019-02-17T12:34:42.310" v="820" actId="20577"/>
          <ac:spMkLst>
            <pc:docMk/>
            <pc:sldMk cId="672471014" sldId="527"/>
            <ac:spMk id="8" creationId="{3CCFBFB5-8A8F-4EB1-A77C-FF04196D9EC9}"/>
          </ac:spMkLst>
        </pc:spChg>
        <pc:spChg chg="del">
          <ac:chgData name="Sidney Seckler" userId="73470fc2d5f88927" providerId="LiveId" clId="{AD47F8CC-F4BD-4DBF-8B1D-07957809B50F}" dt="2019-02-17T12:14:23.250" v="469" actId="478"/>
          <ac:spMkLst>
            <pc:docMk/>
            <pc:sldMk cId="672471014" sldId="527"/>
            <ac:spMk id="304131" creationId="{3FD46931-1260-486D-89A6-B0D903563948}"/>
          </ac:spMkLst>
        </pc:spChg>
      </pc:sldChg>
      <pc:sldChg chg="modSp">
        <pc:chgData name="Sidney Seckler" userId="73470fc2d5f88927" providerId="LiveId" clId="{AD47F8CC-F4BD-4DBF-8B1D-07957809B50F}" dt="2019-02-17T12:08:16.084" v="461" actId="20577"/>
        <pc:sldMkLst>
          <pc:docMk/>
          <pc:sldMk cId="3427353847" sldId="528"/>
        </pc:sldMkLst>
        <pc:spChg chg="mod">
          <ac:chgData name="Sidney Seckler" userId="73470fc2d5f88927" providerId="LiveId" clId="{AD47F8CC-F4BD-4DBF-8B1D-07957809B50F}" dt="2019-02-17T12:08:16.084" v="461" actId="20577"/>
          <ac:spMkLst>
            <pc:docMk/>
            <pc:sldMk cId="3427353847" sldId="528"/>
            <ac:spMk id="23" creationId="{1BE59976-5EBB-4FCA-871A-7747BBD84038}"/>
          </ac:spMkLst>
        </pc:spChg>
      </pc:sldChg>
      <pc:sldChg chg="addSp delSp modSp">
        <pc:chgData name="Sidney Seckler" userId="73470fc2d5f88927" providerId="LiveId" clId="{AD47F8CC-F4BD-4DBF-8B1D-07957809B50F}" dt="2019-02-17T12:34:19.586" v="788" actId="20577"/>
        <pc:sldMkLst>
          <pc:docMk/>
          <pc:sldMk cId="673600176" sldId="529"/>
        </pc:sldMkLst>
        <pc:spChg chg="add del mod">
          <ac:chgData name="Sidney Seckler" userId="73470fc2d5f88927" providerId="LiveId" clId="{AD47F8CC-F4BD-4DBF-8B1D-07957809B50F}" dt="2019-02-17T12:08:45.671" v="466" actId="478"/>
          <ac:spMkLst>
            <pc:docMk/>
            <pc:sldMk cId="673600176" sldId="529"/>
            <ac:spMk id="5" creationId="{7EEBF4A0-C4B7-462E-93DD-4D92D5499945}"/>
          </ac:spMkLst>
        </pc:spChg>
        <pc:spChg chg="add mod">
          <ac:chgData name="Sidney Seckler" userId="73470fc2d5f88927" providerId="LiveId" clId="{AD47F8CC-F4BD-4DBF-8B1D-07957809B50F}" dt="2019-02-17T12:34:19.586" v="788" actId="20577"/>
          <ac:spMkLst>
            <pc:docMk/>
            <pc:sldMk cId="673600176" sldId="529"/>
            <ac:spMk id="13" creationId="{8808BFE8-6228-47D1-B02B-38FD31F11FCC}"/>
          </ac:spMkLst>
        </pc:spChg>
        <pc:spChg chg="del">
          <ac:chgData name="Sidney Seckler" userId="73470fc2d5f88927" providerId="LiveId" clId="{AD47F8CC-F4BD-4DBF-8B1D-07957809B50F}" dt="2019-02-17T12:08:42.897" v="465" actId="478"/>
          <ac:spMkLst>
            <pc:docMk/>
            <pc:sldMk cId="673600176" sldId="529"/>
            <ac:spMk id="23" creationId="{1BE59976-5EBB-4FCA-871A-7747BBD84038}"/>
          </ac:spMkLst>
        </pc:spChg>
      </pc:sldChg>
      <pc:sldChg chg="addSp delSp modSp">
        <pc:chgData name="Sidney Seckler" userId="73470fc2d5f88927" providerId="LiveId" clId="{AD47F8CC-F4BD-4DBF-8B1D-07957809B50F}" dt="2019-02-17T12:34:52.862" v="836" actId="20577"/>
        <pc:sldMkLst>
          <pc:docMk/>
          <pc:sldMk cId="374098609" sldId="531"/>
        </pc:sldMkLst>
        <pc:spChg chg="add del mod">
          <ac:chgData name="Sidney Seckler" userId="73470fc2d5f88927" providerId="LiveId" clId="{AD47F8CC-F4BD-4DBF-8B1D-07957809B50F}" dt="2019-02-17T12:15:37.584" v="542" actId="478"/>
          <ac:spMkLst>
            <pc:docMk/>
            <pc:sldMk cId="374098609" sldId="531"/>
            <ac:spMk id="3" creationId="{784AFD08-657D-41A5-A7B6-FF1A36E2FC40}"/>
          </ac:spMkLst>
        </pc:spChg>
        <pc:spChg chg="add mod">
          <ac:chgData name="Sidney Seckler" userId="73470fc2d5f88927" providerId="LiveId" clId="{AD47F8CC-F4BD-4DBF-8B1D-07957809B50F}" dt="2019-02-17T12:28:19.187" v="725" actId="1076"/>
          <ac:spMkLst>
            <pc:docMk/>
            <pc:sldMk cId="374098609" sldId="531"/>
            <ac:spMk id="4" creationId="{FD021891-549F-4293-8387-2609C1074D93}"/>
          </ac:spMkLst>
        </pc:spChg>
        <pc:spChg chg="del">
          <ac:chgData name="Sidney Seckler" userId="73470fc2d5f88927" providerId="LiveId" clId="{AD47F8CC-F4BD-4DBF-8B1D-07957809B50F}" dt="2019-02-17T12:15:26" v="539" actId="478"/>
          <ac:spMkLst>
            <pc:docMk/>
            <pc:sldMk cId="374098609" sldId="531"/>
            <ac:spMk id="5" creationId="{29CE5225-021C-4E0D-BC53-12A682B78132}"/>
          </ac:spMkLst>
        </pc:spChg>
        <pc:spChg chg="del">
          <ac:chgData name="Sidney Seckler" userId="73470fc2d5f88927" providerId="LiveId" clId="{AD47F8CC-F4BD-4DBF-8B1D-07957809B50F}" dt="2019-02-17T12:15:30.935" v="540" actId="478"/>
          <ac:spMkLst>
            <pc:docMk/>
            <pc:sldMk cId="374098609" sldId="531"/>
            <ac:spMk id="6" creationId="{F25CF117-5744-4E98-800B-9596B7BFE274}"/>
          </ac:spMkLst>
        </pc:spChg>
        <pc:spChg chg="mod">
          <ac:chgData name="Sidney Seckler" userId="73470fc2d5f88927" providerId="LiveId" clId="{AD47F8CC-F4BD-4DBF-8B1D-07957809B50F}" dt="2019-02-17T12:25:08.034" v="710" actId="14100"/>
          <ac:spMkLst>
            <pc:docMk/>
            <pc:sldMk cId="374098609" sldId="531"/>
            <ac:spMk id="7" creationId="{F053D0CB-DB61-4E11-912B-D78C8FA8AA4D}"/>
          </ac:spMkLst>
        </pc:spChg>
        <pc:spChg chg="add mod">
          <ac:chgData name="Sidney Seckler" userId="73470fc2d5f88927" providerId="LiveId" clId="{AD47F8CC-F4BD-4DBF-8B1D-07957809B50F}" dt="2019-02-17T12:34:52.862" v="836" actId="20577"/>
          <ac:spMkLst>
            <pc:docMk/>
            <pc:sldMk cId="374098609" sldId="531"/>
            <ac:spMk id="9" creationId="{823A6098-CB01-4B23-AC0D-B845CDE3BFBD}"/>
          </ac:spMkLst>
        </pc:spChg>
        <pc:spChg chg="del">
          <ac:chgData name="Sidney Seckler" userId="73470fc2d5f88927" providerId="LiveId" clId="{AD47F8CC-F4BD-4DBF-8B1D-07957809B50F}" dt="2019-02-17T12:15:34.381" v="541" actId="478"/>
          <ac:spMkLst>
            <pc:docMk/>
            <pc:sldMk cId="374098609" sldId="531"/>
            <ac:spMk id="304131" creationId="{3FD46931-1260-486D-89A6-B0D903563948}"/>
          </ac:spMkLst>
        </pc:spChg>
      </pc:sldChg>
      <pc:sldChg chg="addSp delSp modSp">
        <pc:chgData name="Sidney Seckler" userId="73470fc2d5f88927" providerId="LiveId" clId="{AD47F8CC-F4BD-4DBF-8B1D-07957809B50F}" dt="2019-02-18T18:13:29.631" v="4195" actId="14100"/>
        <pc:sldMkLst>
          <pc:docMk/>
          <pc:sldMk cId="3375718522" sldId="533"/>
        </pc:sldMkLst>
        <pc:spChg chg="add del mod">
          <ac:chgData name="Sidney Seckler" userId="73470fc2d5f88927" providerId="LiveId" clId="{AD47F8CC-F4BD-4DBF-8B1D-07957809B50F}" dt="2019-02-17T12:29:03.335" v="750" actId="478"/>
          <ac:spMkLst>
            <pc:docMk/>
            <pc:sldMk cId="3375718522" sldId="533"/>
            <ac:spMk id="3" creationId="{3470B774-F178-43FE-8A17-9E25C3CB09C7}"/>
          </ac:spMkLst>
        </pc:spChg>
        <pc:spChg chg="add mod">
          <ac:chgData name="Sidney Seckler" userId="73470fc2d5f88927" providerId="LiveId" clId="{AD47F8CC-F4BD-4DBF-8B1D-07957809B50F}" dt="2019-02-17T12:35:14.482" v="854" actId="20577"/>
          <ac:spMkLst>
            <pc:docMk/>
            <pc:sldMk cId="3375718522" sldId="533"/>
            <ac:spMk id="8" creationId="{52B6282F-2840-44FE-BE2A-7DB958795025}"/>
          </ac:spMkLst>
        </pc:spChg>
        <pc:spChg chg="del">
          <ac:chgData name="Sidney Seckler" userId="73470fc2d5f88927" providerId="LiveId" clId="{AD47F8CC-F4BD-4DBF-8B1D-07957809B50F}" dt="2019-02-17T12:28:59.696" v="749" actId="478"/>
          <ac:spMkLst>
            <pc:docMk/>
            <pc:sldMk cId="3375718522" sldId="533"/>
            <ac:spMk id="4099" creationId="{F8B96A61-C72F-4AE6-BD11-C8F2087FCF79}"/>
          </ac:spMkLst>
        </pc:spChg>
        <pc:spChg chg="mod">
          <ac:chgData name="Sidney Seckler" userId="73470fc2d5f88927" providerId="LiveId" clId="{AD47F8CC-F4BD-4DBF-8B1D-07957809B50F}" dt="2019-02-17T12:35:05.900" v="838" actId="1076"/>
          <ac:spMkLst>
            <pc:docMk/>
            <pc:sldMk cId="3375718522" sldId="533"/>
            <ac:spMk id="4100" creationId="{E5CC45C3-CF65-4286-AA07-1D8008364C0B}"/>
          </ac:spMkLst>
        </pc:spChg>
        <pc:picChg chg="add mod">
          <ac:chgData name="Sidney Seckler" userId="73470fc2d5f88927" providerId="LiveId" clId="{AD47F8CC-F4BD-4DBF-8B1D-07957809B50F}" dt="2019-02-18T18:13:29.631" v="4195" actId="14100"/>
          <ac:picMkLst>
            <pc:docMk/>
            <pc:sldMk cId="3375718522" sldId="533"/>
            <ac:picMk id="2" creationId="{15FCF4D2-387E-4910-8269-0445BFD54E9A}"/>
          </ac:picMkLst>
        </pc:picChg>
        <pc:picChg chg="add del mod">
          <ac:chgData name="Sidney Seckler" userId="73470fc2d5f88927" providerId="LiveId" clId="{AD47F8CC-F4BD-4DBF-8B1D-07957809B50F}" dt="2019-02-18T18:13:17.062" v="4189" actId="478"/>
          <ac:picMkLst>
            <pc:docMk/>
            <pc:sldMk cId="3375718522" sldId="533"/>
            <ac:picMk id="1026" creationId="{83F7F9C2-F68C-4FB7-8F8C-9502DAA0F625}"/>
          </ac:picMkLst>
        </pc:picChg>
        <pc:picChg chg="del">
          <ac:chgData name="Sidney Seckler" userId="73470fc2d5f88927" providerId="LiveId" clId="{AD47F8CC-F4BD-4DBF-8B1D-07957809B50F}" dt="2019-02-17T13:12:47.296" v="1396" actId="478"/>
          <ac:picMkLst>
            <pc:docMk/>
            <pc:sldMk cId="3375718522" sldId="533"/>
            <ac:picMk id="2052" creationId="{45183D9C-0962-4EAB-B32D-AA603AA1B7DD}"/>
          </ac:picMkLst>
        </pc:picChg>
      </pc:sldChg>
      <pc:sldChg chg="addSp delSp modSp">
        <pc:chgData name="Sidney Seckler" userId="73470fc2d5f88927" providerId="LiveId" clId="{AD47F8CC-F4BD-4DBF-8B1D-07957809B50F}" dt="2019-02-17T12:35:32.856" v="870" actId="20577"/>
        <pc:sldMkLst>
          <pc:docMk/>
          <pc:sldMk cId="3792605575" sldId="560"/>
        </pc:sldMkLst>
        <pc:spChg chg="mod">
          <ac:chgData name="Sidney Seckler" userId="73470fc2d5f88927" providerId="LiveId" clId="{AD47F8CC-F4BD-4DBF-8B1D-07957809B50F}" dt="2019-02-17T12:29:14.288" v="752" actId="6549"/>
          <ac:spMkLst>
            <pc:docMk/>
            <pc:sldMk cId="3792605575" sldId="560"/>
            <ac:spMk id="2" creationId="{F39A5F00-DDF9-4D1F-8076-6C85A640CE9F}"/>
          </ac:spMkLst>
        </pc:spChg>
        <pc:spChg chg="add del mod">
          <ac:chgData name="Sidney Seckler" userId="73470fc2d5f88927" providerId="LiveId" clId="{AD47F8CC-F4BD-4DBF-8B1D-07957809B50F}" dt="2019-02-17T12:29:41.692" v="754" actId="478"/>
          <ac:spMkLst>
            <pc:docMk/>
            <pc:sldMk cId="3792605575" sldId="560"/>
            <ac:spMk id="4" creationId="{123626B8-6709-40B4-8637-E9D54B26F92D}"/>
          </ac:spMkLst>
        </pc:spChg>
        <pc:spChg chg="add mod">
          <ac:chgData name="Sidney Seckler" userId="73470fc2d5f88927" providerId="LiveId" clId="{AD47F8CC-F4BD-4DBF-8B1D-07957809B50F}" dt="2019-02-17T12:35:32.856" v="870" actId="20577"/>
          <ac:spMkLst>
            <pc:docMk/>
            <pc:sldMk cId="3792605575" sldId="560"/>
            <ac:spMk id="7" creationId="{2580F44F-8C1F-455F-A7FC-26E2535556B3}"/>
          </ac:spMkLst>
        </pc:spChg>
        <pc:spChg chg="del">
          <ac:chgData name="Sidney Seckler" userId="73470fc2d5f88927" providerId="LiveId" clId="{AD47F8CC-F4BD-4DBF-8B1D-07957809B50F}" dt="2019-02-17T12:29:38.127" v="753" actId="478"/>
          <ac:spMkLst>
            <pc:docMk/>
            <pc:sldMk cId="3792605575" sldId="560"/>
            <ac:spMk id="8" creationId="{163FEEE3-058C-4EA8-8CE2-C119ED100EA5}"/>
          </ac:spMkLst>
        </pc:spChg>
      </pc:sldChg>
      <pc:sldChg chg="addSp delSp modSp add">
        <pc:chgData name="Sidney Seckler" userId="73470fc2d5f88927" providerId="LiveId" clId="{AD47F8CC-F4BD-4DBF-8B1D-07957809B50F}" dt="2019-02-17T12:34:30.208" v="804" actId="20577"/>
        <pc:sldMkLst>
          <pc:docMk/>
          <pc:sldMk cId="244264611" sldId="561"/>
        </pc:sldMkLst>
        <pc:spChg chg="mod">
          <ac:chgData name="Sidney Seckler" userId="73470fc2d5f88927" providerId="LiveId" clId="{AD47F8CC-F4BD-4DBF-8B1D-07957809B50F}" dt="2019-02-17T12:19:54.591" v="546" actId="1076"/>
          <ac:spMkLst>
            <pc:docMk/>
            <pc:sldMk cId="244264611" sldId="561"/>
            <ac:spMk id="2" creationId="{4A08A5C9-C560-4014-9EA1-89700E412C51}"/>
          </ac:spMkLst>
        </pc:spChg>
        <pc:spChg chg="mod">
          <ac:chgData name="Sidney Seckler" userId="73470fc2d5f88927" providerId="LiveId" clId="{AD47F8CC-F4BD-4DBF-8B1D-07957809B50F}" dt="2019-02-17T12:34:30.208" v="804" actId="20577"/>
          <ac:spMkLst>
            <pc:docMk/>
            <pc:sldMk cId="244264611" sldId="561"/>
            <ac:spMk id="13" creationId="{8808BFE8-6228-47D1-B02B-38FD31F11FCC}"/>
          </ac:spMkLst>
        </pc:spChg>
        <pc:spChg chg="add mod">
          <ac:chgData name="Sidney Seckler" userId="73470fc2d5f88927" providerId="LiveId" clId="{AD47F8CC-F4BD-4DBF-8B1D-07957809B50F}" dt="2019-02-17T12:22:40.103" v="639" actId="1076"/>
          <ac:spMkLst>
            <pc:docMk/>
            <pc:sldMk cId="244264611" sldId="561"/>
            <ac:spMk id="14" creationId="{E11D0AAB-86D5-448B-938E-AE5A218ADC03}"/>
          </ac:spMkLst>
        </pc:spChg>
        <pc:spChg chg="add mod">
          <ac:chgData name="Sidney Seckler" userId="73470fc2d5f88927" providerId="LiveId" clId="{AD47F8CC-F4BD-4DBF-8B1D-07957809B50F}" dt="2019-02-17T12:22:24.864" v="636" actId="1076"/>
          <ac:spMkLst>
            <pc:docMk/>
            <pc:sldMk cId="244264611" sldId="561"/>
            <ac:spMk id="15" creationId="{27FA05C6-E598-441A-9A8A-CBD908A1A5EF}"/>
          </ac:spMkLst>
        </pc:spChg>
        <pc:spChg chg="add mod">
          <ac:chgData name="Sidney Seckler" userId="73470fc2d5f88927" providerId="LiveId" clId="{AD47F8CC-F4BD-4DBF-8B1D-07957809B50F}" dt="2019-02-17T12:22:54.653" v="662" actId="20577"/>
          <ac:spMkLst>
            <pc:docMk/>
            <pc:sldMk cId="244264611" sldId="561"/>
            <ac:spMk id="16" creationId="{189CF098-4B7C-407F-9E01-82BC04EF6C5B}"/>
          </ac:spMkLst>
        </pc:spChg>
        <pc:spChg chg="add mod">
          <ac:chgData name="Sidney Seckler" userId="73470fc2d5f88927" providerId="LiveId" clId="{AD47F8CC-F4BD-4DBF-8B1D-07957809B50F}" dt="2019-02-17T12:23:08.182" v="685" actId="20577"/>
          <ac:spMkLst>
            <pc:docMk/>
            <pc:sldMk cId="244264611" sldId="561"/>
            <ac:spMk id="17" creationId="{F5A5D400-D6CB-46D9-8910-0855112195E9}"/>
          </ac:spMkLst>
        </pc:spChg>
        <pc:spChg chg="mod">
          <ac:chgData name="Sidney Seckler" userId="73470fc2d5f88927" providerId="LiveId" clId="{AD47F8CC-F4BD-4DBF-8B1D-07957809B50F}" dt="2019-02-17T12:22:11.201" v="635" actId="1076"/>
          <ac:spMkLst>
            <pc:docMk/>
            <pc:sldMk cId="244264611" sldId="561"/>
            <ac:spMk id="25" creationId="{7D34A689-FD45-4808-A448-EA6AE246DD98}"/>
          </ac:spMkLst>
        </pc:spChg>
        <pc:spChg chg="mod">
          <ac:chgData name="Sidney Seckler" userId="73470fc2d5f88927" providerId="LiveId" clId="{AD47F8CC-F4BD-4DBF-8B1D-07957809B50F}" dt="2019-02-17T12:21:32.936" v="630" actId="1076"/>
          <ac:spMkLst>
            <pc:docMk/>
            <pc:sldMk cId="244264611" sldId="561"/>
            <ac:spMk id="26" creationId="{8263BD5C-EF40-48F7-88CD-4C550077F059}"/>
          </ac:spMkLst>
        </pc:spChg>
        <pc:spChg chg="add mod">
          <ac:chgData name="Sidney Seckler" userId="73470fc2d5f88927" providerId="LiveId" clId="{AD47F8CC-F4BD-4DBF-8B1D-07957809B50F}" dt="2019-02-17T12:24:12.974" v="691" actId="1076"/>
          <ac:spMkLst>
            <pc:docMk/>
            <pc:sldMk cId="244264611" sldId="561"/>
            <ac:spMk id="29" creationId="{D566A229-2881-4585-A1BD-9D6B6CCCF35D}"/>
          </ac:spMkLst>
        </pc:spChg>
        <pc:spChg chg="del">
          <ac:chgData name="Sidney Seckler" userId="73470fc2d5f88927" providerId="LiveId" clId="{AD47F8CC-F4BD-4DBF-8B1D-07957809B50F}" dt="2019-02-17T12:19:48.744" v="545" actId="478"/>
          <ac:spMkLst>
            <pc:docMk/>
            <pc:sldMk cId="244264611" sldId="561"/>
            <ac:spMk id="31" creationId="{3BA78F26-31A4-4897-BFBC-BF1C1FCE9F78}"/>
          </ac:spMkLst>
        </pc:spChg>
        <pc:spChg chg="del mod">
          <ac:chgData name="Sidney Seckler" userId="73470fc2d5f88927" providerId="LiveId" clId="{AD47F8CC-F4BD-4DBF-8B1D-07957809B50F}" dt="2019-02-17T12:20:06.109" v="548" actId="478"/>
          <ac:spMkLst>
            <pc:docMk/>
            <pc:sldMk cId="244264611" sldId="561"/>
            <ac:spMk id="32" creationId="{C7DA1314-7BB6-493C-9F22-CCF6094DFF0B}"/>
          </ac:spMkLst>
        </pc:spChg>
        <pc:cxnChg chg="mod">
          <ac:chgData name="Sidney Seckler" userId="73470fc2d5f88927" providerId="LiveId" clId="{AD47F8CC-F4BD-4DBF-8B1D-07957809B50F}" dt="2019-02-17T12:22:11.201" v="635" actId="1076"/>
          <ac:cxnSpMkLst>
            <pc:docMk/>
            <pc:sldMk cId="244264611" sldId="561"/>
            <ac:cxnSpMk id="4" creationId="{CD338B30-414B-4A45-B86D-E6E3EE5F4417}"/>
          </ac:cxnSpMkLst>
        </pc:cxnChg>
        <pc:cxnChg chg="mod">
          <ac:chgData name="Sidney Seckler" userId="73470fc2d5f88927" providerId="LiveId" clId="{AD47F8CC-F4BD-4DBF-8B1D-07957809B50F}" dt="2019-02-17T12:21:32.936" v="630" actId="1076"/>
          <ac:cxnSpMkLst>
            <pc:docMk/>
            <pc:sldMk cId="244264611" sldId="561"/>
            <ac:cxnSpMk id="6" creationId="{6C2ACB5D-645D-4517-8BCC-CDE4AE45D5C4}"/>
          </ac:cxnSpMkLst>
        </pc:cxnChg>
        <pc:cxnChg chg="add mod">
          <ac:chgData name="Sidney Seckler" userId="73470fc2d5f88927" providerId="LiveId" clId="{AD47F8CC-F4BD-4DBF-8B1D-07957809B50F}" dt="2019-02-17T12:23:15.896" v="686" actId="11529"/>
          <ac:cxnSpMkLst>
            <pc:docMk/>
            <pc:sldMk cId="244264611" sldId="561"/>
            <ac:cxnSpMk id="12" creationId="{E088D433-559B-4EE5-ACF6-D0E10D434255}"/>
          </ac:cxnSpMkLst>
        </pc:cxnChg>
        <pc:cxnChg chg="add mod">
          <ac:chgData name="Sidney Seckler" userId="73470fc2d5f88927" providerId="LiveId" clId="{AD47F8CC-F4BD-4DBF-8B1D-07957809B50F}" dt="2019-02-17T12:23:19.994" v="687" actId="11529"/>
          <ac:cxnSpMkLst>
            <pc:docMk/>
            <pc:sldMk cId="244264611" sldId="561"/>
            <ac:cxnSpMk id="19" creationId="{F71A1149-AD17-439A-85DB-82F50A20448A}"/>
          </ac:cxnSpMkLst>
        </pc:cxnChg>
        <pc:cxnChg chg="add mod">
          <ac:chgData name="Sidney Seckler" userId="73470fc2d5f88927" providerId="LiveId" clId="{AD47F8CC-F4BD-4DBF-8B1D-07957809B50F}" dt="2019-02-17T12:23:25.891" v="688" actId="11529"/>
          <ac:cxnSpMkLst>
            <pc:docMk/>
            <pc:sldMk cId="244264611" sldId="561"/>
            <ac:cxnSpMk id="21" creationId="{EF7601C3-6034-4171-B111-EA8C9E9EDAD8}"/>
          </ac:cxnSpMkLst>
        </pc:cxnChg>
        <pc:cxnChg chg="add mod">
          <ac:chgData name="Sidney Seckler" userId="73470fc2d5f88927" providerId="LiveId" clId="{AD47F8CC-F4BD-4DBF-8B1D-07957809B50F}" dt="2019-02-17T12:23:30.890" v="689" actId="11529"/>
          <ac:cxnSpMkLst>
            <pc:docMk/>
            <pc:sldMk cId="244264611" sldId="561"/>
            <ac:cxnSpMk id="23" creationId="{B63C0F45-4DC9-4EC5-9415-915EC81B457B}"/>
          </ac:cxnSpMkLst>
        </pc:cxnChg>
      </pc:sldChg>
      <pc:sldChg chg="addSp modSp add">
        <pc:chgData name="Sidney Seckler" userId="73470fc2d5f88927" providerId="LiveId" clId="{AD47F8CC-F4BD-4DBF-8B1D-07957809B50F}" dt="2019-02-17T12:35:55.332" v="899" actId="20577"/>
        <pc:sldMkLst>
          <pc:docMk/>
          <pc:sldMk cId="3403269387" sldId="562"/>
        </pc:sldMkLst>
        <pc:spChg chg="add mod">
          <ac:chgData name="Sidney Seckler" userId="73470fc2d5f88927" providerId="LiveId" clId="{AD47F8CC-F4BD-4DBF-8B1D-07957809B50F}" dt="2019-02-17T12:33:15.399" v="766" actId="1076"/>
          <ac:spMkLst>
            <pc:docMk/>
            <pc:sldMk cId="3403269387" sldId="562"/>
            <ac:spMk id="3" creationId="{2EA38871-C7B2-4599-B803-5FE84AC6FA30}"/>
          </ac:spMkLst>
        </pc:spChg>
        <pc:spChg chg="mod">
          <ac:chgData name="Sidney Seckler" userId="73470fc2d5f88927" providerId="LiveId" clId="{AD47F8CC-F4BD-4DBF-8B1D-07957809B50F}" dt="2019-02-17T12:35:55.332" v="899" actId="20577"/>
          <ac:spMkLst>
            <pc:docMk/>
            <pc:sldMk cId="3403269387" sldId="562"/>
            <ac:spMk id="13" creationId="{8808BFE8-6228-47D1-B02B-38FD31F11FCC}"/>
          </ac:spMkLst>
        </pc:spChg>
        <pc:spChg chg="add mod">
          <ac:chgData name="Sidney Seckler" userId="73470fc2d5f88927" providerId="LiveId" clId="{AD47F8CC-F4BD-4DBF-8B1D-07957809B50F}" dt="2019-02-17T12:32:27.658" v="761" actId="1076"/>
          <ac:spMkLst>
            <pc:docMk/>
            <pc:sldMk cId="3403269387" sldId="562"/>
            <ac:spMk id="18" creationId="{4706DB5D-9BC2-47EC-B70E-22F1F96164E0}"/>
          </ac:spMkLst>
        </pc:spChg>
      </pc:sldChg>
      <pc:sldChg chg="addSp delSp modSp add">
        <pc:chgData name="Sidney Seckler" userId="73470fc2d5f88927" providerId="LiveId" clId="{AD47F8CC-F4BD-4DBF-8B1D-07957809B50F}" dt="2019-02-17T12:36:11.029" v="902"/>
        <pc:sldMkLst>
          <pc:docMk/>
          <pc:sldMk cId="953215969" sldId="563"/>
        </pc:sldMkLst>
        <pc:spChg chg="mod">
          <ac:chgData name="Sidney Seckler" userId="73470fc2d5f88927" providerId="LiveId" clId="{AD47F8CC-F4BD-4DBF-8B1D-07957809B50F}" dt="2019-02-17T12:33:41.076" v="772" actId="688"/>
          <ac:spMkLst>
            <pc:docMk/>
            <pc:sldMk cId="953215969" sldId="563"/>
            <ac:spMk id="3" creationId="{2EA38871-C7B2-4599-B803-5FE84AC6FA30}"/>
          </ac:spMkLst>
        </pc:spChg>
        <pc:spChg chg="add del mod">
          <ac:chgData name="Sidney Seckler" userId="73470fc2d5f88927" providerId="LiveId" clId="{AD47F8CC-F4BD-4DBF-8B1D-07957809B50F}" dt="2019-02-17T12:36:09.609" v="901" actId="478"/>
          <ac:spMkLst>
            <pc:docMk/>
            <pc:sldMk cId="953215969" sldId="563"/>
            <ac:spMk id="7" creationId="{5C9A2FC4-FDED-4525-ABB7-A34848F250CE}"/>
          </ac:spMkLst>
        </pc:spChg>
        <pc:spChg chg="del">
          <ac:chgData name="Sidney Seckler" userId="73470fc2d5f88927" providerId="LiveId" clId="{AD47F8CC-F4BD-4DBF-8B1D-07957809B50F}" dt="2019-02-17T12:36:06.693" v="900" actId="478"/>
          <ac:spMkLst>
            <pc:docMk/>
            <pc:sldMk cId="953215969" sldId="563"/>
            <ac:spMk id="13" creationId="{8808BFE8-6228-47D1-B02B-38FD31F11FCC}"/>
          </ac:spMkLst>
        </pc:spChg>
        <pc:spChg chg="mod">
          <ac:chgData name="Sidney Seckler" userId="73470fc2d5f88927" providerId="LiveId" clId="{AD47F8CC-F4BD-4DBF-8B1D-07957809B50F}" dt="2019-02-17T12:33:30.850" v="768" actId="1076"/>
          <ac:spMkLst>
            <pc:docMk/>
            <pc:sldMk cId="953215969" sldId="563"/>
            <ac:spMk id="18" creationId="{4706DB5D-9BC2-47EC-B70E-22F1F96164E0}"/>
          </ac:spMkLst>
        </pc:spChg>
        <pc:spChg chg="add">
          <ac:chgData name="Sidney Seckler" userId="73470fc2d5f88927" providerId="LiveId" clId="{AD47F8CC-F4BD-4DBF-8B1D-07957809B50F}" dt="2019-02-17T12:36:11.029" v="902"/>
          <ac:spMkLst>
            <pc:docMk/>
            <pc:sldMk cId="953215969" sldId="563"/>
            <ac:spMk id="22" creationId="{468CFBA0-B4A6-4A3E-BD36-72F210E9889C}"/>
          </ac:spMkLst>
        </pc:spChg>
      </pc:sldChg>
      <pc:sldChg chg="addSp delSp modSp add">
        <pc:chgData name="Sidney Seckler" userId="73470fc2d5f88927" providerId="LiveId" clId="{AD47F8CC-F4BD-4DBF-8B1D-07957809B50F}" dt="2019-02-17T12:47:55.362" v="1295" actId="14100"/>
        <pc:sldMkLst>
          <pc:docMk/>
          <pc:sldMk cId="2529439852" sldId="564"/>
        </pc:sldMkLst>
        <pc:spChg chg="add del mod">
          <ac:chgData name="Sidney Seckler" userId="73470fc2d5f88927" providerId="LiveId" clId="{AD47F8CC-F4BD-4DBF-8B1D-07957809B50F}" dt="2019-02-17T12:41:56.643" v="1076" actId="478"/>
          <ac:spMkLst>
            <pc:docMk/>
            <pc:sldMk cId="2529439852" sldId="564"/>
            <ac:spMk id="3" creationId="{CFC70185-9258-407D-B885-41CD8FDE5220}"/>
          </ac:spMkLst>
        </pc:spChg>
        <pc:spChg chg="mod">
          <ac:chgData name="Sidney Seckler" userId="73470fc2d5f88927" providerId="LiveId" clId="{AD47F8CC-F4BD-4DBF-8B1D-07957809B50F}" dt="2019-02-17T12:47:55.362" v="1295" actId="14100"/>
          <ac:spMkLst>
            <pc:docMk/>
            <pc:sldMk cId="2529439852" sldId="564"/>
            <ac:spMk id="7" creationId="{F053D0CB-DB61-4E11-912B-D78C8FA8AA4D}"/>
          </ac:spMkLst>
        </pc:spChg>
        <pc:spChg chg="del">
          <ac:chgData name="Sidney Seckler" userId="73470fc2d5f88927" providerId="LiveId" clId="{AD47F8CC-F4BD-4DBF-8B1D-07957809B50F}" dt="2019-02-17T12:41:53.719" v="1075" actId="478"/>
          <ac:spMkLst>
            <pc:docMk/>
            <pc:sldMk cId="2529439852" sldId="564"/>
            <ac:spMk id="8" creationId="{3CCFBFB5-8A8F-4EB1-A77C-FF04196D9EC9}"/>
          </ac:spMkLst>
        </pc:spChg>
        <pc:spChg chg="add">
          <ac:chgData name="Sidney Seckler" userId="73470fc2d5f88927" providerId="LiveId" clId="{AD47F8CC-F4BD-4DBF-8B1D-07957809B50F}" dt="2019-02-17T12:42:02.815" v="1077"/>
          <ac:spMkLst>
            <pc:docMk/>
            <pc:sldMk cId="2529439852" sldId="564"/>
            <ac:spMk id="9" creationId="{061D0CBB-5BC2-4EC9-86C6-27225B606651}"/>
          </ac:spMkLst>
        </pc:spChg>
      </pc:sldChg>
      <pc:sldChg chg="delSp modSp add ord">
        <pc:chgData name="Sidney Seckler" userId="73470fc2d5f88927" providerId="LiveId" clId="{AD47F8CC-F4BD-4DBF-8B1D-07957809B50F}" dt="2019-02-17T12:46:53.766" v="1161"/>
        <pc:sldMkLst>
          <pc:docMk/>
          <pc:sldMk cId="3152907026" sldId="565"/>
        </pc:sldMkLst>
        <pc:spChg chg="mod">
          <ac:chgData name="Sidney Seckler" userId="73470fc2d5f88927" providerId="LiveId" clId="{AD47F8CC-F4BD-4DBF-8B1D-07957809B50F}" dt="2019-02-17T12:44:21.080" v="1113" actId="14100"/>
          <ac:spMkLst>
            <pc:docMk/>
            <pc:sldMk cId="3152907026" sldId="565"/>
            <ac:spMk id="43012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46.419" v="1119" actId="14100"/>
          <ac:spMkLst>
            <pc:docMk/>
            <pc:sldMk cId="3152907026" sldId="565"/>
            <ac:spMk id="43015" creationId="{00000000-0000-0000-0000-000000000000}"/>
          </ac:spMkLst>
        </pc:spChg>
        <pc:spChg chg="del">
          <ac:chgData name="Sidney Seckler" userId="73470fc2d5f88927" providerId="LiveId" clId="{AD47F8CC-F4BD-4DBF-8B1D-07957809B50F}" dt="2019-02-17T12:42:53.600" v="1078" actId="478"/>
          <ac:spMkLst>
            <pc:docMk/>
            <pc:sldMk cId="3152907026" sldId="565"/>
            <ac:spMk id="43016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06.491" v="1106" actId="1037"/>
          <ac:spMkLst>
            <pc:docMk/>
            <pc:sldMk cId="3152907026" sldId="565"/>
            <ac:spMk id="43019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39.636" v="1117" actId="14100"/>
          <ac:spMkLst>
            <pc:docMk/>
            <pc:sldMk cId="3152907026" sldId="565"/>
            <ac:spMk id="235535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00.522" v="1102" actId="1037"/>
          <ac:spMkLst>
            <pc:docMk/>
            <pc:sldMk cId="3152907026" sldId="565"/>
            <ac:spMk id="235536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17.133" v="1112" actId="1037"/>
          <ac:spMkLst>
            <pc:docMk/>
            <pc:sldMk cId="3152907026" sldId="565"/>
            <ac:spMk id="235539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4:00.522" v="1102" actId="1037"/>
          <ac:spMkLst>
            <pc:docMk/>
            <pc:sldMk cId="3152907026" sldId="565"/>
            <ac:spMk id="235540" creationId="{00000000-0000-0000-0000-000000000000}"/>
          </ac:spMkLst>
        </pc:spChg>
        <pc:spChg chg="del">
          <ac:chgData name="Sidney Seckler" userId="73470fc2d5f88927" providerId="LiveId" clId="{AD47F8CC-F4BD-4DBF-8B1D-07957809B50F}" dt="2019-02-17T12:42:59.186" v="1079" actId="478"/>
          <ac:spMkLst>
            <pc:docMk/>
            <pc:sldMk cId="3152907026" sldId="565"/>
            <ac:spMk id="235541" creationId="{00000000-0000-0000-0000-000000000000}"/>
          </ac:spMkLst>
        </pc:spChg>
        <pc:spChg chg="del">
          <ac:chgData name="Sidney Seckler" userId="73470fc2d5f88927" providerId="LiveId" clId="{AD47F8CC-F4BD-4DBF-8B1D-07957809B50F}" dt="2019-02-17T12:43:02.170" v="1080" actId="478"/>
          <ac:spMkLst>
            <pc:docMk/>
            <pc:sldMk cId="3152907026" sldId="565"/>
            <ac:spMk id="235542" creationId="{00000000-0000-0000-0000-000000000000}"/>
          </ac:spMkLst>
        </pc:spChg>
        <pc:spChg chg="mod">
          <ac:chgData name="Sidney Seckler" userId="73470fc2d5f88927" providerId="LiveId" clId="{AD47F8CC-F4BD-4DBF-8B1D-07957809B50F}" dt="2019-02-17T12:46:09.592" v="1160" actId="1076"/>
          <ac:spMkLst>
            <pc:docMk/>
            <pc:sldMk cId="3152907026" sldId="565"/>
            <ac:spMk id="235543" creationId="{00000000-0000-0000-0000-000000000000}"/>
          </ac:spMkLst>
        </pc:spChg>
        <pc:grpChg chg="mod">
          <ac:chgData name="Sidney Seckler" userId="73470fc2d5f88927" providerId="LiveId" clId="{AD47F8CC-F4BD-4DBF-8B1D-07957809B50F}" dt="2019-02-17T12:44:00.522" v="1102" actId="1037"/>
          <ac:grpSpMkLst>
            <pc:docMk/>
            <pc:sldMk cId="3152907026" sldId="565"/>
            <ac:grpSpMk id="43013" creationId="{00000000-0000-0000-0000-000000000000}"/>
          </ac:grpSpMkLst>
        </pc:grpChg>
        <pc:grpChg chg="mod">
          <ac:chgData name="Sidney Seckler" userId="73470fc2d5f88927" providerId="LiveId" clId="{AD47F8CC-F4BD-4DBF-8B1D-07957809B50F}" dt="2019-02-17T12:44:17.133" v="1112" actId="1037"/>
          <ac:grpSpMkLst>
            <pc:docMk/>
            <pc:sldMk cId="3152907026" sldId="565"/>
            <ac:grpSpMk id="43014" creationId="{00000000-0000-0000-0000-000000000000}"/>
          </ac:grpSpMkLst>
        </pc:grpChg>
      </pc:sldChg>
      <pc:sldChg chg="addSp delSp modSp add">
        <pc:chgData name="Sidney Seckler" userId="73470fc2d5f88927" providerId="LiveId" clId="{AD47F8CC-F4BD-4DBF-8B1D-07957809B50F}" dt="2019-02-17T13:03:30.461" v="1393" actId="478"/>
        <pc:sldMkLst>
          <pc:docMk/>
          <pc:sldMk cId="767501084" sldId="566"/>
        </pc:sldMkLst>
        <pc:spChg chg="add del mod">
          <ac:chgData name="Sidney Seckler" userId="73470fc2d5f88927" providerId="LiveId" clId="{AD47F8CC-F4BD-4DBF-8B1D-07957809B50F}" dt="2019-02-17T12:48:36.316" v="1298" actId="478"/>
          <ac:spMkLst>
            <pc:docMk/>
            <pc:sldMk cId="767501084" sldId="566"/>
            <ac:spMk id="3" creationId="{6BE8C70E-8F57-4EE9-816F-7483B07CC2B6}"/>
          </ac:spMkLst>
        </pc:spChg>
        <pc:spChg chg="mod">
          <ac:chgData name="Sidney Seckler" userId="73470fc2d5f88927" providerId="LiveId" clId="{AD47F8CC-F4BD-4DBF-8B1D-07957809B50F}" dt="2019-02-17T12:49:10.265" v="1303" actId="1076"/>
          <ac:spMkLst>
            <pc:docMk/>
            <pc:sldMk cId="767501084" sldId="566"/>
            <ac:spMk id="4" creationId="{FD021891-549F-4293-8387-2609C1074D93}"/>
          </ac:spMkLst>
        </pc:spChg>
        <pc:spChg chg="add">
          <ac:chgData name="Sidney Seckler" userId="73470fc2d5f88927" providerId="LiveId" clId="{AD47F8CC-F4BD-4DBF-8B1D-07957809B50F}" dt="2019-02-17T12:48:40.565" v="1299"/>
          <ac:spMkLst>
            <pc:docMk/>
            <pc:sldMk cId="767501084" sldId="566"/>
            <ac:spMk id="8" creationId="{ABB69E68-B6B5-40C7-8BB2-3B498C6CEBAD}"/>
          </ac:spMkLst>
        </pc:spChg>
        <pc:spChg chg="del">
          <ac:chgData name="Sidney Seckler" userId="73470fc2d5f88927" providerId="LiveId" clId="{AD47F8CC-F4BD-4DBF-8B1D-07957809B50F}" dt="2019-02-17T12:48:33.464" v="1297" actId="478"/>
          <ac:spMkLst>
            <pc:docMk/>
            <pc:sldMk cId="767501084" sldId="566"/>
            <ac:spMk id="9" creationId="{823A6098-CB01-4B23-AC0D-B845CDE3BFBD}"/>
          </ac:spMkLst>
        </pc:spChg>
        <pc:spChg chg="add mod">
          <ac:chgData name="Sidney Seckler" userId="73470fc2d5f88927" providerId="LiveId" clId="{AD47F8CC-F4BD-4DBF-8B1D-07957809B50F}" dt="2019-02-17T12:49:45.208" v="1389" actId="20577"/>
          <ac:spMkLst>
            <pc:docMk/>
            <pc:sldMk cId="767501084" sldId="566"/>
            <ac:spMk id="10" creationId="{592EF8D8-C3A6-4328-A8D7-A3D3073E1741}"/>
          </ac:spMkLst>
        </pc:spChg>
        <pc:spChg chg="add del">
          <ac:chgData name="Sidney Seckler" userId="73470fc2d5f88927" providerId="LiveId" clId="{AD47F8CC-F4BD-4DBF-8B1D-07957809B50F}" dt="2019-02-17T13:03:02.299" v="1391" actId="478"/>
          <ac:spMkLst>
            <pc:docMk/>
            <pc:sldMk cId="767501084" sldId="566"/>
            <ac:spMk id="11" creationId="{CD1E86BD-8BA4-40F1-A174-1134D5D7BC62}"/>
          </ac:spMkLst>
        </pc:spChg>
        <pc:spChg chg="add del">
          <ac:chgData name="Sidney Seckler" userId="73470fc2d5f88927" providerId="LiveId" clId="{AD47F8CC-F4BD-4DBF-8B1D-07957809B50F}" dt="2019-02-17T13:03:30.461" v="1393" actId="478"/>
          <ac:spMkLst>
            <pc:docMk/>
            <pc:sldMk cId="767501084" sldId="566"/>
            <ac:spMk id="12" creationId="{08A6C3E8-6363-4940-88A0-F8569CF6D045}"/>
          </ac:spMkLst>
        </pc:spChg>
      </pc:sldChg>
      <pc:sldChg chg="modSp add">
        <pc:chgData name="Sidney Seckler" userId="73470fc2d5f88927" providerId="LiveId" clId="{AD47F8CC-F4BD-4DBF-8B1D-07957809B50F}" dt="2019-02-17T13:33:09.031" v="1832" actId="20577"/>
        <pc:sldMkLst>
          <pc:docMk/>
          <pc:sldMk cId="2422202141" sldId="567"/>
        </pc:sldMkLst>
        <pc:spChg chg="mod">
          <ac:chgData name="Sidney Seckler" userId="73470fc2d5f88927" providerId="LiveId" clId="{AD47F8CC-F4BD-4DBF-8B1D-07957809B50F}" dt="2019-02-17T13:33:09.031" v="1832" actId="20577"/>
          <ac:spMkLst>
            <pc:docMk/>
            <pc:sldMk cId="2422202141" sldId="567"/>
            <ac:spMk id="4100" creationId="{E5CC45C3-CF65-4286-AA07-1D8008364C0B}"/>
          </ac:spMkLst>
        </pc:spChg>
      </pc:sldChg>
      <pc:sldChg chg="addSp delSp modSp add">
        <pc:chgData name="Sidney Seckler" userId="73470fc2d5f88927" providerId="LiveId" clId="{AD47F8CC-F4BD-4DBF-8B1D-07957809B50F}" dt="2019-02-18T18:24:41.402" v="4202" actId="1076"/>
        <pc:sldMkLst>
          <pc:docMk/>
          <pc:sldMk cId="867141476" sldId="568"/>
        </pc:sldMkLst>
        <pc:spChg chg="mod">
          <ac:chgData name="Sidney Seckler" userId="73470fc2d5f88927" providerId="LiveId" clId="{AD47F8CC-F4BD-4DBF-8B1D-07957809B50F}" dt="2019-02-17T13:16:04.579" v="1549" actId="20577"/>
          <ac:spMkLst>
            <pc:docMk/>
            <pc:sldMk cId="867141476" sldId="568"/>
            <ac:spMk id="8" creationId="{52B6282F-2840-44FE-BE2A-7DB958795025}"/>
          </ac:spMkLst>
        </pc:spChg>
        <pc:spChg chg="mod">
          <ac:chgData name="Sidney Seckler" userId="73470fc2d5f88927" providerId="LiveId" clId="{AD47F8CC-F4BD-4DBF-8B1D-07957809B50F}" dt="2019-02-17T13:15:52.003" v="1532" actId="20577"/>
          <ac:spMkLst>
            <pc:docMk/>
            <pc:sldMk cId="867141476" sldId="568"/>
            <ac:spMk id="4100" creationId="{E5CC45C3-CF65-4286-AA07-1D8008364C0B}"/>
          </ac:spMkLst>
        </pc:spChg>
        <pc:picChg chg="add mod">
          <ac:chgData name="Sidney Seckler" userId="73470fc2d5f88927" providerId="LiveId" clId="{AD47F8CC-F4BD-4DBF-8B1D-07957809B50F}" dt="2019-02-18T18:24:41.402" v="4202" actId="1076"/>
          <ac:picMkLst>
            <pc:docMk/>
            <pc:sldMk cId="867141476" sldId="568"/>
            <ac:picMk id="2" creationId="{978EBEF9-1AAB-4E23-8E1D-6CAA9D4B06CC}"/>
          </ac:picMkLst>
        </pc:picChg>
        <pc:picChg chg="del">
          <ac:chgData name="Sidney Seckler" userId="73470fc2d5f88927" providerId="LiveId" clId="{AD47F8CC-F4BD-4DBF-8B1D-07957809B50F}" dt="2019-02-17T13:14:50.843" v="1402" actId="478"/>
          <ac:picMkLst>
            <pc:docMk/>
            <pc:sldMk cId="867141476" sldId="568"/>
            <ac:picMk id="1026" creationId="{83F7F9C2-F68C-4FB7-8F8C-9502DAA0F625}"/>
          </ac:picMkLst>
        </pc:picChg>
        <pc:picChg chg="add del mod">
          <ac:chgData name="Sidney Seckler" userId="73470fc2d5f88927" providerId="LiveId" clId="{AD47F8CC-F4BD-4DBF-8B1D-07957809B50F}" dt="2019-02-18T18:24:28.899" v="4197" actId="478"/>
          <ac:picMkLst>
            <pc:docMk/>
            <pc:sldMk cId="867141476" sldId="568"/>
            <ac:picMk id="2050" creationId="{D49D441F-63AB-4EB7-A1F3-E62F176CFB95}"/>
          </ac:picMkLst>
        </pc:picChg>
      </pc:sldChg>
      <pc:sldChg chg="modSp add">
        <pc:chgData name="Sidney Seckler" userId="73470fc2d5f88927" providerId="LiveId" clId="{AD47F8CC-F4BD-4DBF-8B1D-07957809B50F}" dt="2019-02-17T13:34:19.008" v="1863" actId="20577"/>
        <pc:sldMkLst>
          <pc:docMk/>
          <pc:sldMk cId="3711482592" sldId="569"/>
        </pc:sldMkLst>
        <pc:spChg chg="mod">
          <ac:chgData name="Sidney Seckler" userId="73470fc2d5f88927" providerId="LiveId" clId="{AD47F8CC-F4BD-4DBF-8B1D-07957809B50F}" dt="2019-02-17T13:34:19.008" v="1863" actId="20577"/>
          <ac:spMkLst>
            <pc:docMk/>
            <pc:sldMk cId="3711482592" sldId="569"/>
            <ac:spMk id="2" creationId="{F39A5F00-DDF9-4D1F-8076-6C85A640CE9F}"/>
          </ac:spMkLst>
        </pc:spChg>
        <pc:spChg chg="mod">
          <ac:chgData name="Sidney Seckler" userId="73470fc2d5f88927" providerId="LiveId" clId="{AD47F8CC-F4BD-4DBF-8B1D-07957809B50F}" dt="2019-02-17T13:34:16.016" v="1862" actId="20577"/>
          <ac:spMkLst>
            <pc:docMk/>
            <pc:sldMk cId="3711482592" sldId="569"/>
            <ac:spMk id="7" creationId="{2580F44F-8C1F-455F-A7FC-26E2535556B3}"/>
          </ac:spMkLst>
        </pc:spChg>
      </pc:sldChg>
      <pc:sldChg chg="addSp delSp modSp add">
        <pc:chgData name="Sidney Seckler" userId="73470fc2d5f88927" providerId="LiveId" clId="{AD47F8CC-F4BD-4DBF-8B1D-07957809B50F}" dt="2019-02-17T13:55:30.107" v="1912" actId="1076"/>
        <pc:sldMkLst>
          <pc:docMk/>
          <pc:sldMk cId="2240535576" sldId="570"/>
        </pc:sldMkLst>
        <pc:spChg chg="add del mod">
          <ac:chgData name="Sidney Seckler" userId="73470fc2d5f88927" providerId="LiveId" clId="{AD47F8CC-F4BD-4DBF-8B1D-07957809B50F}" dt="2019-02-17T13:54:34.018" v="1866" actId="478"/>
          <ac:spMkLst>
            <pc:docMk/>
            <pc:sldMk cId="2240535576" sldId="570"/>
            <ac:spMk id="3" creationId="{591D0FF9-1889-4B67-87F5-E42332E21510}"/>
          </ac:spMkLst>
        </pc:spChg>
        <pc:spChg chg="add mod">
          <ac:chgData name="Sidney Seckler" userId="73470fc2d5f88927" providerId="LiveId" clId="{AD47F8CC-F4BD-4DBF-8B1D-07957809B50F}" dt="2019-02-17T13:55:08.441" v="1908" actId="20577"/>
          <ac:spMkLst>
            <pc:docMk/>
            <pc:sldMk cId="2240535576" sldId="570"/>
            <ac:spMk id="7" creationId="{A8CECC1D-5BC9-4D76-93C0-37CA6787FEBF}"/>
          </ac:spMkLst>
        </pc:spChg>
        <pc:spChg chg="del">
          <ac:chgData name="Sidney Seckler" userId="73470fc2d5f88927" providerId="LiveId" clId="{AD47F8CC-F4BD-4DBF-8B1D-07957809B50F}" dt="2019-02-17T13:54:30.717" v="1865" actId="478"/>
          <ac:spMkLst>
            <pc:docMk/>
            <pc:sldMk cId="2240535576" sldId="570"/>
            <ac:spMk id="4100" creationId="{E5CC45C3-CF65-4286-AA07-1D8008364C0B}"/>
          </ac:spMkLst>
        </pc:spChg>
        <pc:graphicFrameChg chg="add mod">
          <ac:chgData name="Sidney Seckler" userId="73470fc2d5f88927" providerId="LiveId" clId="{AD47F8CC-F4BD-4DBF-8B1D-07957809B50F}" dt="2019-02-17T13:55:30.107" v="1912" actId="1076"/>
          <ac:graphicFrameMkLst>
            <pc:docMk/>
            <pc:sldMk cId="2240535576" sldId="570"/>
            <ac:graphicFrameMk id="8" creationId="{00000000-0008-0000-0300-000002000000}"/>
          </ac:graphicFrameMkLst>
        </pc:graphicFrameChg>
      </pc:sldChg>
      <pc:sldChg chg="addSp delSp modSp add">
        <pc:chgData name="Sidney Seckler" userId="73470fc2d5f88927" providerId="LiveId" clId="{AD47F8CC-F4BD-4DBF-8B1D-07957809B50F}" dt="2019-02-17T14:01:13.356" v="1945" actId="1076"/>
        <pc:sldMkLst>
          <pc:docMk/>
          <pc:sldMk cId="1721507650" sldId="571"/>
        </pc:sldMkLst>
        <pc:spChg chg="mod">
          <ac:chgData name="Sidney Seckler" userId="73470fc2d5f88927" providerId="LiveId" clId="{AD47F8CC-F4BD-4DBF-8B1D-07957809B50F}" dt="2019-02-17T14:00:42.831" v="1940" actId="20577"/>
          <ac:spMkLst>
            <pc:docMk/>
            <pc:sldMk cId="1721507650" sldId="571"/>
            <ac:spMk id="7" creationId="{A8CECC1D-5BC9-4D76-93C0-37CA6787FEBF}"/>
          </ac:spMkLst>
        </pc:spChg>
        <pc:graphicFrameChg chg="add mod">
          <ac:chgData name="Sidney Seckler" userId="73470fc2d5f88927" providerId="LiveId" clId="{AD47F8CC-F4BD-4DBF-8B1D-07957809B50F}" dt="2019-02-17T14:01:13.356" v="1945" actId="1076"/>
          <ac:graphicFrameMkLst>
            <pc:docMk/>
            <pc:sldMk cId="1721507650" sldId="571"/>
            <ac:graphicFrameMk id="6" creationId="{00000000-0008-0000-0600-000002000000}"/>
          </ac:graphicFrameMkLst>
        </pc:graphicFrameChg>
        <pc:graphicFrameChg chg="del">
          <ac:chgData name="Sidney Seckler" userId="73470fc2d5f88927" providerId="LiveId" clId="{AD47F8CC-F4BD-4DBF-8B1D-07957809B50F}" dt="2019-02-17T14:00:48.638" v="1941" actId="478"/>
          <ac:graphicFrameMkLst>
            <pc:docMk/>
            <pc:sldMk cId="1721507650" sldId="571"/>
            <ac:graphicFrameMk id="8" creationId="{00000000-0008-0000-0300-000002000000}"/>
          </ac:graphicFrameMkLst>
        </pc:graphicFrameChg>
      </pc:sldChg>
      <pc:sldChg chg="addSp modSp add">
        <pc:chgData name="Sidney Seckler" userId="73470fc2d5f88927" providerId="LiveId" clId="{AD47F8CC-F4BD-4DBF-8B1D-07957809B50F}" dt="2019-02-17T14:04:39.668" v="1951" actId="14100"/>
        <pc:sldMkLst>
          <pc:docMk/>
          <pc:sldMk cId="439118230" sldId="572"/>
        </pc:sldMkLst>
        <pc:graphicFrameChg chg="add mod">
          <ac:chgData name="Sidney Seckler" userId="73470fc2d5f88927" providerId="LiveId" clId="{AD47F8CC-F4BD-4DBF-8B1D-07957809B50F}" dt="2019-02-17T14:04:39.668" v="1951" actId="14100"/>
          <ac:graphicFrameMkLst>
            <pc:docMk/>
            <pc:sldMk cId="439118230" sldId="572"/>
            <ac:graphicFrameMk id="5" creationId="{00000000-0008-0000-0700-000002000000}"/>
          </ac:graphicFrameMkLst>
        </pc:graphicFrameChg>
      </pc:sldChg>
      <pc:sldChg chg="addSp delSp modSp add">
        <pc:chgData name="Sidney Seckler" userId="73470fc2d5f88927" providerId="LiveId" clId="{AD47F8CC-F4BD-4DBF-8B1D-07957809B50F}" dt="2019-02-17T14:09:33.138" v="1957" actId="14100"/>
        <pc:sldMkLst>
          <pc:docMk/>
          <pc:sldMk cId="3223972007" sldId="573"/>
        </pc:sldMkLst>
        <pc:graphicFrameChg chg="del">
          <ac:chgData name="Sidney Seckler" userId="73470fc2d5f88927" providerId="LiveId" clId="{AD47F8CC-F4BD-4DBF-8B1D-07957809B50F}" dt="2019-02-17T14:09:11.940" v="1953" actId="478"/>
          <ac:graphicFrameMkLst>
            <pc:docMk/>
            <pc:sldMk cId="3223972007" sldId="573"/>
            <ac:graphicFrameMk id="5" creationId="{00000000-0008-0000-0700-000002000000}"/>
          </ac:graphicFrameMkLst>
        </pc:graphicFrameChg>
        <pc:graphicFrameChg chg="add mod">
          <ac:chgData name="Sidney Seckler" userId="73470fc2d5f88927" providerId="LiveId" clId="{AD47F8CC-F4BD-4DBF-8B1D-07957809B50F}" dt="2019-02-17T14:09:33.138" v="1957" actId="14100"/>
          <ac:graphicFrameMkLst>
            <pc:docMk/>
            <pc:sldMk cId="3223972007" sldId="573"/>
            <ac:graphicFrameMk id="6" creationId="{EB297C80-799C-4241-A37A-4C56E88E086B}"/>
          </ac:graphicFrameMkLst>
        </pc:graphicFrameChg>
      </pc:sldChg>
      <pc:sldChg chg="modSp add">
        <pc:chgData name="Sidney Seckler" userId="73470fc2d5f88927" providerId="LiveId" clId="{AD47F8CC-F4BD-4DBF-8B1D-07957809B50F}" dt="2019-02-17T14:11:46.652" v="2291" actId="20577"/>
        <pc:sldMkLst>
          <pc:docMk/>
          <pc:sldMk cId="1847601497" sldId="574"/>
        </pc:sldMkLst>
        <pc:spChg chg="mod">
          <ac:chgData name="Sidney Seckler" userId="73470fc2d5f88927" providerId="LiveId" clId="{AD47F8CC-F4BD-4DBF-8B1D-07957809B50F}" dt="2019-02-17T14:11:46.652" v="2291" actId="20577"/>
          <ac:spMkLst>
            <pc:docMk/>
            <pc:sldMk cId="1847601497" sldId="574"/>
            <ac:spMk id="4100" creationId="{E5CC45C3-CF65-4286-AA07-1D8008364C0B}"/>
          </ac:spMkLst>
        </pc:spChg>
      </pc:sldChg>
      <pc:sldChg chg="addSp modSp add">
        <pc:chgData name="Sidney Seckler" userId="73470fc2d5f88927" providerId="LiveId" clId="{AD47F8CC-F4BD-4DBF-8B1D-07957809B50F}" dt="2019-02-17T14:14:17.500" v="2312" actId="20577"/>
        <pc:sldMkLst>
          <pc:docMk/>
          <pc:sldMk cId="3405519720" sldId="575"/>
        </pc:sldMkLst>
        <pc:spChg chg="mod">
          <ac:chgData name="Sidney Seckler" userId="73470fc2d5f88927" providerId="LiveId" clId="{AD47F8CC-F4BD-4DBF-8B1D-07957809B50F}" dt="2019-02-17T14:14:17.500" v="2312" actId="20577"/>
          <ac:spMkLst>
            <pc:docMk/>
            <pc:sldMk cId="3405519720" sldId="575"/>
            <ac:spMk id="13" creationId="{8808BFE8-6228-47D1-B02B-38FD31F11FCC}"/>
          </ac:spMkLst>
        </pc:spChg>
        <pc:spChg chg="add mod">
          <ac:chgData name="Sidney Seckler" userId="73470fc2d5f88927" providerId="LiveId" clId="{AD47F8CC-F4BD-4DBF-8B1D-07957809B50F}" dt="2019-02-17T14:13:56.390" v="2297" actId="1076"/>
          <ac:spMkLst>
            <pc:docMk/>
            <pc:sldMk cId="3405519720" sldId="575"/>
            <ac:spMk id="18" creationId="{E5D9F542-C8B3-4840-98E4-06887ADF7F09}"/>
          </ac:spMkLst>
        </pc:spChg>
        <pc:spChg chg="add mod">
          <ac:chgData name="Sidney Seckler" userId="73470fc2d5f88927" providerId="LiveId" clId="{AD47F8CC-F4BD-4DBF-8B1D-07957809B50F}" dt="2019-02-17T14:14:04.928" v="2300" actId="14100"/>
          <ac:spMkLst>
            <pc:docMk/>
            <pc:sldMk cId="3405519720" sldId="575"/>
            <ac:spMk id="20" creationId="{7F7112EB-4D2C-43D8-9D8F-8B78E8724263}"/>
          </ac:spMkLst>
        </pc:spChg>
      </pc:sldChg>
      <pc:sldChg chg="addSp delSp modSp add">
        <pc:chgData name="Sidney Seckler" userId="73470fc2d5f88927" providerId="LiveId" clId="{AD47F8CC-F4BD-4DBF-8B1D-07957809B50F}" dt="2019-02-17T14:14:53.237" v="2331" actId="1076"/>
        <pc:sldMkLst>
          <pc:docMk/>
          <pc:sldMk cId="2301084301" sldId="576"/>
        </pc:sldMkLst>
        <pc:spChg chg="mod">
          <ac:chgData name="Sidney Seckler" userId="73470fc2d5f88927" providerId="LiveId" clId="{AD47F8CC-F4BD-4DBF-8B1D-07957809B50F}" dt="2019-02-17T14:14:32.807" v="2326" actId="20577"/>
          <ac:spMkLst>
            <pc:docMk/>
            <pc:sldMk cId="2301084301" sldId="576"/>
            <ac:spMk id="13" creationId="{8808BFE8-6228-47D1-B02B-38FD31F11FCC}"/>
          </ac:spMkLst>
        </pc:spChg>
        <pc:spChg chg="del mod">
          <ac:chgData name="Sidney Seckler" userId="73470fc2d5f88927" providerId="LiveId" clId="{AD47F8CC-F4BD-4DBF-8B1D-07957809B50F}" dt="2019-02-17T14:14:46.247" v="2329" actId="478"/>
          <ac:spMkLst>
            <pc:docMk/>
            <pc:sldMk cId="2301084301" sldId="576"/>
            <ac:spMk id="18" creationId="{E5D9F542-C8B3-4840-98E4-06887ADF7F09}"/>
          </ac:spMkLst>
        </pc:spChg>
        <pc:spChg chg="mod">
          <ac:chgData name="Sidney Seckler" userId="73470fc2d5f88927" providerId="LiveId" clId="{AD47F8CC-F4BD-4DBF-8B1D-07957809B50F}" dt="2019-02-17T14:14:44.431" v="2328" actId="1076"/>
          <ac:spMkLst>
            <pc:docMk/>
            <pc:sldMk cId="2301084301" sldId="576"/>
            <ac:spMk id="20" creationId="{7F7112EB-4D2C-43D8-9D8F-8B78E8724263}"/>
          </ac:spMkLst>
        </pc:spChg>
        <pc:spChg chg="add mod">
          <ac:chgData name="Sidney Seckler" userId="73470fc2d5f88927" providerId="LiveId" clId="{AD47F8CC-F4BD-4DBF-8B1D-07957809B50F}" dt="2019-02-17T14:14:53.237" v="2331" actId="1076"/>
          <ac:spMkLst>
            <pc:docMk/>
            <pc:sldMk cId="2301084301" sldId="576"/>
            <ac:spMk id="22" creationId="{D933D8D8-765D-4F07-B10B-7993D0D3756A}"/>
          </ac:spMkLst>
        </pc:spChg>
      </pc:sldChg>
      <pc:sldChg chg="addSp delSp modSp add">
        <pc:chgData name="Sidney Seckler" userId="73470fc2d5f88927" providerId="LiveId" clId="{AD47F8CC-F4BD-4DBF-8B1D-07957809B50F}" dt="2019-02-17T14:21:31.912" v="2461" actId="1037"/>
        <pc:sldMkLst>
          <pc:docMk/>
          <pc:sldMk cId="3276565986" sldId="577"/>
        </pc:sldMkLst>
        <pc:spChg chg="mod">
          <ac:chgData name="Sidney Seckler" userId="73470fc2d5f88927" providerId="LiveId" clId="{AD47F8CC-F4BD-4DBF-8B1D-07957809B50F}" dt="2019-02-17T14:16:07.106" v="2388" actId="1076"/>
          <ac:spMkLst>
            <pc:docMk/>
            <pc:sldMk cId="3276565986" sldId="577"/>
            <ac:spMk id="2" creationId="{4A08A5C9-C560-4014-9EA1-89700E412C51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4" creationId="{E11D0AAB-86D5-448B-938E-AE5A218ADC03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5" creationId="{27FA05C6-E598-441A-9A8A-CBD908A1A5EF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6" creationId="{189CF098-4B7C-407F-9E01-82BC04EF6C5B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17" creationId="{F5A5D400-D6CB-46D9-8910-0855112195E9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20" creationId="{7F7112EB-4D2C-43D8-9D8F-8B78E8724263}"/>
          </ac:spMkLst>
        </pc:spChg>
        <pc:spChg chg="del">
          <ac:chgData name="Sidney Seckler" userId="73470fc2d5f88927" providerId="LiveId" clId="{AD47F8CC-F4BD-4DBF-8B1D-07957809B50F}" dt="2019-02-17T14:15:29.948" v="2333" actId="478"/>
          <ac:spMkLst>
            <pc:docMk/>
            <pc:sldMk cId="3276565986" sldId="577"/>
            <ac:spMk id="22" creationId="{D933D8D8-765D-4F07-B10B-7993D0D3756A}"/>
          </ac:spMkLst>
        </pc:spChg>
        <pc:spChg chg="mod">
          <ac:chgData name="Sidney Seckler" userId="73470fc2d5f88927" providerId="LiveId" clId="{AD47F8CC-F4BD-4DBF-8B1D-07957809B50F}" dt="2019-02-17T14:16:28.441" v="2394" actId="1076"/>
          <ac:spMkLst>
            <pc:docMk/>
            <pc:sldMk cId="3276565986" sldId="577"/>
            <ac:spMk id="25" creationId="{7D34A689-FD45-4808-A448-EA6AE246DD98}"/>
          </ac:spMkLst>
        </pc:spChg>
        <pc:spChg chg="mod">
          <ac:chgData name="Sidney Seckler" userId="73470fc2d5f88927" providerId="LiveId" clId="{AD47F8CC-F4BD-4DBF-8B1D-07957809B50F}" dt="2019-02-17T14:16:31.267" v="2395" actId="1076"/>
          <ac:spMkLst>
            <pc:docMk/>
            <pc:sldMk cId="3276565986" sldId="577"/>
            <ac:spMk id="26" creationId="{8263BD5C-EF40-48F7-88CD-4C550077F059}"/>
          </ac:spMkLst>
        </pc:spChg>
        <pc:spChg chg="add mod">
          <ac:chgData name="Sidney Seckler" userId="73470fc2d5f88927" providerId="LiveId" clId="{AD47F8CC-F4BD-4DBF-8B1D-07957809B50F}" dt="2019-02-17T14:18:53.058" v="2427" actId="20577"/>
          <ac:spMkLst>
            <pc:docMk/>
            <pc:sldMk cId="3276565986" sldId="577"/>
            <ac:spMk id="27" creationId="{17786092-EEDB-4810-A06A-6A6D6FFCAC66}"/>
          </ac:spMkLst>
        </pc:spChg>
        <pc:spChg chg="add mod">
          <ac:chgData name="Sidney Seckler" userId="73470fc2d5f88927" providerId="LiveId" clId="{AD47F8CC-F4BD-4DBF-8B1D-07957809B50F}" dt="2019-02-17T14:19:45.623" v="2430" actId="1076"/>
          <ac:spMkLst>
            <pc:docMk/>
            <pc:sldMk cId="3276565986" sldId="577"/>
            <ac:spMk id="28" creationId="{5E1AED00-3A94-41DB-B74C-51A1316288D3}"/>
          </ac:spMkLst>
        </pc:spChg>
        <pc:spChg chg="del">
          <ac:chgData name="Sidney Seckler" userId="73470fc2d5f88927" providerId="LiveId" clId="{AD47F8CC-F4BD-4DBF-8B1D-07957809B50F}" dt="2019-02-17T14:15:36.332" v="2335" actId="478"/>
          <ac:spMkLst>
            <pc:docMk/>
            <pc:sldMk cId="3276565986" sldId="577"/>
            <ac:spMk id="29" creationId="{D566A229-2881-4585-A1BD-9D6B6CCCF35D}"/>
          </ac:spMkLst>
        </pc:spChg>
        <pc:spChg chg="add mod">
          <ac:chgData name="Sidney Seckler" userId="73470fc2d5f88927" providerId="LiveId" clId="{AD47F8CC-F4BD-4DBF-8B1D-07957809B50F}" dt="2019-02-17T14:21:31.912" v="2461" actId="1037"/>
          <ac:spMkLst>
            <pc:docMk/>
            <pc:sldMk cId="3276565986" sldId="577"/>
            <ac:spMk id="30" creationId="{DD571400-D2A0-4571-BE05-D023A42C6D55}"/>
          </ac:spMkLst>
        </pc:spChg>
        <pc:spChg chg="add mod">
          <ac:chgData name="Sidney Seckler" userId="73470fc2d5f88927" providerId="LiveId" clId="{AD47F8CC-F4BD-4DBF-8B1D-07957809B50F}" dt="2019-02-17T14:21:31.912" v="2461" actId="1037"/>
          <ac:spMkLst>
            <pc:docMk/>
            <pc:sldMk cId="3276565986" sldId="577"/>
            <ac:spMk id="32" creationId="{F0163245-12E4-45AC-B56F-DB57FBE4EA13}"/>
          </ac:spMkLst>
        </pc:spChg>
        <pc:cxnChg chg="mod">
          <ac:chgData name="Sidney Seckler" userId="73470fc2d5f88927" providerId="LiveId" clId="{AD47F8CC-F4BD-4DBF-8B1D-07957809B50F}" dt="2019-02-17T14:16:28.441" v="2394" actId="1076"/>
          <ac:cxnSpMkLst>
            <pc:docMk/>
            <pc:sldMk cId="3276565986" sldId="577"/>
            <ac:cxnSpMk id="4" creationId="{CD338B30-414B-4A45-B86D-E6E3EE5F4417}"/>
          </ac:cxnSpMkLst>
        </pc:cxnChg>
        <pc:cxnChg chg="mod">
          <ac:chgData name="Sidney Seckler" userId="73470fc2d5f88927" providerId="LiveId" clId="{AD47F8CC-F4BD-4DBF-8B1D-07957809B50F}" dt="2019-02-17T14:16:31.267" v="2395" actId="1076"/>
          <ac:cxnSpMkLst>
            <pc:docMk/>
            <pc:sldMk cId="3276565986" sldId="577"/>
            <ac:cxnSpMk id="6" creationId="{6C2ACB5D-645D-4517-8BCC-CDE4AE45D5C4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12" creationId="{E088D433-559B-4EE5-ACF6-D0E10D434255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19" creationId="{F71A1149-AD17-439A-85DB-82F50A20448A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21" creationId="{EF7601C3-6034-4171-B111-EA8C9E9EDAD8}"/>
          </ac:cxnSpMkLst>
        </pc:cxnChg>
        <pc:cxnChg chg="del mod">
          <ac:chgData name="Sidney Seckler" userId="73470fc2d5f88927" providerId="LiveId" clId="{AD47F8CC-F4BD-4DBF-8B1D-07957809B50F}" dt="2019-02-17T14:15:33.546" v="2334" actId="478"/>
          <ac:cxnSpMkLst>
            <pc:docMk/>
            <pc:sldMk cId="3276565986" sldId="577"/>
            <ac:cxnSpMk id="23" creationId="{B63C0F45-4DC9-4EC5-9415-915EC81B457B}"/>
          </ac:cxnSpMkLst>
        </pc:cxnChg>
      </pc:sldChg>
      <pc:sldChg chg="addSp delSp modSp add">
        <pc:chgData name="Sidney Seckler" userId="73470fc2d5f88927" providerId="LiveId" clId="{AD47F8CC-F4BD-4DBF-8B1D-07957809B50F}" dt="2019-02-17T14:26:20.783" v="2531" actId="20577"/>
        <pc:sldMkLst>
          <pc:docMk/>
          <pc:sldMk cId="603838897" sldId="578"/>
        </pc:sldMkLst>
        <pc:spChg chg="del">
          <ac:chgData name="Sidney Seckler" userId="73470fc2d5f88927" providerId="LiveId" clId="{AD47F8CC-F4BD-4DBF-8B1D-07957809B50F}" dt="2019-02-17T14:23:41.762" v="2463" actId="478"/>
          <ac:spMkLst>
            <pc:docMk/>
            <pc:sldMk cId="603838897" sldId="578"/>
            <ac:spMk id="2" creationId="{4A08A5C9-C560-4014-9EA1-89700E412C51}"/>
          </ac:spMkLst>
        </pc:spChg>
        <pc:spChg chg="add mod">
          <ac:chgData name="Sidney Seckler" userId="73470fc2d5f88927" providerId="LiveId" clId="{AD47F8CC-F4BD-4DBF-8B1D-07957809B50F}" dt="2019-02-17T14:24:03.558" v="2469" actId="14100"/>
          <ac:spMkLst>
            <pc:docMk/>
            <pc:sldMk cId="603838897" sldId="578"/>
            <ac:spMk id="14" creationId="{C74D9F01-C64C-4BAD-BFB3-0F01918DCB8D}"/>
          </ac:spMkLst>
        </pc:spChg>
        <pc:spChg chg="add mod">
          <ac:chgData name="Sidney Seckler" userId="73470fc2d5f88927" providerId="LiveId" clId="{AD47F8CC-F4BD-4DBF-8B1D-07957809B50F}" dt="2019-02-17T14:25:37.622" v="2517" actId="20577"/>
          <ac:spMkLst>
            <pc:docMk/>
            <pc:sldMk cId="603838897" sldId="578"/>
            <ac:spMk id="15" creationId="{636B82B6-087C-4BE6-BAD6-471387AA40F5}"/>
          </ac:spMkLst>
        </pc:spChg>
        <pc:spChg chg="add mod">
          <ac:chgData name="Sidney Seckler" userId="73470fc2d5f88927" providerId="LiveId" clId="{AD47F8CC-F4BD-4DBF-8B1D-07957809B50F}" dt="2019-02-17T14:25:32.930" v="2516" actId="1076"/>
          <ac:spMkLst>
            <pc:docMk/>
            <pc:sldMk cId="603838897" sldId="578"/>
            <ac:spMk id="16" creationId="{9AA7703F-9631-4C35-91EC-726AAFA9D58A}"/>
          </ac:spMkLst>
        </pc:spChg>
        <pc:spChg chg="add mod">
          <ac:chgData name="Sidney Seckler" userId="73470fc2d5f88927" providerId="LiveId" clId="{AD47F8CC-F4BD-4DBF-8B1D-07957809B50F}" dt="2019-02-17T14:26:20.783" v="2531" actId="20577"/>
          <ac:spMkLst>
            <pc:docMk/>
            <pc:sldMk cId="603838897" sldId="578"/>
            <ac:spMk id="17" creationId="{DCE47E1E-4858-4125-BBC0-1E206C4D1425}"/>
          </ac:spMkLst>
        </pc:spChg>
        <pc:spChg chg="del">
          <ac:chgData name="Sidney Seckler" userId="73470fc2d5f88927" providerId="LiveId" clId="{AD47F8CC-F4BD-4DBF-8B1D-07957809B50F}" dt="2019-02-17T14:23:41.762" v="2463" actId="478"/>
          <ac:spMkLst>
            <pc:docMk/>
            <pc:sldMk cId="603838897" sldId="578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7T14:23:41.762" v="2463" actId="478"/>
          <ac:spMkLst>
            <pc:docMk/>
            <pc:sldMk cId="603838897" sldId="578"/>
            <ac:spMk id="26" creationId="{8263BD5C-EF40-48F7-88CD-4C550077F059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27" creationId="{17786092-EEDB-4810-A06A-6A6D6FFCAC66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28" creationId="{5E1AED00-3A94-41DB-B74C-51A1316288D3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30" creationId="{DD571400-D2A0-4571-BE05-D023A42C6D55}"/>
          </ac:spMkLst>
        </pc:spChg>
        <pc:spChg chg="mod">
          <ac:chgData name="Sidney Seckler" userId="73470fc2d5f88927" providerId="LiveId" clId="{AD47F8CC-F4BD-4DBF-8B1D-07957809B50F}" dt="2019-02-17T14:23:47.743" v="2464" actId="1076"/>
          <ac:spMkLst>
            <pc:docMk/>
            <pc:sldMk cId="603838897" sldId="578"/>
            <ac:spMk id="32" creationId="{F0163245-12E4-45AC-B56F-DB57FBE4EA13}"/>
          </ac:spMkLst>
        </pc:spChg>
        <pc:cxnChg chg="del mod">
          <ac:chgData name="Sidney Seckler" userId="73470fc2d5f88927" providerId="LiveId" clId="{AD47F8CC-F4BD-4DBF-8B1D-07957809B50F}" dt="2019-02-17T14:23:41.762" v="2463" actId="478"/>
          <ac:cxnSpMkLst>
            <pc:docMk/>
            <pc:sldMk cId="603838897" sldId="578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7T14:23:41.762" v="2463" actId="478"/>
          <ac:cxnSpMkLst>
            <pc:docMk/>
            <pc:sldMk cId="603838897" sldId="578"/>
            <ac:cxnSpMk id="6" creationId="{6C2ACB5D-645D-4517-8BCC-CDE4AE45D5C4}"/>
          </ac:cxnSpMkLst>
        </pc:cxnChg>
      </pc:sldChg>
      <pc:sldChg chg="addSp delSp modSp add">
        <pc:chgData name="Sidney Seckler" userId="73470fc2d5f88927" providerId="LiveId" clId="{AD47F8CC-F4BD-4DBF-8B1D-07957809B50F}" dt="2019-02-17T15:10:16.633" v="2924" actId="14100"/>
        <pc:sldMkLst>
          <pc:docMk/>
          <pc:sldMk cId="3742470385" sldId="579"/>
        </pc:sldMkLst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" creationId="{4A08A5C9-C560-4014-9EA1-89700E412C51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3" creationId="{2EA38871-C7B2-4599-B803-5FE84AC6FA30}"/>
          </ac:spMkLst>
        </pc:spChg>
        <pc:spChg chg="add del mod">
          <ac:chgData name="Sidney Seckler" userId="73470fc2d5f88927" providerId="LiveId" clId="{AD47F8CC-F4BD-4DBF-8B1D-07957809B50F}" dt="2019-02-17T15:08:03.362" v="2918" actId="478"/>
          <ac:spMkLst>
            <pc:docMk/>
            <pc:sldMk cId="3742470385" sldId="579"/>
            <ac:spMk id="8" creationId="{C0FD4A55-A6B8-4375-986F-5BF7A7DDBE90}"/>
          </ac:spMkLst>
        </pc:spChg>
        <pc:spChg chg="mod">
          <ac:chgData name="Sidney Seckler" userId="73470fc2d5f88927" providerId="LiveId" clId="{AD47F8CC-F4BD-4DBF-8B1D-07957809B50F}" dt="2019-02-17T14:47:37.713" v="2575" actId="20577"/>
          <ac:spMkLst>
            <pc:docMk/>
            <pc:sldMk cId="3742470385" sldId="579"/>
            <ac:spMk id="13" creationId="{8808BFE8-6228-47D1-B02B-38FD31F11FCC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4" creationId="{E11D0AAB-86D5-448B-938E-AE5A218ADC03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5" creationId="{27FA05C6-E598-441A-9A8A-CBD908A1A5EF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6" creationId="{189CF098-4B7C-407F-9E01-82BC04EF6C5B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7" creationId="{F5A5D400-D6CB-46D9-8910-0855112195E9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18" creationId="{4706DB5D-9BC2-47EC-B70E-22F1F96164E0}"/>
          </ac:spMkLst>
        </pc:spChg>
        <pc:spChg chg="add mod">
          <ac:chgData name="Sidney Seckler" userId="73470fc2d5f88927" providerId="LiveId" clId="{AD47F8CC-F4BD-4DBF-8B1D-07957809B50F}" dt="2019-02-17T15:03:55.295" v="2914" actId="1076"/>
          <ac:spMkLst>
            <pc:docMk/>
            <pc:sldMk cId="3742470385" sldId="579"/>
            <ac:spMk id="20" creationId="{ECEB313E-EF0C-4528-9FD2-5E34821BF371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6" creationId="{8263BD5C-EF40-48F7-88CD-4C550077F059}"/>
          </ac:spMkLst>
        </pc:spChg>
        <pc:spChg chg="del">
          <ac:chgData name="Sidney Seckler" userId="73470fc2d5f88927" providerId="LiveId" clId="{AD47F8CC-F4BD-4DBF-8B1D-07957809B50F}" dt="2019-02-17T14:47:25.282" v="2533" actId="478"/>
          <ac:spMkLst>
            <pc:docMk/>
            <pc:sldMk cId="3742470385" sldId="579"/>
            <ac:spMk id="29" creationId="{D566A229-2881-4585-A1BD-9D6B6CCCF35D}"/>
          </ac:spMkLst>
        </pc:spChg>
        <pc:picChg chg="add mod">
          <ac:chgData name="Sidney Seckler" userId="73470fc2d5f88927" providerId="LiveId" clId="{AD47F8CC-F4BD-4DBF-8B1D-07957809B50F}" dt="2019-02-17T15:08:09.613" v="2920" actId="1076"/>
          <ac:picMkLst>
            <pc:docMk/>
            <pc:sldMk cId="3742470385" sldId="579"/>
            <ac:picMk id="7" creationId="{36EE90FA-527F-4900-AEC2-14F730C94A06}"/>
          </ac:picMkLst>
        </pc:picChg>
        <pc:picChg chg="add mod">
          <ac:chgData name="Sidney Seckler" userId="73470fc2d5f88927" providerId="LiveId" clId="{AD47F8CC-F4BD-4DBF-8B1D-07957809B50F}" dt="2019-02-17T15:10:16.633" v="2924" actId="14100"/>
          <ac:picMkLst>
            <pc:docMk/>
            <pc:sldMk cId="3742470385" sldId="579"/>
            <ac:picMk id="10" creationId="{95525C5F-918A-4F41-88DD-098597A4E601}"/>
          </ac:picMkLst>
        </pc:pic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6" creationId="{6C2ACB5D-645D-4517-8BCC-CDE4AE45D5C4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12" creationId="{E088D433-559B-4EE5-ACF6-D0E10D434255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19" creationId="{F71A1149-AD17-439A-85DB-82F50A20448A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21" creationId="{EF7601C3-6034-4171-B111-EA8C9E9EDAD8}"/>
          </ac:cxnSpMkLst>
        </pc:cxnChg>
        <pc:cxnChg chg="del mod">
          <ac:chgData name="Sidney Seckler" userId="73470fc2d5f88927" providerId="LiveId" clId="{AD47F8CC-F4BD-4DBF-8B1D-07957809B50F}" dt="2019-02-17T14:47:25.282" v="2533" actId="478"/>
          <ac:cxnSpMkLst>
            <pc:docMk/>
            <pc:sldMk cId="3742470385" sldId="579"/>
            <ac:cxnSpMk id="23" creationId="{B63C0F45-4DC9-4EC5-9415-915EC81B457B}"/>
          </ac:cxnSpMkLst>
        </pc:cxnChg>
      </pc:sldChg>
      <pc:sldChg chg="modSp add">
        <pc:chgData name="Sidney Seckler" userId="73470fc2d5f88927" providerId="LiveId" clId="{AD47F8CC-F4BD-4DBF-8B1D-07957809B50F}" dt="2019-02-17T14:48:18.183" v="2652" actId="255"/>
        <pc:sldMkLst>
          <pc:docMk/>
          <pc:sldMk cId="4267990221" sldId="580"/>
        </pc:sldMkLst>
        <pc:spChg chg="mod">
          <ac:chgData name="Sidney Seckler" userId="73470fc2d5f88927" providerId="LiveId" clId="{AD47F8CC-F4BD-4DBF-8B1D-07957809B50F}" dt="2019-02-17T14:48:18.183" v="2652" actId="255"/>
          <ac:spMkLst>
            <pc:docMk/>
            <pc:sldMk cId="4267990221" sldId="580"/>
            <ac:spMk id="2" creationId="{F39A5F00-DDF9-4D1F-8076-6C85A640CE9F}"/>
          </ac:spMkLst>
        </pc:spChg>
        <pc:spChg chg="mod">
          <ac:chgData name="Sidney Seckler" userId="73470fc2d5f88927" providerId="LiveId" clId="{AD47F8CC-F4BD-4DBF-8B1D-07957809B50F}" dt="2019-02-17T14:47:58.480" v="2618" actId="20577"/>
          <ac:spMkLst>
            <pc:docMk/>
            <pc:sldMk cId="4267990221" sldId="580"/>
            <ac:spMk id="7" creationId="{2580F44F-8C1F-455F-A7FC-26E2535556B3}"/>
          </ac:spMkLst>
        </pc:spChg>
      </pc:sldChg>
      <pc:sldChg chg="modSp add">
        <pc:chgData name="Sidney Seckler" userId="73470fc2d5f88927" providerId="LiveId" clId="{AD47F8CC-F4BD-4DBF-8B1D-07957809B50F}" dt="2019-02-17T14:48:45.707" v="2691" actId="20577"/>
        <pc:sldMkLst>
          <pc:docMk/>
          <pc:sldMk cId="2721416569" sldId="581"/>
        </pc:sldMkLst>
        <pc:spChg chg="mod">
          <ac:chgData name="Sidney Seckler" userId="73470fc2d5f88927" providerId="LiveId" clId="{AD47F8CC-F4BD-4DBF-8B1D-07957809B50F}" dt="2019-02-17T14:48:45.707" v="2691" actId="20577"/>
          <ac:spMkLst>
            <pc:docMk/>
            <pc:sldMk cId="2721416569" sldId="581"/>
            <ac:spMk id="13" creationId="{8808BFE8-6228-47D1-B02B-38FD31F11FCC}"/>
          </ac:spMkLst>
        </pc:spChg>
      </pc:sldChg>
      <pc:sldChg chg="modSp add">
        <pc:chgData name="Sidney Seckler" userId="73470fc2d5f88927" providerId="LiveId" clId="{AD47F8CC-F4BD-4DBF-8B1D-07957809B50F}" dt="2019-02-18T18:30:39.783" v="4310" actId="20577"/>
        <pc:sldMkLst>
          <pc:docMk/>
          <pc:sldMk cId="278205803" sldId="582"/>
        </pc:sldMkLst>
        <pc:spChg chg="mod">
          <ac:chgData name="Sidney Seckler" userId="73470fc2d5f88927" providerId="LiveId" clId="{AD47F8CC-F4BD-4DBF-8B1D-07957809B50F}" dt="2019-02-17T14:49:00.674" v="2715" actId="20577"/>
          <ac:spMkLst>
            <pc:docMk/>
            <pc:sldMk cId="278205803" sldId="582"/>
            <ac:spMk id="2" creationId="{F39A5F00-DDF9-4D1F-8076-6C85A640CE9F}"/>
          </ac:spMkLst>
        </pc:spChg>
        <pc:spChg chg="mod">
          <ac:chgData name="Sidney Seckler" userId="73470fc2d5f88927" providerId="LiveId" clId="{AD47F8CC-F4BD-4DBF-8B1D-07957809B50F}" dt="2019-02-18T18:30:39.783" v="4310" actId="20577"/>
          <ac:spMkLst>
            <pc:docMk/>
            <pc:sldMk cId="278205803" sldId="582"/>
            <ac:spMk id="7" creationId="{2580F44F-8C1F-455F-A7FC-26E2535556B3}"/>
          </ac:spMkLst>
        </pc:spChg>
      </pc:sldChg>
      <pc:sldChg chg="addSp delSp modSp add">
        <pc:chgData name="Sidney Seckler" userId="73470fc2d5f88927" providerId="LiveId" clId="{AD47F8CC-F4BD-4DBF-8B1D-07957809B50F}" dt="2019-02-17T14:58:07.178" v="2811" actId="1076"/>
        <pc:sldMkLst>
          <pc:docMk/>
          <pc:sldMk cId="3949770830" sldId="583"/>
        </pc:sldMkLst>
        <pc:spChg chg="add del mod">
          <ac:chgData name="Sidney Seckler" userId="73470fc2d5f88927" providerId="LiveId" clId="{AD47F8CC-F4BD-4DBF-8B1D-07957809B50F}" dt="2019-02-17T14:56:36.544" v="2718" actId="478"/>
          <ac:spMkLst>
            <pc:docMk/>
            <pc:sldMk cId="3949770830" sldId="583"/>
            <ac:spMk id="3" creationId="{C1B32B16-2C28-44D9-9358-0645B1DE2400}"/>
          </ac:spMkLst>
        </pc:spChg>
        <pc:spChg chg="del">
          <ac:chgData name="Sidney Seckler" userId="73470fc2d5f88927" providerId="LiveId" clId="{AD47F8CC-F4BD-4DBF-8B1D-07957809B50F}" dt="2019-02-17T14:56:31.839" v="2717" actId="478"/>
          <ac:spMkLst>
            <pc:docMk/>
            <pc:sldMk cId="3949770830" sldId="583"/>
            <ac:spMk id="7" creationId="{F053D0CB-DB61-4E11-912B-D78C8FA8AA4D}"/>
          </ac:spMkLst>
        </pc:spChg>
        <pc:spChg chg="add mod">
          <ac:chgData name="Sidney Seckler" userId="73470fc2d5f88927" providerId="LiveId" clId="{AD47F8CC-F4BD-4DBF-8B1D-07957809B50F}" dt="2019-02-17T14:57:28.412" v="2808" actId="14100"/>
          <ac:spMkLst>
            <pc:docMk/>
            <pc:sldMk cId="3949770830" sldId="583"/>
            <ac:spMk id="8" creationId="{98A8AB9A-73AE-45DD-8E26-7F55042F087B}"/>
          </ac:spMkLst>
        </pc:spChg>
        <pc:picChg chg="add mod">
          <ac:chgData name="Sidney Seckler" userId="73470fc2d5f88927" providerId="LiveId" clId="{AD47F8CC-F4BD-4DBF-8B1D-07957809B50F}" dt="2019-02-17T14:58:07.178" v="2811" actId="1076"/>
          <ac:picMkLst>
            <pc:docMk/>
            <pc:sldMk cId="3949770830" sldId="583"/>
            <ac:picMk id="1026" creationId="{1979C8DA-53CB-4460-8AF4-E5032DBEAF0D}"/>
          </ac:picMkLst>
        </pc:picChg>
      </pc:sldChg>
      <pc:sldChg chg="addSp delSp modSp add">
        <pc:chgData name="Sidney Seckler" userId="73470fc2d5f88927" providerId="LiveId" clId="{AD47F8CC-F4BD-4DBF-8B1D-07957809B50F}" dt="2019-02-17T15:02:39.424" v="2823" actId="1076"/>
        <pc:sldMkLst>
          <pc:docMk/>
          <pc:sldMk cId="3829707380" sldId="584"/>
        </pc:sldMkLst>
        <pc:picChg chg="del">
          <ac:chgData name="Sidney Seckler" userId="73470fc2d5f88927" providerId="LiveId" clId="{AD47F8CC-F4BD-4DBF-8B1D-07957809B50F}" dt="2019-02-17T14:59:54.150" v="2813" actId="478"/>
          <ac:picMkLst>
            <pc:docMk/>
            <pc:sldMk cId="3829707380" sldId="584"/>
            <ac:picMk id="1026" creationId="{1979C8DA-53CB-4460-8AF4-E5032DBEAF0D}"/>
          </ac:picMkLst>
        </pc:picChg>
        <pc:picChg chg="add mod">
          <ac:chgData name="Sidney Seckler" userId="73470fc2d5f88927" providerId="LiveId" clId="{AD47F8CC-F4BD-4DBF-8B1D-07957809B50F}" dt="2019-02-17T15:02:36.091" v="2822" actId="14100"/>
          <ac:picMkLst>
            <pc:docMk/>
            <pc:sldMk cId="3829707380" sldId="584"/>
            <ac:picMk id="2050" creationId="{29339750-A5B2-41CF-A040-9AC1DE882144}"/>
          </ac:picMkLst>
        </pc:picChg>
        <pc:picChg chg="add mod">
          <ac:chgData name="Sidney Seckler" userId="73470fc2d5f88927" providerId="LiveId" clId="{AD47F8CC-F4BD-4DBF-8B1D-07957809B50F}" dt="2019-02-17T15:02:39.424" v="2823" actId="1076"/>
          <ac:picMkLst>
            <pc:docMk/>
            <pc:sldMk cId="3829707380" sldId="584"/>
            <ac:picMk id="2052" creationId="{9B9E3F27-67EC-43F3-B9F6-8C903B5341A0}"/>
          </ac:picMkLst>
        </pc:picChg>
      </pc:sldChg>
      <pc:sldChg chg="modSp add">
        <pc:chgData name="Sidney Seckler" userId="73470fc2d5f88927" providerId="LiveId" clId="{AD47F8CC-F4BD-4DBF-8B1D-07957809B50F}" dt="2019-02-17T15:11:58.836" v="3093" actId="14100"/>
        <pc:sldMkLst>
          <pc:docMk/>
          <pc:sldMk cId="3042794260" sldId="585"/>
        </pc:sldMkLst>
        <pc:spChg chg="mod">
          <ac:chgData name="Sidney Seckler" userId="73470fc2d5f88927" providerId="LiveId" clId="{AD47F8CC-F4BD-4DBF-8B1D-07957809B50F}" dt="2019-02-17T15:11:20.383" v="2994" actId="20577"/>
          <ac:spMkLst>
            <pc:docMk/>
            <pc:sldMk cId="3042794260" sldId="585"/>
            <ac:spMk id="2" creationId="{4A08A5C9-C560-4014-9EA1-89700E412C51}"/>
          </ac:spMkLst>
        </pc:spChg>
        <pc:spChg chg="mod">
          <ac:chgData name="Sidney Seckler" userId="73470fc2d5f88927" providerId="LiveId" clId="{AD47F8CC-F4BD-4DBF-8B1D-07957809B50F}" dt="2019-02-17T15:11:07.075" v="2965" actId="20577"/>
          <ac:spMkLst>
            <pc:docMk/>
            <pc:sldMk cId="3042794260" sldId="585"/>
            <ac:spMk id="13" creationId="{8808BFE8-6228-47D1-B02B-38FD31F11FCC}"/>
          </ac:spMkLst>
        </pc:spChg>
        <pc:spChg chg="mod">
          <ac:chgData name="Sidney Seckler" userId="73470fc2d5f88927" providerId="LiveId" clId="{AD47F8CC-F4BD-4DBF-8B1D-07957809B50F}" dt="2019-02-17T15:11:39.602" v="3045" actId="20577"/>
          <ac:spMkLst>
            <pc:docMk/>
            <pc:sldMk cId="3042794260" sldId="585"/>
            <ac:spMk id="25" creationId="{7D34A689-FD45-4808-A448-EA6AE246DD98}"/>
          </ac:spMkLst>
        </pc:spChg>
        <pc:spChg chg="mod">
          <ac:chgData name="Sidney Seckler" userId="73470fc2d5f88927" providerId="LiveId" clId="{AD47F8CC-F4BD-4DBF-8B1D-07957809B50F}" dt="2019-02-17T15:11:58.836" v="3093" actId="14100"/>
          <ac:spMkLst>
            <pc:docMk/>
            <pc:sldMk cId="3042794260" sldId="585"/>
            <ac:spMk id="26" creationId="{8263BD5C-EF40-48F7-88CD-4C550077F059}"/>
          </ac:spMkLst>
        </pc:spChg>
        <pc:cxnChg chg="mod">
          <ac:chgData name="Sidney Seckler" userId="73470fc2d5f88927" providerId="LiveId" clId="{AD47F8CC-F4BD-4DBF-8B1D-07957809B50F}" dt="2019-02-17T15:11:58.836" v="3093" actId="14100"/>
          <ac:cxnSpMkLst>
            <pc:docMk/>
            <pc:sldMk cId="3042794260" sldId="585"/>
            <ac:cxnSpMk id="6" creationId="{6C2ACB5D-645D-4517-8BCC-CDE4AE45D5C4}"/>
          </ac:cxnSpMkLst>
        </pc:cxnChg>
      </pc:sldChg>
      <pc:sldChg chg="addSp delSp modSp add">
        <pc:chgData name="Sidney Seckler" userId="73470fc2d5f88927" providerId="LiveId" clId="{AD47F8CC-F4BD-4DBF-8B1D-07957809B50F}" dt="2019-02-17T15:49:20.958" v="3549" actId="1076"/>
        <pc:sldMkLst>
          <pc:docMk/>
          <pc:sldMk cId="3208906114" sldId="586"/>
        </pc:sldMkLst>
        <pc:spChg chg="mod">
          <ac:chgData name="Sidney Seckler" userId="73470fc2d5f88927" providerId="LiveId" clId="{AD47F8CC-F4BD-4DBF-8B1D-07957809B50F}" dt="2019-02-17T15:49:20.958" v="3549" actId="1076"/>
          <ac:spMkLst>
            <pc:docMk/>
            <pc:sldMk cId="3208906114" sldId="586"/>
            <ac:spMk id="2" creationId="{4A08A5C9-C560-4014-9EA1-89700E412C51}"/>
          </ac:spMkLst>
        </pc:spChg>
        <pc:spChg chg="add mod">
          <ac:chgData name="Sidney Seckler" userId="73470fc2d5f88927" providerId="LiveId" clId="{AD47F8CC-F4BD-4DBF-8B1D-07957809B50F}" dt="2019-02-17T15:25:23.017" v="3206" actId="1076"/>
          <ac:spMkLst>
            <pc:docMk/>
            <pc:sldMk cId="3208906114" sldId="586"/>
            <ac:spMk id="3" creationId="{32216571-432A-44C7-9406-1B7630FC811E}"/>
          </ac:spMkLst>
        </pc:spChg>
        <pc:spChg chg="add mod">
          <ac:chgData name="Sidney Seckler" userId="73470fc2d5f88927" providerId="LiveId" clId="{AD47F8CC-F4BD-4DBF-8B1D-07957809B50F}" dt="2019-02-17T15:24:52.238" v="3189" actId="1076"/>
          <ac:spMkLst>
            <pc:docMk/>
            <pc:sldMk cId="3208906114" sldId="586"/>
            <ac:spMk id="5" creationId="{F9DE4421-9F4F-4B64-A154-E660673FBF1E}"/>
          </ac:spMkLst>
        </pc:spChg>
        <pc:spChg chg="del">
          <ac:chgData name="Sidney Seckler" userId="73470fc2d5f88927" providerId="LiveId" clId="{AD47F8CC-F4BD-4DBF-8B1D-07957809B50F}" dt="2019-02-17T15:24:33.102" v="3182" actId="478"/>
          <ac:spMkLst>
            <pc:docMk/>
            <pc:sldMk cId="3208906114" sldId="586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7T15:24:40.175" v="3185" actId="478"/>
          <ac:spMkLst>
            <pc:docMk/>
            <pc:sldMk cId="3208906114" sldId="586"/>
            <ac:spMk id="26" creationId="{8263BD5C-EF40-48F7-88CD-4C550077F059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27" creationId="{17786092-EEDB-4810-A06A-6A6D6FFCAC66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28" creationId="{5E1AED00-3A94-41DB-B74C-51A1316288D3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30" creationId="{DD571400-D2A0-4571-BE05-D023A42C6D55}"/>
          </ac:spMkLst>
        </pc:spChg>
        <pc:spChg chg="del">
          <ac:chgData name="Sidney Seckler" userId="73470fc2d5f88927" providerId="LiveId" clId="{AD47F8CC-F4BD-4DBF-8B1D-07957809B50F}" dt="2019-02-17T15:21:50.685" v="3095" actId="478"/>
          <ac:spMkLst>
            <pc:docMk/>
            <pc:sldMk cId="3208906114" sldId="586"/>
            <ac:spMk id="32" creationId="{F0163245-12E4-45AC-B56F-DB57FBE4EA13}"/>
          </ac:spMkLst>
        </pc:spChg>
        <pc:cxnChg chg="del mod">
          <ac:chgData name="Sidney Seckler" userId="73470fc2d5f88927" providerId="LiveId" clId="{AD47F8CC-F4BD-4DBF-8B1D-07957809B50F}" dt="2019-02-17T15:24:35.531" v="3183" actId="478"/>
          <ac:cxnSpMkLst>
            <pc:docMk/>
            <pc:sldMk cId="3208906114" sldId="586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7T15:24:37.798" v="3184" actId="478"/>
          <ac:cxnSpMkLst>
            <pc:docMk/>
            <pc:sldMk cId="3208906114" sldId="586"/>
            <ac:cxnSpMk id="6" creationId="{6C2ACB5D-645D-4517-8BCC-CDE4AE45D5C4}"/>
          </ac:cxnSpMkLst>
        </pc:cxnChg>
      </pc:sldChg>
      <pc:sldChg chg="addSp delSp modSp add">
        <pc:chgData name="Sidney Seckler" userId="73470fc2d5f88927" providerId="LiveId" clId="{AD47F8CC-F4BD-4DBF-8B1D-07957809B50F}" dt="2019-02-18T15:22:03.652" v="4179" actId="1076"/>
        <pc:sldMkLst>
          <pc:docMk/>
          <pc:sldMk cId="3203986606" sldId="592"/>
        </pc:sldMkLst>
        <pc:spChg chg="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" creationId="{4A08A5C9-C560-4014-9EA1-89700E412C51}"/>
          </ac:spMkLst>
        </pc:spChg>
        <pc:spChg chg="del mod">
          <ac:chgData name="Sidney Seckler" userId="73470fc2d5f88927" providerId="LiveId" clId="{AD47F8CC-F4BD-4DBF-8B1D-07957809B50F}" dt="2019-02-18T14:59:26.465" v="3597" actId="478"/>
          <ac:spMkLst>
            <pc:docMk/>
            <pc:sldMk cId="3203986606" sldId="592"/>
            <ac:spMk id="3" creationId="{2EA38871-C7B2-4599-B803-5FE84AC6FA30}"/>
          </ac:spMkLst>
        </pc:spChg>
        <pc:spChg chg="mod">
          <ac:chgData name="Sidney Seckler" userId="73470fc2d5f88927" providerId="LiveId" clId="{AD47F8CC-F4BD-4DBF-8B1D-07957809B50F}" dt="2019-02-18T14:59:11.203" v="3593" actId="20577"/>
          <ac:spMkLst>
            <pc:docMk/>
            <pc:sldMk cId="3203986606" sldId="592"/>
            <ac:spMk id="13" creationId="{8808BFE8-6228-47D1-B02B-38FD31F11FCC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4" creationId="{E11D0AAB-86D5-448B-938E-AE5A218ADC03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5" creationId="{27FA05C6-E598-441A-9A8A-CBD908A1A5EF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6" creationId="{189CF098-4B7C-407F-9E01-82BC04EF6C5B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7" creationId="{F5A5D400-D6CB-46D9-8910-0855112195E9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18" creationId="{4706DB5D-9BC2-47EC-B70E-22F1F96164E0}"/>
          </ac:spMkLst>
        </pc:spChg>
        <pc:spChg chg="add 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0" creationId="{71179CA2-B1BC-4ED0-8FF9-B4816614E65E}"/>
          </ac:spMkLst>
        </pc:spChg>
        <pc:spChg chg="add 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2" creationId="{D9D3D8D8-5E47-4345-8FD4-DE822F84094B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25" creationId="{7D34A689-FD45-4808-A448-EA6AE246DD98}"/>
          </ac:spMkLst>
        </pc:spChg>
        <pc:spChg chg="del">
          <ac:chgData name="Sidney Seckler" userId="73470fc2d5f88927" providerId="LiveId" clId="{AD47F8CC-F4BD-4DBF-8B1D-07957809B50F}" dt="2019-02-18T14:59:23.353" v="3595" actId="478"/>
          <ac:spMkLst>
            <pc:docMk/>
            <pc:sldMk cId="3203986606" sldId="592"/>
            <ac:spMk id="26" creationId="{8263BD5C-EF40-48F7-88CD-4C550077F059}"/>
          </ac:spMkLst>
        </pc:spChg>
        <pc:spChg chg="add mod">
          <ac:chgData name="Sidney Seckler" userId="73470fc2d5f88927" providerId="LiveId" clId="{AD47F8CC-F4BD-4DBF-8B1D-07957809B50F}" dt="2019-02-18T15:02:45.865" v="3732" actId="1038"/>
          <ac:spMkLst>
            <pc:docMk/>
            <pc:sldMk cId="3203986606" sldId="592"/>
            <ac:spMk id="27" creationId="{8DB8487D-EA5B-4E00-9A80-1A8535CF22C9}"/>
          </ac:spMkLst>
        </pc:spChg>
        <pc:spChg chg="add mod">
          <ac:chgData name="Sidney Seckler" userId="73470fc2d5f88927" providerId="LiveId" clId="{AD47F8CC-F4BD-4DBF-8B1D-07957809B50F}" dt="2019-02-18T15:03:02.365" v="3753" actId="1076"/>
          <ac:spMkLst>
            <pc:docMk/>
            <pc:sldMk cId="3203986606" sldId="592"/>
            <ac:spMk id="28" creationId="{20CE0085-6DFC-4699-8A97-381342890101}"/>
          </ac:spMkLst>
        </pc:spChg>
        <pc:spChg chg="del">
          <ac:chgData name="Sidney Seckler" userId="73470fc2d5f88927" providerId="LiveId" clId="{AD47F8CC-F4BD-4DBF-8B1D-07957809B50F}" dt="2019-02-18T14:59:16.948" v="3594" actId="478"/>
          <ac:spMkLst>
            <pc:docMk/>
            <pc:sldMk cId="3203986606" sldId="592"/>
            <ac:spMk id="29" creationId="{D566A229-2881-4585-A1BD-9D6B6CCCF35D}"/>
          </ac:spMkLst>
        </pc:spChg>
        <pc:spChg chg="add del">
          <ac:chgData name="Sidney Seckler" userId="73470fc2d5f88927" providerId="LiveId" clId="{AD47F8CC-F4BD-4DBF-8B1D-07957809B50F}" dt="2019-02-18T15:03:29.471" v="3757" actId="478"/>
          <ac:spMkLst>
            <pc:docMk/>
            <pc:sldMk cId="3203986606" sldId="592"/>
            <ac:spMk id="32" creationId="{1B624FB4-4A9E-46C5-AB6F-6EAAEB450F35}"/>
          </ac:spMkLst>
        </pc:spChg>
        <pc:spChg chg="add mod">
          <ac:chgData name="Sidney Seckler" userId="73470fc2d5f88927" providerId="LiveId" clId="{AD47F8CC-F4BD-4DBF-8B1D-07957809B50F}" dt="2019-02-18T15:10:49.884" v="3968" actId="1035"/>
          <ac:spMkLst>
            <pc:docMk/>
            <pc:sldMk cId="3203986606" sldId="592"/>
            <ac:spMk id="33" creationId="{23F18992-B0CD-4DD2-8445-2A65D322F774}"/>
          </ac:spMkLst>
        </pc:spChg>
        <pc:spChg chg="add mod">
          <ac:chgData name="Sidney Seckler" userId="73470fc2d5f88927" providerId="LiveId" clId="{AD47F8CC-F4BD-4DBF-8B1D-07957809B50F}" dt="2019-02-18T15:10:57.393" v="3978" actId="1035"/>
          <ac:spMkLst>
            <pc:docMk/>
            <pc:sldMk cId="3203986606" sldId="592"/>
            <ac:spMk id="34" creationId="{A3D41E7D-46D7-47B7-ACDA-153D77ACA891}"/>
          </ac:spMkLst>
        </pc:spChg>
        <pc:spChg chg="add mod">
          <ac:chgData name="Sidney Seckler" userId="73470fc2d5f88927" providerId="LiveId" clId="{AD47F8CC-F4BD-4DBF-8B1D-07957809B50F}" dt="2019-02-18T15:10:57.393" v="3978" actId="1035"/>
          <ac:spMkLst>
            <pc:docMk/>
            <pc:sldMk cId="3203986606" sldId="592"/>
            <ac:spMk id="35" creationId="{DAFC8260-E1F6-4732-A951-7FD203969391}"/>
          </ac:spMkLst>
        </pc:spChg>
        <pc:spChg chg="add mod">
          <ac:chgData name="Sidney Seckler" userId="73470fc2d5f88927" providerId="LiveId" clId="{AD47F8CC-F4BD-4DBF-8B1D-07957809B50F}" dt="2019-02-18T15:11:07.441" v="4013" actId="1035"/>
          <ac:spMkLst>
            <pc:docMk/>
            <pc:sldMk cId="3203986606" sldId="592"/>
            <ac:spMk id="43" creationId="{2DD1241A-D9F1-4ACD-A9DC-16DA07DFDC0F}"/>
          </ac:spMkLst>
        </pc:spChg>
        <pc:spChg chg="add mod">
          <ac:chgData name="Sidney Seckler" userId="73470fc2d5f88927" providerId="LiveId" clId="{AD47F8CC-F4BD-4DBF-8B1D-07957809B50F}" dt="2019-02-18T15:11:07.441" v="4013" actId="1035"/>
          <ac:spMkLst>
            <pc:docMk/>
            <pc:sldMk cId="3203986606" sldId="592"/>
            <ac:spMk id="44" creationId="{BBCF5425-1FB6-4CE9-9764-49C57918408B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56" creationId="{859D3E4C-A23B-4A5A-9657-93113D97F531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57" creationId="{2D8FE76F-11B7-4583-8BB5-802B59737A5E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3" creationId="{99B635F7-D1F5-4DA4-BDF4-F05B38F77B3C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4" creationId="{C593B416-3F1D-40BD-B074-16B9EFCF34C5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5" creationId="{2AB9426D-B184-4964-A10B-ED3C2E5249B5}"/>
          </ac:spMkLst>
        </pc:spChg>
        <pc:spChg chg="add mod">
          <ac:chgData name="Sidney Seckler" userId="73470fc2d5f88927" providerId="LiveId" clId="{AD47F8CC-F4BD-4DBF-8B1D-07957809B50F}" dt="2019-02-18T15:11:19.734" v="4053" actId="1035"/>
          <ac:spMkLst>
            <pc:docMk/>
            <pc:sldMk cId="3203986606" sldId="592"/>
            <ac:spMk id="66" creationId="{3F72F6EE-6CB0-41D6-B1FA-3EFF7577CD29}"/>
          </ac:spMkLst>
        </pc:spChg>
        <pc:spChg chg="add mod">
          <ac:chgData name="Sidney Seckler" userId="73470fc2d5f88927" providerId="LiveId" clId="{AD47F8CC-F4BD-4DBF-8B1D-07957809B50F}" dt="2019-02-18T15:16:27.758" v="4103" actId="20577"/>
          <ac:spMkLst>
            <pc:docMk/>
            <pc:sldMk cId="3203986606" sldId="592"/>
            <ac:spMk id="75" creationId="{D9C529CA-CE75-481C-BC56-E4B95F1E772F}"/>
          </ac:spMkLst>
        </pc:spChg>
        <pc:spChg chg="add mod">
          <ac:chgData name="Sidney Seckler" userId="73470fc2d5f88927" providerId="LiveId" clId="{AD47F8CC-F4BD-4DBF-8B1D-07957809B50F}" dt="2019-02-18T15:16:33.114" v="4105" actId="20577"/>
          <ac:spMkLst>
            <pc:docMk/>
            <pc:sldMk cId="3203986606" sldId="592"/>
            <ac:spMk id="76" creationId="{62A30277-9ECE-494E-9C89-5D17EDCC5605}"/>
          </ac:spMkLst>
        </pc:spChg>
        <pc:spChg chg="add mod">
          <ac:chgData name="Sidney Seckler" userId="73470fc2d5f88927" providerId="LiveId" clId="{AD47F8CC-F4BD-4DBF-8B1D-07957809B50F}" dt="2019-02-18T15:14:23.859" v="4087" actId="1035"/>
          <ac:spMkLst>
            <pc:docMk/>
            <pc:sldMk cId="3203986606" sldId="592"/>
            <ac:spMk id="77" creationId="{6FCA14F4-B247-42C5-983C-476C6994C6CF}"/>
          </ac:spMkLst>
        </pc:spChg>
        <pc:spChg chg="add mod">
          <ac:chgData name="Sidney Seckler" userId="73470fc2d5f88927" providerId="LiveId" clId="{AD47F8CC-F4BD-4DBF-8B1D-07957809B50F}" dt="2019-02-18T15:17:54.155" v="4116" actId="1076"/>
          <ac:spMkLst>
            <pc:docMk/>
            <pc:sldMk cId="3203986606" sldId="592"/>
            <ac:spMk id="94" creationId="{7785D792-9EE2-4B48-9A41-B362A4EC246A}"/>
          </ac:spMkLst>
        </pc:spChg>
        <pc:spChg chg="add mod">
          <ac:chgData name="Sidney Seckler" userId="73470fc2d5f88927" providerId="LiveId" clId="{AD47F8CC-F4BD-4DBF-8B1D-07957809B50F}" dt="2019-02-18T15:22:03.652" v="4179" actId="1076"/>
          <ac:spMkLst>
            <pc:docMk/>
            <pc:sldMk cId="3203986606" sldId="592"/>
            <ac:spMk id="11288" creationId="{564A65CE-946D-4884-AF66-10AC71A79116}"/>
          </ac:spMkLst>
        </pc:spChg>
        <pc:cxnChg chg="del mod">
          <ac:chgData name="Sidney Seckler" userId="73470fc2d5f88927" providerId="LiveId" clId="{AD47F8CC-F4BD-4DBF-8B1D-07957809B50F}" dt="2019-02-18T14:59:28.861" v="3598" actId="478"/>
          <ac:cxnSpMkLst>
            <pc:docMk/>
            <pc:sldMk cId="3203986606" sldId="592"/>
            <ac:cxnSpMk id="4" creationId="{CD338B30-414B-4A45-B86D-E6E3EE5F4417}"/>
          </ac:cxnSpMkLst>
        </pc:cxnChg>
        <pc:cxnChg chg="del mod">
          <ac:chgData name="Sidney Seckler" userId="73470fc2d5f88927" providerId="LiveId" clId="{AD47F8CC-F4BD-4DBF-8B1D-07957809B50F}" dt="2019-02-18T14:59:31.386" v="3599" actId="478"/>
          <ac:cxnSpMkLst>
            <pc:docMk/>
            <pc:sldMk cId="3203986606" sldId="592"/>
            <ac:cxnSpMk id="6" creationId="{6C2ACB5D-645D-4517-8BCC-CDE4AE45D5C4}"/>
          </ac:cxnSpMkLst>
        </pc:cxnChg>
        <pc:cxnChg chg="add mod">
          <ac:chgData name="Sidney Seckler" userId="73470fc2d5f88927" providerId="LiveId" clId="{AD47F8CC-F4BD-4DBF-8B1D-07957809B50F}" dt="2019-02-18T15:02:45.865" v="3732" actId="1038"/>
          <ac:cxnSpMkLst>
            <pc:docMk/>
            <pc:sldMk cId="3203986606" sldId="592"/>
            <ac:cxnSpMk id="7" creationId="{817FA8CC-420B-42CE-A6CF-79C0B266D7A0}"/>
          </ac:cxnSpMkLst>
        </pc:cxnChg>
        <pc:cxnChg chg="add mod">
          <ac:chgData name="Sidney Seckler" userId="73470fc2d5f88927" providerId="LiveId" clId="{AD47F8CC-F4BD-4DBF-8B1D-07957809B50F}" dt="2019-02-18T15:02:45.865" v="3732" actId="1038"/>
          <ac:cxnSpMkLst>
            <pc:docMk/>
            <pc:sldMk cId="3203986606" sldId="592"/>
            <ac:cxnSpMk id="9" creationId="{DEFEE65D-9C75-4E7D-818F-253DEF3C1E5C}"/>
          </ac:cxnSpMkLst>
        </pc:cxnChg>
        <pc:cxnChg chg="add mod">
          <ac:chgData name="Sidney Seckler" userId="73470fc2d5f88927" providerId="LiveId" clId="{AD47F8CC-F4BD-4DBF-8B1D-07957809B50F}" dt="2019-02-18T15:03:07.344" v="3754" actId="11529"/>
          <ac:cxnSpMkLst>
            <pc:docMk/>
            <pc:sldMk cId="3203986606" sldId="592"/>
            <ac:cxnSpMk id="11" creationId="{11246AA8-1F0A-4206-B002-BDB10E734C8D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12" creationId="{E088D433-559B-4EE5-ACF6-D0E10D434255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19" creationId="{F71A1149-AD17-439A-85DB-82F50A20448A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21" creationId="{EF7601C3-6034-4171-B111-EA8C9E9EDAD8}"/>
          </ac:cxnSpMkLst>
        </pc:cxnChg>
        <pc:cxnChg chg="del mod">
          <ac:chgData name="Sidney Seckler" userId="73470fc2d5f88927" providerId="LiveId" clId="{AD47F8CC-F4BD-4DBF-8B1D-07957809B50F}" dt="2019-02-18T14:59:23.353" v="3595" actId="478"/>
          <ac:cxnSpMkLst>
            <pc:docMk/>
            <pc:sldMk cId="3203986606" sldId="592"/>
            <ac:cxnSpMk id="23" creationId="{B63C0F45-4DC9-4EC5-9415-915EC81B457B}"/>
          </ac:cxnSpMkLst>
        </pc:cxnChg>
        <pc:cxnChg chg="add mod">
          <ac:chgData name="Sidney Seckler" userId="73470fc2d5f88927" providerId="LiveId" clId="{AD47F8CC-F4BD-4DBF-8B1D-07957809B50F}" dt="2019-02-18T15:03:11.287" v="3755" actId="11529"/>
          <ac:cxnSpMkLst>
            <pc:docMk/>
            <pc:sldMk cId="3203986606" sldId="592"/>
            <ac:cxnSpMk id="30" creationId="{62F50068-C2A5-4672-87F1-74EB35B6F327}"/>
          </ac:cxnSpMkLst>
        </pc:cxnChg>
        <pc:cxnChg chg="add mod">
          <ac:chgData name="Sidney Seckler" userId="73470fc2d5f88927" providerId="LiveId" clId="{AD47F8CC-F4BD-4DBF-8B1D-07957809B50F}" dt="2019-02-18T15:10:57.393" v="3978" actId="1035"/>
          <ac:cxnSpMkLst>
            <pc:docMk/>
            <pc:sldMk cId="3203986606" sldId="592"/>
            <ac:cxnSpMk id="36" creationId="{BBF04898-069C-4152-9DF8-19BDE2296F95}"/>
          </ac:cxnSpMkLst>
        </pc:cxnChg>
        <pc:cxnChg chg="add mod">
          <ac:chgData name="Sidney Seckler" userId="73470fc2d5f88927" providerId="LiveId" clId="{AD47F8CC-F4BD-4DBF-8B1D-07957809B50F}" dt="2019-02-18T15:10:57.393" v="3978" actId="1035"/>
          <ac:cxnSpMkLst>
            <pc:docMk/>
            <pc:sldMk cId="3203986606" sldId="592"/>
            <ac:cxnSpMk id="38" creationId="{8B72BE32-9B89-49CA-AD08-A862A71CD41B}"/>
          </ac:cxnSpMkLst>
        </pc:cxnChg>
        <pc:cxnChg chg="add mod">
          <ac:chgData name="Sidney Seckler" userId="73470fc2d5f88927" providerId="LiveId" clId="{AD47F8CC-F4BD-4DBF-8B1D-07957809B50F}" dt="2019-02-18T15:10:49.884" v="3968" actId="1035"/>
          <ac:cxnSpMkLst>
            <pc:docMk/>
            <pc:sldMk cId="3203986606" sldId="592"/>
            <ac:cxnSpMk id="41" creationId="{D3005F97-26E6-4DD0-857C-43EDA4647B5B}"/>
          </ac:cxnSpMkLst>
        </pc:cxnChg>
        <pc:cxnChg chg="add mod">
          <ac:chgData name="Sidney Seckler" userId="73470fc2d5f88927" providerId="LiveId" clId="{AD47F8CC-F4BD-4DBF-8B1D-07957809B50F}" dt="2019-02-18T15:11:07.441" v="4013" actId="1035"/>
          <ac:cxnSpMkLst>
            <pc:docMk/>
            <pc:sldMk cId="3203986606" sldId="592"/>
            <ac:cxnSpMk id="45" creationId="{C38BEF2C-D5AE-4EC0-B9FE-2D0A61E9D966}"/>
          </ac:cxnSpMkLst>
        </pc:cxnChg>
        <pc:cxnChg chg="add mod">
          <ac:chgData name="Sidney Seckler" userId="73470fc2d5f88927" providerId="LiveId" clId="{AD47F8CC-F4BD-4DBF-8B1D-07957809B50F}" dt="2019-02-18T15:11:07.441" v="4013" actId="1035"/>
          <ac:cxnSpMkLst>
            <pc:docMk/>
            <pc:sldMk cId="3203986606" sldId="592"/>
            <ac:cxnSpMk id="49" creationId="{E7785518-FFB4-4146-A10F-AC05C3EE55F0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58" creationId="{FF09C0E6-5AFF-421C-B1FA-BC9561F9AE75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60" creationId="{CFEC190E-935C-4BE8-BCEA-24936F3182B9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64" creationId="{15035B34-F4DD-4026-8DD4-9D98141522E5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67" creationId="{8B97F591-D44D-4120-A87A-F04410F7781C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69" creationId="{19D9C952-2A3F-4728-A8E4-C68AF8EE5285}"/>
          </ac:cxnSpMkLst>
        </pc:cxnChg>
        <pc:cxnChg chg="add mod">
          <ac:chgData name="Sidney Seckler" userId="73470fc2d5f88927" providerId="LiveId" clId="{AD47F8CC-F4BD-4DBF-8B1D-07957809B50F}" dt="2019-02-18T15:11:19.734" v="4053" actId="1035"/>
          <ac:cxnSpMkLst>
            <pc:docMk/>
            <pc:sldMk cId="3203986606" sldId="592"/>
            <ac:cxnSpMk id="11271" creationId="{E232BD93-8155-4B8A-9FC0-365473F104B5}"/>
          </ac:cxnSpMkLst>
        </pc:cxnChg>
        <pc:cxnChg chg="add mod">
          <ac:chgData name="Sidney Seckler" userId="73470fc2d5f88927" providerId="LiveId" clId="{AD47F8CC-F4BD-4DBF-8B1D-07957809B50F}" dt="2019-02-18T15:14:44.900" v="4093" actId="11529"/>
          <ac:cxnSpMkLst>
            <pc:docMk/>
            <pc:sldMk cId="3203986606" sldId="592"/>
            <ac:cxnSpMk id="11273" creationId="{76AC164C-15FD-47AC-AB96-D3E109B000A3}"/>
          </ac:cxnSpMkLst>
        </pc:cxnChg>
        <pc:cxnChg chg="add mod">
          <ac:chgData name="Sidney Seckler" userId="73470fc2d5f88927" providerId="LiveId" clId="{AD47F8CC-F4BD-4DBF-8B1D-07957809B50F}" dt="2019-02-18T15:14:54.340" v="4094" actId="11529"/>
          <ac:cxnSpMkLst>
            <pc:docMk/>
            <pc:sldMk cId="3203986606" sldId="592"/>
            <ac:cxnSpMk id="11275" creationId="{7F80BC85-F1DC-4269-AB0C-620B875C8F7A}"/>
          </ac:cxnSpMkLst>
        </pc:cxnChg>
        <pc:cxnChg chg="add del mod">
          <ac:chgData name="Sidney Seckler" userId="73470fc2d5f88927" providerId="LiveId" clId="{AD47F8CC-F4BD-4DBF-8B1D-07957809B50F}" dt="2019-02-18T15:15:13.856" v="4096" actId="478"/>
          <ac:cxnSpMkLst>
            <pc:docMk/>
            <pc:sldMk cId="3203986606" sldId="592"/>
            <ac:cxnSpMk id="11277" creationId="{911D874D-77DB-445E-A845-913E95619A33}"/>
          </ac:cxnSpMkLst>
        </pc:cxnChg>
        <pc:cxnChg chg="add mod">
          <ac:chgData name="Sidney Seckler" userId="73470fc2d5f88927" providerId="LiveId" clId="{AD47F8CC-F4BD-4DBF-8B1D-07957809B50F}" dt="2019-02-18T15:15:25.163" v="4097" actId="11529"/>
          <ac:cxnSpMkLst>
            <pc:docMk/>
            <pc:sldMk cId="3203986606" sldId="592"/>
            <ac:cxnSpMk id="11279" creationId="{DBE4BB07-0387-4152-8FF6-EB1FD7BDF3EE}"/>
          </ac:cxnSpMkLst>
        </pc:cxnChg>
        <pc:cxnChg chg="add mod">
          <ac:chgData name="Sidney Seckler" userId="73470fc2d5f88927" providerId="LiveId" clId="{AD47F8CC-F4BD-4DBF-8B1D-07957809B50F}" dt="2019-02-18T15:15:38.001" v="4098" actId="11529"/>
          <ac:cxnSpMkLst>
            <pc:docMk/>
            <pc:sldMk cId="3203986606" sldId="592"/>
            <ac:cxnSpMk id="11281" creationId="{8E5DA5EB-E4D1-4297-8855-9EDC1A021D2B}"/>
          </ac:cxnSpMkLst>
        </pc:cxnChg>
        <pc:cxnChg chg="add mod">
          <ac:chgData name="Sidney Seckler" userId="73470fc2d5f88927" providerId="LiveId" clId="{AD47F8CC-F4BD-4DBF-8B1D-07957809B50F}" dt="2019-02-18T15:15:49.005" v="4099" actId="11529"/>
          <ac:cxnSpMkLst>
            <pc:docMk/>
            <pc:sldMk cId="3203986606" sldId="592"/>
            <ac:cxnSpMk id="11283" creationId="{46872777-647A-4AC3-B0FB-22616ED58D3F}"/>
          </ac:cxnSpMkLst>
        </pc:cxnChg>
        <pc:cxnChg chg="add mod">
          <ac:chgData name="Sidney Seckler" userId="73470fc2d5f88927" providerId="LiveId" clId="{AD47F8CC-F4BD-4DBF-8B1D-07957809B50F}" dt="2019-02-18T15:15:58.815" v="4100" actId="11529"/>
          <ac:cxnSpMkLst>
            <pc:docMk/>
            <pc:sldMk cId="3203986606" sldId="592"/>
            <ac:cxnSpMk id="11285" creationId="{6DAE8836-9765-42E6-AAEB-0EE35205DA3B}"/>
          </ac:cxnSpMkLst>
        </pc:cxnChg>
        <pc:cxnChg chg="add mod">
          <ac:chgData name="Sidney Seckler" userId="73470fc2d5f88927" providerId="LiveId" clId="{AD47F8CC-F4BD-4DBF-8B1D-07957809B50F}" dt="2019-02-18T15:16:02.622" v="4101" actId="11529"/>
          <ac:cxnSpMkLst>
            <pc:docMk/>
            <pc:sldMk cId="3203986606" sldId="592"/>
            <ac:cxnSpMk id="11287" creationId="{2813FBD1-4E0C-4CBA-9676-FF7D4AC0EC84}"/>
          </ac:cxnSpMkLst>
        </pc:cxnChg>
      </pc:sldChg>
      <pc:sldChg chg="addSp modSp add">
        <pc:chgData name="Sidney Seckler" userId="73470fc2d5f88927" providerId="LiveId" clId="{AD47F8CC-F4BD-4DBF-8B1D-07957809B50F}" dt="2019-02-18T15:22:11.493" v="4180"/>
        <pc:sldMkLst>
          <pc:docMk/>
          <pc:sldMk cId="825520512" sldId="593"/>
        </pc:sldMkLst>
        <pc:spChg chg="add">
          <ac:chgData name="Sidney Seckler" userId="73470fc2d5f88927" providerId="LiveId" clId="{AD47F8CC-F4BD-4DBF-8B1D-07957809B50F}" dt="2019-02-18T15:22:11.493" v="4180"/>
          <ac:spMkLst>
            <pc:docMk/>
            <pc:sldMk cId="825520512" sldId="593"/>
            <ac:spMk id="46" creationId="{FDE71AAB-2D3A-4F52-86B2-26C95A879694}"/>
          </ac:spMkLst>
        </pc:spChg>
        <pc:spChg chg="mod">
          <ac:chgData name="Sidney Seckler" userId="73470fc2d5f88927" providerId="LiveId" clId="{AD47F8CC-F4BD-4DBF-8B1D-07957809B50F}" dt="2019-02-18T15:19:27.462" v="4128" actId="1076"/>
          <ac:spMkLst>
            <pc:docMk/>
            <pc:sldMk cId="825520512" sldId="593"/>
            <ac:spMk id="94" creationId="{7785D792-9EE2-4B48-9A41-B362A4EC246A}"/>
          </ac:spMkLst>
        </pc:spChg>
      </pc:sldChg>
      <pc:sldChg chg="addSp modSp add">
        <pc:chgData name="Sidney Seckler" userId="73470fc2d5f88927" providerId="LiveId" clId="{AD47F8CC-F4BD-4DBF-8B1D-07957809B50F}" dt="2019-02-18T15:22:14.706" v="4181"/>
        <pc:sldMkLst>
          <pc:docMk/>
          <pc:sldMk cId="2472380938" sldId="594"/>
        </pc:sldMkLst>
        <pc:spChg chg="add">
          <ac:chgData name="Sidney Seckler" userId="73470fc2d5f88927" providerId="LiveId" clId="{AD47F8CC-F4BD-4DBF-8B1D-07957809B50F}" dt="2019-02-18T15:22:14.706" v="4181"/>
          <ac:spMkLst>
            <pc:docMk/>
            <pc:sldMk cId="2472380938" sldId="594"/>
            <ac:spMk id="46" creationId="{0F2DF9C9-B3B9-4A86-8A63-C5BF1CB566D0}"/>
          </ac:spMkLst>
        </pc:spChg>
        <pc:spChg chg="mod">
          <ac:chgData name="Sidney Seckler" userId="73470fc2d5f88927" providerId="LiveId" clId="{AD47F8CC-F4BD-4DBF-8B1D-07957809B50F}" dt="2019-02-18T15:19:42.604" v="4130" actId="1076"/>
          <ac:spMkLst>
            <pc:docMk/>
            <pc:sldMk cId="2472380938" sldId="594"/>
            <ac:spMk id="94" creationId="{7785D792-9EE2-4B48-9A41-B362A4EC246A}"/>
          </ac:spMkLst>
        </pc:spChg>
      </pc:sldChg>
      <pc:sldChg chg="addSp modSp add">
        <pc:chgData name="Sidney Seckler" userId="73470fc2d5f88927" providerId="LiveId" clId="{AD47F8CC-F4BD-4DBF-8B1D-07957809B50F}" dt="2019-02-18T15:22:18.424" v="4182"/>
        <pc:sldMkLst>
          <pc:docMk/>
          <pc:sldMk cId="1127332261" sldId="595"/>
        </pc:sldMkLst>
        <pc:spChg chg="add">
          <ac:chgData name="Sidney Seckler" userId="73470fc2d5f88927" providerId="LiveId" clId="{AD47F8CC-F4BD-4DBF-8B1D-07957809B50F}" dt="2019-02-18T15:22:18.424" v="4182"/>
          <ac:spMkLst>
            <pc:docMk/>
            <pc:sldMk cId="1127332261" sldId="595"/>
            <ac:spMk id="46" creationId="{3179FD8B-871E-418B-B87A-E7FD2D777ECD}"/>
          </ac:spMkLst>
        </pc:spChg>
        <pc:spChg chg="mod">
          <ac:chgData name="Sidney Seckler" userId="73470fc2d5f88927" providerId="LiveId" clId="{AD47F8CC-F4BD-4DBF-8B1D-07957809B50F}" dt="2019-02-18T15:21:17.350" v="4152" actId="1076"/>
          <ac:spMkLst>
            <pc:docMk/>
            <pc:sldMk cId="1127332261" sldId="595"/>
            <ac:spMk id="94" creationId="{7785D792-9EE2-4B48-9A41-B362A4EC246A}"/>
          </ac:spMkLst>
        </pc:spChg>
      </pc:sldChg>
      <pc:sldChg chg="modSp add">
        <pc:chgData name="Sidney Seckler" userId="73470fc2d5f88927" providerId="LiveId" clId="{AD47F8CC-F4BD-4DBF-8B1D-07957809B50F}" dt="2019-02-18T15:22:57.752" v="4186" actId="14100"/>
        <pc:sldMkLst>
          <pc:docMk/>
          <pc:sldMk cId="3229726014" sldId="596"/>
        </pc:sldMkLst>
        <pc:spChg chg="mod">
          <ac:chgData name="Sidney Seckler" userId="73470fc2d5f88927" providerId="LiveId" clId="{AD47F8CC-F4BD-4DBF-8B1D-07957809B50F}" dt="2019-02-18T15:22:57.752" v="4186" actId="14100"/>
          <ac:spMkLst>
            <pc:docMk/>
            <pc:sldMk cId="3229726014" sldId="596"/>
            <ac:spMk id="94" creationId="{7785D792-9EE2-4B48-9A41-B362A4EC246A}"/>
          </ac:spMkLst>
        </pc:spChg>
      </pc:sldChg>
      <pc:sldChg chg="addSp delSp modSp add">
        <pc:chgData name="Sidney Seckler" userId="73470fc2d5f88927" providerId="LiveId" clId="{AD47F8CC-F4BD-4DBF-8B1D-07957809B50F}" dt="2019-02-18T18:29:38.059" v="4284" actId="1076"/>
        <pc:sldMkLst>
          <pc:docMk/>
          <pc:sldMk cId="1959851791" sldId="597"/>
        </pc:sldMkLst>
        <pc:spChg chg="mod">
          <ac:chgData name="Sidney Seckler" userId="73470fc2d5f88927" providerId="LiveId" clId="{AD47F8CC-F4BD-4DBF-8B1D-07957809B50F}" dt="2019-02-18T18:28:30.665" v="4280" actId="14100"/>
          <ac:spMkLst>
            <pc:docMk/>
            <pc:sldMk cId="1959851791" sldId="597"/>
            <ac:spMk id="8" creationId="{98A8AB9A-73AE-45DD-8E26-7F55042F087B}"/>
          </ac:spMkLst>
        </pc:spChg>
        <pc:picChg chg="add mod">
          <ac:chgData name="Sidney Seckler" userId="73470fc2d5f88927" providerId="LiveId" clId="{AD47F8CC-F4BD-4DBF-8B1D-07957809B50F}" dt="2019-02-18T18:29:38.059" v="4284" actId="1076"/>
          <ac:picMkLst>
            <pc:docMk/>
            <pc:sldMk cId="1959851791" sldId="597"/>
            <ac:picMk id="2" creationId="{D42D1427-0019-43CB-AC6B-8AF7CD66519A}"/>
          </ac:picMkLst>
        </pc:picChg>
        <pc:picChg chg="del">
          <ac:chgData name="Sidney Seckler" userId="73470fc2d5f88927" providerId="LiveId" clId="{AD47F8CC-F4BD-4DBF-8B1D-07957809B50F}" dt="2019-02-18T18:27:43.128" v="4205" actId="478"/>
          <ac:picMkLst>
            <pc:docMk/>
            <pc:sldMk cId="1959851791" sldId="597"/>
            <ac:picMk id="2050" creationId="{29339750-A5B2-41CF-A040-9AC1DE882144}"/>
          </ac:picMkLst>
        </pc:picChg>
        <pc:picChg chg="del">
          <ac:chgData name="Sidney Seckler" userId="73470fc2d5f88927" providerId="LiveId" clId="{AD47F8CC-F4BD-4DBF-8B1D-07957809B50F}" dt="2019-02-18T18:27:41.243" v="4204" actId="478"/>
          <ac:picMkLst>
            <pc:docMk/>
            <pc:sldMk cId="1959851791" sldId="597"/>
            <ac:picMk id="2052" creationId="{9B9E3F27-67EC-43F3-B9F6-8C903B5341A0}"/>
          </ac:picMkLst>
        </pc:picChg>
      </pc:sldChg>
      <pc:sldChg chg="delSp modSp add">
        <pc:chgData name="Sidney Seckler" userId="73470fc2d5f88927" providerId="LiveId" clId="{AD47F8CC-F4BD-4DBF-8B1D-07957809B50F}" dt="2019-02-20T18:31:51.016" v="4458" actId="27636"/>
        <pc:sldMkLst>
          <pc:docMk/>
          <pc:sldMk cId="688282387" sldId="598"/>
        </pc:sldMkLst>
        <pc:spChg chg="del">
          <ac:chgData name="Sidney Seckler" userId="73470fc2d5f88927" providerId="LiveId" clId="{AD47F8CC-F4BD-4DBF-8B1D-07957809B50F}" dt="2019-02-20T18:30:46.612" v="4359" actId="478"/>
          <ac:spMkLst>
            <pc:docMk/>
            <pc:sldMk cId="688282387" sldId="598"/>
            <ac:spMk id="4" creationId="{FD021891-549F-4293-8387-2609C1074D93}"/>
          </ac:spMkLst>
        </pc:spChg>
        <pc:spChg chg="mod">
          <ac:chgData name="Sidney Seckler" userId="73470fc2d5f88927" providerId="LiveId" clId="{AD47F8CC-F4BD-4DBF-8B1D-07957809B50F}" dt="2019-02-20T18:31:51.016" v="4458" actId="27636"/>
          <ac:spMkLst>
            <pc:docMk/>
            <pc:sldMk cId="688282387" sldId="598"/>
            <ac:spMk id="7" creationId="{F053D0CB-DB61-4E11-912B-D78C8FA8AA4D}"/>
          </ac:spMkLst>
        </pc:spChg>
        <pc:spChg chg="mod">
          <ac:chgData name="Sidney Seckler" userId="73470fc2d5f88927" providerId="LiveId" clId="{AD47F8CC-F4BD-4DBF-8B1D-07957809B50F}" dt="2019-02-20T18:30:27.207" v="4353" actId="20577"/>
          <ac:spMkLst>
            <pc:docMk/>
            <pc:sldMk cId="688282387" sldId="598"/>
            <ac:spMk id="8" creationId="{ABB69E68-B6B5-40C7-8BB2-3B498C6CEBAD}"/>
          </ac:spMkLst>
        </pc:spChg>
        <pc:spChg chg="del">
          <ac:chgData name="Sidney Seckler" userId="73470fc2d5f88927" providerId="LiveId" clId="{AD47F8CC-F4BD-4DBF-8B1D-07957809B50F}" dt="2019-02-20T18:30:53.289" v="4360" actId="478"/>
          <ac:spMkLst>
            <pc:docMk/>
            <pc:sldMk cId="688282387" sldId="598"/>
            <ac:spMk id="10" creationId="{592EF8D8-C3A6-4328-A8D7-A3D3073E1741}"/>
          </ac:spMkLst>
        </pc:spChg>
      </pc:sldChg>
      <pc:sldChg chg="modSp add">
        <pc:chgData name="Sidney Seckler" userId="73470fc2d5f88927" providerId="LiveId" clId="{AD47F8CC-F4BD-4DBF-8B1D-07957809B50F}" dt="2019-02-20T18:34:45.726" v="4842" actId="20577"/>
        <pc:sldMkLst>
          <pc:docMk/>
          <pc:sldMk cId="877418303" sldId="599"/>
        </pc:sldMkLst>
        <pc:spChg chg="mod">
          <ac:chgData name="Sidney Seckler" userId="73470fc2d5f88927" providerId="LiveId" clId="{AD47F8CC-F4BD-4DBF-8B1D-07957809B50F}" dt="2019-02-20T18:34:45.726" v="4842" actId="20577"/>
          <ac:spMkLst>
            <pc:docMk/>
            <pc:sldMk cId="877418303" sldId="599"/>
            <ac:spMk id="4100" creationId="{E5CC45C3-CF65-4286-AA07-1D8008364C0B}"/>
          </ac:spMkLst>
        </pc:spChg>
      </pc:sldChg>
      <pc:sldChg chg="modSp add">
        <pc:chgData name="Sidney Seckler" userId="73470fc2d5f88927" providerId="LiveId" clId="{AD47F8CC-F4BD-4DBF-8B1D-07957809B50F}" dt="2019-02-20T18:39:08.641" v="5127" actId="20577"/>
        <pc:sldMkLst>
          <pc:docMk/>
          <pc:sldMk cId="3153052115" sldId="600"/>
        </pc:sldMkLst>
        <pc:spChg chg="mod">
          <ac:chgData name="Sidney Seckler" userId="73470fc2d5f88927" providerId="LiveId" clId="{AD47F8CC-F4BD-4DBF-8B1D-07957809B50F}" dt="2019-02-20T18:39:08.641" v="5127" actId="20577"/>
          <ac:spMkLst>
            <pc:docMk/>
            <pc:sldMk cId="3153052115" sldId="600"/>
            <ac:spMk id="2" creationId="{F39A5F00-DDF9-4D1F-8076-6C85A640CE9F}"/>
          </ac:spMkLst>
        </pc:spChg>
      </pc:sldChg>
    </pc:docChg>
  </pc:docChgLst>
  <pc:docChgLst>
    <pc:chgData name="Sidney Seckler" userId="73470fc2d5f88927" providerId="LiveId" clId="{834AD62A-0CD7-4AD9-891C-F95B20488CF2}"/>
    <pc:docChg chg="undo custSel addSld delSld modSld sldOrd">
      <pc:chgData name="Sidney Seckler" userId="73470fc2d5f88927" providerId="LiveId" clId="{834AD62A-0CD7-4AD9-891C-F95B20488CF2}" dt="2019-02-12T16:19:20.188" v="5859" actId="20577"/>
      <pc:docMkLst>
        <pc:docMk/>
      </pc:docMkLst>
      <pc:sldChg chg="addSp delSp modSp">
        <pc:chgData name="Sidney Seckler" userId="73470fc2d5f88927" providerId="LiveId" clId="{834AD62A-0CD7-4AD9-891C-F95B20488CF2}" dt="2019-02-12T16:03:51.676" v="5554"/>
        <pc:sldMkLst>
          <pc:docMk/>
          <pc:sldMk cId="0" sldId="392"/>
        </pc:sldMkLst>
        <pc:picChg chg="add del mod">
          <ac:chgData name="Sidney Seckler" userId="73470fc2d5f88927" providerId="LiveId" clId="{834AD62A-0CD7-4AD9-891C-F95B20488CF2}" dt="2019-02-12T14:50:15.795" v="3610"/>
          <ac:picMkLst>
            <pc:docMk/>
            <pc:sldMk cId="0" sldId="392"/>
            <ac:picMk id="12290" creationId="{BE1F5DE0-269A-47A0-8EE7-8613DCF4544F}"/>
          </ac:picMkLst>
        </pc:picChg>
        <pc:picChg chg="add del">
          <ac:chgData name="Sidney Seckler" userId="73470fc2d5f88927" providerId="LiveId" clId="{834AD62A-0CD7-4AD9-891C-F95B20488CF2}" dt="2019-02-12T16:03:51.676" v="5554"/>
          <ac:picMkLst>
            <pc:docMk/>
            <pc:sldMk cId="0" sldId="392"/>
            <ac:picMk id="12292" creationId="{37A4ACD5-8D5E-4B44-ACBB-67C94B617C81}"/>
          </ac:picMkLst>
        </pc:picChg>
      </pc:sldChg>
      <pc:sldChg chg="modSp add ord">
        <pc:chgData name="Sidney Seckler" userId="73470fc2d5f88927" providerId="LiveId" clId="{834AD62A-0CD7-4AD9-891C-F95B20488CF2}" dt="2019-02-12T12:18:11.013" v="1724"/>
        <pc:sldMkLst>
          <pc:docMk/>
          <pc:sldMk cId="0" sldId="448"/>
        </pc:sldMkLst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5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4301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7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8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2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30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4.461" v="1720" actId="115"/>
          <ac:spMkLst>
            <pc:docMk/>
            <pc:sldMk cId="0" sldId="448"/>
            <ac:spMk id="43031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5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8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3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0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1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7:45.868" v="1721"/>
          <ac:spMkLst>
            <pc:docMk/>
            <pc:sldMk cId="0" sldId="448"/>
            <ac:spMk id="235543" creationId="{00000000-0000-0000-0000-000000000000}"/>
          </ac:spMkLst>
        </pc:spChg>
        <pc:grpChg chg="mod">
          <ac:chgData name="Sidney Seckler" userId="73470fc2d5f88927" providerId="LiveId" clId="{834AD62A-0CD7-4AD9-891C-F95B20488CF2}" dt="2019-02-12T12:17:45.868" v="1721"/>
          <ac:grpSpMkLst>
            <pc:docMk/>
            <pc:sldMk cId="0" sldId="448"/>
            <ac:grpSpMk id="43013" creationId="{00000000-0000-0000-0000-000000000000}"/>
          </ac:grpSpMkLst>
        </pc:grpChg>
        <pc:grpChg chg="mod">
          <ac:chgData name="Sidney Seckler" userId="73470fc2d5f88927" providerId="LiveId" clId="{834AD62A-0CD7-4AD9-891C-F95B20488CF2}" dt="2019-02-12T12:17:45.868" v="1721"/>
          <ac:grpSpMkLst>
            <pc:docMk/>
            <pc:sldMk cId="0" sldId="448"/>
            <ac:grpSpMk id="43014" creationId="{00000000-0000-0000-0000-000000000000}"/>
          </ac:grpSpMkLst>
        </pc:grpChg>
      </pc:sldChg>
      <pc:sldChg chg="modSp add ord">
        <pc:chgData name="Sidney Seckler" userId="73470fc2d5f88927" providerId="LiveId" clId="{834AD62A-0CD7-4AD9-891C-F95B20488CF2}" dt="2019-02-12T12:18:13.051" v="1725"/>
        <pc:sldMkLst>
          <pc:docMk/>
          <pc:sldMk cId="0" sldId="449"/>
        </pc:sldMkLst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45060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45063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4506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3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4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5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6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0.178" v="1722" actId="113"/>
          <ac:spMkLst>
            <pc:docMk/>
            <pc:sldMk cId="0" sldId="449"/>
            <ac:spMk id="45077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58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59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1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2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3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4" creationId="{00000000-0000-0000-0000-000000000000}"/>
          </ac:spMkLst>
        </pc:spChg>
        <pc:spChg chg="mod">
          <ac:chgData name="Sidney Seckler" userId="73470fc2d5f88927" providerId="LiveId" clId="{834AD62A-0CD7-4AD9-891C-F95B20488CF2}" dt="2019-02-12T12:18:01.710" v="1723"/>
          <ac:spMkLst>
            <pc:docMk/>
            <pc:sldMk cId="0" sldId="449"/>
            <ac:spMk id="236565" creationId="{00000000-0000-0000-0000-000000000000}"/>
          </ac:spMkLst>
        </pc:spChg>
        <pc:grpChg chg="mod">
          <ac:chgData name="Sidney Seckler" userId="73470fc2d5f88927" providerId="LiveId" clId="{834AD62A-0CD7-4AD9-891C-F95B20488CF2}" dt="2019-02-12T12:18:01.710" v="1723"/>
          <ac:grpSpMkLst>
            <pc:docMk/>
            <pc:sldMk cId="0" sldId="449"/>
            <ac:grpSpMk id="45061" creationId="{00000000-0000-0000-0000-000000000000}"/>
          </ac:grpSpMkLst>
        </pc:grpChg>
        <pc:grpChg chg="mod">
          <ac:chgData name="Sidney Seckler" userId="73470fc2d5f88927" providerId="LiveId" clId="{834AD62A-0CD7-4AD9-891C-F95B20488CF2}" dt="2019-02-12T12:18:01.710" v="1723"/>
          <ac:grpSpMkLst>
            <pc:docMk/>
            <pc:sldMk cId="0" sldId="449"/>
            <ac:grpSpMk id="45062" creationId="{00000000-0000-0000-0000-000000000000}"/>
          </ac:grpSpMkLst>
        </pc:grpChg>
      </pc:sldChg>
      <pc:sldChg chg="addSp delSp modSp add ord">
        <pc:chgData name="Sidney Seckler" userId="73470fc2d5f88927" providerId="LiveId" clId="{834AD62A-0CD7-4AD9-891C-F95B20488CF2}" dt="2019-02-12T12:15:54.629" v="1714" actId="207"/>
        <pc:sldMkLst>
          <pc:docMk/>
          <pc:sldMk cId="0" sldId="503"/>
        </pc:sldMkLst>
        <pc:spChg chg="add del mod">
          <ac:chgData name="Sidney Seckler" userId="73470fc2d5f88927" providerId="LiveId" clId="{834AD62A-0CD7-4AD9-891C-F95B20488CF2}" dt="2019-02-12T12:13:35.774" v="1683" actId="478"/>
          <ac:spMkLst>
            <pc:docMk/>
            <pc:sldMk cId="0" sldId="503"/>
            <ac:spMk id="3" creationId="{6E9FBA98-A477-4292-8F6F-77809064C2F7}"/>
          </ac:spMkLst>
        </pc:spChg>
        <pc:spChg chg="add">
          <ac:chgData name="Sidney Seckler" userId="73470fc2d5f88927" providerId="LiveId" clId="{834AD62A-0CD7-4AD9-891C-F95B20488CF2}" dt="2019-02-12T12:13:45.413" v="1684"/>
          <ac:spMkLst>
            <pc:docMk/>
            <pc:sldMk cId="0" sldId="503"/>
            <ac:spMk id="23" creationId="{1BE59976-5EBB-4FCA-871A-7747BBD84038}"/>
          </ac:spMkLst>
        </pc:spChg>
        <pc:spChg chg="add mod">
          <ac:chgData name="Sidney Seckler" userId="73470fc2d5f88927" providerId="LiveId" clId="{834AD62A-0CD7-4AD9-891C-F95B20488CF2}" dt="2019-02-12T12:15:54.629" v="1714" actId="207"/>
          <ac:spMkLst>
            <pc:docMk/>
            <pc:sldMk cId="0" sldId="503"/>
            <ac:spMk id="24" creationId="{579E8C47-4089-4FB3-A835-D5DDA91FE318}"/>
          </ac:spMkLst>
        </pc:spChg>
        <pc:spChg chg="del">
          <ac:chgData name="Sidney Seckler" userId="73470fc2d5f88927" providerId="LiveId" clId="{834AD62A-0CD7-4AD9-891C-F95B20488CF2}" dt="2019-02-12T12:13:32.442" v="1682" actId="478"/>
          <ac:spMkLst>
            <pc:docMk/>
            <pc:sldMk cId="0" sldId="503"/>
            <ac:spMk id="317443" creationId="{0C965BB5-F509-45DA-81C8-B765A33EF28A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1" creationId="{F0670096-8223-4FC1-ABB3-6D90B26A4F12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2" creationId="{60BEF217-7B8B-4C3A-BBC6-B9BEC19CED09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3" creationId="{54C2DAE9-CD12-4443-8C44-018117BE7862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6" creationId="{A1331C2A-640C-40BF-B06C-49046CAD56F5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67" creationId="{1377C2FA-1017-471A-8825-E3C12A6D6031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0" creationId="{47C83CC2-ECF5-4DA9-B66D-5FD1774BA688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1" creationId="{D457F527-639F-420D-8AA6-20AC88D810A0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4" creationId="{74F4F54F-9FF3-494A-9E12-C2016539E9F6}"/>
          </ac:spMkLst>
        </pc:spChg>
        <pc:spChg chg="mod">
          <ac:chgData name="Sidney Seckler" userId="73470fc2d5f88927" providerId="LiveId" clId="{834AD62A-0CD7-4AD9-891C-F95B20488CF2}" dt="2019-02-12T12:13:59.928" v="1703" actId="1035"/>
          <ac:spMkLst>
            <pc:docMk/>
            <pc:sldMk cId="0" sldId="503"/>
            <ac:spMk id="317475" creationId="{C9998373-0584-4C02-9EB9-AE01707F04EA}"/>
          </ac:spMkLst>
        </pc:sp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1" creationId="{1D8A5FAA-2A44-48C5-8D13-13150816DA24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2" creationId="{CE500B96-E424-42F3-8963-054838A90702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5" creationId="{F13BE11A-042C-49D9-8938-AF86D4EA73DD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6" creationId="{F8931E51-680F-4DBF-AEDA-D9384F5DD9F9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79" creationId="{372C1BDE-5A01-41FE-A3CD-949EFED9BA4C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80" creationId="{0FFBA367-4C5C-4059-BA22-4A1EB7F450C1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83" creationId="{7DA8F5F9-CD33-4673-B820-F92EEF382F50}"/>
          </ac:cxnSpMkLst>
        </pc:cxnChg>
        <pc:cxnChg chg="mod">
          <ac:chgData name="Sidney Seckler" userId="73470fc2d5f88927" providerId="LiveId" clId="{834AD62A-0CD7-4AD9-891C-F95B20488CF2}" dt="2019-02-12T12:13:59.928" v="1703" actId="1035"/>
          <ac:cxnSpMkLst>
            <pc:docMk/>
            <pc:sldMk cId="0" sldId="503"/>
            <ac:cxnSpMk id="11284" creationId="{6F38F2E5-2F4F-413B-AB50-05E83EEBB241}"/>
          </ac:cxnSpMkLst>
        </pc:cxnChg>
      </pc:sldChg>
      <pc:sldChg chg="addSp delSp modSp add">
        <pc:chgData name="Sidney Seckler" userId="73470fc2d5f88927" providerId="LiveId" clId="{834AD62A-0CD7-4AD9-891C-F95B20488CF2}" dt="2019-02-12T13:11:30.739" v="2093" actId="20577"/>
        <pc:sldMkLst>
          <pc:docMk/>
          <pc:sldMk cId="672471014" sldId="527"/>
        </pc:sldMkLst>
        <pc:spChg chg="add del mod">
          <ac:chgData name="Sidney Seckler" userId="73470fc2d5f88927" providerId="LiveId" clId="{834AD62A-0CD7-4AD9-891C-F95B20488CF2}" dt="2019-02-12T12:10:18.624" v="1676" actId="478"/>
          <ac:spMkLst>
            <pc:docMk/>
            <pc:sldMk cId="672471014" sldId="527"/>
            <ac:spMk id="3" creationId="{6312A684-282F-4204-B24A-20E79866B5C7}"/>
          </ac:spMkLst>
        </pc:spChg>
        <pc:spChg chg="del">
          <ac:chgData name="Sidney Seckler" userId="73470fc2d5f88927" providerId="LiveId" clId="{834AD62A-0CD7-4AD9-891C-F95B20488CF2}" dt="2019-02-12T12:10:16.090" v="1675" actId="478"/>
          <ac:spMkLst>
            <pc:docMk/>
            <pc:sldMk cId="672471014" sldId="527"/>
            <ac:spMk id="4" creationId="{4FF13F45-9DD3-4873-9F82-038A3636064B}"/>
          </ac:spMkLst>
        </pc:spChg>
        <pc:spChg chg="add mod">
          <ac:chgData name="Sidney Seckler" userId="73470fc2d5f88927" providerId="LiveId" clId="{834AD62A-0CD7-4AD9-891C-F95B20488CF2}" dt="2019-02-12T13:11:30.739" v="2093" actId="20577"/>
          <ac:spMkLst>
            <pc:docMk/>
            <pc:sldMk cId="672471014" sldId="527"/>
            <ac:spMk id="7" creationId="{F053D0CB-DB61-4E11-912B-D78C8FA8AA4D}"/>
          </ac:spMkLst>
        </pc:spChg>
        <pc:spChg chg="mod">
          <ac:chgData name="Sidney Seckler" userId="73470fc2d5f88927" providerId="LiveId" clId="{834AD62A-0CD7-4AD9-891C-F95B20488CF2}" dt="2019-02-12T12:13:02.459" v="1679" actId="14100"/>
          <ac:spMkLst>
            <pc:docMk/>
            <pc:sldMk cId="672471014" sldId="527"/>
            <ac:spMk id="304131" creationId="{3FD46931-1260-486D-89A6-B0D903563948}"/>
          </ac:spMkLst>
        </pc:spChg>
      </pc:sldChg>
      <pc:sldChg chg="modSp add">
        <pc:chgData name="Sidney Seckler" userId="73470fc2d5f88927" providerId="LiveId" clId="{834AD62A-0CD7-4AD9-891C-F95B20488CF2}" dt="2019-02-12T12:59:59.550" v="1728" actId="1076"/>
        <pc:sldMkLst>
          <pc:docMk/>
          <pc:sldMk cId="3427353847" sldId="528"/>
        </pc:sldMkLst>
        <pc:spChg chg="mod">
          <ac:chgData name="Sidney Seckler" userId="73470fc2d5f88927" providerId="LiveId" clId="{834AD62A-0CD7-4AD9-891C-F95B20488CF2}" dt="2019-02-12T12:59:59.550" v="1728" actId="1076"/>
          <ac:spMkLst>
            <pc:docMk/>
            <pc:sldMk cId="3427353847" sldId="528"/>
            <ac:spMk id="24" creationId="{579E8C47-4089-4FB3-A835-D5DDA91FE318}"/>
          </ac:spMkLst>
        </pc:spChg>
      </pc:sldChg>
      <pc:sldChg chg="addSp delSp modSp add">
        <pc:chgData name="Sidney Seckler" userId="73470fc2d5f88927" providerId="LiveId" clId="{834AD62A-0CD7-4AD9-891C-F95B20488CF2}" dt="2019-02-12T13:07:57.847" v="1944" actId="207"/>
        <pc:sldMkLst>
          <pc:docMk/>
          <pc:sldMk cId="673600176" sldId="529"/>
        </pc:sldMkLst>
        <pc:spChg chg="add mod">
          <ac:chgData name="Sidney Seckler" userId="73470fc2d5f88927" providerId="LiveId" clId="{834AD62A-0CD7-4AD9-891C-F95B20488CF2}" dt="2019-02-12T13:04:56.951" v="1934" actId="1076"/>
          <ac:spMkLst>
            <pc:docMk/>
            <pc:sldMk cId="673600176" sldId="529"/>
            <ac:spMk id="2" creationId="{4A08A5C9-C560-4014-9EA1-89700E412C51}"/>
          </ac:spMkLst>
        </pc:spChg>
        <pc:spChg chg="del">
          <ac:chgData name="Sidney Seckler" userId="73470fc2d5f88927" providerId="LiveId" clId="{834AD62A-0CD7-4AD9-891C-F95B20488CF2}" dt="2019-02-12T13:00:31.611" v="1732" actId="478"/>
          <ac:spMkLst>
            <pc:docMk/>
            <pc:sldMk cId="673600176" sldId="529"/>
            <ac:spMk id="24" creationId="{579E8C47-4089-4FB3-A835-D5DDA91FE318}"/>
          </ac:spMkLst>
        </pc:spChg>
        <pc:spChg chg="add mod">
          <ac:chgData name="Sidney Seckler" userId="73470fc2d5f88927" providerId="LiveId" clId="{834AD62A-0CD7-4AD9-891C-F95B20488CF2}" dt="2019-02-12T13:04:56.951" v="1934" actId="1076"/>
          <ac:spMkLst>
            <pc:docMk/>
            <pc:sldMk cId="673600176" sldId="529"/>
            <ac:spMk id="25" creationId="{7D34A689-FD45-4808-A448-EA6AE246DD98}"/>
          </ac:spMkLst>
        </pc:spChg>
        <pc:spChg chg="add mod">
          <ac:chgData name="Sidney Seckler" userId="73470fc2d5f88927" providerId="LiveId" clId="{834AD62A-0CD7-4AD9-891C-F95B20488CF2}" dt="2019-02-12T13:04:56.951" v="1934" actId="1076"/>
          <ac:spMkLst>
            <pc:docMk/>
            <pc:sldMk cId="673600176" sldId="529"/>
            <ac:spMk id="26" creationId="{8263BD5C-EF40-48F7-88CD-4C550077F059}"/>
          </ac:spMkLst>
        </pc:spChg>
        <pc:spChg chg="add mod">
          <ac:chgData name="Sidney Seckler" userId="73470fc2d5f88927" providerId="LiveId" clId="{834AD62A-0CD7-4AD9-891C-F95B20488CF2}" dt="2019-02-12T13:04:49.625" v="1933" actId="1076"/>
          <ac:spMkLst>
            <pc:docMk/>
            <pc:sldMk cId="673600176" sldId="529"/>
            <ac:spMk id="31" creationId="{3BA78F26-31A4-4897-BFBC-BF1C1FCE9F78}"/>
          </ac:spMkLst>
        </pc:spChg>
        <pc:spChg chg="add mod">
          <ac:chgData name="Sidney Seckler" userId="73470fc2d5f88927" providerId="LiveId" clId="{834AD62A-0CD7-4AD9-891C-F95B20488CF2}" dt="2019-02-12T13:07:57.847" v="1944" actId="207"/>
          <ac:spMkLst>
            <pc:docMk/>
            <pc:sldMk cId="673600176" sldId="529"/>
            <ac:spMk id="32" creationId="{C7DA1314-7BB6-493C-9F22-CCF6094DFF0B}"/>
          </ac:spMkLst>
        </pc:spChg>
        <pc:spChg chg="del">
          <ac:chgData name="Sidney Seckler" userId="73470fc2d5f88927" providerId="LiveId" clId="{834AD62A-0CD7-4AD9-891C-F95B20488CF2}" dt="2019-02-12T13:00:21.946" v="1730" actId="478"/>
          <ac:spMkLst>
            <pc:docMk/>
            <pc:sldMk cId="673600176" sldId="529"/>
            <ac:spMk id="317461" creationId="{F0670096-8223-4FC1-ABB3-6D90B26A4F12}"/>
          </ac:spMkLst>
        </pc:spChg>
        <pc:spChg chg="del">
          <ac:chgData name="Sidney Seckler" userId="73470fc2d5f88927" providerId="LiveId" clId="{834AD62A-0CD7-4AD9-891C-F95B20488CF2}" dt="2019-02-12T13:00:31.611" v="1732" actId="478"/>
          <ac:spMkLst>
            <pc:docMk/>
            <pc:sldMk cId="673600176" sldId="529"/>
            <ac:spMk id="317462" creationId="{60BEF217-7B8B-4C3A-BBC6-B9BEC19CED09}"/>
          </ac:spMkLst>
        </pc:spChg>
        <pc:spChg chg="del">
          <ac:chgData name="Sidney Seckler" userId="73470fc2d5f88927" providerId="LiveId" clId="{834AD62A-0CD7-4AD9-891C-F95B20488CF2}" dt="2019-02-12T13:00:31.611" v="1732" actId="478"/>
          <ac:spMkLst>
            <pc:docMk/>
            <pc:sldMk cId="673600176" sldId="529"/>
            <ac:spMk id="317463" creationId="{54C2DAE9-CD12-4443-8C44-018117BE7862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66" creationId="{A1331C2A-640C-40BF-B06C-49046CAD56F5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67" creationId="{1377C2FA-1017-471A-8825-E3C12A6D6031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0" creationId="{47C83CC2-ECF5-4DA9-B66D-5FD1774BA688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1" creationId="{D457F527-639F-420D-8AA6-20AC88D810A0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4" creationId="{74F4F54F-9FF3-494A-9E12-C2016539E9F6}"/>
          </ac:spMkLst>
        </pc:spChg>
        <pc:spChg chg="del">
          <ac:chgData name="Sidney Seckler" userId="73470fc2d5f88927" providerId="LiveId" clId="{834AD62A-0CD7-4AD9-891C-F95B20488CF2}" dt="2019-02-12T13:00:26.678" v="1731" actId="478"/>
          <ac:spMkLst>
            <pc:docMk/>
            <pc:sldMk cId="673600176" sldId="529"/>
            <ac:spMk id="317475" creationId="{C9998373-0584-4C02-9EB9-AE01707F04EA}"/>
          </ac:spMkLst>
        </pc:spChg>
        <pc:cxnChg chg="add mod">
          <ac:chgData name="Sidney Seckler" userId="73470fc2d5f88927" providerId="LiveId" clId="{834AD62A-0CD7-4AD9-891C-F95B20488CF2}" dt="2019-02-12T13:04:56.951" v="1934" actId="1076"/>
          <ac:cxnSpMkLst>
            <pc:docMk/>
            <pc:sldMk cId="673600176" sldId="529"/>
            <ac:cxnSpMk id="4" creationId="{CD338B30-414B-4A45-B86D-E6E3EE5F4417}"/>
          </ac:cxnSpMkLst>
        </pc:cxnChg>
        <pc:cxnChg chg="add mod">
          <ac:chgData name="Sidney Seckler" userId="73470fc2d5f88927" providerId="LiveId" clId="{834AD62A-0CD7-4AD9-891C-F95B20488CF2}" dt="2019-02-12T13:04:56.951" v="1934" actId="1076"/>
          <ac:cxnSpMkLst>
            <pc:docMk/>
            <pc:sldMk cId="673600176" sldId="529"/>
            <ac:cxnSpMk id="6" creationId="{6C2ACB5D-645D-4517-8BCC-CDE4AE45D5C4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1" creationId="{1D8A5FAA-2A44-48C5-8D13-13150816DA24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2" creationId="{CE500B96-E424-42F3-8963-054838A90702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5" creationId="{F13BE11A-042C-49D9-8938-AF86D4EA73DD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6" creationId="{F8931E51-680F-4DBF-AEDA-D9384F5DD9F9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79" creationId="{372C1BDE-5A01-41FE-A3CD-949EFED9BA4C}"/>
          </ac:cxnSpMkLst>
        </pc:cxnChg>
        <pc:cxnChg chg="del mod">
          <ac:chgData name="Sidney Seckler" userId="73470fc2d5f88927" providerId="LiveId" clId="{834AD62A-0CD7-4AD9-891C-F95B20488CF2}" dt="2019-02-12T13:00:31.611" v="1732" actId="478"/>
          <ac:cxnSpMkLst>
            <pc:docMk/>
            <pc:sldMk cId="673600176" sldId="529"/>
            <ac:cxnSpMk id="11280" creationId="{0FFBA367-4C5C-4059-BA22-4A1EB7F450C1}"/>
          </ac:cxnSpMkLst>
        </pc:cxnChg>
        <pc:cxnChg chg="del mod">
          <ac:chgData name="Sidney Seckler" userId="73470fc2d5f88927" providerId="LiveId" clId="{834AD62A-0CD7-4AD9-891C-F95B20488CF2}" dt="2019-02-12T13:00:26.678" v="1731" actId="478"/>
          <ac:cxnSpMkLst>
            <pc:docMk/>
            <pc:sldMk cId="673600176" sldId="529"/>
            <ac:cxnSpMk id="11283" creationId="{7DA8F5F9-CD33-4673-B820-F92EEF382F50}"/>
          </ac:cxnSpMkLst>
        </pc:cxnChg>
        <pc:cxnChg chg="del mod">
          <ac:chgData name="Sidney Seckler" userId="73470fc2d5f88927" providerId="LiveId" clId="{834AD62A-0CD7-4AD9-891C-F95B20488CF2}" dt="2019-02-12T13:00:26.678" v="1731" actId="478"/>
          <ac:cxnSpMkLst>
            <pc:docMk/>
            <pc:sldMk cId="673600176" sldId="529"/>
            <ac:cxnSpMk id="11284" creationId="{6F38F2E5-2F4F-413B-AB50-05E83EEBB241}"/>
          </ac:cxnSpMkLst>
        </pc:cxnChg>
      </pc:sldChg>
      <pc:sldChg chg="addSp modSp add">
        <pc:chgData name="Sidney Seckler" userId="73470fc2d5f88927" providerId="LiveId" clId="{834AD62A-0CD7-4AD9-891C-F95B20488CF2}" dt="2019-02-12T13:17:02.115" v="2455" actId="1076"/>
        <pc:sldMkLst>
          <pc:docMk/>
          <pc:sldMk cId="374098609" sldId="531"/>
        </pc:sldMkLst>
        <pc:spChg chg="add mod">
          <ac:chgData name="Sidney Seckler" userId="73470fc2d5f88927" providerId="LiveId" clId="{834AD62A-0CD7-4AD9-891C-F95B20488CF2}" dt="2019-02-12T13:17:02.115" v="2455" actId="1076"/>
          <ac:spMkLst>
            <pc:docMk/>
            <pc:sldMk cId="374098609" sldId="531"/>
            <ac:spMk id="5" creationId="{29CE5225-021C-4E0D-BC53-12A682B78132}"/>
          </ac:spMkLst>
        </pc:spChg>
        <pc:spChg chg="add mod">
          <ac:chgData name="Sidney Seckler" userId="73470fc2d5f88927" providerId="LiveId" clId="{834AD62A-0CD7-4AD9-891C-F95B20488CF2}" dt="2019-02-12T13:16:53.082" v="2454" actId="20577"/>
          <ac:spMkLst>
            <pc:docMk/>
            <pc:sldMk cId="374098609" sldId="531"/>
            <ac:spMk id="6" creationId="{F25CF117-5744-4E98-800B-9596B7BFE274}"/>
          </ac:spMkLst>
        </pc:spChg>
        <pc:spChg chg="mod">
          <ac:chgData name="Sidney Seckler" userId="73470fc2d5f88927" providerId="LiveId" clId="{834AD62A-0CD7-4AD9-891C-F95B20488CF2}" dt="2019-02-12T13:15:51.620" v="2346" actId="14100"/>
          <ac:spMkLst>
            <pc:docMk/>
            <pc:sldMk cId="374098609" sldId="531"/>
            <ac:spMk id="7" creationId="{F053D0CB-DB61-4E11-912B-D78C8FA8AA4D}"/>
          </ac:spMkLst>
        </pc:spChg>
      </pc:sldChg>
      <pc:sldChg chg="addSp delSp modSp add">
        <pc:chgData name="Sidney Seckler" userId="73470fc2d5f88927" providerId="LiveId" clId="{834AD62A-0CD7-4AD9-891C-F95B20488CF2}" dt="2019-02-12T14:00:45.352" v="3246" actId="20577"/>
        <pc:sldMkLst>
          <pc:docMk/>
          <pc:sldMk cId="3375718522" sldId="533"/>
        </pc:sldMkLst>
        <pc:spChg chg="mod">
          <ac:chgData name="Sidney Seckler" userId="73470fc2d5f88927" providerId="LiveId" clId="{834AD62A-0CD7-4AD9-891C-F95B20488CF2}" dt="2019-02-12T13:29:21.288" v="2681" actId="6549"/>
          <ac:spMkLst>
            <pc:docMk/>
            <pc:sldMk cId="3375718522" sldId="533"/>
            <ac:spMk id="4099" creationId="{F8B96A61-C72F-4AE6-BD11-C8F2087FCF79}"/>
          </ac:spMkLst>
        </pc:spChg>
        <pc:spChg chg="mod">
          <ac:chgData name="Sidney Seckler" userId="73470fc2d5f88927" providerId="LiveId" clId="{834AD62A-0CD7-4AD9-891C-F95B20488CF2}" dt="2019-02-12T14:00:45.352" v="3246" actId="20577"/>
          <ac:spMkLst>
            <pc:docMk/>
            <pc:sldMk cId="3375718522" sldId="533"/>
            <ac:spMk id="4100" creationId="{E5CC45C3-CF65-4286-AA07-1D8008364C0B}"/>
          </ac:spMkLst>
        </pc:spChg>
        <pc:picChg chg="del">
          <ac:chgData name="Sidney Seckler" userId="73470fc2d5f88927" providerId="LiveId" clId="{834AD62A-0CD7-4AD9-891C-F95B20488CF2}" dt="2019-02-12T13:29:26.761" v="2683" actId="478"/>
          <ac:picMkLst>
            <pc:docMk/>
            <pc:sldMk cId="3375718522" sldId="533"/>
            <ac:picMk id="4" creationId="{BCEF1CD9-29CA-440C-B4FA-63F4A0907E92}"/>
          </ac:picMkLst>
        </pc:picChg>
        <pc:picChg chg="del">
          <ac:chgData name="Sidney Seckler" userId="73470fc2d5f88927" providerId="LiveId" clId="{834AD62A-0CD7-4AD9-891C-F95B20488CF2}" dt="2019-02-12T13:29:25.052" v="2682" actId="478"/>
          <ac:picMkLst>
            <pc:docMk/>
            <pc:sldMk cId="3375718522" sldId="533"/>
            <ac:picMk id="1028" creationId="{96218026-F671-4EA0-8318-BB89FB7C2F60}"/>
          </ac:picMkLst>
        </pc:picChg>
        <pc:picChg chg="add del mod">
          <ac:chgData name="Sidney Seckler" userId="73470fc2d5f88927" providerId="LiveId" clId="{834AD62A-0CD7-4AD9-891C-F95B20488CF2}" dt="2019-02-12T13:56:22.878" v="3143" actId="478"/>
          <ac:picMkLst>
            <pc:docMk/>
            <pc:sldMk cId="3375718522" sldId="533"/>
            <ac:picMk id="2050" creationId="{4013BAB3-96FE-4B3A-A0F0-67E46AE5BB4B}"/>
          </ac:picMkLst>
        </pc:picChg>
        <pc:picChg chg="add mod">
          <ac:chgData name="Sidney Seckler" userId="73470fc2d5f88927" providerId="LiveId" clId="{834AD62A-0CD7-4AD9-891C-F95B20488CF2}" dt="2019-02-12T13:59:01.487" v="3157" actId="1076"/>
          <ac:picMkLst>
            <pc:docMk/>
            <pc:sldMk cId="3375718522" sldId="533"/>
            <ac:picMk id="2052" creationId="{45183D9C-0962-4EAB-B32D-AA603AA1B7D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Livro%20-%20Sidney%20Seckler%20-%20Fundamentos%20em%20Engenharia%20Ambiental%20-%20Revisado/Cap&#237;tulo%203/Fotografias%20e%20Figuras%20-%20Cap&#237;tulo%203/Cap&#237;tulo%203%20-%20Figura%2017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3470fc2d5f88927/Documentos/Livro%20-%20Sidney%20Seckler%20-%20Fundamentos%20em%20Engenharia%20Ambiental%20-%20Revisado/Cap&#237;tulo%203/Fotografias%20e%20Figuras%20-%20Cap&#237;tulo%203/Cap&#237;tulo%203%20-%20Figura%2018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'[Capítulo 3 - Figura 17.xlsx]Primeira ordem'!$G$8</c:f>
              <c:strCache>
                <c:ptCount val="1"/>
                <c:pt idx="0">
                  <c:v>Reator de mistura completa</c:v>
                </c:pt>
              </c:strCache>
            </c:strRef>
          </c:tx>
          <c:spPr>
            <a:ln w="254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'[Capítulo 3 - Figura 17.xlsx]Primeira ordem'!$F$9:$F$69</c:f>
              <c:numCache>
                <c:formatCode>General</c:formatCode>
                <c:ptCount val="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xVal>
          <c:yVal>
            <c:numRef>
              <c:f>'[Capítulo 3 - Figura 17.xlsx]Primeira ordem'!$G$9:$G$69</c:f>
              <c:numCache>
                <c:formatCode>0.00</c:formatCode>
                <c:ptCount val="61"/>
                <c:pt idx="0">
                  <c:v>1</c:v>
                </c:pt>
                <c:pt idx="1">
                  <c:v>0.90909090909090906</c:v>
                </c:pt>
                <c:pt idx="2">
                  <c:v>0.83333333333333337</c:v>
                </c:pt>
                <c:pt idx="3">
                  <c:v>0.76923076923076916</c:v>
                </c:pt>
                <c:pt idx="4">
                  <c:v>0.7142857142857143</c:v>
                </c:pt>
                <c:pt idx="5">
                  <c:v>0.66666666666666663</c:v>
                </c:pt>
                <c:pt idx="6">
                  <c:v>0.625</c:v>
                </c:pt>
                <c:pt idx="7">
                  <c:v>0.58823529411764697</c:v>
                </c:pt>
                <c:pt idx="8">
                  <c:v>0.55555555555555558</c:v>
                </c:pt>
                <c:pt idx="9">
                  <c:v>0.52631578947368418</c:v>
                </c:pt>
                <c:pt idx="10">
                  <c:v>0.5</c:v>
                </c:pt>
                <c:pt idx="11">
                  <c:v>0.47619047619047616</c:v>
                </c:pt>
                <c:pt idx="12">
                  <c:v>0.45454545454545453</c:v>
                </c:pt>
                <c:pt idx="13">
                  <c:v>0.43478260869565222</c:v>
                </c:pt>
                <c:pt idx="14">
                  <c:v>0.41666666666666663</c:v>
                </c:pt>
                <c:pt idx="15">
                  <c:v>0.4</c:v>
                </c:pt>
                <c:pt idx="16">
                  <c:v>0.38461538461538458</c:v>
                </c:pt>
                <c:pt idx="17">
                  <c:v>0.37037037037037035</c:v>
                </c:pt>
                <c:pt idx="18">
                  <c:v>0.35714285714285715</c:v>
                </c:pt>
                <c:pt idx="19">
                  <c:v>0.34482758620689652</c:v>
                </c:pt>
                <c:pt idx="20">
                  <c:v>0.33333333333333331</c:v>
                </c:pt>
                <c:pt idx="21">
                  <c:v>0.32258064516129031</c:v>
                </c:pt>
                <c:pt idx="22">
                  <c:v>0.3125</c:v>
                </c:pt>
                <c:pt idx="23">
                  <c:v>0.30303030303030298</c:v>
                </c:pt>
                <c:pt idx="24">
                  <c:v>0.29411764705882348</c:v>
                </c:pt>
                <c:pt idx="25">
                  <c:v>0.2857142857142857</c:v>
                </c:pt>
                <c:pt idx="26">
                  <c:v>0.27777777777777779</c:v>
                </c:pt>
                <c:pt idx="27">
                  <c:v>0.27027027027027023</c:v>
                </c:pt>
                <c:pt idx="28">
                  <c:v>0.26315789473684209</c:v>
                </c:pt>
                <c:pt idx="29">
                  <c:v>0.25641025641025639</c:v>
                </c:pt>
                <c:pt idx="30">
                  <c:v>0.25</c:v>
                </c:pt>
                <c:pt idx="31">
                  <c:v>0.24390243902439027</c:v>
                </c:pt>
                <c:pt idx="32">
                  <c:v>0.23809523809523808</c:v>
                </c:pt>
                <c:pt idx="33">
                  <c:v>0.23255813953488369</c:v>
                </c:pt>
                <c:pt idx="34">
                  <c:v>0.22727272727272727</c:v>
                </c:pt>
                <c:pt idx="35">
                  <c:v>0.22222222222222221</c:v>
                </c:pt>
                <c:pt idx="36">
                  <c:v>0.21739130434782611</c:v>
                </c:pt>
                <c:pt idx="37">
                  <c:v>0.21276595744680851</c:v>
                </c:pt>
                <c:pt idx="38">
                  <c:v>0.20833333333333331</c:v>
                </c:pt>
                <c:pt idx="39">
                  <c:v>0.2040816326530612</c:v>
                </c:pt>
                <c:pt idx="40">
                  <c:v>0.2</c:v>
                </c:pt>
                <c:pt idx="41">
                  <c:v>0.19607843137254899</c:v>
                </c:pt>
                <c:pt idx="42">
                  <c:v>0.19230769230769229</c:v>
                </c:pt>
                <c:pt idx="43">
                  <c:v>0.18867924528301888</c:v>
                </c:pt>
                <c:pt idx="44">
                  <c:v>0.18518518518518517</c:v>
                </c:pt>
                <c:pt idx="45">
                  <c:v>0.18181818181818182</c:v>
                </c:pt>
                <c:pt idx="46">
                  <c:v>0.17857142857142855</c:v>
                </c:pt>
                <c:pt idx="47">
                  <c:v>0.17543859649122806</c:v>
                </c:pt>
                <c:pt idx="48">
                  <c:v>0.17241379310344826</c:v>
                </c:pt>
                <c:pt idx="49">
                  <c:v>0.16949152542372881</c:v>
                </c:pt>
                <c:pt idx="50">
                  <c:v>0.16666666666666666</c:v>
                </c:pt>
                <c:pt idx="51">
                  <c:v>0.16393442622950818</c:v>
                </c:pt>
                <c:pt idx="52">
                  <c:v>0.16129032258064516</c:v>
                </c:pt>
                <c:pt idx="53">
                  <c:v>0.15873015873015872</c:v>
                </c:pt>
                <c:pt idx="54">
                  <c:v>0.15625</c:v>
                </c:pt>
                <c:pt idx="55">
                  <c:v>0.15384615384615385</c:v>
                </c:pt>
                <c:pt idx="56">
                  <c:v>0.15151515151515149</c:v>
                </c:pt>
                <c:pt idx="57">
                  <c:v>0.14925373134328357</c:v>
                </c:pt>
                <c:pt idx="58">
                  <c:v>0.14705882352941174</c:v>
                </c:pt>
                <c:pt idx="59">
                  <c:v>0.14492753623188406</c:v>
                </c:pt>
                <c:pt idx="60">
                  <c:v>0.14285714285714285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CE7-4EF4-937F-1910D7654522}"/>
            </c:ext>
          </c:extLst>
        </c:ser>
        <c:ser>
          <c:idx val="1"/>
          <c:order val="1"/>
          <c:tx>
            <c:strRef>
              <c:f>'[Capítulo 3 - Figura 17.xlsx]Primeira ordem'!$H$8</c:f>
              <c:strCache>
                <c:ptCount val="1"/>
                <c:pt idx="0">
                  <c:v>Reator pistonado ideal </c:v>
                </c:pt>
              </c:strCache>
            </c:strRef>
          </c:tx>
          <c:spPr>
            <a:ln w="25400" cap="rnd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3 - Figura 17.xlsx]Primeira ordem'!$F$9:$F$69</c:f>
              <c:numCache>
                <c:formatCode>General</c:formatCode>
                <c:ptCount val="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xVal>
          <c:yVal>
            <c:numRef>
              <c:f>'[Capítulo 3 - Figura 17.xlsx]Primeira ordem'!$H$9:$H$69</c:f>
              <c:numCache>
                <c:formatCode>0.00</c:formatCode>
                <c:ptCount val="61"/>
                <c:pt idx="0">
                  <c:v>1</c:v>
                </c:pt>
                <c:pt idx="1">
                  <c:v>0.90483741803595952</c:v>
                </c:pt>
                <c:pt idx="2">
                  <c:v>0.81873075307798182</c:v>
                </c:pt>
                <c:pt idx="3">
                  <c:v>0.74081822068171788</c:v>
                </c:pt>
                <c:pt idx="4">
                  <c:v>0.67032004603563933</c:v>
                </c:pt>
                <c:pt idx="5">
                  <c:v>0.60653065971263342</c:v>
                </c:pt>
                <c:pt idx="6">
                  <c:v>0.54881163609402639</c:v>
                </c:pt>
                <c:pt idx="7">
                  <c:v>0.49658530379140947</c:v>
                </c:pt>
                <c:pt idx="8">
                  <c:v>0.44932896411722156</c:v>
                </c:pt>
                <c:pt idx="9">
                  <c:v>0.40656965974059911</c:v>
                </c:pt>
                <c:pt idx="10">
                  <c:v>0.36787944117144233</c:v>
                </c:pt>
                <c:pt idx="11">
                  <c:v>0.33287108369807955</c:v>
                </c:pt>
                <c:pt idx="12">
                  <c:v>0.30119421191220203</c:v>
                </c:pt>
                <c:pt idx="13">
                  <c:v>0.27253179303401259</c:v>
                </c:pt>
                <c:pt idx="14">
                  <c:v>0.24659696394160643</c:v>
                </c:pt>
                <c:pt idx="15">
                  <c:v>0.22313016014842982</c:v>
                </c:pt>
                <c:pt idx="16">
                  <c:v>0.20189651799465538</c:v>
                </c:pt>
                <c:pt idx="17">
                  <c:v>0.18268352405273461</c:v>
                </c:pt>
                <c:pt idx="18">
                  <c:v>0.16529888822158653</c:v>
                </c:pt>
                <c:pt idx="19">
                  <c:v>0.14956861922263504</c:v>
                </c:pt>
                <c:pt idx="20">
                  <c:v>0.1353352832366127</c:v>
                </c:pt>
                <c:pt idx="21">
                  <c:v>0.12245642825298191</c:v>
                </c:pt>
                <c:pt idx="22">
                  <c:v>0.11080315836233387</c:v>
                </c:pt>
                <c:pt idx="23">
                  <c:v>0.10025884372280371</c:v>
                </c:pt>
                <c:pt idx="24">
                  <c:v>9.071795328941247E-2</c:v>
                </c:pt>
                <c:pt idx="25">
                  <c:v>8.20849986238988E-2</c:v>
                </c:pt>
                <c:pt idx="26">
                  <c:v>7.4273578214333877E-2</c:v>
                </c:pt>
                <c:pt idx="27">
                  <c:v>6.7205512739749756E-2</c:v>
                </c:pt>
                <c:pt idx="28">
                  <c:v>6.0810062625217952E-2</c:v>
                </c:pt>
                <c:pt idx="29">
                  <c:v>5.502322005640721E-2</c:v>
                </c:pt>
                <c:pt idx="30">
                  <c:v>4.9787068367863944E-2</c:v>
                </c:pt>
                <c:pt idx="31">
                  <c:v>4.5049202393557801E-2</c:v>
                </c:pt>
                <c:pt idx="32">
                  <c:v>4.0762203978366211E-2</c:v>
                </c:pt>
                <c:pt idx="33">
                  <c:v>3.6883167401239994E-2</c:v>
                </c:pt>
                <c:pt idx="34">
                  <c:v>3.3373269960326066E-2</c:v>
                </c:pt>
                <c:pt idx="35">
                  <c:v>3.0197383422318501E-2</c:v>
                </c:pt>
                <c:pt idx="36">
                  <c:v>2.7323722447292559E-2</c:v>
                </c:pt>
                <c:pt idx="37">
                  <c:v>2.4723526470339388E-2</c:v>
                </c:pt>
                <c:pt idx="38">
                  <c:v>2.2370771856165591E-2</c:v>
                </c:pt>
                <c:pt idx="39">
                  <c:v>2.0241911445804381E-2</c:v>
                </c:pt>
                <c:pt idx="40">
                  <c:v>1.8315638888734179E-2</c:v>
                </c:pt>
                <c:pt idx="41">
                  <c:v>1.6572675401761237E-2</c:v>
                </c:pt>
                <c:pt idx="42">
                  <c:v>1.4995576820477703E-2</c:v>
                </c:pt>
                <c:pt idx="43">
                  <c:v>1.3568559012200934E-2</c:v>
                </c:pt>
                <c:pt idx="44">
                  <c:v>1.2277339903068436E-2</c:v>
                </c:pt>
                <c:pt idx="45">
                  <c:v>1.1108996538242306E-2</c:v>
                </c:pt>
                <c:pt idx="46">
                  <c:v>1.0051835744633576E-2</c:v>
                </c:pt>
                <c:pt idx="47">
                  <c:v>9.0952771016958155E-3</c:v>
                </c:pt>
                <c:pt idx="48">
                  <c:v>8.2297470490200232E-3</c:v>
                </c:pt>
                <c:pt idx="49">
                  <c:v>7.4465830709243381E-3</c:v>
                </c:pt>
                <c:pt idx="50">
                  <c:v>6.737946999085467E-3</c:v>
                </c:pt>
                <c:pt idx="51">
                  <c:v>6.0967465655156327E-3</c:v>
                </c:pt>
                <c:pt idx="52">
                  <c:v>5.5165644207607716E-3</c:v>
                </c:pt>
                <c:pt idx="53">
                  <c:v>4.9915939069102126E-3</c:v>
                </c:pt>
                <c:pt idx="54">
                  <c:v>4.5165809426126659E-3</c:v>
                </c:pt>
                <c:pt idx="55">
                  <c:v>4.0867714384640666E-3</c:v>
                </c:pt>
                <c:pt idx="56">
                  <c:v>3.697863716482929E-3</c:v>
                </c:pt>
                <c:pt idx="57">
                  <c:v>3.345965457471272E-3</c:v>
                </c:pt>
                <c:pt idx="58">
                  <c:v>3.0275547453758127E-3</c:v>
                </c:pt>
                <c:pt idx="59">
                  <c:v>2.7394448187683684E-3</c:v>
                </c:pt>
                <c:pt idx="60">
                  <c:v>2.4787521766663585E-3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CE7-4EF4-937F-1910D7654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9854656"/>
        <c:axId val="639862528"/>
      </c:scatterChart>
      <c:valAx>
        <c:axId val="639854656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de detenção hidráulico (minutos)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39862528"/>
        <c:crosses val="autoZero"/>
        <c:crossBetween val="midCat"/>
      </c:valAx>
      <c:valAx>
        <c:axId val="6398625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C/C0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39854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'[Capítulo 3 - Figura 18.xlsx]Segunda ordem'!$G$8</c:f>
              <c:strCache>
                <c:ptCount val="1"/>
                <c:pt idx="0">
                  <c:v>Reator de mistura completa</c:v>
                </c:pt>
              </c:strCache>
            </c:strRef>
          </c:tx>
          <c:spPr>
            <a:ln w="25400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'[Capítulo 3 - Figura 18.xlsx]Segunda ordem'!$F$9:$F$69</c:f>
              <c:numCache>
                <c:formatCode>General</c:formatCode>
                <c:ptCount val="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xVal>
          <c:yVal>
            <c:numRef>
              <c:f>'[Capítulo 3 - Figura 18.xlsx]Segunda ordem'!$G$9:$G$69</c:f>
              <c:numCache>
                <c:formatCode>0.00</c:formatCode>
                <c:ptCount val="61"/>
                <c:pt idx="0">
                  <c:v>1</c:v>
                </c:pt>
                <c:pt idx="1">
                  <c:v>0.85410196624968449</c:v>
                </c:pt>
                <c:pt idx="2">
                  <c:v>0.76556443707463739</c:v>
                </c:pt>
                <c:pt idx="3">
                  <c:v>0.70325740954881455</c:v>
                </c:pt>
                <c:pt idx="4">
                  <c:v>0.65586884574494975</c:v>
                </c:pt>
                <c:pt idx="5">
                  <c:v>0.61803398874989479</c:v>
                </c:pt>
                <c:pt idx="6">
                  <c:v>0.58679954823269131</c:v>
                </c:pt>
                <c:pt idx="7">
                  <c:v>0.56037375561893776</c:v>
                </c:pt>
                <c:pt idx="8">
                  <c:v>0.53759190679596525</c:v>
                </c:pt>
                <c:pt idx="9">
                  <c:v>0.51765672573757515</c:v>
                </c:pt>
                <c:pt idx="10">
                  <c:v>0.5</c:v>
                </c:pt>
                <c:pt idx="11">
                  <c:v>0.48420344738629673</c:v>
                </c:pt>
                <c:pt idx="12">
                  <c:v>0.46995085817082105</c:v>
                </c:pt>
                <c:pt idx="13">
                  <c:v>0.45699780831285119</c:v>
                </c:pt>
                <c:pt idx="14">
                  <c:v>0.44515175702046361</c:v>
                </c:pt>
                <c:pt idx="15">
                  <c:v>0.43425854591066487</c:v>
                </c:pt>
                <c:pt idx="16">
                  <c:v>0.42419298815645973</c:v>
                </c:pt>
                <c:pt idx="17">
                  <c:v>0.41485215219243526</c:v>
                </c:pt>
                <c:pt idx="18">
                  <c:v>0.40615046862079401</c:v>
                </c:pt>
                <c:pt idx="19">
                  <c:v>0.39801609993416065</c:v>
                </c:pt>
                <c:pt idx="20">
                  <c:v>0.39038820320220757</c:v>
                </c:pt>
                <c:pt idx="21">
                  <c:v>0.38321483594592826</c:v>
                </c:pt>
                <c:pt idx="22">
                  <c:v>0.3764513330192687</c:v>
                </c:pt>
                <c:pt idx="23">
                  <c:v>0.37005903359880954</c:v>
                </c:pt>
                <c:pt idx="24">
                  <c:v>0.3640042719634215</c:v>
                </c:pt>
                <c:pt idx="25">
                  <c:v>0.35825756949558402</c:v>
                </c:pt>
                <c:pt idx="26">
                  <c:v>0.35279298192033659</c:v>
                </c:pt>
                <c:pt idx="27">
                  <c:v>0.34758756755573011</c:v>
                </c:pt>
                <c:pt idx="28">
                  <c:v>0.34262095080170796</c:v>
                </c:pt>
                <c:pt idx="29">
                  <c:v>0.33787496124996014</c:v>
                </c:pt>
                <c:pt idx="30">
                  <c:v>0.33333333333333331</c:v>
                </c:pt>
                <c:pt idx="31">
                  <c:v>0.32898145481291269</c:v>
                </c:pt>
                <c:pt idx="32">
                  <c:v>0.32480615494461329</c:v>
                </c:pt>
                <c:pt idx="33">
                  <c:v>0.32079552510007275</c:v>
                </c:pt>
                <c:pt idx="34">
                  <c:v>0.31693876609858102</c:v>
                </c:pt>
                <c:pt idx="35">
                  <c:v>0.31322605765246458</c:v>
                </c:pt>
                <c:pt idx="36">
                  <c:v>0.30964844622100501</c:v>
                </c:pt>
                <c:pt idx="37">
                  <c:v>0.30619774826863055</c:v>
                </c:pt>
                <c:pt idx="38">
                  <c:v>0.30286646647689208</c:v>
                </c:pt>
                <c:pt idx="39">
                  <c:v>0.2996477169002848</c:v>
                </c:pt>
                <c:pt idx="40">
                  <c:v>0.29653516540862679</c:v>
                </c:pt>
                <c:pt idx="41">
                  <c:v>0.2935229720426496</c:v>
                </c:pt>
                <c:pt idx="42">
                  <c:v>0.29060574213935103</c:v>
                </c:pt>
                <c:pt idx="43">
                  <c:v>0.28777848327077948</c:v>
                </c:pt>
                <c:pt idx="44">
                  <c:v>0.28503656719298465</c:v>
                </c:pt>
                <c:pt idx="45">
                  <c:v>0.28237569612767888</c:v>
                </c:pt>
                <c:pt idx="46">
                  <c:v>0.27979187280303036</c:v>
                </c:pt>
                <c:pt idx="47">
                  <c:v>0.27728137376615036</c:v>
                </c:pt>
                <c:pt idx="48">
                  <c:v>0.27484072555156702</c:v>
                </c:pt>
                <c:pt idx="49">
                  <c:v>0.27246668334994606</c:v>
                </c:pt>
                <c:pt idx="50">
                  <c:v>0.27015621187164246</c:v>
                </c:pt>
                <c:pt idx="51">
                  <c:v>0.26790646814205121</c:v>
                </c:pt>
                <c:pt idx="52">
                  <c:v>0.26571478600155229</c:v>
                </c:pt>
                <c:pt idx="53">
                  <c:v>0.26357866211321895</c:v>
                </c:pt>
                <c:pt idx="54">
                  <c:v>0.26149574330730851</c:v>
                </c:pt>
                <c:pt idx="55">
                  <c:v>0.25946381511360767</c:v>
                </c:pt>
                <c:pt idx="56">
                  <c:v>0.25748079135158269</c:v>
                </c:pt>
                <c:pt idx="57">
                  <c:v>0.25554470466449142</c:v>
                </c:pt>
                <c:pt idx="58">
                  <c:v>0.25365369789756043</c:v>
                </c:pt>
                <c:pt idx="59">
                  <c:v>0.2518060162323692</c:v>
                </c:pt>
                <c:pt idx="60">
                  <c:v>0.25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5BF-4EF2-BDC4-23B7EC980652}"/>
            </c:ext>
          </c:extLst>
        </c:ser>
        <c:ser>
          <c:idx val="1"/>
          <c:order val="1"/>
          <c:tx>
            <c:strRef>
              <c:f>'[Capítulo 3 - Figura 18.xlsx]Segunda ordem'!$H$8</c:f>
              <c:strCache>
                <c:ptCount val="1"/>
                <c:pt idx="0">
                  <c:v>Reator pistonado ideal </c:v>
                </c:pt>
              </c:strCache>
            </c:strRef>
          </c:tx>
          <c:spPr>
            <a:ln w="25400" cap="rnd">
              <a:solidFill>
                <a:schemeClr val="accent6"/>
              </a:solidFill>
              <a:prstDash val="solid"/>
              <a:round/>
            </a:ln>
            <a:effectLst/>
          </c:spPr>
          <c:marker>
            <c:symbol val="none"/>
          </c:marker>
          <c:xVal>
            <c:numRef>
              <c:f>'[Capítulo 3 - Figura 18.xlsx]Segunda ordem'!$F$9:$F$69</c:f>
              <c:numCache>
                <c:formatCode>General</c:formatCode>
                <c:ptCount val="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</c:numCache>
            </c:numRef>
          </c:xVal>
          <c:yVal>
            <c:numRef>
              <c:f>'[Capítulo 3 - Figura 18.xlsx]Segunda ordem'!$H$9:$H$69</c:f>
              <c:numCache>
                <c:formatCode>0.00</c:formatCode>
                <c:ptCount val="61"/>
                <c:pt idx="0">
                  <c:v>1</c:v>
                </c:pt>
                <c:pt idx="1">
                  <c:v>0.83333333333333337</c:v>
                </c:pt>
                <c:pt idx="2">
                  <c:v>0.7142857142857143</c:v>
                </c:pt>
                <c:pt idx="3">
                  <c:v>0.625</c:v>
                </c:pt>
                <c:pt idx="4">
                  <c:v>0.55555555555555558</c:v>
                </c:pt>
                <c:pt idx="5">
                  <c:v>0.5</c:v>
                </c:pt>
                <c:pt idx="6">
                  <c:v>0.45454545454545453</c:v>
                </c:pt>
                <c:pt idx="7">
                  <c:v>0.41666666666666663</c:v>
                </c:pt>
                <c:pt idx="8">
                  <c:v>0.38461538461538458</c:v>
                </c:pt>
                <c:pt idx="9">
                  <c:v>0.3571428571428571</c:v>
                </c:pt>
                <c:pt idx="10">
                  <c:v>0.33333333333333331</c:v>
                </c:pt>
                <c:pt idx="11">
                  <c:v>0.3125</c:v>
                </c:pt>
                <c:pt idx="12">
                  <c:v>0.29411764705882354</c:v>
                </c:pt>
                <c:pt idx="13">
                  <c:v>0.27777777777777779</c:v>
                </c:pt>
                <c:pt idx="14">
                  <c:v>0.26315789473684209</c:v>
                </c:pt>
                <c:pt idx="15">
                  <c:v>0.25</c:v>
                </c:pt>
                <c:pt idx="16">
                  <c:v>0.23809523809523808</c:v>
                </c:pt>
                <c:pt idx="17">
                  <c:v>0.22727272727272727</c:v>
                </c:pt>
                <c:pt idx="18">
                  <c:v>0.21739130434782605</c:v>
                </c:pt>
                <c:pt idx="19">
                  <c:v>0.20833333333333334</c:v>
                </c:pt>
                <c:pt idx="20">
                  <c:v>0.2</c:v>
                </c:pt>
                <c:pt idx="21">
                  <c:v>0.19230769230769229</c:v>
                </c:pt>
                <c:pt idx="22">
                  <c:v>0.1851851851851852</c:v>
                </c:pt>
                <c:pt idx="23">
                  <c:v>0.17857142857142858</c:v>
                </c:pt>
                <c:pt idx="24">
                  <c:v>0.17241379310344829</c:v>
                </c:pt>
                <c:pt idx="25">
                  <c:v>0.16666666666666666</c:v>
                </c:pt>
                <c:pt idx="26">
                  <c:v>0.16129032258064516</c:v>
                </c:pt>
                <c:pt idx="27">
                  <c:v>0.15625</c:v>
                </c:pt>
                <c:pt idx="28">
                  <c:v>0.15151515151515149</c:v>
                </c:pt>
                <c:pt idx="29">
                  <c:v>0.14705882352941174</c:v>
                </c:pt>
                <c:pt idx="30">
                  <c:v>0.14285714285714285</c:v>
                </c:pt>
                <c:pt idx="31">
                  <c:v>0.1388888888888889</c:v>
                </c:pt>
                <c:pt idx="32">
                  <c:v>0.13513513513513511</c:v>
                </c:pt>
                <c:pt idx="33">
                  <c:v>0.13157894736842105</c:v>
                </c:pt>
                <c:pt idx="34">
                  <c:v>0.12820512820512819</c:v>
                </c:pt>
                <c:pt idx="35">
                  <c:v>0.125</c:v>
                </c:pt>
                <c:pt idx="36">
                  <c:v>0.12195121951219511</c:v>
                </c:pt>
                <c:pt idx="37">
                  <c:v>0.11904761904761907</c:v>
                </c:pt>
                <c:pt idx="38">
                  <c:v>0.11627906976744186</c:v>
                </c:pt>
                <c:pt idx="39">
                  <c:v>0.11363636363636363</c:v>
                </c:pt>
                <c:pt idx="40">
                  <c:v>0.1111111111111111</c:v>
                </c:pt>
                <c:pt idx="41">
                  <c:v>0.10869565217391303</c:v>
                </c:pt>
                <c:pt idx="42">
                  <c:v>0.10638297872340426</c:v>
                </c:pt>
                <c:pt idx="43">
                  <c:v>0.10416666666666666</c:v>
                </c:pt>
                <c:pt idx="44">
                  <c:v>0.10204081632653063</c:v>
                </c:pt>
                <c:pt idx="45">
                  <c:v>0.1</c:v>
                </c:pt>
                <c:pt idx="46">
                  <c:v>9.8039215686274522E-2</c:v>
                </c:pt>
                <c:pt idx="47">
                  <c:v>9.6153846153846145E-2</c:v>
                </c:pt>
                <c:pt idx="48">
                  <c:v>9.4339622641509441E-2</c:v>
                </c:pt>
                <c:pt idx="49">
                  <c:v>9.2592592592592587E-2</c:v>
                </c:pt>
                <c:pt idx="50">
                  <c:v>9.0909090909090912E-2</c:v>
                </c:pt>
                <c:pt idx="51">
                  <c:v>8.9285714285714274E-2</c:v>
                </c:pt>
                <c:pt idx="52">
                  <c:v>8.771929824561403E-2</c:v>
                </c:pt>
                <c:pt idx="53">
                  <c:v>8.6206896551724144E-2</c:v>
                </c:pt>
                <c:pt idx="54">
                  <c:v>8.4745762711864403E-2</c:v>
                </c:pt>
                <c:pt idx="55">
                  <c:v>8.3333333333333329E-2</c:v>
                </c:pt>
                <c:pt idx="56">
                  <c:v>8.1967213114754092E-2</c:v>
                </c:pt>
                <c:pt idx="57">
                  <c:v>8.0645161290322578E-2</c:v>
                </c:pt>
                <c:pt idx="58">
                  <c:v>7.9365079365079361E-2</c:v>
                </c:pt>
                <c:pt idx="59">
                  <c:v>7.8125E-2</c:v>
                </c:pt>
                <c:pt idx="60">
                  <c:v>7.6923076923076927E-2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65BF-4EF2-BDC4-23B7EC9806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9854656"/>
        <c:axId val="639862528"/>
      </c:scatterChart>
      <c:valAx>
        <c:axId val="639854656"/>
        <c:scaling>
          <c:orientation val="minMax"/>
          <c:max val="6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Tempo de detenção hidráulico (minutos)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39862528"/>
        <c:crosses val="autoZero"/>
        <c:crossBetween val="midCat"/>
      </c:valAx>
      <c:valAx>
        <c:axId val="6398625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C/C0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pt-BR"/>
            </a:p>
          </c:txPr>
        </c:title>
        <c:numFmt formatCode="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639854656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</cdr:x>
      <cdr:y>0.106</cdr:y>
    </cdr:from>
    <cdr:to>
      <cdr:x>0.41746</cdr:x>
      <cdr:y>0.16876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FA96E315-ECB0-40B9-859A-44DFF32EA9A4}"/>
            </a:ext>
          </a:extLst>
        </cdr:cNvPr>
        <cdr:cNvSpPr txBox="1"/>
      </cdr:nvSpPr>
      <cdr:spPr>
        <a:xfrm xmlns:a="http://schemas.openxmlformats.org/drawingml/2006/main">
          <a:off x="2880360" y="579120"/>
          <a:ext cx="112776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100"/>
            <a:t>k=0,1</a:t>
          </a:r>
          <a:r>
            <a:rPr lang="pt-BR" sz="1100" baseline="0"/>
            <a:t> min</a:t>
          </a:r>
          <a:r>
            <a:rPr lang="pt-BR" sz="1100" baseline="30000"/>
            <a:t>-1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</cdr:x>
      <cdr:y>0.106</cdr:y>
    </cdr:from>
    <cdr:to>
      <cdr:x>0.41746</cdr:x>
      <cdr:y>0.16876</cdr:y>
    </cdr:to>
    <cdr:sp macro="" textlink="">
      <cdr:nvSpPr>
        <cdr:cNvPr id="2" name="CaixaDeTexto 1">
          <a:extLst xmlns:a="http://schemas.openxmlformats.org/drawingml/2006/main">
            <a:ext uri="{FF2B5EF4-FFF2-40B4-BE49-F238E27FC236}">
              <a16:creationId xmlns:a16="http://schemas.microsoft.com/office/drawing/2014/main" id="{FA96E315-ECB0-40B9-859A-44DFF32EA9A4}"/>
            </a:ext>
          </a:extLst>
        </cdr:cNvPr>
        <cdr:cNvSpPr txBox="1"/>
      </cdr:nvSpPr>
      <cdr:spPr>
        <a:xfrm xmlns:a="http://schemas.openxmlformats.org/drawingml/2006/main">
          <a:off x="2880360" y="579120"/>
          <a:ext cx="1127760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t-BR" sz="1100"/>
            <a:t>k=2.10</a:t>
          </a:r>
          <a:r>
            <a:rPr lang="pt-BR" sz="1100" baseline="30000"/>
            <a:t>-3</a:t>
          </a:r>
          <a:r>
            <a:rPr lang="pt-BR" sz="1100" baseline="0"/>
            <a:t> L/(mg.min)</a:t>
          </a:r>
          <a:endParaRPr lang="pt-BR" sz="1100" baseline="30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2463B-FCDD-44C7-95EA-99FC39D63DEB}" type="datetimeFigureOut">
              <a:rPr lang="pt-BR" smtClean="0"/>
              <a:t>01/07/2021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84663-DD5B-423E-85AE-A74D214EDBE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63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1326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476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01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958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2592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04305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958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193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08829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40707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0278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615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337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81976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5288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50598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905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8544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3919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21119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59289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561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8971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25647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4503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1135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4942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9919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7183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5560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02994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2325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567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5341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01907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89121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22198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2055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7215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322675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85983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19477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18216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3340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1013EA-4971-4305-84B4-A0445CDE43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999B2F-2BE6-439E-A81B-54FB5188ACC9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56B60E6B-9024-49B3-BFC7-4A4A896F24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F9487D1A-3A32-4217-8046-B3C5785DB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791314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432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1637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424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3463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E84663-DD5B-423E-85AE-A74D214EDBE3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123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38523-446B-4236-A6AF-85799B4939E0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585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EBEB1-39FD-4947-AD4E-09AF57D8136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2304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01D0D5-94BD-498A-9C40-66D5EC19F54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874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D1B84-1DB0-4313-9D12-50088C611DA5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6369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7A123-A0E9-4EDB-8C26-83769D7EFEE8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070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FE519-18C6-4057-907E-9303152A9D07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700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4FEBBE-A2F4-4D99-9149-D01888E4CE94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83261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D19D4-D823-487B-AB5B-62BBA45F08E3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68502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9DDCF-61FC-4082-ACEB-9487C3B383C6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17068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687553-3B8B-4339-87F5-27D453BA291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7274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5F11B4-1025-403B-8F11-923B8AC9CE31}" type="slidenum">
              <a:rPr lang="pt-BR" altLang="pt-BR" smtClean="0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9771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t-BR" alt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1142C06-0BEB-4521-AF7A-DC9794C3DCC7}" type="slidenum">
              <a:rPr lang="pt-BR" altLang="pt-BR" smtClean="0"/>
              <a:pPr/>
              <a:t>‹nº›</a:t>
            </a:fld>
            <a:endParaRPr lang="pt-BR" altLang="pt-B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3308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0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0.png"/><Relationship Id="rId4" Type="http://schemas.openxmlformats.org/officeDocument/2006/relationships/image" Target="../media/image3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w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64.png"/><Relationship Id="rId10" Type="http://schemas.openxmlformats.org/officeDocument/2006/relationships/image" Target="../media/image65.png"/><Relationship Id="rId4" Type="http://schemas.openxmlformats.org/officeDocument/2006/relationships/image" Target="../media/image63.png"/><Relationship Id="rId9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w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w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2.w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2.wmf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wmf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2.wm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7.png"/><Relationship Id="rId9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.wm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3.png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wm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3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wmf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83.png"/><Relationship Id="rId10" Type="http://schemas.openxmlformats.org/officeDocument/2006/relationships/image" Target="../media/image100.png"/><Relationship Id="rId4" Type="http://schemas.openxmlformats.org/officeDocument/2006/relationships/image" Target="../media/image91.png"/><Relationship Id="rId9" Type="http://schemas.openxmlformats.org/officeDocument/2006/relationships/image" Target="../media/image9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4B623FE-0796-41A7-9913-3C6CC2AC768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Rectangle 4">
            <a:extLst>
              <a:ext uri="{FF2B5EF4-FFF2-40B4-BE49-F238E27FC236}">
                <a16:creationId xmlns:a16="http://schemas.microsoft.com/office/drawing/2014/main" id="{31E6E0EF-0E9A-494A-B0EA-A07A9CD2074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12553" y="1700808"/>
            <a:ext cx="7488832" cy="2880742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</a:rPr>
              <a:t>ESCOLA POLITÉCNICA DA USP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DEPARTAMENTO DE ENGENHARIA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HIDRÁULICA E AMBIENTAL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PHD 5745 – PROCESSOS FÍSICO-QUÍMICOS EM ENGENHARIA SANITÁRIA E AMBIENTAL </a:t>
            </a:r>
            <a:br>
              <a:rPr lang="pt-BR" altLang="pt-BR" sz="3600" b="1" dirty="0">
                <a:solidFill>
                  <a:schemeClr val="tx1"/>
                </a:solidFill>
              </a:rPr>
            </a:br>
            <a:r>
              <a:rPr lang="pt-BR" altLang="pt-BR" sz="36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A1325D5-0D80-4C58-B8F9-B7BF739EA9E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20763" y="5397500"/>
            <a:ext cx="7872412" cy="911225"/>
          </a:xfrm>
        </p:spPr>
        <p:txBody>
          <a:bodyPr/>
          <a:lstStyle/>
          <a:p>
            <a:pPr algn="l">
              <a:spcBef>
                <a:spcPct val="10000"/>
              </a:spcBef>
            </a:pPr>
            <a:r>
              <a:rPr lang="pt-BR" altLang="pt-BR" b="1" dirty="0"/>
              <a:t>Prof. Dr. Sidney Seckler Ferreira Filho</a:t>
            </a:r>
          </a:p>
          <a:p>
            <a:endParaRPr lang="pt-BR" altLang="pt-BR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FB91C6C-DE3B-4011-A109-60A8C8272EF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FB211558-9FCD-4A15-92E8-507BC55B2B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70387"/>
            <a:ext cx="7391400" cy="1008063"/>
          </a:xfrm>
        </p:spPr>
        <p:txBody>
          <a:bodyPr>
            <a:normAutofit fontScale="90000"/>
          </a:bodyPr>
          <a:lstStyle/>
          <a:p>
            <a:pPr algn="ctr"/>
            <a:r>
              <a:rPr lang="pt-BR" altLang="pt-BR" sz="3200" dirty="0"/>
              <a:t>PROCESSOS DE TRANSPORTE E TRANSFORMAÇÃO EM SISTEMAS NATURAIS E DE ENGENHARIA</a:t>
            </a:r>
          </a:p>
        </p:txBody>
      </p:sp>
      <p:sp>
        <p:nvSpPr>
          <p:cNvPr id="18439" name="Freeform 7">
            <a:extLst>
              <a:ext uri="{FF2B5EF4-FFF2-40B4-BE49-F238E27FC236}">
                <a16:creationId xmlns:a16="http://schemas.microsoft.com/office/drawing/2014/main" id="{E1F63EA1-9311-4F73-8A85-75CE8E6F1950}"/>
              </a:ext>
            </a:extLst>
          </p:cNvPr>
          <p:cNvSpPr>
            <a:spLocks/>
          </p:cNvSpPr>
          <p:nvPr/>
        </p:nvSpPr>
        <p:spPr bwMode="auto">
          <a:xfrm>
            <a:off x="2447925" y="1914204"/>
            <a:ext cx="3852863" cy="1763712"/>
          </a:xfrm>
          <a:custGeom>
            <a:avLst/>
            <a:gdLst>
              <a:gd name="T0" fmla="*/ 1157 w 2351"/>
              <a:gd name="T1" fmla="*/ 113 h 1043"/>
              <a:gd name="T2" fmla="*/ 385 w 2351"/>
              <a:gd name="T3" fmla="*/ 159 h 1043"/>
              <a:gd name="T4" fmla="*/ 23 w 2351"/>
              <a:gd name="T5" fmla="*/ 612 h 1043"/>
              <a:gd name="T6" fmla="*/ 522 w 2351"/>
              <a:gd name="T7" fmla="*/ 930 h 1043"/>
              <a:gd name="T8" fmla="*/ 1656 w 2351"/>
              <a:gd name="T9" fmla="*/ 975 h 1043"/>
              <a:gd name="T10" fmla="*/ 2291 w 2351"/>
              <a:gd name="T11" fmla="*/ 521 h 1043"/>
              <a:gd name="T12" fmla="*/ 2018 w 2351"/>
              <a:gd name="T13" fmla="*/ 68 h 1043"/>
              <a:gd name="T14" fmla="*/ 1157 w 2351"/>
              <a:gd name="T15" fmla="*/ 113 h 10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351" h="1043">
                <a:moveTo>
                  <a:pt x="1157" y="113"/>
                </a:moveTo>
                <a:cubicBezTo>
                  <a:pt x="885" y="128"/>
                  <a:pt x="574" y="76"/>
                  <a:pt x="385" y="159"/>
                </a:cubicBezTo>
                <a:cubicBezTo>
                  <a:pt x="196" y="242"/>
                  <a:pt x="0" y="484"/>
                  <a:pt x="23" y="612"/>
                </a:cubicBezTo>
                <a:cubicBezTo>
                  <a:pt x="46" y="740"/>
                  <a:pt x="250" y="870"/>
                  <a:pt x="522" y="930"/>
                </a:cubicBezTo>
                <a:cubicBezTo>
                  <a:pt x="794" y="990"/>
                  <a:pt x="1361" y="1043"/>
                  <a:pt x="1656" y="975"/>
                </a:cubicBezTo>
                <a:cubicBezTo>
                  <a:pt x="1951" y="907"/>
                  <a:pt x="2231" y="672"/>
                  <a:pt x="2291" y="521"/>
                </a:cubicBezTo>
                <a:cubicBezTo>
                  <a:pt x="2351" y="370"/>
                  <a:pt x="2199" y="136"/>
                  <a:pt x="2018" y="68"/>
                </a:cubicBezTo>
                <a:cubicBezTo>
                  <a:pt x="1837" y="0"/>
                  <a:pt x="1429" y="98"/>
                  <a:pt x="1157" y="1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cxnSp>
        <p:nvCxnSpPr>
          <p:cNvPr id="18440" name="AutoShape 8">
            <a:extLst>
              <a:ext uri="{FF2B5EF4-FFF2-40B4-BE49-F238E27FC236}">
                <a16:creationId xmlns:a16="http://schemas.microsoft.com/office/drawing/2014/main" id="{211351D3-4F96-44E7-AE9F-45D110D0A601}"/>
              </a:ext>
            </a:extLst>
          </p:cNvPr>
          <p:cNvCxnSpPr>
            <a:cxnSpLocks noChangeShapeType="1"/>
            <a:endCxn id="18439" idx="2"/>
          </p:cNvCxnSpPr>
          <p:nvPr/>
        </p:nvCxnSpPr>
        <p:spPr bwMode="auto">
          <a:xfrm>
            <a:off x="1189038" y="2949254"/>
            <a:ext cx="12969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1" name="AutoShape 9">
            <a:extLst>
              <a:ext uri="{FF2B5EF4-FFF2-40B4-BE49-F238E27FC236}">
                <a16:creationId xmlns:a16="http://schemas.microsoft.com/office/drawing/2014/main" id="{83ED6A56-BEC5-4417-B30C-5472D779BCDA}"/>
              </a:ext>
            </a:extLst>
          </p:cNvPr>
          <p:cNvCxnSpPr>
            <a:cxnSpLocks noChangeShapeType="1"/>
            <a:stCxn id="18439" idx="5"/>
          </p:cNvCxnSpPr>
          <p:nvPr/>
        </p:nvCxnSpPr>
        <p:spPr bwMode="auto">
          <a:xfrm>
            <a:off x="6202363" y="2795266"/>
            <a:ext cx="136683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2" name="AutoShape 10">
            <a:extLst>
              <a:ext uri="{FF2B5EF4-FFF2-40B4-BE49-F238E27FC236}">
                <a16:creationId xmlns:a16="http://schemas.microsoft.com/office/drawing/2014/main" id="{788F7ADB-6A4E-4D68-A990-5E3A9986F470}"/>
              </a:ext>
            </a:extLst>
          </p:cNvPr>
          <p:cNvCxnSpPr>
            <a:cxnSpLocks noChangeShapeType="1"/>
            <a:stCxn id="18439" idx="3"/>
            <a:endCxn id="18461" idx="1"/>
          </p:cNvCxnSpPr>
          <p:nvPr/>
        </p:nvCxnSpPr>
        <p:spPr bwMode="auto">
          <a:xfrm flipH="1">
            <a:off x="2076450" y="3487416"/>
            <a:ext cx="1227138" cy="12842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43" name="AutoShape 11">
            <a:extLst>
              <a:ext uri="{FF2B5EF4-FFF2-40B4-BE49-F238E27FC236}">
                <a16:creationId xmlns:a16="http://schemas.microsoft.com/office/drawing/2014/main" id="{71A8DA2C-C5E6-4B73-A9FE-0791FF7326B5}"/>
              </a:ext>
            </a:extLst>
          </p:cNvPr>
          <p:cNvCxnSpPr>
            <a:cxnSpLocks noChangeShapeType="1"/>
            <a:stCxn id="18439" idx="4"/>
            <a:endCxn id="18452" idx="0"/>
          </p:cNvCxnSpPr>
          <p:nvPr/>
        </p:nvCxnSpPr>
        <p:spPr bwMode="auto">
          <a:xfrm>
            <a:off x="5162550" y="3563616"/>
            <a:ext cx="1722438" cy="112236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45" name="AutoShape 13">
            <a:extLst>
              <a:ext uri="{FF2B5EF4-FFF2-40B4-BE49-F238E27FC236}">
                <a16:creationId xmlns:a16="http://schemas.microsoft.com/office/drawing/2014/main" id="{F2E87E02-0898-4BBF-918B-55A8B551F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2238054"/>
            <a:ext cx="431800" cy="360362"/>
          </a:xfrm>
          <a:prstGeom prst="curvedRightArrow">
            <a:avLst>
              <a:gd name="adj1" fmla="val 20000"/>
              <a:gd name="adj2" fmla="val 40000"/>
              <a:gd name="adj3" fmla="val 3994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6" name="AutoShape 14">
            <a:extLst>
              <a:ext uri="{FF2B5EF4-FFF2-40B4-BE49-F238E27FC236}">
                <a16:creationId xmlns:a16="http://schemas.microsoft.com/office/drawing/2014/main" id="{1655D603-AD22-44DD-A84F-1071C359B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238" y="2741291"/>
            <a:ext cx="360362" cy="431800"/>
          </a:xfrm>
          <a:prstGeom prst="curvedRightArrow">
            <a:avLst>
              <a:gd name="adj1" fmla="val 23965"/>
              <a:gd name="adj2" fmla="val 4793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8447" name="Text Box 15">
            <a:extLst>
              <a:ext uri="{FF2B5EF4-FFF2-40B4-BE49-F238E27FC236}">
                <a16:creationId xmlns:a16="http://schemas.microsoft.com/office/drawing/2014/main" id="{806DCB7A-7E86-441C-BC22-F0E8B05B3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885754"/>
            <a:ext cx="1344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solidFill>
                  <a:srgbClr val="000000"/>
                </a:solidFill>
                <a:latin typeface="Garamond" panose="02020404030301010803" pitchFamily="18" charset="0"/>
              </a:rPr>
              <a:t>A+B</a:t>
            </a:r>
            <a:r>
              <a:rPr lang="pt-BR" altLang="pt-BR">
                <a:solidFill>
                  <a:srgbClr val="000000"/>
                </a:solidFill>
                <a:latin typeface="Garamond" panose="02020404030301010803" pitchFamily="18" charset="0"/>
                <a:sym typeface="Symbol" panose="05050102010706020507" pitchFamily="18" charset="2"/>
              </a:rPr>
              <a:t>C+D</a:t>
            </a:r>
          </a:p>
        </p:txBody>
      </p:sp>
      <p:sp>
        <p:nvSpPr>
          <p:cNvPr id="18448" name="Text Box 16">
            <a:extLst>
              <a:ext uri="{FF2B5EF4-FFF2-40B4-BE49-F238E27FC236}">
                <a16:creationId xmlns:a16="http://schemas.microsoft.com/office/drawing/2014/main" id="{CD6109D2-380A-419D-9C55-6027AB7A5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093591"/>
            <a:ext cx="15843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Transporte de massa</a:t>
            </a:r>
          </a:p>
        </p:txBody>
      </p:sp>
      <p:sp>
        <p:nvSpPr>
          <p:cNvPr id="18449" name="Text Box 17">
            <a:extLst>
              <a:ext uri="{FF2B5EF4-FFF2-40B4-BE49-F238E27FC236}">
                <a16:creationId xmlns:a16="http://schemas.microsoft.com/office/drawing/2014/main" id="{F0193184-5B2F-4453-89B0-980CC6103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669854"/>
            <a:ext cx="1533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Transporte de massa</a:t>
            </a:r>
          </a:p>
        </p:txBody>
      </p:sp>
      <p:sp>
        <p:nvSpPr>
          <p:cNvPr id="18450" name="Text Box 18">
            <a:extLst>
              <a:ext uri="{FF2B5EF4-FFF2-40B4-BE49-F238E27FC236}">
                <a16:creationId xmlns:a16="http://schemas.microsoft.com/office/drawing/2014/main" id="{BFCDA91B-B1F7-4590-972D-C44D497FA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485704"/>
            <a:ext cx="89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Entrada</a:t>
            </a:r>
          </a:p>
        </p:txBody>
      </p:sp>
      <p:sp>
        <p:nvSpPr>
          <p:cNvPr id="18451" name="Text Box 19">
            <a:extLst>
              <a:ext uri="{FF2B5EF4-FFF2-40B4-BE49-F238E27FC236}">
                <a16:creationId xmlns:a16="http://schemas.microsoft.com/office/drawing/2014/main" id="{53327DCB-902B-44B4-AFEF-1A047FFDD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0150" y="2414266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Saída</a:t>
            </a:r>
          </a:p>
        </p:txBody>
      </p:sp>
      <p:sp>
        <p:nvSpPr>
          <p:cNvPr id="18452" name="AutoShape 20">
            <a:extLst>
              <a:ext uri="{FF2B5EF4-FFF2-40B4-BE49-F238E27FC236}">
                <a16:creationId xmlns:a16="http://schemas.microsoft.com/office/drawing/2014/main" id="{814BA2CD-6F54-4138-9A4F-A90466CA2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685979"/>
            <a:ext cx="4248150" cy="1511300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/>
            <a:r>
              <a:rPr lang="pt-BR" altLang="pt-BR">
                <a:latin typeface="Garamond" panose="02020404030301010803" pitchFamily="18" charset="0"/>
              </a:rPr>
              <a:t>O objetivo é estabelecer as bases para o </a:t>
            </a:r>
          </a:p>
          <a:p>
            <a:pPr algn="ctr"/>
            <a:r>
              <a:rPr lang="pt-BR" altLang="pt-BR">
                <a:latin typeface="Garamond" panose="02020404030301010803" pitchFamily="18" charset="0"/>
              </a:rPr>
              <a:t>seu projeto com objetivos definidos</a:t>
            </a:r>
          </a:p>
        </p:txBody>
      </p:sp>
      <p:sp>
        <p:nvSpPr>
          <p:cNvPr id="18457" name="Text Box 25">
            <a:extLst>
              <a:ext uri="{FF2B5EF4-FFF2-40B4-BE49-F238E27FC236}">
                <a16:creationId xmlns:a16="http://schemas.microsoft.com/office/drawing/2014/main" id="{336B165E-3FFB-4CC8-988F-8799FC0B2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1238" y="3816029"/>
            <a:ext cx="22256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Sistemas de engenharia</a:t>
            </a:r>
          </a:p>
        </p:txBody>
      </p:sp>
      <p:sp>
        <p:nvSpPr>
          <p:cNvPr id="18461" name="Freeform 29">
            <a:extLst>
              <a:ext uri="{FF2B5EF4-FFF2-40B4-BE49-F238E27FC236}">
                <a16:creationId xmlns:a16="http://schemas.microsoft.com/office/drawing/2014/main" id="{4FF5CDDB-BCD1-446A-9AE3-A5B38A67B40D}"/>
              </a:ext>
            </a:extLst>
          </p:cNvPr>
          <p:cNvSpPr>
            <a:spLocks/>
          </p:cNvSpPr>
          <p:nvPr/>
        </p:nvSpPr>
        <p:spPr bwMode="auto">
          <a:xfrm>
            <a:off x="179388" y="4651054"/>
            <a:ext cx="3960812" cy="1474787"/>
          </a:xfrm>
          <a:custGeom>
            <a:avLst/>
            <a:gdLst>
              <a:gd name="T0" fmla="*/ 205 w 2132"/>
              <a:gd name="T1" fmla="*/ 68 h 831"/>
              <a:gd name="T2" fmla="*/ 1021 w 2132"/>
              <a:gd name="T3" fmla="*/ 68 h 831"/>
              <a:gd name="T4" fmla="*/ 1838 w 2132"/>
              <a:gd name="T5" fmla="*/ 68 h 831"/>
              <a:gd name="T6" fmla="*/ 1974 w 2132"/>
              <a:gd name="T7" fmla="*/ 476 h 831"/>
              <a:gd name="T8" fmla="*/ 1928 w 2132"/>
              <a:gd name="T9" fmla="*/ 748 h 831"/>
              <a:gd name="T10" fmla="*/ 749 w 2132"/>
              <a:gd name="T11" fmla="*/ 793 h 831"/>
              <a:gd name="T12" fmla="*/ 295 w 2132"/>
              <a:gd name="T13" fmla="*/ 793 h 831"/>
              <a:gd name="T14" fmla="*/ 69 w 2132"/>
              <a:gd name="T15" fmla="*/ 567 h 831"/>
              <a:gd name="T16" fmla="*/ 23 w 2132"/>
              <a:gd name="T17" fmla="*/ 204 h 831"/>
              <a:gd name="T18" fmla="*/ 205 w 2132"/>
              <a:gd name="T19" fmla="*/ 68 h 8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132" h="831">
                <a:moveTo>
                  <a:pt x="205" y="68"/>
                </a:moveTo>
                <a:cubicBezTo>
                  <a:pt x="371" y="45"/>
                  <a:pt x="749" y="68"/>
                  <a:pt x="1021" y="68"/>
                </a:cubicBezTo>
                <a:cubicBezTo>
                  <a:pt x="1293" y="68"/>
                  <a:pt x="1679" y="0"/>
                  <a:pt x="1838" y="68"/>
                </a:cubicBezTo>
                <a:cubicBezTo>
                  <a:pt x="1997" y="136"/>
                  <a:pt x="1959" y="363"/>
                  <a:pt x="1974" y="476"/>
                </a:cubicBezTo>
                <a:cubicBezTo>
                  <a:pt x="1989" y="589"/>
                  <a:pt x="2132" y="695"/>
                  <a:pt x="1928" y="748"/>
                </a:cubicBezTo>
                <a:cubicBezTo>
                  <a:pt x="1724" y="801"/>
                  <a:pt x="1021" y="786"/>
                  <a:pt x="749" y="793"/>
                </a:cubicBezTo>
                <a:cubicBezTo>
                  <a:pt x="477" y="800"/>
                  <a:pt x="408" y="831"/>
                  <a:pt x="295" y="793"/>
                </a:cubicBezTo>
                <a:cubicBezTo>
                  <a:pt x="182" y="755"/>
                  <a:pt x="114" y="665"/>
                  <a:pt x="69" y="567"/>
                </a:cubicBezTo>
                <a:cubicBezTo>
                  <a:pt x="24" y="469"/>
                  <a:pt x="0" y="287"/>
                  <a:pt x="23" y="204"/>
                </a:cubicBezTo>
                <a:cubicBezTo>
                  <a:pt x="46" y="121"/>
                  <a:pt x="39" y="91"/>
                  <a:pt x="205" y="68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8462" name="Text Box 30">
            <a:extLst>
              <a:ext uri="{FF2B5EF4-FFF2-40B4-BE49-F238E27FC236}">
                <a16:creationId xmlns:a16="http://schemas.microsoft.com/office/drawing/2014/main" id="{E3CF137E-63F8-4F5A-A450-09E3A0B45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4922516"/>
            <a:ext cx="36004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O objetivo é a sua descrição e antecipar mudanças ambientais em função de diferentes inputs</a:t>
            </a:r>
          </a:p>
        </p:txBody>
      </p:sp>
      <p:sp>
        <p:nvSpPr>
          <p:cNvPr id="18463" name="Text Box 31">
            <a:extLst>
              <a:ext uri="{FF2B5EF4-FFF2-40B4-BE49-F238E27FC236}">
                <a16:creationId xmlns:a16="http://schemas.microsoft.com/office/drawing/2014/main" id="{DA9B0FED-6095-4EEA-8A51-D86C61A06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893816"/>
            <a:ext cx="1698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t-BR" altLang="pt-BR">
                <a:latin typeface="Garamond" panose="02020404030301010803" pitchFamily="18" charset="0"/>
              </a:rPr>
              <a:t>Sistemas naturais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007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Reservatórios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6" idx="1"/>
          </p:cNvCxnSpPr>
          <p:nvPr/>
        </p:nvCxnSpPr>
        <p:spPr>
          <a:xfrm rot="16200000" flipH="1">
            <a:off x="2353338" y="2945278"/>
            <a:ext cx="567432" cy="176890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Vista panorâmica do lago com árvores ao fundo&#10;&#10;Descrição gerada automaticamente">
            <a:extLst>
              <a:ext uri="{FF2B5EF4-FFF2-40B4-BE49-F238E27FC236}">
                <a16:creationId xmlns:a16="http://schemas.microsoft.com/office/drawing/2014/main" id="{80AE2839-68F5-45CC-8FDA-C5479976D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508" y="2133600"/>
            <a:ext cx="5279594" cy="395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156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007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Rios e demais cursos d’água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3" idx="1"/>
          </p:cNvCxnSpPr>
          <p:nvPr/>
        </p:nvCxnSpPr>
        <p:spPr>
          <a:xfrm rot="16200000" flipH="1">
            <a:off x="2429854" y="2868762"/>
            <a:ext cx="567433" cy="192194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Rio com pedras na beira da água&#10;&#10;Descrição gerada automaticamente">
            <a:extLst>
              <a:ext uri="{FF2B5EF4-FFF2-40B4-BE49-F238E27FC236}">
                <a16:creationId xmlns:a16="http://schemas.microsoft.com/office/drawing/2014/main" id="{C35B7FC6-E2EE-47FD-B073-10626166E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540" y="2233851"/>
            <a:ext cx="5012260" cy="375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2370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574FBCB5-EFF1-4214-9967-DE991DA5B1C1}"/>
              </a:ext>
            </a:extLst>
          </p:cNvPr>
          <p:cNvGrpSpPr/>
          <p:nvPr/>
        </p:nvGrpSpPr>
        <p:grpSpPr>
          <a:xfrm>
            <a:off x="755576" y="2276872"/>
            <a:ext cx="7766595" cy="3795413"/>
            <a:chOff x="2196446" y="1273730"/>
            <a:chExt cx="7766595" cy="3795413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18B8546-B346-4E0D-8BB4-E7785C9BF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2097088"/>
              <a:ext cx="3852863" cy="1763712"/>
            </a:xfrm>
            <a:custGeom>
              <a:avLst/>
              <a:gdLst>
                <a:gd name="T0" fmla="*/ 1157 w 2351"/>
                <a:gd name="T1" fmla="*/ 113 h 1043"/>
                <a:gd name="T2" fmla="*/ 385 w 2351"/>
                <a:gd name="T3" fmla="*/ 159 h 1043"/>
                <a:gd name="T4" fmla="*/ 23 w 2351"/>
                <a:gd name="T5" fmla="*/ 612 h 1043"/>
                <a:gd name="T6" fmla="*/ 522 w 2351"/>
                <a:gd name="T7" fmla="*/ 930 h 1043"/>
                <a:gd name="T8" fmla="*/ 1656 w 2351"/>
                <a:gd name="T9" fmla="*/ 975 h 1043"/>
                <a:gd name="T10" fmla="*/ 2291 w 2351"/>
                <a:gd name="T11" fmla="*/ 521 h 1043"/>
                <a:gd name="T12" fmla="*/ 2018 w 2351"/>
                <a:gd name="T13" fmla="*/ 68 h 1043"/>
                <a:gd name="T14" fmla="*/ 1157 w 2351"/>
                <a:gd name="T15" fmla="*/ 11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1" h="1043">
                  <a:moveTo>
                    <a:pt x="1157" y="113"/>
                  </a:moveTo>
                  <a:cubicBezTo>
                    <a:pt x="885" y="128"/>
                    <a:pt x="574" y="76"/>
                    <a:pt x="385" y="159"/>
                  </a:cubicBezTo>
                  <a:cubicBezTo>
                    <a:pt x="196" y="242"/>
                    <a:pt x="0" y="484"/>
                    <a:pt x="23" y="612"/>
                  </a:cubicBezTo>
                  <a:cubicBezTo>
                    <a:pt x="46" y="740"/>
                    <a:pt x="250" y="870"/>
                    <a:pt x="522" y="930"/>
                  </a:cubicBezTo>
                  <a:cubicBezTo>
                    <a:pt x="794" y="990"/>
                    <a:pt x="1361" y="1043"/>
                    <a:pt x="1656" y="975"/>
                  </a:cubicBezTo>
                  <a:cubicBezTo>
                    <a:pt x="1951" y="907"/>
                    <a:pt x="2231" y="672"/>
                    <a:pt x="2291" y="521"/>
                  </a:cubicBezTo>
                  <a:cubicBezTo>
                    <a:pt x="2351" y="370"/>
                    <a:pt x="2199" y="136"/>
                    <a:pt x="2018" y="68"/>
                  </a:cubicBezTo>
                  <a:cubicBezTo>
                    <a:pt x="1837" y="0"/>
                    <a:pt x="1429" y="98"/>
                    <a:pt x="1157" y="11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dirty="0">
                <a:ln>
                  <a:solidFill>
                    <a:schemeClr val="accent4">
                      <a:lumMod val="50000"/>
                    </a:schemeClr>
                  </a:solidFill>
                </a:ln>
              </a:endParaRPr>
            </a:p>
          </p:txBody>
        </p:sp>
        <p:cxnSp>
          <p:nvCxnSpPr>
            <p:cNvPr id="6" name="AutoShape 5">
              <a:extLst>
                <a:ext uri="{FF2B5EF4-FFF2-40B4-BE49-F238E27FC236}">
                  <a16:creationId xmlns:a16="http://schemas.microsoft.com/office/drawing/2014/main" id="{DD1D1999-193D-4C9A-A200-BF3D6509BCEB}"/>
                </a:ext>
              </a:extLst>
            </p:cNvPr>
            <p:cNvCxnSpPr>
              <a:cxnSpLocks noChangeShapeType="1"/>
              <a:endCxn id="5" idx="2"/>
            </p:cNvCxnSpPr>
            <p:nvPr/>
          </p:nvCxnSpPr>
          <p:spPr bwMode="auto">
            <a:xfrm>
              <a:off x="2713039" y="3132138"/>
              <a:ext cx="12969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AutoShape 6">
              <a:extLst>
                <a:ext uri="{FF2B5EF4-FFF2-40B4-BE49-F238E27FC236}">
                  <a16:creationId xmlns:a16="http://schemas.microsoft.com/office/drawing/2014/main" id="{384D7334-734B-4D18-9FC3-9989DDFDC16C}"/>
                </a:ext>
              </a:extLst>
            </p:cNvPr>
            <p:cNvCxnSpPr>
              <a:cxnSpLocks noChangeShapeType="1"/>
              <a:stCxn id="5" idx="5"/>
            </p:cNvCxnSpPr>
            <p:nvPr/>
          </p:nvCxnSpPr>
          <p:spPr bwMode="auto">
            <a:xfrm>
              <a:off x="7726364" y="2978150"/>
              <a:ext cx="136683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" name="AutoShape 9">
              <a:extLst>
                <a:ext uri="{FF2B5EF4-FFF2-40B4-BE49-F238E27FC236}">
                  <a16:creationId xmlns:a16="http://schemas.microsoft.com/office/drawing/2014/main" id="{45C6285D-EBE6-413C-809B-2F0D91F720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812" y="2978150"/>
              <a:ext cx="431800" cy="360362"/>
            </a:xfrm>
            <a:prstGeom prst="curvedRightArrow">
              <a:avLst>
                <a:gd name="adj1" fmla="val 20000"/>
                <a:gd name="adj2" fmla="val 40000"/>
                <a:gd name="adj3" fmla="val 39941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9" name="Text Box 11">
              <a:extLst>
                <a:ext uri="{FF2B5EF4-FFF2-40B4-BE49-F238E27FC236}">
                  <a16:creationId xmlns:a16="http://schemas.microsoft.com/office/drawing/2014/main" id="{A1F33817-C546-4CC6-BA62-CCD2358882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073" y="2967342"/>
              <a:ext cx="71526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A→B</a:t>
              </a:r>
              <a:endParaRPr lang="pt-BR" altLang="pt-BR" dirty="0">
                <a:solidFill>
                  <a:srgbClr val="000000"/>
                </a:solidFill>
                <a:latin typeface="Century Gothic" panose="020B0502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10" name="Text Box 12">
              <a:extLst>
                <a:ext uri="{FF2B5EF4-FFF2-40B4-BE49-F238E27FC236}">
                  <a16:creationId xmlns:a16="http://schemas.microsoft.com/office/drawing/2014/main" id="{C03CE175-7274-4B33-AD51-0DB8F3B95C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37" y="2517124"/>
              <a:ext cx="311503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altLang="pt-BR" dirty="0">
                  <a:latin typeface="Century Gothic" panose="020B0502020202020204" pitchFamily="34" charset="0"/>
                </a:rPr>
                <a:t>Reações físico-químicas</a:t>
              </a:r>
            </a:p>
          </p:txBody>
        </p:sp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7E0AA397-F23C-4831-859D-FE2727D3F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6446" y="2744046"/>
              <a:ext cx="151195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dirty="0">
                  <a:latin typeface="Century Gothic" panose="020B0502020202020204" pitchFamily="34" charset="0"/>
                </a:rPr>
                <a:t>Q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1</a:t>
              </a:r>
              <a:r>
                <a:rPr lang="pt-BR" altLang="pt-BR" dirty="0">
                  <a:latin typeface="Century Gothic" panose="020B0502020202020204" pitchFamily="34" charset="0"/>
                </a:rPr>
                <a:t>,A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dirty="0">
                  <a:latin typeface="Century Gothic" panose="020B0502020202020204" pitchFamily="34" charset="0"/>
                </a:rPr>
                <a:t>, C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dirty="0">
                  <a:latin typeface="Century Gothic" panose="020B0502020202020204" pitchFamily="34" charset="0"/>
                </a:rPr>
                <a:t> </a:t>
              </a:r>
              <a:endParaRPr lang="pt-BR" altLang="pt-BR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2" name="AutoShape 5">
              <a:extLst>
                <a:ext uri="{FF2B5EF4-FFF2-40B4-BE49-F238E27FC236}">
                  <a16:creationId xmlns:a16="http://schemas.microsoft.com/office/drawing/2014/main" id="{5C72EDF5-1169-459C-A354-AC360AC6CA05}"/>
                </a:ext>
              </a:extLst>
            </p:cNvPr>
            <p:cNvCxnSpPr>
              <a:cxnSpLocks noChangeShapeType="1"/>
              <a:endCxn id="5" idx="1"/>
            </p:cNvCxnSpPr>
            <p:nvPr/>
          </p:nvCxnSpPr>
          <p:spPr bwMode="auto">
            <a:xfrm>
              <a:off x="3421626" y="1651819"/>
              <a:ext cx="1181245" cy="714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" name="Text Box 14">
              <a:extLst>
                <a:ext uri="{FF2B5EF4-FFF2-40B4-BE49-F238E27FC236}">
                  <a16:creationId xmlns:a16="http://schemas.microsoft.com/office/drawing/2014/main" id="{F781BF85-A6EB-4FB9-B826-687A8BC2B0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3331" y="1273730"/>
              <a:ext cx="14574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dirty="0">
                  <a:latin typeface="Century Gothic" panose="020B0502020202020204" pitchFamily="34" charset="0"/>
                </a:rPr>
                <a:t>Q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2</a:t>
              </a:r>
              <a:r>
                <a:rPr lang="pt-BR" altLang="pt-BR" dirty="0">
                  <a:latin typeface="Century Gothic" panose="020B0502020202020204" pitchFamily="34" charset="0"/>
                </a:rPr>
                <a:t>,A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dirty="0">
                  <a:latin typeface="Century Gothic" panose="020B0502020202020204" pitchFamily="34" charset="0"/>
                </a:rPr>
                <a:t>, B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dirty="0">
                  <a:latin typeface="Century Gothic" panose="020B0502020202020204" pitchFamily="34" charset="0"/>
                </a:rPr>
                <a:t> </a:t>
              </a:r>
              <a:endParaRPr lang="pt-BR" altLang="pt-BR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67ADCEA1-0799-4883-B53D-B14DED1206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4382" y="2524707"/>
              <a:ext cx="188865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dirty="0">
                  <a:latin typeface="Century Gothic" panose="020B0502020202020204" pitchFamily="34" charset="0"/>
                </a:rPr>
                <a:t>Q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3</a:t>
              </a:r>
              <a:r>
                <a:rPr lang="pt-BR" altLang="pt-BR" dirty="0">
                  <a:latin typeface="Century Gothic" panose="020B0502020202020204" pitchFamily="34" charset="0"/>
                </a:rPr>
                <a:t>,A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dirty="0">
                  <a:latin typeface="Century Gothic" panose="020B0502020202020204" pitchFamily="34" charset="0"/>
                </a:rPr>
                <a:t>, B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s,3 </a:t>
              </a:r>
              <a:r>
                <a:rPr lang="pt-BR" altLang="pt-BR" dirty="0">
                  <a:latin typeface="Century Gothic" panose="020B0502020202020204" pitchFamily="34" charset="0"/>
                </a:rPr>
                <a:t>,C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dirty="0">
                  <a:latin typeface="Century Gothic" panose="020B0502020202020204" pitchFamily="34" charset="0"/>
                </a:rPr>
                <a:t> </a:t>
              </a:r>
              <a:endParaRPr lang="pt-BR" altLang="pt-BR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16" name="AutoShape 6">
              <a:extLst>
                <a:ext uri="{FF2B5EF4-FFF2-40B4-BE49-F238E27FC236}">
                  <a16:creationId xmlns:a16="http://schemas.microsoft.com/office/drawing/2014/main" id="{042F8CFA-C196-4EB7-AB81-A354E6EA1D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63583" y="3690989"/>
              <a:ext cx="1434175" cy="9400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Text Box 14">
              <a:extLst>
                <a:ext uri="{FF2B5EF4-FFF2-40B4-BE49-F238E27FC236}">
                  <a16:creationId xmlns:a16="http://schemas.microsoft.com/office/drawing/2014/main" id="{7A22ABBB-88F8-40AB-B207-E87558EA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364" y="4699811"/>
              <a:ext cx="1888659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dirty="0">
                  <a:latin typeface="Century Gothic" panose="020B0502020202020204" pitchFamily="34" charset="0"/>
                </a:rPr>
                <a:t>Q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4</a:t>
              </a:r>
              <a:r>
                <a:rPr lang="pt-BR" altLang="pt-BR" dirty="0">
                  <a:latin typeface="Century Gothic" panose="020B0502020202020204" pitchFamily="34" charset="0"/>
                </a:rPr>
                <a:t>,A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dirty="0">
                  <a:latin typeface="Century Gothic" panose="020B0502020202020204" pitchFamily="34" charset="0"/>
                </a:rPr>
                <a:t>, B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s,4 </a:t>
              </a:r>
              <a:r>
                <a:rPr lang="pt-BR" altLang="pt-BR" dirty="0">
                  <a:latin typeface="Century Gothic" panose="020B0502020202020204" pitchFamily="34" charset="0"/>
                </a:rPr>
                <a:t>,C</a:t>
              </a:r>
              <a:r>
                <a:rPr lang="pt-BR" altLang="pt-BR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dirty="0">
                  <a:latin typeface="Century Gothic" panose="020B0502020202020204" pitchFamily="34" charset="0"/>
                </a:rPr>
                <a:t> </a:t>
              </a:r>
              <a:endParaRPr lang="pt-BR" altLang="pt-BR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E25F2202-13EC-447E-89FE-1536E6226E8F}"/>
                </a:ext>
              </a:extLst>
            </p:cNvPr>
            <p:cNvSpPr/>
            <p:nvPr/>
          </p:nvSpPr>
          <p:spPr>
            <a:xfrm>
              <a:off x="3785418" y="1769807"/>
              <a:ext cx="4149213" cy="2722236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A7B7E03-D983-49FF-83FD-5492B083BAFE}"/>
                </a:ext>
              </a:extLst>
            </p:cNvPr>
            <p:cNvSpPr txBox="1"/>
            <p:nvPr/>
          </p:nvSpPr>
          <p:spPr>
            <a:xfrm>
              <a:off x="3794891" y="4610031"/>
              <a:ext cx="167706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Volume de controle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055127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CFFDA2B-9285-4A8B-8F5D-469A3C49B66C}"/>
              </a:ext>
            </a:extLst>
          </p:cNvPr>
          <p:cNvGrpSpPr>
            <a:grpSpLocks noChangeAspect="1"/>
          </p:cNvGrpSpPr>
          <p:nvPr/>
        </p:nvGrpSpPr>
        <p:grpSpPr>
          <a:xfrm>
            <a:off x="2051720" y="1801693"/>
            <a:ext cx="5348363" cy="2623386"/>
            <a:chOff x="2196446" y="1273730"/>
            <a:chExt cx="7809422" cy="3830542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98928E36-0CE3-44C1-9434-607C6E2E6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2097088"/>
              <a:ext cx="3852863" cy="1763712"/>
            </a:xfrm>
            <a:custGeom>
              <a:avLst/>
              <a:gdLst>
                <a:gd name="T0" fmla="*/ 1157 w 2351"/>
                <a:gd name="T1" fmla="*/ 113 h 1043"/>
                <a:gd name="T2" fmla="*/ 385 w 2351"/>
                <a:gd name="T3" fmla="*/ 159 h 1043"/>
                <a:gd name="T4" fmla="*/ 23 w 2351"/>
                <a:gd name="T5" fmla="*/ 612 h 1043"/>
                <a:gd name="T6" fmla="*/ 522 w 2351"/>
                <a:gd name="T7" fmla="*/ 930 h 1043"/>
                <a:gd name="T8" fmla="*/ 1656 w 2351"/>
                <a:gd name="T9" fmla="*/ 975 h 1043"/>
                <a:gd name="T10" fmla="*/ 2291 w 2351"/>
                <a:gd name="T11" fmla="*/ 521 h 1043"/>
                <a:gd name="T12" fmla="*/ 2018 w 2351"/>
                <a:gd name="T13" fmla="*/ 68 h 1043"/>
                <a:gd name="T14" fmla="*/ 1157 w 2351"/>
                <a:gd name="T15" fmla="*/ 11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1" h="1043">
                  <a:moveTo>
                    <a:pt x="1157" y="113"/>
                  </a:moveTo>
                  <a:cubicBezTo>
                    <a:pt x="885" y="128"/>
                    <a:pt x="574" y="76"/>
                    <a:pt x="385" y="159"/>
                  </a:cubicBezTo>
                  <a:cubicBezTo>
                    <a:pt x="196" y="242"/>
                    <a:pt x="0" y="484"/>
                    <a:pt x="23" y="612"/>
                  </a:cubicBezTo>
                  <a:cubicBezTo>
                    <a:pt x="46" y="740"/>
                    <a:pt x="250" y="870"/>
                    <a:pt x="522" y="930"/>
                  </a:cubicBezTo>
                  <a:cubicBezTo>
                    <a:pt x="794" y="990"/>
                    <a:pt x="1361" y="1043"/>
                    <a:pt x="1656" y="975"/>
                  </a:cubicBezTo>
                  <a:cubicBezTo>
                    <a:pt x="1951" y="907"/>
                    <a:pt x="2231" y="672"/>
                    <a:pt x="2291" y="521"/>
                  </a:cubicBezTo>
                  <a:cubicBezTo>
                    <a:pt x="2351" y="370"/>
                    <a:pt x="2199" y="136"/>
                    <a:pt x="2018" y="68"/>
                  </a:cubicBezTo>
                  <a:cubicBezTo>
                    <a:pt x="1837" y="0"/>
                    <a:pt x="1429" y="98"/>
                    <a:pt x="1157" y="11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200" dirty="0">
                <a:ln>
                  <a:solidFill>
                    <a:schemeClr val="accent4">
                      <a:lumMod val="50000"/>
                    </a:schemeClr>
                  </a:solidFill>
                </a:ln>
              </a:endParaRPr>
            </a:p>
          </p:txBody>
        </p:sp>
        <p:cxnSp>
          <p:nvCxnSpPr>
            <p:cNvPr id="22" name="AutoShape 5">
              <a:extLst>
                <a:ext uri="{FF2B5EF4-FFF2-40B4-BE49-F238E27FC236}">
                  <a16:creationId xmlns:a16="http://schemas.microsoft.com/office/drawing/2014/main" id="{BAF75611-107E-4CD5-81EC-F4C0A10AEF1C}"/>
                </a:ext>
              </a:extLst>
            </p:cNvPr>
            <p:cNvCxnSpPr>
              <a:cxnSpLocks noChangeShapeType="1"/>
              <a:endCxn id="21" idx="2"/>
            </p:cNvCxnSpPr>
            <p:nvPr/>
          </p:nvCxnSpPr>
          <p:spPr bwMode="auto">
            <a:xfrm>
              <a:off x="2713039" y="3132138"/>
              <a:ext cx="12969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6">
              <a:extLst>
                <a:ext uri="{FF2B5EF4-FFF2-40B4-BE49-F238E27FC236}">
                  <a16:creationId xmlns:a16="http://schemas.microsoft.com/office/drawing/2014/main" id="{19853596-BA6C-4329-8FF1-C0A691BF8EB2}"/>
                </a:ext>
              </a:extLst>
            </p:cNvPr>
            <p:cNvCxnSpPr>
              <a:cxnSpLocks noChangeShapeType="1"/>
              <a:stCxn id="21" idx="5"/>
            </p:cNvCxnSpPr>
            <p:nvPr/>
          </p:nvCxnSpPr>
          <p:spPr bwMode="auto">
            <a:xfrm>
              <a:off x="7726364" y="2978150"/>
              <a:ext cx="136683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id="{33B1488A-6EDC-4247-ADD2-458DA02C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812" y="2978150"/>
              <a:ext cx="431800" cy="360362"/>
            </a:xfrm>
            <a:prstGeom prst="curvedRightArrow">
              <a:avLst>
                <a:gd name="adj1" fmla="val 20000"/>
                <a:gd name="adj2" fmla="val 40000"/>
                <a:gd name="adj3" fmla="val 39941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200"/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5145E9F3-0B18-4D32-B4E9-D2227001F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073" y="2967342"/>
              <a:ext cx="789260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A→B</a:t>
              </a:r>
              <a:endParaRPr lang="pt-BR" altLang="pt-BR" sz="1200" dirty="0">
                <a:solidFill>
                  <a:srgbClr val="000000"/>
                </a:solidFill>
                <a:latin typeface="Century Gothic" panose="020B0502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17830E2A-34AF-4D1A-9FD4-0ACEEA59E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37" y="2517124"/>
              <a:ext cx="3115034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Reações físico-químicas</a:t>
              </a: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59DC7471-C37B-4BFD-A9CE-73305BED6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6446" y="2744046"/>
              <a:ext cx="1561667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8" name="AutoShape 5">
              <a:extLst>
                <a:ext uri="{FF2B5EF4-FFF2-40B4-BE49-F238E27FC236}">
                  <a16:creationId xmlns:a16="http://schemas.microsoft.com/office/drawing/2014/main" id="{6F950B40-3E7F-452F-B060-A5BB790896F2}"/>
                </a:ext>
              </a:extLst>
            </p:cNvPr>
            <p:cNvCxnSpPr>
              <a:cxnSpLocks noChangeShapeType="1"/>
              <a:endCxn id="21" idx="1"/>
            </p:cNvCxnSpPr>
            <p:nvPr/>
          </p:nvCxnSpPr>
          <p:spPr bwMode="auto">
            <a:xfrm>
              <a:off x="3421626" y="1651819"/>
              <a:ext cx="1181245" cy="714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 Box 14">
              <a:extLst>
                <a:ext uri="{FF2B5EF4-FFF2-40B4-BE49-F238E27FC236}">
                  <a16:creationId xmlns:a16="http://schemas.microsoft.com/office/drawing/2014/main" id="{897D4430-C2D4-44E5-A967-0096362AC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3331" y="1273730"/>
              <a:ext cx="1507833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34E523BD-3100-47EC-93E2-6C87E2BC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4382" y="2524708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31" name="AutoShape 6">
              <a:extLst>
                <a:ext uri="{FF2B5EF4-FFF2-40B4-BE49-F238E27FC236}">
                  <a16:creationId xmlns:a16="http://schemas.microsoft.com/office/drawing/2014/main" id="{F6536930-967A-4E16-93DF-87E6E09C43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63583" y="3690989"/>
              <a:ext cx="1434175" cy="9400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 Box 14">
              <a:extLst>
                <a:ext uri="{FF2B5EF4-FFF2-40B4-BE49-F238E27FC236}">
                  <a16:creationId xmlns:a16="http://schemas.microsoft.com/office/drawing/2014/main" id="{D6B76564-D902-4EDA-A1D5-CAA58BB77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364" y="4699811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06CDFEC4-809A-4443-BD62-595FEE94A670}"/>
                </a:ext>
              </a:extLst>
            </p:cNvPr>
            <p:cNvSpPr/>
            <p:nvPr/>
          </p:nvSpPr>
          <p:spPr>
            <a:xfrm>
              <a:off x="3785418" y="1769807"/>
              <a:ext cx="4149213" cy="2722236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AE0A8AC-A38E-4A68-94BB-CDC941653B0A}"/>
                </a:ext>
              </a:extLst>
            </p:cNvPr>
            <p:cNvSpPr txBox="1"/>
            <p:nvPr/>
          </p:nvSpPr>
          <p:spPr>
            <a:xfrm>
              <a:off x="3794892" y="4610030"/>
              <a:ext cx="2448765" cy="40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Volume de controle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F7E3CBFA-C0D3-4349-B2F5-A936C5B8F9C5}"/>
                  </a:ext>
                </a:extLst>
              </p:cNvPr>
              <p:cNvSpPr txBox="1"/>
              <p:nvPr/>
            </p:nvSpPr>
            <p:spPr>
              <a:xfrm>
                <a:off x="564315" y="4827815"/>
                <a:ext cx="7992888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𝑑𝑚</m:t>
                                          </m:r>
                                        </m:num>
                                        <m:den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𝑑𝑚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𝑑𝑡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F7E3CBFA-C0D3-4349-B2F5-A936C5B8F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15" y="4827815"/>
                <a:ext cx="7992888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421202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F7E3CBFA-C0D3-4349-B2F5-A936C5B8F9C5}"/>
                  </a:ext>
                </a:extLst>
              </p:cNvPr>
              <p:cNvSpPr txBox="1"/>
              <p:nvPr/>
            </p:nvSpPr>
            <p:spPr>
              <a:xfrm>
                <a:off x="575556" y="2133600"/>
                <a:ext cx="7992888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𝑑𝑚</m:t>
                                          </m:r>
                                        </m:num>
                                        <m:den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𝑑𝑚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𝑑𝑡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F7E3CBFA-C0D3-4349-B2F5-A936C5B8F9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556" y="2133600"/>
                <a:ext cx="7992888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24FD9294-1EC0-4C2C-BEFB-7B54E30ED002}"/>
                  </a:ext>
                </a:extLst>
              </p:cNvPr>
              <p:cNvSpPr txBox="1"/>
              <p:nvPr/>
            </p:nvSpPr>
            <p:spPr>
              <a:xfrm>
                <a:off x="6372200" y="3579129"/>
                <a:ext cx="2699792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𝑑𝑚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24FD9294-1EC0-4C2C-BEFB-7B54E30ED0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3579129"/>
                <a:ext cx="2699792" cy="9221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9B1E30F8-73F2-460D-8111-12B33A58A96A}"/>
              </a:ext>
            </a:extLst>
          </p:cNvPr>
          <p:cNvSpPr/>
          <p:nvPr/>
        </p:nvSpPr>
        <p:spPr>
          <a:xfrm>
            <a:off x="5219700" y="3890394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6BD429A1-28FE-48C0-BB18-582B7E5DC6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530" y="3806113"/>
            <a:ext cx="4870516" cy="631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3400" dirty="0"/>
              <a:t>Entrada e saída de massa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sp>
        <p:nvSpPr>
          <p:cNvPr id="39" name="Seta: para a Direita 38">
            <a:extLst>
              <a:ext uri="{FF2B5EF4-FFF2-40B4-BE49-F238E27FC236}">
                <a16:creationId xmlns:a16="http://schemas.microsoft.com/office/drawing/2014/main" id="{4A334991-5ED9-4279-90A4-7302F2B665E3}"/>
              </a:ext>
            </a:extLst>
          </p:cNvPr>
          <p:cNvSpPr/>
          <p:nvPr/>
        </p:nvSpPr>
        <p:spPr>
          <a:xfrm>
            <a:off x="2363546" y="5020544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Rectangle 4">
            <a:extLst>
              <a:ext uri="{FF2B5EF4-FFF2-40B4-BE49-F238E27FC236}">
                <a16:creationId xmlns:a16="http://schemas.microsoft.com/office/drawing/2014/main" id="{14057065-85BE-4BB8-949A-B714C27D3320}"/>
              </a:ext>
            </a:extLst>
          </p:cNvPr>
          <p:cNvSpPr txBox="1">
            <a:spLocks noChangeArrowheads="1"/>
          </p:cNvSpPr>
          <p:nvPr/>
        </p:nvSpPr>
        <p:spPr>
          <a:xfrm>
            <a:off x="228530" y="4984490"/>
            <a:ext cx="2255238" cy="631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r>
              <a:rPr lang="pt-BR" sz="3400" dirty="0"/>
              <a:t>Reações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0C9CA582-6B7C-4DBE-A3EB-E5D42E0E4B4D}"/>
                  </a:ext>
                </a:extLst>
              </p:cNvPr>
              <p:cNvSpPr txBox="1"/>
              <p:nvPr/>
            </p:nvSpPr>
            <p:spPr>
              <a:xfrm>
                <a:off x="3779912" y="4715431"/>
                <a:ext cx="3079658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0C9CA582-6B7C-4DBE-A3EB-E5D42E0E4B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4715431"/>
                <a:ext cx="3079658" cy="9702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98665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CFFDA2B-9285-4A8B-8F5D-469A3C49B66C}"/>
              </a:ext>
            </a:extLst>
          </p:cNvPr>
          <p:cNvGrpSpPr>
            <a:grpSpLocks noChangeAspect="1"/>
          </p:cNvGrpSpPr>
          <p:nvPr/>
        </p:nvGrpSpPr>
        <p:grpSpPr>
          <a:xfrm>
            <a:off x="2051720" y="1801693"/>
            <a:ext cx="5348363" cy="2623386"/>
            <a:chOff x="2196446" y="1273730"/>
            <a:chExt cx="7809422" cy="3830542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98928E36-0CE3-44C1-9434-607C6E2E6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2097088"/>
              <a:ext cx="3852863" cy="1763712"/>
            </a:xfrm>
            <a:custGeom>
              <a:avLst/>
              <a:gdLst>
                <a:gd name="T0" fmla="*/ 1157 w 2351"/>
                <a:gd name="T1" fmla="*/ 113 h 1043"/>
                <a:gd name="T2" fmla="*/ 385 w 2351"/>
                <a:gd name="T3" fmla="*/ 159 h 1043"/>
                <a:gd name="T4" fmla="*/ 23 w 2351"/>
                <a:gd name="T5" fmla="*/ 612 h 1043"/>
                <a:gd name="T6" fmla="*/ 522 w 2351"/>
                <a:gd name="T7" fmla="*/ 930 h 1043"/>
                <a:gd name="T8" fmla="*/ 1656 w 2351"/>
                <a:gd name="T9" fmla="*/ 975 h 1043"/>
                <a:gd name="T10" fmla="*/ 2291 w 2351"/>
                <a:gd name="T11" fmla="*/ 521 h 1043"/>
                <a:gd name="T12" fmla="*/ 2018 w 2351"/>
                <a:gd name="T13" fmla="*/ 68 h 1043"/>
                <a:gd name="T14" fmla="*/ 1157 w 2351"/>
                <a:gd name="T15" fmla="*/ 11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1" h="1043">
                  <a:moveTo>
                    <a:pt x="1157" y="113"/>
                  </a:moveTo>
                  <a:cubicBezTo>
                    <a:pt x="885" y="128"/>
                    <a:pt x="574" y="76"/>
                    <a:pt x="385" y="159"/>
                  </a:cubicBezTo>
                  <a:cubicBezTo>
                    <a:pt x="196" y="242"/>
                    <a:pt x="0" y="484"/>
                    <a:pt x="23" y="612"/>
                  </a:cubicBezTo>
                  <a:cubicBezTo>
                    <a:pt x="46" y="740"/>
                    <a:pt x="250" y="870"/>
                    <a:pt x="522" y="930"/>
                  </a:cubicBezTo>
                  <a:cubicBezTo>
                    <a:pt x="794" y="990"/>
                    <a:pt x="1361" y="1043"/>
                    <a:pt x="1656" y="975"/>
                  </a:cubicBezTo>
                  <a:cubicBezTo>
                    <a:pt x="1951" y="907"/>
                    <a:pt x="2231" y="672"/>
                    <a:pt x="2291" y="521"/>
                  </a:cubicBezTo>
                  <a:cubicBezTo>
                    <a:pt x="2351" y="370"/>
                    <a:pt x="2199" y="136"/>
                    <a:pt x="2018" y="68"/>
                  </a:cubicBezTo>
                  <a:cubicBezTo>
                    <a:pt x="1837" y="0"/>
                    <a:pt x="1429" y="98"/>
                    <a:pt x="1157" y="11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200" dirty="0">
                <a:ln>
                  <a:solidFill>
                    <a:schemeClr val="accent4">
                      <a:lumMod val="50000"/>
                    </a:schemeClr>
                  </a:solidFill>
                </a:ln>
              </a:endParaRPr>
            </a:p>
          </p:txBody>
        </p:sp>
        <p:cxnSp>
          <p:nvCxnSpPr>
            <p:cNvPr id="22" name="AutoShape 5">
              <a:extLst>
                <a:ext uri="{FF2B5EF4-FFF2-40B4-BE49-F238E27FC236}">
                  <a16:creationId xmlns:a16="http://schemas.microsoft.com/office/drawing/2014/main" id="{BAF75611-107E-4CD5-81EC-F4C0A10AEF1C}"/>
                </a:ext>
              </a:extLst>
            </p:cNvPr>
            <p:cNvCxnSpPr>
              <a:cxnSpLocks noChangeShapeType="1"/>
              <a:endCxn id="21" idx="2"/>
            </p:cNvCxnSpPr>
            <p:nvPr/>
          </p:nvCxnSpPr>
          <p:spPr bwMode="auto">
            <a:xfrm>
              <a:off x="2713039" y="3132138"/>
              <a:ext cx="12969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6">
              <a:extLst>
                <a:ext uri="{FF2B5EF4-FFF2-40B4-BE49-F238E27FC236}">
                  <a16:creationId xmlns:a16="http://schemas.microsoft.com/office/drawing/2014/main" id="{19853596-BA6C-4329-8FF1-C0A691BF8EB2}"/>
                </a:ext>
              </a:extLst>
            </p:cNvPr>
            <p:cNvCxnSpPr>
              <a:cxnSpLocks noChangeShapeType="1"/>
              <a:stCxn id="21" idx="5"/>
            </p:cNvCxnSpPr>
            <p:nvPr/>
          </p:nvCxnSpPr>
          <p:spPr bwMode="auto">
            <a:xfrm>
              <a:off x="7726364" y="2978150"/>
              <a:ext cx="136683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id="{33B1488A-6EDC-4247-ADD2-458DA02C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812" y="2978150"/>
              <a:ext cx="431800" cy="360362"/>
            </a:xfrm>
            <a:prstGeom prst="curvedRightArrow">
              <a:avLst>
                <a:gd name="adj1" fmla="val 20000"/>
                <a:gd name="adj2" fmla="val 40000"/>
                <a:gd name="adj3" fmla="val 39941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200"/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5145E9F3-0B18-4D32-B4E9-D2227001F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073" y="2967342"/>
              <a:ext cx="789260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A→B</a:t>
              </a:r>
              <a:endParaRPr lang="pt-BR" altLang="pt-BR" sz="1200" dirty="0">
                <a:solidFill>
                  <a:srgbClr val="000000"/>
                </a:solidFill>
                <a:latin typeface="Century Gothic" panose="020B0502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17830E2A-34AF-4D1A-9FD4-0ACEEA59E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37" y="2517124"/>
              <a:ext cx="3115034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Reações físico-químicas</a:t>
              </a: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59DC7471-C37B-4BFD-A9CE-73305BED6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6446" y="2744046"/>
              <a:ext cx="1561667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8" name="AutoShape 5">
              <a:extLst>
                <a:ext uri="{FF2B5EF4-FFF2-40B4-BE49-F238E27FC236}">
                  <a16:creationId xmlns:a16="http://schemas.microsoft.com/office/drawing/2014/main" id="{6F950B40-3E7F-452F-B060-A5BB790896F2}"/>
                </a:ext>
              </a:extLst>
            </p:cNvPr>
            <p:cNvCxnSpPr>
              <a:cxnSpLocks noChangeShapeType="1"/>
              <a:endCxn id="21" idx="1"/>
            </p:cNvCxnSpPr>
            <p:nvPr/>
          </p:nvCxnSpPr>
          <p:spPr bwMode="auto">
            <a:xfrm>
              <a:off x="3421626" y="1651819"/>
              <a:ext cx="1181245" cy="714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 Box 14">
              <a:extLst>
                <a:ext uri="{FF2B5EF4-FFF2-40B4-BE49-F238E27FC236}">
                  <a16:creationId xmlns:a16="http://schemas.microsoft.com/office/drawing/2014/main" id="{897D4430-C2D4-44E5-A967-0096362AC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3331" y="1273730"/>
              <a:ext cx="1507833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34E523BD-3100-47EC-93E2-6C87E2BC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4382" y="2524708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31" name="AutoShape 6">
              <a:extLst>
                <a:ext uri="{FF2B5EF4-FFF2-40B4-BE49-F238E27FC236}">
                  <a16:creationId xmlns:a16="http://schemas.microsoft.com/office/drawing/2014/main" id="{F6536930-967A-4E16-93DF-87E6E09C43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63583" y="3690989"/>
              <a:ext cx="1434175" cy="9400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 Box 14">
              <a:extLst>
                <a:ext uri="{FF2B5EF4-FFF2-40B4-BE49-F238E27FC236}">
                  <a16:creationId xmlns:a16="http://schemas.microsoft.com/office/drawing/2014/main" id="{D6B76564-D902-4EDA-A1D5-CAA58BB77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364" y="4699811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06CDFEC4-809A-4443-BD62-595FEE94A670}"/>
                </a:ext>
              </a:extLst>
            </p:cNvPr>
            <p:cNvSpPr/>
            <p:nvPr/>
          </p:nvSpPr>
          <p:spPr>
            <a:xfrm>
              <a:off x="3785418" y="1769807"/>
              <a:ext cx="4149213" cy="2722236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AE0A8AC-A38E-4A68-94BB-CDC941653B0A}"/>
                </a:ext>
              </a:extLst>
            </p:cNvPr>
            <p:cNvSpPr txBox="1"/>
            <p:nvPr/>
          </p:nvSpPr>
          <p:spPr>
            <a:xfrm>
              <a:off x="3794892" y="4610030"/>
              <a:ext cx="2448765" cy="40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Volume de controle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9CB51AD1-B6BA-4EC8-8414-83A99D4CF6A3}"/>
                  </a:ext>
                </a:extLst>
              </p:cNvPr>
              <p:cNvSpPr txBox="1"/>
              <p:nvPr/>
            </p:nvSpPr>
            <p:spPr>
              <a:xfrm>
                <a:off x="219473" y="4828460"/>
                <a:ext cx="8568951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0,1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0,2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𝑑𝐴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9CB51AD1-B6BA-4EC8-8414-83A99D4CF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73" y="4828460"/>
                <a:ext cx="8568951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20496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CFFDA2B-9285-4A8B-8F5D-469A3C49B66C}"/>
              </a:ext>
            </a:extLst>
          </p:cNvPr>
          <p:cNvGrpSpPr>
            <a:grpSpLocks noChangeAspect="1"/>
          </p:cNvGrpSpPr>
          <p:nvPr/>
        </p:nvGrpSpPr>
        <p:grpSpPr>
          <a:xfrm>
            <a:off x="2051720" y="1801693"/>
            <a:ext cx="5348363" cy="2623386"/>
            <a:chOff x="2196446" y="1273730"/>
            <a:chExt cx="7809422" cy="3830542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98928E36-0CE3-44C1-9434-607C6E2E6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2097088"/>
              <a:ext cx="3852863" cy="1763712"/>
            </a:xfrm>
            <a:custGeom>
              <a:avLst/>
              <a:gdLst>
                <a:gd name="T0" fmla="*/ 1157 w 2351"/>
                <a:gd name="T1" fmla="*/ 113 h 1043"/>
                <a:gd name="T2" fmla="*/ 385 w 2351"/>
                <a:gd name="T3" fmla="*/ 159 h 1043"/>
                <a:gd name="T4" fmla="*/ 23 w 2351"/>
                <a:gd name="T5" fmla="*/ 612 h 1043"/>
                <a:gd name="T6" fmla="*/ 522 w 2351"/>
                <a:gd name="T7" fmla="*/ 930 h 1043"/>
                <a:gd name="T8" fmla="*/ 1656 w 2351"/>
                <a:gd name="T9" fmla="*/ 975 h 1043"/>
                <a:gd name="T10" fmla="*/ 2291 w 2351"/>
                <a:gd name="T11" fmla="*/ 521 h 1043"/>
                <a:gd name="T12" fmla="*/ 2018 w 2351"/>
                <a:gd name="T13" fmla="*/ 68 h 1043"/>
                <a:gd name="T14" fmla="*/ 1157 w 2351"/>
                <a:gd name="T15" fmla="*/ 11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1" h="1043">
                  <a:moveTo>
                    <a:pt x="1157" y="113"/>
                  </a:moveTo>
                  <a:cubicBezTo>
                    <a:pt x="885" y="128"/>
                    <a:pt x="574" y="76"/>
                    <a:pt x="385" y="159"/>
                  </a:cubicBezTo>
                  <a:cubicBezTo>
                    <a:pt x="196" y="242"/>
                    <a:pt x="0" y="484"/>
                    <a:pt x="23" y="612"/>
                  </a:cubicBezTo>
                  <a:cubicBezTo>
                    <a:pt x="46" y="740"/>
                    <a:pt x="250" y="870"/>
                    <a:pt x="522" y="930"/>
                  </a:cubicBezTo>
                  <a:cubicBezTo>
                    <a:pt x="794" y="990"/>
                    <a:pt x="1361" y="1043"/>
                    <a:pt x="1656" y="975"/>
                  </a:cubicBezTo>
                  <a:cubicBezTo>
                    <a:pt x="1951" y="907"/>
                    <a:pt x="2231" y="672"/>
                    <a:pt x="2291" y="521"/>
                  </a:cubicBezTo>
                  <a:cubicBezTo>
                    <a:pt x="2351" y="370"/>
                    <a:pt x="2199" y="136"/>
                    <a:pt x="2018" y="68"/>
                  </a:cubicBezTo>
                  <a:cubicBezTo>
                    <a:pt x="1837" y="0"/>
                    <a:pt x="1429" y="98"/>
                    <a:pt x="1157" y="11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200" dirty="0">
                <a:ln>
                  <a:solidFill>
                    <a:schemeClr val="accent4">
                      <a:lumMod val="50000"/>
                    </a:schemeClr>
                  </a:solidFill>
                </a:ln>
              </a:endParaRPr>
            </a:p>
          </p:txBody>
        </p:sp>
        <p:cxnSp>
          <p:nvCxnSpPr>
            <p:cNvPr id="22" name="AutoShape 5">
              <a:extLst>
                <a:ext uri="{FF2B5EF4-FFF2-40B4-BE49-F238E27FC236}">
                  <a16:creationId xmlns:a16="http://schemas.microsoft.com/office/drawing/2014/main" id="{BAF75611-107E-4CD5-81EC-F4C0A10AEF1C}"/>
                </a:ext>
              </a:extLst>
            </p:cNvPr>
            <p:cNvCxnSpPr>
              <a:cxnSpLocks noChangeShapeType="1"/>
              <a:endCxn id="21" idx="2"/>
            </p:cNvCxnSpPr>
            <p:nvPr/>
          </p:nvCxnSpPr>
          <p:spPr bwMode="auto">
            <a:xfrm>
              <a:off x="2713039" y="3132138"/>
              <a:ext cx="12969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6">
              <a:extLst>
                <a:ext uri="{FF2B5EF4-FFF2-40B4-BE49-F238E27FC236}">
                  <a16:creationId xmlns:a16="http://schemas.microsoft.com/office/drawing/2014/main" id="{19853596-BA6C-4329-8FF1-C0A691BF8EB2}"/>
                </a:ext>
              </a:extLst>
            </p:cNvPr>
            <p:cNvCxnSpPr>
              <a:cxnSpLocks noChangeShapeType="1"/>
              <a:stCxn id="21" idx="5"/>
            </p:cNvCxnSpPr>
            <p:nvPr/>
          </p:nvCxnSpPr>
          <p:spPr bwMode="auto">
            <a:xfrm>
              <a:off x="7726364" y="2978150"/>
              <a:ext cx="136683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id="{33B1488A-6EDC-4247-ADD2-458DA02C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812" y="2978150"/>
              <a:ext cx="431800" cy="360362"/>
            </a:xfrm>
            <a:prstGeom prst="curvedRightArrow">
              <a:avLst>
                <a:gd name="adj1" fmla="val 20000"/>
                <a:gd name="adj2" fmla="val 40000"/>
                <a:gd name="adj3" fmla="val 39941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200"/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5145E9F3-0B18-4D32-B4E9-D2227001F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073" y="2967342"/>
              <a:ext cx="789260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A→B</a:t>
              </a:r>
              <a:endParaRPr lang="pt-BR" altLang="pt-BR" sz="1200" dirty="0">
                <a:solidFill>
                  <a:srgbClr val="000000"/>
                </a:solidFill>
                <a:latin typeface="Century Gothic" panose="020B0502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17830E2A-34AF-4D1A-9FD4-0ACEEA59E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37" y="2517124"/>
              <a:ext cx="3115034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Reações físico-químicas</a:t>
              </a: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59DC7471-C37B-4BFD-A9CE-73305BED6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6446" y="2744046"/>
              <a:ext cx="1561667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8" name="AutoShape 5">
              <a:extLst>
                <a:ext uri="{FF2B5EF4-FFF2-40B4-BE49-F238E27FC236}">
                  <a16:creationId xmlns:a16="http://schemas.microsoft.com/office/drawing/2014/main" id="{6F950B40-3E7F-452F-B060-A5BB790896F2}"/>
                </a:ext>
              </a:extLst>
            </p:cNvPr>
            <p:cNvCxnSpPr>
              <a:cxnSpLocks noChangeShapeType="1"/>
              <a:endCxn id="21" idx="1"/>
            </p:cNvCxnSpPr>
            <p:nvPr/>
          </p:nvCxnSpPr>
          <p:spPr bwMode="auto">
            <a:xfrm>
              <a:off x="3421626" y="1651819"/>
              <a:ext cx="1181245" cy="714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 Box 14">
              <a:extLst>
                <a:ext uri="{FF2B5EF4-FFF2-40B4-BE49-F238E27FC236}">
                  <a16:creationId xmlns:a16="http://schemas.microsoft.com/office/drawing/2014/main" id="{897D4430-C2D4-44E5-A967-0096362AC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3331" y="1273730"/>
              <a:ext cx="1507833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34E523BD-3100-47EC-93E2-6C87E2BC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4382" y="2524708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31" name="AutoShape 6">
              <a:extLst>
                <a:ext uri="{FF2B5EF4-FFF2-40B4-BE49-F238E27FC236}">
                  <a16:creationId xmlns:a16="http://schemas.microsoft.com/office/drawing/2014/main" id="{F6536930-967A-4E16-93DF-87E6E09C43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63583" y="3690989"/>
              <a:ext cx="1434175" cy="9400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 Box 14">
              <a:extLst>
                <a:ext uri="{FF2B5EF4-FFF2-40B4-BE49-F238E27FC236}">
                  <a16:creationId xmlns:a16="http://schemas.microsoft.com/office/drawing/2014/main" id="{D6B76564-D902-4EDA-A1D5-CAA58BB77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364" y="4699811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06CDFEC4-809A-4443-BD62-595FEE94A670}"/>
                </a:ext>
              </a:extLst>
            </p:cNvPr>
            <p:cNvSpPr/>
            <p:nvPr/>
          </p:nvSpPr>
          <p:spPr>
            <a:xfrm>
              <a:off x="3785418" y="1769807"/>
              <a:ext cx="4149213" cy="2722236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AE0A8AC-A38E-4A68-94BB-CDC941653B0A}"/>
                </a:ext>
              </a:extLst>
            </p:cNvPr>
            <p:cNvSpPr txBox="1"/>
            <p:nvPr/>
          </p:nvSpPr>
          <p:spPr>
            <a:xfrm>
              <a:off x="3794892" y="4610030"/>
              <a:ext cx="2448765" cy="40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Volume de controle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6404228A-6565-45FD-B22B-416C8686730B}"/>
                  </a:ext>
                </a:extLst>
              </p:cNvPr>
              <p:cNvSpPr txBox="1"/>
              <p:nvPr/>
            </p:nvSpPr>
            <p:spPr>
              <a:xfrm>
                <a:off x="899058" y="4819496"/>
                <a:ext cx="784887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0,2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𝑑𝐴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𝑑𝑡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CaixaDeTexto 34">
                <a:extLst>
                  <a:ext uri="{FF2B5EF4-FFF2-40B4-BE49-F238E27FC236}">
                    <a16:creationId xmlns:a16="http://schemas.microsoft.com/office/drawing/2014/main" id="{6404228A-6565-45FD-B22B-416C86867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058" y="4819496"/>
                <a:ext cx="7848872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149348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1CFFDA2B-9285-4A8B-8F5D-469A3C49B66C}"/>
              </a:ext>
            </a:extLst>
          </p:cNvPr>
          <p:cNvGrpSpPr>
            <a:grpSpLocks noChangeAspect="1"/>
          </p:cNvGrpSpPr>
          <p:nvPr/>
        </p:nvGrpSpPr>
        <p:grpSpPr>
          <a:xfrm>
            <a:off x="2051720" y="1801693"/>
            <a:ext cx="5348363" cy="2623386"/>
            <a:chOff x="2196446" y="1273730"/>
            <a:chExt cx="7809422" cy="3830542"/>
          </a:xfrm>
        </p:grpSpPr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98928E36-0CE3-44C1-9434-607C6E2E6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2097088"/>
              <a:ext cx="3852863" cy="1763712"/>
            </a:xfrm>
            <a:custGeom>
              <a:avLst/>
              <a:gdLst>
                <a:gd name="T0" fmla="*/ 1157 w 2351"/>
                <a:gd name="T1" fmla="*/ 113 h 1043"/>
                <a:gd name="T2" fmla="*/ 385 w 2351"/>
                <a:gd name="T3" fmla="*/ 159 h 1043"/>
                <a:gd name="T4" fmla="*/ 23 w 2351"/>
                <a:gd name="T5" fmla="*/ 612 h 1043"/>
                <a:gd name="T6" fmla="*/ 522 w 2351"/>
                <a:gd name="T7" fmla="*/ 930 h 1043"/>
                <a:gd name="T8" fmla="*/ 1656 w 2351"/>
                <a:gd name="T9" fmla="*/ 975 h 1043"/>
                <a:gd name="T10" fmla="*/ 2291 w 2351"/>
                <a:gd name="T11" fmla="*/ 521 h 1043"/>
                <a:gd name="T12" fmla="*/ 2018 w 2351"/>
                <a:gd name="T13" fmla="*/ 68 h 1043"/>
                <a:gd name="T14" fmla="*/ 1157 w 2351"/>
                <a:gd name="T15" fmla="*/ 113 h 1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1" h="1043">
                  <a:moveTo>
                    <a:pt x="1157" y="113"/>
                  </a:moveTo>
                  <a:cubicBezTo>
                    <a:pt x="885" y="128"/>
                    <a:pt x="574" y="76"/>
                    <a:pt x="385" y="159"/>
                  </a:cubicBezTo>
                  <a:cubicBezTo>
                    <a:pt x="196" y="242"/>
                    <a:pt x="0" y="484"/>
                    <a:pt x="23" y="612"/>
                  </a:cubicBezTo>
                  <a:cubicBezTo>
                    <a:pt x="46" y="740"/>
                    <a:pt x="250" y="870"/>
                    <a:pt x="522" y="930"/>
                  </a:cubicBezTo>
                  <a:cubicBezTo>
                    <a:pt x="794" y="990"/>
                    <a:pt x="1361" y="1043"/>
                    <a:pt x="1656" y="975"/>
                  </a:cubicBezTo>
                  <a:cubicBezTo>
                    <a:pt x="1951" y="907"/>
                    <a:pt x="2231" y="672"/>
                    <a:pt x="2291" y="521"/>
                  </a:cubicBezTo>
                  <a:cubicBezTo>
                    <a:pt x="2351" y="370"/>
                    <a:pt x="2199" y="136"/>
                    <a:pt x="2018" y="68"/>
                  </a:cubicBezTo>
                  <a:cubicBezTo>
                    <a:pt x="1837" y="0"/>
                    <a:pt x="1429" y="98"/>
                    <a:pt x="1157" y="113"/>
                  </a:cubicBez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 sz="1200" dirty="0">
                <a:ln>
                  <a:solidFill>
                    <a:schemeClr val="accent4">
                      <a:lumMod val="50000"/>
                    </a:schemeClr>
                  </a:solidFill>
                </a:ln>
              </a:endParaRPr>
            </a:p>
          </p:txBody>
        </p:sp>
        <p:cxnSp>
          <p:nvCxnSpPr>
            <p:cNvPr id="22" name="AutoShape 5">
              <a:extLst>
                <a:ext uri="{FF2B5EF4-FFF2-40B4-BE49-F238E27FC236}">
                  <a16:creationId xmlns:a16="http://schemas.microsoft.com/office/drawing/2014/main" id="{BAF75611-107E-4CD5-81EC-F4C0A10AEF1C}"/>
                </a:ext>
              </a:extLst>
            </p:cNvPr>
            <p:cNvCxnSpPr>
              <a:cxnSpLocks noChangeShapeType="1"/>
              <a:endCxn id="21" idx="2"/>
            </p:cNvCxnSpPr>
            <p:nvPr/>
          </p:nvCxnSpPr>
          <p:spPr bwMode="auto">
            <a:xfrm>
              <a:off x="2713039" y="3132138"/>
              <a:ext cx="129698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AutoShape 6">
              <a:extLst>
                <a:ext uri="{FF2B5EF4-FFF2-40B4-BE49-F238E27FC236}">
                  <a16:creationId xmlns:a16="http://schemas.microsoft.com/office/drawing/2014/main" id="{19853596-BA6C-4329-8FF1-C0A691BF8EB2}"/>
                </a:ext>
              </a:extLst>
            </p:cNvPr>
            <p:cNvCxnSpPr>
              <a:cxnSpLocks noChangeShapeType="1"/>
              <a:stCxn id="21" idx="5"/>
            </p:cNvCxnSpPr>
            <p:nvPr/>
          </p:nvCxnSpPr>
          <p:spPr bwMode="auto">
            <a:xfrm>
              <a:off x="7726364" y="2978150"/>
              <a:ext cx="1366837" cy="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AutoShape 9">
              <a:extLst>
                <a:ext uri="{FF2B5EF4-FFF2-40B4-BE49-F238E27FC236}">
                  <a16:creationId xmlns:a16="http://schemas.microsoft.com/office/drawing/2014/main" id="{33B1488A-6EDC-4247-ADD2-458DA02C8D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812" y="2978150"/>
              <a:ext cx="431800" cy="360362"/>
            </a:xfrm>
            <a:prstGeom prst="curvedRightArrow">
              <a:avLst>
                <a:gd name="adj1" fmla="val 20000"/>
                <a:gd name="adj2" fmla="val 40000"/>
                <a:gd name="adj3" fmla="val 39941"/>
              </a:avLst>
            </a:prstGeom>
            <a:solidFill>
              <a:schemeClr val="tx1">
                <a:lumMod val="95000"/>
                <a:lumOff val="5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sz="1200"/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5145E9F3-0B18-4D32-B4E9-D2227001F1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77073" y="2967342"/>
              <a:ext cx="789260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solidFill>
                    <a:srgbClr val="000000"/>
                  </a:solidFill>
                  <a:latin typeface="Century Gothic" panose="020B0502020202020204" pitchFamily="34" charset="0"/>
                </a:rPr>
                <a:t>A→B</a:t>
              </a:r>
              <a:endParaRPr lang="pt-BR" altLang="pt-BR" sz="1200" dirty="0">
                <a:solidFill>
                  <a:srgbClr val="000000"/>
                </a:solidFill>
                <a:latin typeface="Century Gothic" panose="020B0502020202020204" pitchFamily="34" charset="0"/>
                <a:sym typeface="Symbol" panose="05050102010706020507" pitchFamily="18" charset="2"/>
              </a:endParaRPr>
            </a:p>
          </p:txBody>
        </p:sp>
        <p:sp>
          <p:nvSpPr>
            <p:cNvPr id="26" name="Text Box 12">
              <a:extLst>
                <a:ext uri="{FF2B5EF4-FFF2-40B4-BE49-F238E27FC236}">
                  <a16:creationId xmlns:a16="http://schemas.microsoft.com/office/drawing/2014/main" id="{17830E2A-34AF-4D1A-9FD4-0ACEEA59EC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5637" y="2517124"/>
              <a:ext cx="3115034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Reações físico-químicas</a:t>
              </a: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59DC7471-C37B-4BFD-A9CE-73305BED6E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6446" y="2744046"/>
              <a:ext cx="1561667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0,1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28" name="AutoShape 5">
              <a:extLst>
                <a:ext uri="{FF2B5EF4-FFF2-40B4-BE49-F238E27FC236}">
                  <a16:creationId xmlns:a16="http://schemas.microsoft.com/office/drawing/2014/main" id="{6F950B40-3E7F-452F-B060-A5BB790896F2}"/>
                </a:ext>
              </a:extLst>
            </p:cNvPr>
            <p:cNvCxnSpPr>
              <a:cxnSpLocks noChangeShapeType="1"/>
              <a:endCxn id="21" idx="1"/>
            </p:cNvCxnSpPr>
            <p:nvPr/>
          </p:nvCxnSpPr>
          <p:spPr bwMode="auto">
            <a:xfrm>
              <a:off x="3421626" y="1651819"/>
              <a:ext cx="1181245" cy="7141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9" name="Text Box 14">
              <a:extLst>
                <a:ext uri="{FF2B5EF4-FFF2-40B4-BE49-F238E27FC236}">
                  <a16:creationId xmlns:a16="http://schemas.microsoft.com/office/drawing/2014/main" id="{897D4430-C2D4-44E5-A967-0096362AC9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3331" y="1273730"/>
              <a:ext cx="1507833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0,2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0" name="Text Box 14">
              <a:extLst>
                <a:ext uri="{FF2B5EF4-FFF2-40B4-BE49-F238E27FC236}">
                  <a16:creationId xmlns:a16="http://schemas.microsoft.com/office/drawing/2014/main" id="{34E523BD-3100-47EC-93E2-6C87E2BC3C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74382" y="2524708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s,3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cxnSp>
          <p:nvCxnSpPr>
            <p:cNvPr id="31" name="AutoShape 6">
              <a:extLst>
                <a:ext uri="{FF2B5EF4-FFF2-40B4-BE49-F238E27FC236}">
                  <a16:creationId xmlns:a16="http://schemas.microsoft.com/office/drawing/2014/main" id="{F6536930-967A-4E16-93DF-87E6E09C43B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863583" y="3690989"/>
              <a:ext cx="1434175" cy="94000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 Box 14">
              <a:extLst>
                <a:ext uri="{FF2B5EF4-FFF2-40B4-BE49-F238E27FC236}">
                  <a16:creationId xmlns:a16="http://schemas.microsoft.com/office/drawing/2014/main" id="{D6B76564-D902-4EDA-A1D5-CAA58BB771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6364" y="4699811"/>
              <a:ext cx="1931486" cy="404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pt-BR" altLang="pt-BR" sz="1200" dirty="0">
                  <a:latin typeface="Century Gothic" panose="020B0502020202020204" pitchFamily="34" charset="0"/>
                </a:rPr>
                <a:t>Q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,A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 B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 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,C</a:t>
              </a:r>
              <a:r>
                <a:rPr lang="pt-BR" altLang="pt-BR" sz="1200" baseline="-25000" dirty="0">
                  <a:latin typeface="Century Gothic" panose="020B0502020202020204" pitchFamily="34" charset="0"/>
                </a:rPr>
                <a:t>s,4</a:t>
              </a:r>
              <a:r>
                <a:rPr lang="pt-BR" altLang="pt-BR" sz="1200" dirty="0">
                  <a:latin typeface="Century Gothic" panose="020B0502020202020204" pitchFamily="34" charset="0"/>
                </a:rPr>
                <a:t> </a:t>
              </a:r>
              <a:endParaRPr lang="pt-BR" altLang="pt-BR" sz="1200" baseline="-25000" dirty="0">
                <a:latin typeface="Century Gothic" panose="020B0502020202020204" pitchFamily="34" charset="0"/>
              </a:endParaRPr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06CDFEC4-809A-4443-BD62-595FEE94A670}"/>
                </a:ext>
              </a:extLst>
            </p:cNvPr>
            <p:cNvSpPr/>
            <p:nvPr/>
          </p:nvSpPr>
          <p:spPr>
            <a:xfrm>
              <a:off x="3785418" y="1769807"/>
              <a:ext cx="4149213" cy="2722236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9AE0A8AC-A38E-4A68-94BB-CDC941653B0A}"/>
                </a:ext>
              </a:extLst>
            </p:cNvPr>
            <p:cNvSpPr txBox="1"/>
            <p:nvPr/>
          </p:nvSpPr>
          <p:spPr>
            <a:xfrm>
              <a:off x="3794892" y="4610030"/>
              <a:ext cx="2448765" cy="40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Volume de controle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C043AA45-DE2D-4AAC-A6ED-844F6931630B}"/>
                  </a:ext>
                </a:extLst>
              </p:cNvPr>
              <p:cNvSpPr txBox="1"/>
              <p:nvPr/>
            </p:nvSpPr>
            <p:spPr>
              <a:xfrm>
                <a:off x="1573782" y="4819496"/>
                <a:ext cx="6026459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=+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0,2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C043AA45-DE2D-4AAC-A6ED-844F693163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782" y="4819496"/>
                <a:ext cx="6026459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4871110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1 – Definição do volume de controle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2 – Seleção das variáveis de estudo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3 – Definição das equações cinéticas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4 – Definição do modo de operação do volume de controle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98740" y="2374086"/>
            <a:ext cx="8496300" cy="648072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050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276872"/>
            <a:ext cx="8496300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Introdução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Balanço de massa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Reatores em batelada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Reatores em </a:t>
            </a:r>
            <a:r>
              <a:rPr lang="pt-BR" altLang="pt-BR" sz="4000" b="1" dirty="0" err="1"/>
              <a:t>semi-batelada</a:t>
            </a: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25646161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1 – Definição do volume de controle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2 – Seleção das variáveis de estudo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3 – Definição das equações cinéticas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4 – Definição do modo de operação do volume de controle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98740" y="3194221"/>
            <a:ext cx="8496300" cy="648072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262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1 – Definição do volume de controle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2 – Seleção das variáveis de estudo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3 – Definição das equações cinéticas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4 – Definição do modo de operação do volume de controle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98740" y="4070912"/>
            <a:ext cx="8496300" cy="648072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74013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8960" y="2348880"/>
            <a:ext cx="8496300" cy="3708052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1 – Definição do volume de controle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2 – Seleção das variáveis de estudo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3 – Definição das equações cinéticas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4 – Definição do modo de operação do volume de controle 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298740" y="4909900"/>
            <a:ext cx="8496300" cy="1147032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1730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20888"/>
            <a:ext cx="8496300" cy="3312368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5 – Definição das taxas de entrada e saída de massa do volume de controle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6 – Execução do balanço de massa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7 – Avaliação dos resultados obtidos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429051" y="2385580"/>
            <a:ext cx="8496300" cy="1331451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84491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20888"/>
            <a:ext cx="8496300" cy="3312368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5 – Definição das taxas de entrada e saída de massa do volume de controle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6 – Execução do balanço de massa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7 – Avaliação dos resultados obtidos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323850" y="3789040"/>
            <a:ext cx="8496300" cy="792088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9623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20888"/>
            <a:ext cx="8496300" cy="3312368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5 – Definição das taxas de entrada e saída de massa do volume de controle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6 – Execução do balanço de massa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pt-BR" altLang="pt-BR" sz="3600" dirty="0"/>
              <a:t>Etapa 7 – Avaliação dos resultados obtidos</a:t>
            </a:r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  <a:p>
            <a:pPr>
              <a:lnSpc>
                <a:spcPct val="100000"/>
              </a:lnSpc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pt-BR" altLang="pt-BR" sz="3600" dirty="0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A8309212-8234-4E51-A896-60A9A775A92B}"/>
              </a:ext>
            </a:extLst>
          </p:cNvPr>
          <p:cNvSpPr/>
          <p:nvPr/>
        </p:nvSpPr>
        <p:spPr>
          <a:xfrm>
            <a:off x="323850" y="4646880"/>
            <a:ext cx="8496300" cy="792088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9342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420888"/>
            <a:ext cx="8496300" cy="3312368"/>
          </a:xfrm>
        </p:spPr>
        <p:txBody>
          <a:bodyPr vert="horz" lIns="0" tIns="45720" rIns="0" bIns="45720" rtlCol="0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4000" dirty="0"/>
              <a:t>Reatores em batelada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4000" dirty="0"/>
              <a:t>Reatores </a:t>
            </a:r>
            <a:r>
              <a:rPr lang="pt-BR" altLang="pt-BR" sz="4000" dirty="0" err="1"/>
              <a:t>semi-batelada</a:t>
            </a: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4000" dirty="0"/>
              <a:t>Reatores de mistura completa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altLang="pt-BR" sz="4000" dirty="0"/>
              <a:t>Reatores pistonados ideais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pt-BR" altLang="pt-BR" sz="4000" dirty="0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CB87273-2720-46E7-84E3-94EB9AE19948}"/>
              </a:ext>
            </a:extLst>
          </p:cNvPr>
          <p:cNvSpPr/>
          <p:nvPr/>
        </p:nvSpPr>
        <p:spPr>
          <a:xfrm>
            <a:off x="323850" y="2402034"/>
            <a:ext cx="8496300" cy="792088"/>
          </a:xfrm>
          <a:prstGeom prst="roundRect">
            <a:avLst/>
          </a:prstGeom>
          <a:solidFill>
            <a:srgbClr val="E48312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839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73FCDB-806E-4207-BFF2-C6007435314C}"/>
              </a:ext>
            </a:extLst>
          </p:cNvPr>
          <p:cNvGrpSpPr>
            <a:grpSpLocks noChangeAspect="1"/>
          </p:cNvGrpSpPr>
          <p:nvPr/>
        </p:nvGrpSpPr>
        <p:grpSpPr>
          <a:xfrm>
            <a:off x="876300" y="2204864"/>
            <a:ext cx="2648518" cy="3901346"/>
            <a:chOff x="4178710" y="1121753"/>
            <a:chExt cx="2128684" cy="313561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35312A6-B9F1-433D-BF7E-5B3E0EFCF6A1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3F8E16C-E7A7-47C4-B56B-6DB2E1013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DE02A571-13BC-4C79-A70B-D83E85E9AA34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C98648-026C-41BD-AAD4-CE38C3F7122C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C1CDB5F-2CC6-418B-86A1-059CF0721DB9}"/>
                </a:ext>
              </a:extLst>
            </p:cNvPr>
            <p:cNvSpPr txBox="1"/>
            <p:nvPr/>
          </p:nvSpPr>
          <p:spPr>
            <a:xfrm>
              <a:off x="4485312" y="3859160"/>
              <a:ext cx="1623612" cy="272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600" dirty="0"/>
                <a:t>Volume constante</a:t>
              </a:r>
              <a:endParaRPr lang="pt-BR" sz="1600" baseline="300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9CF992A-E663-478A-B710-6529FBE757CD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F69178B-17E4-4107-B741-BA98B8BA04E2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2AA61B8-D4DB-48C6-B19B-42F8C031347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CE11C9E-BB5E-457C-946E-EB78DC38EE47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F45A82E-0DA7-40BB-9E13-B618C5BCE6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F39B081-86B2-470E-A1CE-F5E9FB23482B}"/>
                </a:ext>
              </a:extLst>
            </p:cNvPr>
            <p:cNvSpPr txBox="1"/>
            <p:nvPr/>
          </p:nvSpPr>
          <p:spPr>
            <a:xfrm>
              <a:off x="4831881" y="1121753"/>
              <a:ext cx="909851" cy="2721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600" dirty="0"/>
                <a:t>Agitação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/>
              <p:nvPr/>
            </p:nvSpPr>
            <p:spPr>
              <a:xfrm>
                <a:off x="3203848" y="2365259"/>
                <a:ext cx="57423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2365259"/>
                <a:ext cx="574238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/>
              <p:nvPr/>
            </p:nvSpPr>
            <p:spPr>
              <a:xfrm>
                <a:off x="4375507" y="3536493"/>
                <a:ext cx="3892193" cy="85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507" y="3536493"/>
                <a:ext cx="3892193" cy="857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6F7587A-EB10-49EB-9A30-4C3C7EB6F345}"/>
                  </a:ext>
                </a:extLst>
              </p:cNvPr>
              <p:cNvSpPr txBox="1"/>
              <p:nvPr/>
            </p:nvSpPr>
            <p:spPr>
              <a:xfrm>
                <a:off x="3990021" y="5270066"/>
                <a:ext cx="47435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aixaDeTexto 17">
                <a:extLst>
                  <a:ext uri="{FF2B5EF4-FFF2-40B4-BE49-F238E27FC236}">
                    <a16:creationId xmlns:a16="http://schemas.microsoft.com/office/drawing/2014/main" id="{F6F7587A-EB10-49EB-9A30-4C3C7EB6F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21" y="5270066"/>
                <a:ext cx="4743564" cy="461665"/>
              </a:xfrm>
              <a:prstGeom prst="rect">
                <a:avLst/>
              </a:prstGeom>
              <a:blipFill>
                <a:blip r:embed="rId6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eta: para Baixo 19">
            <a:extLst>
              <a:ext uri="{FF2B5EF4-FFF2-40B4-BE49-F238E27FC236}">
                <a16:creationId xmlns:a16="http://schemas.microsoft.com/office/drawing/2014/main" id="{0A67EECA-E4AE-415E-AE05-92AC1577F388}"/>
              </a:ext>
            </a:extLst>
          </p:cNvPr>
          <p:cNvSpPr/>
          <p:nvPr/>
        </p:nvSpPr>
        <p:spPr>
          <a:xfrm>
            <a:off x="6116186" y="4475816"/>
            <a:ext cx="288031" cy="715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464117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DB1C96F1-B55E-4184-A888-49334E3DE5C4}"/>
                  </a:ext>
                </a:extLst>
              </p:cNvPr>
              <p:cNvSpPr txBox="1"/>
              <p:nvPr/>
            </p:nvSpPr>
            <p:spPr>
              <a:xfrm>
                <a:off x="1229513" y="2027429"/>
                <a:ext cx="7992888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𝑑𝑚</m:t>
                                          </m:r>
                                        </m:num>
                                        <m:den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𝑑𝑚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𝑑𝑡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DB1C96F1-B55E-4184-A888-49334E3DE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513" y="2027429"/>
                <a:ext cx="7992888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DF07AFCC-71C3-4719-9451-5EDA81D96C48}"/>
              </a:ext>
            </a:extLst>
          </p:cNvPr>
          <p:cNvCxnSpPr>
            <a:cxnSpLocks/>
          </p:cNvCxnSpPr>
          <p:nvPr/>
        </p:nvCxnSpPr>
        <p:spPr>
          <a:xfrm flipV="1">
            <a:off x="5508104" y="1844824"/>
            <a:ext cx="648072" cy="1416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E2B79C4-5AF7-4F12-968F-1DED1D353382}"/>
                  </a:ext>
                </a:extLst>
              </p:cNvPr>
              <p:cNvSpPr txBox="1"/>
              <p:nvPr/>
            </p:nvSpPr>
            <p:spPr>
              <a:xfrm>
                <a:off x="3025673" y="3957978"/>
                <a:ext cx="5333833" cy="1010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E2B79C4-5AF7-4F12-968F-1DED1D353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5673" y="3957978"/>
                <a:ext cx="5333833" cy="1010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3">
            <a:extLst>
              <a:ext uri="{FF2B5EF4-FFF2-40B4-BE49-F238E27FC236}">
                <a16:creationId xmlns:a16="http://schemas.microsoft.com/office/drawing/2014/main" id="{B654A0D6-FAE9-4B1D-9162-E00347A66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DBFF3E00-B527-40E9-80D6-F13E48B84AA1}"/>
              </a:ext>
            </a:extLst>
          </p:cNvPr>
          <p:cNvGrpSpPr>
            <a:grpSpLocks noChangeAspect="1"/>
          </p:cNvGrpSpPr>
          <p:nvPr/>
        </p:nvGrpSpPr>
        <p:grpSpPr>
          <a:xfrm>
            <a:off x="611560" y="3469560"/>
            <a:ext cx="1613135" cy="2376196"/>
            <a:chOff x="4178710" y="1121753"/>
            <a:chExt cx="2128684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CD79297C-BF58-4A77-895B-6FABE45A52A4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CA0055A0-D27B-4C32-8751-B810F3B708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C1F9447-F1F5-44F2-85AC-00D249F87F8B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5A47E187-38A6-46DB-B2AC-3629294F297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08916EE4-E1CA-404B-9713-49D24CD7521E}"/>
                </a:ext>
              </a:extLst>
            </p:cNvPr>
            <p:cNvSpPr txBox="1"/>
            <p:nvPr/>
          </p:nvSpPr>
          <p:spPr>
            <a:xfrm>
              <a:off x="4218999" y="3831284"/>
              <a:ext cx="2062852" cy="365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Volume constante</a:t>
              </a:r>
              <a:endParaRPr lang="pt-BR" sz="1200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144333B2-1A1D-42DF-B1D0-15A02DD87BA2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FD197B5D-62FC-45A2-AB4A-652CA3AD0DD8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199A11A2-E6AE-43A7-8A7F-65AB06EB3DF0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55" name="Elipse 54">
                <a:extLst>
                  <a:ext uri="{FF2B5EF4-FFF2-40B4-BE49-F238E27FC236}">
                    <a16:creationId xmlns:a16="http://schemas.microsoft.com/office/drawing/2014/main" id="{6BD62853-AB3A-4DA6-9B4A-75D1ED237F22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56" name="Elipse 55">
                <a:extLst>
                  <a:ext uri="{FF2B5EF4-FFF2-40B4-BE49-F238E27FC236}">
                    <a16:creationId xmlns:a16="http://schemas.microsoft.com/office/drawing/2014/main" id="{1096BB9C-763A-4FAF-A1D4-2579EA3EF437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29D4E1B2-27D1-4398-947C-98FA5AD15A32}"/>
                </a:ext>
              </a:extLst>
            </p:cNvPr>
            <p:cNvSpPr txBox="1"/>
            <p:nvPr/>
          </p:nvSpPr>
          <p:spPr>
            <a:xfrm>
              <a:off x="4831880" y="1121753"/>
              <a:ext cx="1185000" cy="365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Agitação</a:t>
              </a:r>
            </a:p>
          </p:txBody>
        </p:sp>
      </p:grpSp>
      <p:cxnSp>
        <p:nvCxnSpPr>
          <p:cNvPr id="57" name="Conector de Seta Reta 56">
            <a:extLst>
              <a:ext uri="{FF2B5EF4-FFF2-40B4-BE49-F238E27FC236}">
                <a16:creationId xmlns:a16="http://schemas.microsoft.com/office/drawing/2014/main" id="{48DAC676-2E5A-4D6D-9832-526ED03FEFD1}"/>
              </a:ext>
            </a:extLst>
          </p:cNvPr>
          <p:cNvCxnSpPr>
            <a:cxnSpLocks/>
          </p:cNvCxnSpPr>
          <p:nvPr/>
        </p:nvCxnSpPr>
        <p:spPr>
          <a:xfrm flipV="1">
            <a:off x="3602862" y="1841579"/>
            <a:ext cx="648072" cy="1416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67993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73FCDB-806E-4207-BFF2-C6007435314C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2437354"/>
            <a:ext cx="1573064" cy="2317170"/>
            <a:chOff x="4178710" y="1121753"/>
            <a:chExt cx="2128684" cy="313561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35312A6-B9F1-433D-BF7E-5B3E0EFCF6A1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3F8E16C-E7A7-47C4-B56B-6DB2E1013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DE02A571-13BC-4C79-A70B-D83E85E9AA34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C98648-026C-41BD-AAD4-CE38C3F7122C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C1CDB5F-2CC6-418B-86A1-059CF0721DB9}"/>
                </a:ext>
              </a:extLst>
            </p:cNvPr>
            <p:cNvSpPr txBox="1"/>
            <p:nvPr/>
          </p:nvSpPr>
          <p:spPr>
            <a:xfrm>
              <a:off x="4485312" y="3859161"/>
              <a:ext cx="1803037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Volume constante</a:t>
              </a:r>
              <a:endParaRPr lang="pt-BR" sz="1000" baseline="300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9CF992A-E663-478A-B710-6529FBE757CD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F69178B-17E4-4107-B741-BA98B8BA04E2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solidFill>
                  <a:schemeClr val="tx1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2AA61B8-D4DB-48C6-B19B-42F8C031347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CE11C9E-BB5E-457C-946E-EB78DC38EE47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F45A82E-0DA7-40BB-9E13-B618C5BCE6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/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F39B081-86B2-470E-A1CE-F5E9FB23482B}"/>
                </a:ext>
              </a:extLst>
            </p:cNvPr>
            <p:cNvSpPr txBox="1"/>
            <p:nvPr/>
          </p:nvSpPr>
          <p:spPr>
            <a:xfrm>
              <a:off x="4831881" y="1121753"/>
              <a:ext cx="1052495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Agitação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A163A12B-0EE7-4471-852D-4B1141BCEC95}"/>
                  </a:ext>
                </a:extLst>
              </p:cNvPr>
              <p:cNvSpPr txBox="1"/>
              <p:nvPr/>
            </p:nvSpPr>
            <p:spPr>
              <a:xfrm>
                <a:off x="3131840" y="1963904"/>
                <a:ext cx="4572000" cy="1010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A163A12B-0EE7-4471-852D-4B1141BCE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1963904"/>
                <a:ext cx="4572000" cy="10100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D5355452-F59D-40B1-8BDE-FB7F5529C380}"/>
                  </a:ext>
                </a:extLst>
              </p:cNvPr>
              <p:cNvSpPr txBox="1"/>
              <p:nvPr/>
            </p:nvSpPr>
            <p:spPr>
              <a:xfrm>
                <a:off x="3131840" y="3379067"/>
                <a:ext cx="4572000" cy="1010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D5355452-F59D-40B1-8BDE-FB7F5529C3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3379067"/>
                <a:ext cx="4572000" cy="10100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1C2E8280-510D-4865-BE1A-8EB77A119B1D}"/>
                  </a:ext>
                </a:extLst>
              </p:cNvPr>
              <p:cNvSpPr txBox="1"/>
              <p:nvPr/>
            </p:nvSpPr>
            <p:spPr>
              <a:xfrm>
                <a:off x="3203848" y="4794230"/>
                <a:ext cx="4572000" cy="10100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1C2E8280-510D-4865-BE1A-8EB77A119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848" y="4794230"/>
                <a:ext cx="4572000" cy="10100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185627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6DE0ADC-57D6-4B55-9967-74350FDB7CA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F8B96A61-C72F-4AE6-BD11-C8F2087FCF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E5CC45C3-CF65-4286-AA07-1D8008364C0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7544" y="2276872"/>
            <a:ext cx="8496300" cy="3744416"/>
          </a:xfrm>
        </p:spPr>
        <p:txBody>
          <a:bodyPr vert="horz" lIns="0" tIns="45720" rIns="0" bIns="45720" rtlCol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Reatores de mistura completa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Reator pistonado ideal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Comparação entre os diferentes tipos de reatores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pt-BR" altLang="pt-BR" sz="4000" b="1" dirty="0"/>
              <a:t>Comentários finais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  <a:p>
            <a:pPr>
              <a:buFont typeface="Wingdings" panose="05000000000000000000" pitchFamily="2" charset="2"/>
              <a:buChar char="§"/>
            </a:pPr>
            <a:endParaRPr lang="pt-BR" alt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507867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73FCDB-806E-4207-BFF2-C6007435314C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2437354"/>
            <a:ext cx="1573064" cy="2317170"/>
            <a:chOff x="4178710" y="1121753"/>
            <a:chExt cx="2128684" cy="313561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35312A6-B9F1-433D-BF7E-5B3E0EFCF6A1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3F8E16C-E7A7-47C4-B56B-6DB2E1013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DE02A571-13BC-4C79-A70B-D83E85E9AA34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C98648-026C-41BD-AAD4-CE38C3F7122C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C1CDB5F-2CC6-418B-86A1-059CF0721DB9}"/>
                </a:ext>
              </a:extLst>
            </p:cNvPr>
            <p:cNvSpPr txBox="1"/>
            <p:nvPr/>
          </p:nvSpPr>
          <p:spPr>
            <a:xfrm>
              <a:off x="4485312" y="3859161"/>
              <a:ext cx="1803037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Volume constante</a:t>
              </a:r>
              <a:endParaRPr lang="pt-BR" sz="1000" baseline="300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9CF992A-E663-478A-B710-6529FBE757CD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F69178B-17E4-4107-B741-BA98B8BA04E2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solidFill>
                  <a:schemeClr val="tx1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2AA61B8-D4DB-48C6-B19B-42F8C031347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CE11C9E-BB5E-457C-946E-EB78DC38EE47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F45A82E-0DA7-40BB-9E13-B618C5BCE6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/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F39B081-86B2-470E-A1CE-F5E9FB23482B}"/>
                </a:ext>
              </a:extLst>
            </p:cNvPr>
            <p:cNvSpPr txBox="1"/>
            <p:nvPr/>
          </p:nvSpPr>
          <p:spPr>
            <a:xfrm>
              <a:off x="4831881" y="1121753"/>
              <a:ext cx="1052495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Agitação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/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4">
            <a:extLst>
              <a:ext uri="{FF2B5EF4-FFF2-40B4-BE49-F238E27FC236}">
                <a16:creationId xmlns:a16="http://schemas.microsoft.com/office/drawing/2014/main" id="{FF5060D0-08C1-4DF0-BFD6-6171F06E58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38889" y="4211771"/>
            <a:ext cx="4667061" cy="11257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Equação geral para reatores em batelada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04EBB381-960D-45B3-AFDE-0A669D5DBFB3}"/>
              </a:ext>
            </a:extLst>
          </p:cNvPr>
          <p:cNvSpPr/>
          <p:nvPr/>
        </p:nvSpPr>
        <p:spPr>
          <a:xfrm rot="10800000">
            <a:off x="5628420" y="3097964"/>
            <a:ext cx="298920" cy="9726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494751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73FCDB-806E-4207-BFF2-C6007435314C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2437354"/>
            <a:ext cx="1573064" cy="2317170"/>
            <a:chOff x="4178710" y="1121753"/>
            <a:chExt cx="2128684" cy="313561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35312A6-B9F1-433D-BF7E-5B3E0EFCF6A1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3F8E16C-E7A7-47C4-B56B-6DB2E1013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DE02A571-13BC-4C79-A70B-D83E85E9AA34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C98648-026C-41BD-AAD4-CE38C3F7122C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C1CDB5F-2CC6-418B-86A1-059CF0721DB9}"/>
                </a:ext>
              </a:extLst>
            </p:cNvPr>
            <p:cNvSpPr txBox="1"/>
            <p:nvPr/>
          </p:nvSpPr>
          <p:spPr>
            <a:xfrm>
              <a:off x="4485312" y="3859161"/>
              <a:ext cx="1803037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Volume constante</a:t>
              </a:r>
              <a:endParaRPr lang="pt-BR" sz="1000" baseline="300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9CF992A-E663-478A-B710-6529FBE757CD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F69178B-17E4-4107-B741-BA98B8BA04E2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solidFill>
                  <a:schemeClr val="tx1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2AA61B8-D4DB-48C6-B19B-42F8C031347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CE11C9E-BB5E-457C-946E-EB78DC38EE47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F45A82E-0DA7-40BB-9E13-B618C5BCE6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/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F39B081-86B2-470E-A1CE-F5E9FB23482B}"/>
                </a:ext>
              </a:extLst>
            </p:cNvPr>
            <p:cNvSpPr txBox="1"/>
            <p:nvPr/>
          </p:nvSpPr>
          <p:spPr>
            <a:xfrm>
              <a:off x="4831881" y="1121753"/>
              <a:ext cx="1052495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Agitação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/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25257F5B-312B-41D9-A262-0C2EF12C12CD}"/>
                  </a:ext>
                </a:extLst>
              </p:cNvPr>
              <p:cNvSpPr txBox="1"/>
              <p:nvPr/>
            </p:nvSpPr>
            <p:spPr>
              <a:xfrm>
                <a:off x="3059832" y="4324443"/>
                <a:ext cx="5814392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25257F5B-312B-41D9-A262-0C2EF12C1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4324443"/>
                <a:ext cx="5814392" cy="9726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4">
            <a:extLst>
              <a:ext uri="{FF2B5EF4-FFF2-40B4-BE49-F238E27FC236}">
                <a16:creationId xmlns:a16="http://schemas.microsoft.com/office/drawing/2014/main" id="{8E17082E-F045-422E-BDA8-A8E019D818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59832" y="3333048"/>
            <a:ext cx="5799360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ordem zero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16570D1-C4E9-4657-BD43-DE4FD231AB54}"/>
                  </a:ext>
                </a:extLst>
              </p:cNvPr>
              <p:cNvSpPr txBox="1"/>
              <p:nvPr/>
            </p:nvSpPr>
            <p:spPr>
              <a:xfrm>
                <a:off x="4013684" y="5676320"/>
                <a:ext cx="352839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E16570D1-C4E9-4657-BD43-DE4FD231AB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3684" y="5676320"/>
                <a:ext cx="3528392" cy="461665"/>
              </a:xfrm>
              <a:prstGeom prst="rect">
                <a:avLst/>
              </a:prstGeom>
              <a:blipFill>
                <a:blip r:embed="rId6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8453159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73FCDB-806E-4207-BFF2-C6007435314C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2437354"/>
            <a:ext cx="1573064" cy="2317170"/>
            <a:chOff x="4178710" y="1121753"/>
            <a:chExt cx="2128684" cy="313561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35312A6-B9F1-433D-BF7E-5B3E0EFCF6A1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3F8E16C-E7A7-47C4-B56B-6DB2E1013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DE02A571-13BC-4C79-A70B-D83E85E9AA34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C98648-026C-41BD-AAD4-CE38C3F7122C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C1CDB5F-2CC6-418B-86A1-059CF0721DB9}"/>
                </a:ext>
              </a:extLst>
            </p:cNvPr>
            <p:cNvSpPr txBox="1"/>
            <p:nvPr/>
          </p:nvSpPr>
          <p:spPr>
            <a:xfrm>
              <a:off x="4485312" y="3859161"/>
              <a:ext cx="1803037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Volume constante</a:t>
              </a:r>
              <a:endParaRPr lang="pt-BR" sz="1000" baseline="300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9CF992A-E663-478A-B710-6529FBE757CD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F69178B-17E4-4107-B741-BA98B8BA04E2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solidFill>
                  <a:schemeClr val="tx1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2AA61B8-D4DB-48C6-B19B-42F8C031347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CE11C9E-BB5E-457C-946E-EB78DC38EE47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F45A82E-0DA7-40BB-9E13-B618C5BCE6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/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F39B081-86B2-470E-A1CE-F5E9FB23482B}"/>
                </a:ext>
              </a:extLst>
            </p:cNvPr>
            <p:cNvSpPr txBox="1"/>
            <p:nvPr/>
          </p:nvSpPr>
          <p:spPr>
            <a:xfrm>
              <a:off x="4831881" y="1121753"/>
              <a:ext cx="1052495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Agitação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/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25257F5B-312B-41D9-A262-0C2EF12C12CD}"/>
                  </a:ext>
                </a:extLst>
              </p:cNvPr>
              <p:cNvSpPr txBox="1"/>
              <p:nvPr/>
            </p:nvSpPr>
            <p:spPr>
              <a:xfrm>
                <a:off x="3059832" y="4324443"/>
                <a:ext cx="5814392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𝑘𝐶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25257F5B-312B-41D9-A262-0C2EF12C12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9832" y="4324443"/>
                <a:ext cx="5814392" cy="9726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D46230B9-4855-4676-AC12-6D0207AF8394}"/>
                  </a:ext>
                </a:extLst>
              </p:cNvPr>
              <p:cNvSpPr txBox="1"/>
              <p:nvPr/>
            </p:nvSpPr>
            <p:spPr>
              <a:xfrm>
                <a:off x="3491880" y="5702801"/>
                <a:ext cx="4572000" cy="468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D46230B9-4855-4676-AC12-6D0207AF8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5702801"/>
                <a:ext cx="4572000" cy="468205"/>
              </a:xfrm>
              <a:prstGeom prst="rect">
                <a:avLst/>
              </a:prstGeom>
              <a:blipFill>
                <a:blip r:embed="rId6"/>
                <a:stretch>
                  <a:fillRect b="-129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4">
            <a:extLst>
              <a:ext uri="{FF2B5EF4-FFF2-40B4-BE49-F238E27FC236}">
                <a16:creationId xmlns:a16="http://schemas.microsoft.com/office/drawing/2014/main" id="{8E17082E-F045-422E-BDA8-A8E019D818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59832" y="3333048"/>
            <a:ext cx="5799360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primeira ordem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</p:spTree>
    <p:extLst>
      <p:ext uri="{BB962C8B-B14F-4D97-AF65-F5344CB8AC3E}">
        <p14:creationId xmlns:p14="http://schemas.microsoft.com/office/powerpoint/2010/main" val="322014491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73FCDB-806E-4207-BFF2-C6007435314C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2437354"/>
            <a:ext cx="1573064" cy="2317170"/>
            <a:chOff x="4178710" y="1121753"/>
            <a:chExt cx="2128684" cy="313561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35312A6-B9F1-433D-BF7E-5B3E0EFCF6A1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3F8E16C-E7A7-47C4-B56B-6DB2E1013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DE02A571-13BC-4C79-A70B-D83E85E9AA34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C98648-026C-41BD-AAD4-CE38C3F7122C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C1CDB5F-2CC6-418B-86A1-059CF0721DB9}"/>
                </a:ext>
              </a:extLst>
            </p:cNvPr>
            <p:cNvSpPr txBox="1"/>
            <p:nvPr/>
          </p:nvSpPr>
          <p:spPr>
            <a:xfrm>
              <a:off x="4485312" y="3859161"/>
              <a:ext cx="1803037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Volume constante</a:t>
              </a:r>
              <a:endParaRPr lang="pt-BR" sz="1000" baseline="300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9CF992A-E663-478A-B710-6529FBE757CD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F69178B-17E4-4107-B741-BA98B8BA04E2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solidFill>
                  <a:schemeClr val="tx1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2AA61B8-D4DB-48C6-B19B-42F8C031347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CE11C9E-BB5E-457C-946E-EB78DC38EE47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F45A82E-0DA7-40BB-9E13-B618C5BCE6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/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F39B081-86B2-470E-A1CE-F5E9FB23482B}"/>
                </a:ext>
              </a:extLst>
            </p:cNvPr>
            <p:cNvSpPr txBox="1"/>
            <p:nvPr/>
          </p:nvSpPr>
          <p:spPr>
            <a:xfrm>
              <a:off x="4831881" y="1121753"/>
              <a:ext cx="1052495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Agitação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/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4">
            <a:extLst>
              <a:ext uri="{FF2B5EF4-FFF2-40B4-BE49-F238E27FC236}">
                <a16:creationId xmlns:a16="http://schemas.microsoft.com/office/drawing/2014/main" id="{8E17082E-F045-422E-BDA8-A8E019D818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59832" y="3333048"/>
            <a:ext cx="5799360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segunda ordem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3C753C1A-0FAD-479F-B47D-6DC45C921BAB}"/>
                  </a:ext>
                </a:extLst>
              </p:cNvPr>
              <p:cNvSpPr txBox="1"/>
              <p:nvPr/>
            </p:nvSpPr>
            <p:spPr>
              <a:xfrm>
                <a:off x="2806657" y="4211771"/>
                <a:ext cx="5886400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3C753C1A-0FAD-479F-B47D-6DC45C921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657" y="4211771"/>
                <a:ext cx="5886400" cy="9726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22835765-8D9C-4938-AE95-862579078F77}"/>
                  </a:ext>
                </a:extLst>
              </p:cNvPr>
              <p:cNvSpPr txBox="1"/>
              <p:nvPr/>
            </p:nvSpPr>
            <p:spPr>
              <a:xfrm>
                <a:off x="3275856" y="5450976"/>
                <a:ext cx="4572000" cy="8489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CaixaDeTexto 22">
                <a:extLst>
                  <a:ext uri="{FF2B5EF4-FFF2-40B4-BE49-F238E27FC236}">
                    <a16:creationId xmlns:a16="http://schemas.microsoft.com/office/drawing/2014/main" id="{22835765-8D9C-4938-AE95-862579078F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5450976"/>
                <a:ext cx="4572000" cy="8489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55417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BATELADA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0C73FCDB-806E-4207-BFF2-C6007435314C}"/>
              </a:ext>
            </a:extLst>
          </p:cNvPr>
          <p:cNvGrpSpPr>
            <a:grpSpLocks noChangeAspect="1"/>
          </p:cNvGrpSpPr>
          <p:nvPr/>
        </p:nvGrpSpPr>
        <p:grpSpPr>
          <a:xfrm>
            <a:off x="539552" y="2437354"/>
            <a:ext cx="1573064" cy="2317170"/>
            <a:chOff x="4178710" y="1121753"/>
            <a:chExt cx="2128684" cy="3135615"/>
          </a:xfrm>
        </p:grpSpPr>
        <p:cxnSp>
          <p:nvCxnSpPr>
            <p:cNvPr id="5" name="Conector reto 4">
              <a:extLst>
                <a:ext uri="{FF2B5EF4-FFF2-40B4-BE49-F238E27FC236}">
                  <a16:creationId xmlns:a16="http://schemas.microsoft.com/office/drawing/2014/main" id="{035312A6-B9F1-433D-BF7E-5B3E0EFCF6A1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ector reto 5">
              <a:extLst>
                <a:ext uri="{FF2B5EF4-FFF2-40B4-BE49-F238E27FC236}">
                  <a16:creationId xmlns:a16="http://schemas.microsoft.com/office/drawing/2014/main" id="{83F8E16C-E7A7-47C4-B56B-6DB2E10139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DE02A571-13BC-4C79-A70B-D83E85E9AA34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68C98648-026C-41BD-AAD4-CE38C3F7122C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AC1CDB5F-2CC6-418B-86A1-059CF0721DB9}"/>
                </a:ext>
              </a:extLst>
            </p:cNvPr>
            <p:cNvSpPr txBox="1"/>
            <p:nvPr/>
          </p:nvSpPr>
          <p:spPr>
            <a:xfrm>
              <a:off x="4485312" y="3859161"/>
              <a:ext cx="1803037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Volume constante</a:t>
              </a:r>
              <a:endParaRPr lang="pt-BR" sz="1000" baseline="30000" dirty="0"/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29CF992A-E663-478A-B710-6529FBE757CD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Seta: Curva para Baixo 10">
              <a:extLst>
                <a:ext uri="{FF2B5EF4-FFF2-40B4-BE49-F238E27FC236}">
                  <a16:creationId xmlns:a16="http://schemas.microsoft.com/office/drawing/2014/main" id="{DF69178B-17E4-4107-B741-BA98B8BA04E2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000">
                <a:solidFill>
                  <a:schemeClr val="tx1"/>
                </a:solidFill>
              </a:endParaRPr>
            </a:p>
          </p:txBody>
        </p:sp>
        <p:grpSp>
          <p:nvGrpSpPr>
            <p:cNvPr id="12" name="Agrupar 11">
              <a:extLst>
                <a:ext uri="{FF2B5EF4-FFF2-40B4-BE49-F238E27FC236}">
                  <a16:creationId xmlns:a16="http://schemas.microsoft.com/office/drawing/2014/main" id="{32AA61B8-D4DB-48C6-B19B-42F8C031347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CCE11C9E-BB5E-457C-946E-EB78DC38EE47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 dirty="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3F45A82E-0DA7-40BB-9E13-B618C5BCE6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000"/>
              </a:p>
            </p:txBody>
          </p:sp>
        </p:grp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1F39B081-86B2-470E-A1CE-F5E9FB23482B}"/>
                </a:ext>
              </a:extLst>
            </p:cNvPr>
            <p:cNvSpPr txBox="1"/>
            <p:nvPr/>
          </p:nvSpPr>
          <p:spPr>
            <a:xfrm>
              <a:off x="4831881" y="1121753"/>
              <a:ext cx="1052495" cy="333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000" dirty="0"/>
                <a:t>Agitação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/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54CEB809-51CB-4A08-A8FB-BE42B8633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1984159"/>
                <a:ext cx="4572000" cy="9726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4">
            <a:extLst>
              <a:ext uri="{FF2B5EF4-FFF2-40B4-BE49-F238E27FC236}">
                <a16:creationId xmlns:a16="http://schemas.microsoft.com/office/drawing/2014/main" id="{8E17082E-F045-422E-BDA8-A8E019D818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59832" y="3333048"/>
            <a:ext cx="5799360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ordem “n”!!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3C753C1A-0FAD-479F-B47D-6DC45C921BAB}"/>
                  </a:ext>
                </a:extLst>
              </p:cNvPr>
              <p:cNvSpPr txBox="1"/>
              <p:nvPr/>
            </p:nvSpPr>
            <p:spPr>
              <a:xfrm>
                <a:off x="2806657" y="4079793"/>
                <a:ext cx="5886400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3C753C1A-0FAD-479F-B47D-6DC45C921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657" y="4079793"/>
                <a:ext cx="5886400" cy="9726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AFD8C957-B955-49C2-B5B8-74995E30D2C6}"/>
                  </a:ext>
                </a:extLst>
              </p:cNvPr>
              <p:cNvSpPr txBox="1"/>
              <p:nvPr/>
            </p:nvSpPr>
            <p:spPr>
              <a:xfrm>
                <a:off x="3275856" y="5301208"/>
                <a:ext cx="4608512" cy="9375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  <m:sup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AFD8C957-B955-49C2-B5B8-74995E30D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5301208"/>
                <a:ext cx="4608512" cy="9375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321136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SEMI-BATELADA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/>
              <p:nvPr/>
            </p:nvSpPr>
            <p:spPr>
              <a:xfrm>
                <a:off x="3413337" y="2368633"/>
                <a:ext cx="57423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337" y="2368633"/>
                <a:ext cx="5742384" cy="461665"/>
              </a:xfrm>
              <a:prstGeom prst="rect">
                <a:avLst/>
              </a:prstGeom>
              <a:blipFill>
                <a:blip r:embed="rId4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/>
              <p:nvPr/>
            </p:nvSpPr>
            <p:spPr>
              <a:xfrm>
                <a:off x="4427984" y="3480665"/>
                <a:ext cx="3892193" cy="85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480665"/>
                <a:ext cx="3892193" cy="857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A45E4E0-52CF-40C6-B391-41C5BDDFB586}"/>
              </a:ext>
            </a:extLst>
          </p:cNvPr>
          <p:cNvGrpSpPr>
            <a:grpSpLocks noChangeAspect="1"/>
          </p:cNvGrpSpPr>
          <p:nvPr/>
        </p:nvGrpSpPr>
        <p:grpSpPr>
          <a:xfrm>
            <a:off x="221225" y="2276872"/>
            <a:ext cx="3486679" cy="3569631"/>
            <a:chOff x="3244645" y="1121753"/>
            <a:chExt cx="3062749" cy="3135615"/>
          </a:xfrm>
        </p:grpSpPr>
        <p:cxnSp>
          <p:nvCxnSpPr>
            <p:cNvPr id="20" name="Conector reto 19">
              <a:extLst>
                <a:ext uri="{FF2B5EF4-FFF2-40B4-BE49-F238E27FC236}">
                  <a16:creationId xmlns:a16="http://schemas.microsoft.com/office/drawing/2014/main" id="{031D5113-E0D1-4CE2-B517-1DF2BA0880AD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ector reto 20">
              <a:extLst>
                <a:ext uri="{FF2B5EF4-FFF2-40B4-BE49-F238E27FC236}">
                  <a16:creationId xmlns:a16="http://schemas.microsoft.com/office/drawing/2014/main" id="{F41F8C98-5AEB-4759-B622-C3BF004007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CA1CFD8B-BA9B-4C2D-95E4-B6E3BD6E7A86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77B2F8AA-7883-450B-B600-B3A57EB8C819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D229B871-0AE3-4E5C-99D5-1AEE660A6423}"/>
                </a:ext>
              </a:extLst>
            </p:cNvPr>
            <p:cNvSpPr txBox="1"/>
            <p:nvPr/>
          </p:nvSpPr>
          <p:spPr>
            <a:xfrm>
              <a:off x="4485312" y="3859160"/>
              <a:ext cx="1578763" cy="297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600" dirty="0"/>
                <a:t>Volume variável</a:t>
              </a:r>
              <a:endParaRPr lang="pt-BR" sz="1600" baseline="30000" dirty="0"/>
            </a:p>
          </p:txBody>
        </p: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1E7669AB-AD3F-46D1-95B1-E0A9979CF39E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Seta: Curva para Baixo 25">
              <a:extLst>
                <a:ext uri="{FF2B5EF4-FFF2-40B4-BE49-F238E27FC236}">
                  <a16:creationId xmlns:a16="http://schemas.microsoft.com/office/drawing/2014/main" id="{7652335F-4017-45F6-86EA-9FCE81ABC1D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C32D2CEF-A2DB-4ED0-8781-4516D9368D77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36" name="Elipse 35">
                <a:extLst>
                  <a:ext uri="{FF2B5EF4-FFF2-40B4-BE49-F238E27FC236}">
                    <a16:creationId xmlns:a16="http://schemas.microsoft.com/office/drawing/2014/main" id="{4206CC7C-947B-48C5-838A-4D274721287A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0EEF817E-4A15-4E84-B1EA-350563538B07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B416837D-E181-4D25-BBFC-A64C3309A5CB}"/>
                </a:ext>
              </a:extLst>
            </p:cNvPr>
            <p:cNvSpPr txBox="1"/>
            <p:nvPr/>
          </p:nvSpPr>
          <p:spPr>
            <a:xfrm>
              <a:off x="4831881" y="1121753"/>
              <a:ext cx="994401" cy="297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600" dirty="0"/>
                <a:t>Agitação</a:t>
              </a:r>
            </a:p>
          </p:txBody>
        </p:sp>
        <p:cxnSp>
          <p:nvCxnSpPr>
            <p:cNvPr id="29" name="Conector reto 28">
              <a:extLst>
                <a:ext uri="{FF2B5EF4-FFF2-40B4-BE49-F238E27FC236}">
                  <a16:creationId xmlns:a16="http://schemas.microsoft.com/office/drawing/2014/main" id="{DF5449EF-A06F-476A-9C97-B8C700C75A82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>
              <a:extLst>
                <a:ext uri="{FF2B5EF4-FFF2-40B4-BE49-F238E27FC236}">
                  <a16:creationId xmlns:a16="http://schemas.microsoft.com/office/drawing/2014/main" id="{464128E2-C5B1-499D-97AE-6B34DC985AD8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F3E11A8E-1B22-42B0-BA40-71A05774BB36}"/>
                </a:ext>
              </a:extLst>
            </p:cNvPr>
            <p:cNvSpPr txBox="1"/>
            <p:nvPr/>
          </p:nvSpPr>
          <p:spPr>
            <a:xfrm>
              <a:off x="3532892" y="1763811"/>
              <a:ext cx="581827" cy="297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entury Gothic" panose="020B0502020202020204" pitchFamily="34" charset="0"/>
                </a:rPr>
                <a:t>Q,C</a:t>
              </a:r>
              <a:r>
                <a:rPr lang="pt-BR" sz="16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8D2EE10D-58D5-46A1-AC2D-BF6904FB63B8}"/>
                </a:ext>
              </a:extLst>
            </p:cNvPr>
            <p:cNvCxnSpPr/>
            <p:nvPr/>
          </p:nvCxnSpPr>
          <p:spPr>
            <a:xfrm>
              <a:off x="4193458" y="3367548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F91324BA-CB41-4474-8984-2E6BE47CB128}"/>
                </a:ext>
              </a:extLst>
            </p:cNvPr>
            <p:cNvCxnSpPr/>
            <p:nvPr/>
          </p:nvCxnSpPr>
          <p:spPr>
            <a:xfrm flipV="1">
              <a:off x="5779256" y="2930014"/>
              <a:ext cx="0" cy="408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33FBEA58-86CB-4801-AF86-8E8174D5CD15}"/>
                </a:ext>
              </a:extLst>
            </p:cNvPr>
            <p:cNvSpPr txBox="1"/>
            <p:nvPr/>
          </p:nvSpPr>
          <p:spPr>
            <a:xfrm>
              <a:off x="5779845" y="3107016"/>
              <a:ext cx="355124" cy="297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entury Gothic" panose="020B0502020202020204" pitchFamily="34" charset="0"/>
                </a:rPr>
                <a:t>V</a:t>
              </a:r>
              <a:r>
                <a:rPr lang="pt-BR" sz="16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9B1804D8-08B9-46BD-B46B-7464FA60CE91}"/>
                </a:ext>
              </a:extLst>
            </p:cNvPr>
            <p:cNvSpPr txBox="1"/>
            <p:nvPr/>
          </p:nvSpPr>
          <p:spPr>
            <a:xfrm>
              <a:off x="5801511" y="2628031"/>
              <a:ext cx="288942" cy="2973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dirty="0">
                  <a:latin typeface="Century Gothic" panose="020B0502020202020204" pitchFamily="34" charset="0"/>
                </a:rPr>
                <a:t>V</a:t>
              </a:r>
              <a:endParaRPr lang="pt-BR" sz="16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6D54F8F4-96C6-4E2D-95B4-0AFBAD53981C}"/>
                  </a:ext>
                </a:extLst>
              </p:cNvPr>
              <p:cNvSpPr txBox="1"/>
              <p:nvPr/>
            </p:nvSpPr>
            <p:spPr>
              <a:xfrm>
                <a:off x="3990021" y="5270066"/>
                <a:ext cx="474356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CaixaDeTexto 37">
                <a:extLst>
                  <a:ext uri="{FF2B5EF4-FFF2-40B4-BE49-F238E27FC236}">
                    <a16:creationId xmlns:a16="http://schemas.microsoft.com/office/drawing/2014/main" id="{6D54F8F4-96C6-4E2D-95B4-0AFBAD5398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021" y="5270066"/>
                <a:ext cx="4743564" cy="461665"/>
              </a:xfrm>
              <a:prstGeom prst="rect">
                <a:avLst/>
              </a:prstGeom>
              <a:blipFill>
                <a:blip r:embed="rId6"/>
                <a:stretch>
                  <a:fillRect b="-17333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54F11AEA-8075-46BF-BD20-5780EAE0D2D9}"/>
              </a:ext>
            </a:extLst>
          </p:cNvPr>
          <p:cNvSpPr/>
          <p:nvPr/>
        </p:nvSpPr>
        <p:spPr>
          <a:xfrm>
            <a:off x="6116186" y="4475816"/>
            <a:ext cx="288031" cy="7154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5895287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CD5CDDD-989D-4650-80CC-CCCC19DD2704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3261642"/>
            <a:ext cx="2712998" cy="2777543"/>
            <a:chOff x="3244645" y="1121753"/>
            <a:chExt cx="3062749" cy="3135615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D61DAEB5-A4E9-4E45-87AA-98220286BF34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219B4EF8-BC73-4F9D-AEFE-B92CE9D77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BE9C633-5220-43E1-93C0-CE72028D45A6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68724D6B-EFEA-4AE6-A8D1-B9C2E3943141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BE54F28-B0F7-4B35-A4A9-5DDC4E6A6CB7}"/>
                </a:ext>
              </a:extLst>
            </p:cNvPr>
            <p:cNvSpPr txBox="1"/>
            <p:nvPr/>
          </p:nvSpPr>
          <p:spPr>
            <a:xfrm>
              <a:off x="4485312" y="3859160"/>
              <a:ext cx="1571145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Volume variável</a:t>
              </a:r>
              <a:endParaRPr lang="pt-BR" sz="1200" baseline="30000" dirty="0"/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F181380B-0DFD-4B82-85AC-08902D286994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eta: Curva para Baixo 28">
              <a:extLst>
                <a:ext uri="{FF2B5EF4-FFF2-40B4-BE49-F238E27FC236}">
                  <a16:creationId xmlns:a16="http://schemas.microsoft.com/office/drawing/2014/main" id="{85E4A7A9-99D9-4178-93B3-5C394866F96F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7E84A48-B861-43AE-A1F2-DB0ABA770A6A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E720CEB2-BB30-4B2C-874C-73C1C5C079C5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4D3D4705-2AEF-40D3-9F38-A7F54B70ECCE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A9F7163-A0E9-4E97-913A-E285690927FE}"/>
                </a:ext>
              </a:extLst>
            </p:cNvPr>
            <p:cNvSpPr txBox="1"/>
            <p:nvPr/>
          </p:nvSpPr>
          <p:spPr>
            <a:xfrm>
              <a:off x="4831881" y="1121753"/>
              <a:ext cx="1013771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Agitação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F6AA32A-F526-48D5-9998-E24E3E11E2B1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667EB10-DEE4-4219-AFC4-D901AC755684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B7041DC5-4DA3-424C-A6D6-0DCFD431C652}"/>
                </a:ext>
              </a:extLst>
            </p:cNvPr>
            <p:cNvSpPr txBox="1"/>
            <p:nvPr/>
          </p:nvSpPr>
          <p:spPr>
            <a:xfrm>
              <a:off x="3532892" y="1763811"/>
              <a:ext cx="613836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Q,C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02189FA-C395-4B1B-AB55-C98DDAFA803D}"/>
                </a:ext>
              </a:extLst>
            </p:cNvPr>
            <p:cNvCxnSpPr/>
            <p:nvPr/>
          </p:nvCxnSpPr>
          <p:spPr>
            <a:xfrm>
              <a:off x="4193458" y="3367548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F9DFDC39-4E3C-48D3-8514-69A5C596A4FB}"/>
                </a:ext>
              </a:extLst>
            </p:cNvPr>
            <p:cNvCxnSpPr/>
            <p:nvPr/>
          </p:nvCxnSpPr>
          <p:spPr>
            <a:xfrm flipV="1">
              <a:off x="5779256" y="2930014"/>
              <a:ext cx="0" cy="408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01E2C02-770B-48D6-91A5-6C6508CA2E32}"/>
                </a:ext>
              </a:extLst>
            </p:cNvPr>
            <p:cNvSpPr txBox="1"/>
            <p:nvPr/>
          </p:nvSpPr>
          <p:spPr>
            <a:xfrm>
              <a:off x="5779846" y="3107016"/>
              <a:ext cx="393057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34102A8-E1A5-4D6D-8DAE-3581F453BF78}"/>
                </a:ext>
              </a:extLst>
            </p:cNvPr>
            <p:cNvSpPr txBox="1"/>
            <p:nvPr/>
          </p:nvSpPr>
          <p:spPr>
            <a:xfrm>
              <a:off x="5801511" y="2628031"/>
              <a:ext cx="329720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endParaRPr lang="pt-BR" sz="12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DB1C96F1-B55E-4184-A888-49334E3DE5C4}"/>
                  </a:ext>
                </a:extLst>
              </p:cNvPr>
              <p:cNvSpPr txBox="1"/>
              <p:nvPr/>
            </p:nvSpPr>
            <p:spPr>
              <a:xfrm>
                <a:off x="1229513" y="2027429"/>
                <a:ext cx="7992888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𝑑𝑚</m:t>
                                          </m:r>
                                        </m:num>
                                        <m:den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𝑑𝑚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𝑑𝑡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DB1C96F1-B55E-4184-A888-49334E3DE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513" y="2027429"/>
                <a:ext cx="7992888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DF07AFCC-71C3-4719-9451-5EDA81D96C48}"/>
              </a:ext>
            </a:extLst>
          </p:cNvPr>
          <p:cNvCxnSpPr>
            <a:cxnSpLocks/>
          </p:cNvCxnSpPr>
          <p:nvPr/>
        </p:nvCxnSpPr>
        <p:spPr>
          <a:xfrm flipV="1">
            <a:off x="5508104" y="1844824"/>
            <a:ext cx="648072" cy="1416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E2B79C4-5AF7-4F12-968F-1DED1D353382}"/>
                  </a:ext>
                </a:extLst>
              </p:cNvPr>
              <p:cNvSpPr txBox="1"/>
              <p:nvPr/>
            </p:nvSpPr>
            <p:spPr>
              <a:xfrm>
                <a:off x="3393726" y="4107379"/>
                <a:ext cx="5333833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E2B79C4-5AF7-4F12-968F-1DED1D353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26" y="4107379"/>
                <a:ext cx="5333833" cy="110055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3">
            <a:extLst>
              <a:ext uri="{FF2B5EF4-FFF2-40B4-BE49-F238E27FC236}">
                <a16:creationId xmlns:a16="http://schemas.microsoft.com/office/drawing/2014/main" id="{C0F34007-8594-4298-8FF5-28E5283A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SEMI-BATELADA </a:t>
            </a:r>
          </a:p>
        </p:txBody>
      </p:sp>
    </p:spTree>
    <p:extLst>
      <p:ext uri="{BB962C8B-B14F-4D97-AF65-F5344CB8AC3E}">
        <p14:creationId xmlns:p14="http://schemas.microsoft.com/office/powerpoint/2010/main" val="322728638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CD5CDDD-989D-4650-80CC-CCCC19DD2704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3261642"/>
            <a:ext cx="2712998" cy="2777543"/>
            <a:chOff x="3244645" y="1121753"/>
            <a:chExt cx="3062749" cy="3135615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D61DAEB5-A4E9-4E45-87AA-98220286BF34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219B4EF8-BC73-4F9D-AEFE-B92CE9D77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BE9C633-5220-43E1-93C0-CE72028D45A6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68724D6B-EFEA-4AE6-A8D1-B9C2E3943141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BE54F28-B0F7-4B35-A4A9-5DDC4E6A6CB7}"/>
                </a:ext>
              </a:extLst>
            </p:cNvPr>
            <p:cNvSpPr txBox="1"/>
            <p:nvPr/>
          </p:nvSpPr>
          <p:spPr>
            <a:xfrm>
              <a:off x="4485312" y="3859160"/>
              <a:ext cx="1571145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Volume variável</a:t>
              </a:r>
              <a:endParaRPr lang="pt-BR" sz="1200" baseline="30000" dirty="0"/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F181380B-0DFD-4B82-85AC-08902D286994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eta: Curva para Baixo 28">
              <a:extLst>
                <a:ext uri="{FF2B5EF4-FFF2-40B4-BE49-F238E27FC236}">
                  <a16:creationId xmlns:a16="http://schemas.microsoft.com/office/drawing/2014/main" id="{85E4A7A9-99D9-4178-93B3-5C394866F96F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7E84A48-B861-43AE-A1F2-DB0ABA770A6A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E720CEB2-BB30-4B2C-874C-73C1C5C079C5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4D3D4705-2AEF-40D3-9F38-A7F54B70ECCE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A9F7163-A0E9-4E97-913A-E285690927FE}"/>
                </a:ext>
              </a:extLst>
            </p:cNvPr>
            <p:cNvSpPr txBox="1"/>
            <p:nvPr/>
          </p:nvSpPr>
          <p:spPr>
            <a:xfrm>
              <a:off x="4831881" y="1121753"/>
              <a:ext cx="1013771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Agitação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F6AA32A-F526-48D5-9998-E24E3E11E2B1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667EB10-DEE4-4219-AFC4-D901AC755684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B7041DC5-4DA3-424C-A6D6-0DCFD431C652}"/>
                </a:ext>
              </a:extLst>
            </p:cNvPr>
            <p:cNvSpPr txBox="1"/>
            <p:nvPr/>
          </p:nvSpPr>
          <p:spPr>
            <a:xfrm>
              <a:off x="3532892" y="1763811"/>
              <a:ext cx="613836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Q,C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02189FA-C395-4B1B-AB55-C98DDAFA803D}"/>
                </a:ext>
              </a:extLst>
            </p:cNvPr>
            <p:cNvCxnSpPr/>
            <p:nvPr/>
          </p:nvCxnSpPr>
          <p:spPr>
            <a:xfrm>
              <a:off x="4193458" y="3367548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F9DFDC39-4E3C-48D3-8514-69A5C596A4FB}"/>
                </a:ext>
              </a:extLst>
            </p:cNvPr>
            <p:cNvCxnSpPr/>
            <p:nvPr/>
          </p:nvCxnSpPr>
          <p:spPr>
            <a:xfrm flipV="1">
              <a:off x="5779256" y="2930014"/>
              <a:ext cx="0" cy="408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01E2C02-770B-48D6-91A5-6C6508CA2E32}"/>
                </a:ext>
              </a:extLst>
            </p:cNvPr>
            <p:cNvSpPr txBox="1"/>
            <p:nvPr/>
          </p:nvSpPr>
          <p:spPr>
            <a:xfrm>
              <a:off x="5779846" y="3107016"/>
              <a:ext cx="393057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34102A8-E1A5-4D6D-8DAE-3581F453BF78}"/>
                </a:ext>
              </a:extLst>
            </p:cNvPr>
            <p:cNvSpPr txBox="1"/>
            <p:nvPr/>
          </p:nvSpPr>
          <p:spPr>
            <a:xfrm>
              <a:off x="5801511" y="2628031"/>
              <a:ext cx="329720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endParaRPr lang="pt-BR" sz="12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E2B79C4-5AF7-4F12-968F-1DED1D353382}"/>
                  </a:ext>
                </a:extLst>
              </p:cNvPr>
              <p:cNvSpPr txBox="1"/>
              <p:nvPr/>
            </p:nvSpPr>
            <p:spPr>
              <a:xfrm>
                <a:off x="3275856" y="1968581"/>
                <a:ext cx="5333833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6E2B79C4-5AF7-4F12-968F-1DED1D353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5856" y="1968581"/>
                <a:ext cx="5333833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ectangle 3">
            <a:extLst>
              <a:ext uri="{FF2B5EF4-FFF2-40B4-BE49-F238E27FC236}">
                <a16:creationId xmlns:a16="http://schemas.microsoft.com/office/drawing/2014/main" id="{C0F34007-8594-4298-8FF5-28E5283A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SEMI-BATELADA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1BFC38F-59EC-47CB-8FE9-A000E1B5B513}"/>
                  </a:ext>
                </a:extLst>
              </p:cNvPr>
              <p:cNvSpPr txBox="1"/>
              <p:nvPr/>
            </p:nvSpPr>
            <p:spPr>
              <a:xfrm>
                <a:off x="3518616" y="3651634"/>
                <a:ext cx="4892652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1BFC38F-59EC-47CB-8FE9-A000E1B5B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616" y="3651634"/>
                <a:ext cx="4892652" cy="9726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0D83DB03-81C8-427E-8611-D1EFB2B65060}"/>
                  </a:ext>
                </a:extLst>
              </p:cNvPr>
              <p:cNvSpPr txBox="1"/>
              <p:nvPr/>
            </p:nvSpPr>
            <p:spPr>
              <a:xfrm>
                <a:off x="3557187" y="5072366"/>
                <a:ext cx="4892649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0D83DB03-81C8-427E-8611-D1EFB2B65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187" y="5072366"/>
                <a:ext cx="4892649" cy="9702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152287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CD5CDDD-989D-4650-80CC-CCCC19DD2704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3261642"/>
            <a:ext cx="2712998" cy="2777543"/>
            <a:chOff x="3244645" y="1121753"/>
            <a:chExt cx="3062749" cy="3135615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D61DAEB5-A4E9-4E45-87AA-98220286BF34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219B4EF8-BC73-4F9D-AEFE-B92CE9D77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BE9C633-5220-43E1-93C0-CE72028D45A6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68724D6B-EFEA-4AE6-A8D1-B9C2E3943141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BE54F28-B0F7-4B35-A4A9-5DDC4E6A6CB7}"/>
                </a:ext>
              </a:extLst>
            </p:cNvPr>
            <p:cNvSpPr txBox="1"/>
            <p:nvPr/>
          </p:nvSpPr>
          <p:spPr>
            <a:xfrm>
              <a:off x="4485312" y="3859160"/>
              <a:ext cx="1571145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Volume variável</a:t>
              </a:r>
              <a:endParaRPr lang="pt-BR" sz="1200" baseline="30000" dirty="0"/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F181380B-0DFD-4B82-85AC-08902D286994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eta: Curva para Baixo 28">
              <a:extLst>
                <a:ext uri="{FF2B5EF4-FFF2-40B4-BE49-F238E27FC236}">
                  <a16:creationId xmlns:a16="http://schemas.microsoft.com/office/drawing/2014/main" id="{85E4A7A9-99D9-4178-93B3-5C394866F96F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7E84A48-B861-43AE-A1F2-DB0ABA770A6A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E720CEB2-BB30-4B2C-874C-73C1C5C079C5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4D3D4705-2AEF-40D3-9F38-A7F54B70ECCE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A9F7163-A0E9-4E97-913A-E285690927FE}"/>
                </a:ext>
              </a:extLst>
            </p:cNvPr>
            <p:cNvSpPr txBox="1"/>
            <p:nvPr/>
          </p:nvSpPr>
          <p:spPr>
            <a:xfrm>
              <a:off x="4831881" y="1121753"/>
              <a:ext cx="1013771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Agitação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F6AA32A-F526-48D5-9998-E24E3E11E2B1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667EB10-DEE4-4219-AFC4-D901AC755684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B7041DC5-4DA3-424C-A6D6-0DCFD431C652}"/>
                </a:ext>
              </a:extLst>
            </p:cNvPr>
            <p:cNvSpPr txBox="1"/>
            <p:nvPr/>
          </p:nvSpPr>
          <p:spPr>
            <a:xfrm>
              <a:off x="3532892" y="1763811"/>
              <a:ext cx="613836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Q,C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02189FA-C395-4B1B-AB55-C98DDAFA803D}"/>
                </a:ext>
              </a:extLst>
            </p:cNvPr>
            <p:cNvCxnSpPr/>
            <p:nvPr/>
          </p:nvCxnSpPr>
          <p:spPr>
            <a:xfrm>
              <a:off x="4193458" y="3367548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F9DFDC39-4E3C-48D3-8514-69A5C596A4FB}"/>
                </a:ext>
              </a:extLst>
            </p:cNvPr>
            <p:cNvCxnSpPr/>
            <p:nvPr/>
          </p:nvCxnSpPr>
          <p:spPr>
            <a:xfrm flipV="1">
              <a:off x="5779256" y="2930014"/>
              <a:ext cx="0" cy="408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01E2C02-770B-48D6-91A5-6C6508CA2E32}"/>
                </a:ext>
              </a:extLst>
            </p:cNvPr>
            <p:cNvSpPr txBox="1"/>
            <p:nvPr/>
          </p:nvSpPr>
          <p:spPr>
            <a:xfrm>
              <a:off x="5779846" y="3107016"/>
              <a:ext cx="393057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34102A8-E1A5-4D6D-8DAE-3581F453BF78}"/>
                </a:ext>
              </a:extLst>
            </p:cNvPr>
            <p:cNvSpPr txBox="1"/>
            <p:nvPr/>
          </p:nvSpPr>
          <p:spPr>
            <a:xfrm>
              <a:off x="5801511" y="2628031"/>
              <a:ext cx="329720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endParaRPr lang="pt-BR" sz="12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C0F34007-8594-4298-8FF5-28E5283A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SEMI-BATELADA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0D83DB03-81C8-427E-8611-D1EFB2B65060}"/>
                  </a:ext>
                </a:extLst>
              </p:cNvPr>
              <p:cNvSpPr txBox="1"/>
              <p:nvPr/>
            </p:nvSpPr>
            <p:spPr>
              <a:xfrm>
                <a:off x="3491880" y="2042214"/>
                <a:ext cx="4892649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0D83DB03-81C8-427E-8611-D1EFB2B650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2042214"/>
                <a:ext cx="4892649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387E74B9-5998-4EBE-9E03-997CB4E2DDA9}"/>
                  </a:ext>
                </a:extLst>
              </p:cNvPr>
              <p:cNvSpPr txBox="1"/>
              <p:nvPr/>
            </p:nvSpPr>
            <p:spPr>
              <a:xfrm>
                <a:off x="3491880" y="3464507"/>
                <a:ext cx="4572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387E74B9-5998-4EBE-9E03-997CB4E2DD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1880" y="3464507"/>
                <a:ext cx="4572000" cy="461665"/>
              </a:xfrm>
              <a:prstGeom prst="rect">
                <a:avLst/>
              </a:prstGeom>
              <a:blipFill>
                <a:blip r:embed="rId5"/>
                <a:stretch>
                  <a:fillRect b="-13158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986A1BDC-8F93-4F9B-9B14-03FB1F857C55}"/>
                  </a:ext>
                </a:extLst>
              </p:cNvPr>
              <p:cNvSpPr txBox="1"/>
              <p:nvPr/>
            </p:nvSpPr>
            <p:spPr>
              <a:xfrm>
                <a:off x="3704628" y="4561087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986A1BDC-8F93-4F9B-9B14-03FB1F857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628" y="4561087"/>
                <a:ext cx="4572000" cy="97026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36624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CD5CDDD-989D-4650-80CC-CCCC19DD2704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3261642"/>
            <a:ext cx="2712998" cy="2777543"/>
            <a:chOff x="3244645" y="1121753"/>
            <a:chExt cx="3062749" cy="3135615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D61DAEB5-A4E9-4E45-87AA-98220286BF34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219B4EF8-BC73-4F9D-AEFE-B92CE9D77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BE9C633-5220-43E1-93C0-CE72028D45A6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68724D6B-EFEA-4AE6-A8D1-B9C2E3943141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BE54F28-B0F7-4B35-A4A9-5DDC4E6A6CB7}"/>
                </a:ext>
              </a:extLst>
            </p:cNvPr>
            <p:cNvSpPr txBox="1"/>
            <p:nvPr/>
          </p:nvSpPr>
          <p:spPr>
            <a:xfrm>
              <a:off x="4485312" y="3859160"/>
              <a:ext cx="1571145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Volume variável</a:t>
              </a:r>
              <a:endParaRPr lang="pt-BR" sz="1200" baseline="30000" dirty="0"/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F181380B-0DFD-4B82-85AC-08902D286994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eta: Curva para Baixo 28">
              <a:extLst>
                <a:ext uri="{FF2B5EF4-FFF2-40B4-BE49-F238E27FC236}">
                  <a16:creationId xmlns:a16="http://schemas.microsoft.com/office/drawing/2014/main" id="{85E4A7A9-99D9-4178-93B3-5C394866F96F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7E84A48-B861-43AE-A1F2-DB0ABA770A6A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E720CEB2-BB30-4B2C-874C-73C1C5C079C5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4D3D4705-2AEF-40D3-9F38-A7F54B70ECCE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A9F7163-A0E9-4E97-913A-E285690927FE}"/>
                </a:ext>
              </a:extLst>
            </p:cNvPr>
            <p:cNvSpPr txBox="1"/>
            <p:nvPr/>
          </p:nvSpPr>
          <p:spPr>
            <a:xfrm>
              <a:off x="4831881" y="1121753"/>
              <a:ext cx="1013771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Agitação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F6AA32A-F526-48D5-9998-E24E3E11E2B1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667EB10-DEE4-4219-AFC4-D901AC755684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B7041DC5-4DA3-424C-A6D6-0DCFD431C652}"/>
                </a:ext>
              </a:extLst>
            </p:cNvPr>
            <p:cNvSpPr txBox="1"/>
            <p:nvPr/>
          </p:nvSpPr>
          <p:spPr>
            <a:xfrm>
              <a:off x="3532892" y="1763811"/>
              <a:ext cx="613836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Q,C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02189FA-C395-4B1B-AB55-C98DDAFA803D}"/>
                </a:ext>
              </a:extLst>
            </p:cNvPr>
            <p:cNvCxnSpPr/>
            <p:nvPr/>
          </p:nvCxnSpPr>
          <p:spPr>
            <a:xfrm>
              <a:off x="4193458" y="3367548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F9DFDC39-4E3C-48D3-8514-69A5C596A4FB}"/>
                </a:ext>
              </a:extLst>
            </p:cNvPr>
            <p:cNvCxnSpPr/>
            <p:nvPr/>
          </p:nvCxnSpPr>
          <p:spPr>
            <a:xfrm flipV="1">
              <a:off x="5779256" y="2930014"/>
              <a:ext cx="0" cy="408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01E2C02-770B-48D6-91A5-6C6508CA2E32}"/>
                </a:ext>
              </a:extLst>
            </p:cNvPr>
            <p:cNvSpPr txBox="1"/>
            <p:nvPr/>
          </p:nvSpPr>
          <p:spPr>
            <a:xfrm>
              <a:off x="5779846" y="3107016"/>
              <a:ext cx="393057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34102A8-E1A5-4D6D-8DAE-3581F453BF78}"/>
                </a:ext>
              </a:extLst>
            </p:cNvPr>
            <p:cNvSpPr txBox="1"/>
            <p:nvPr/>
          </p:nvSpPr>
          <p:spPr>
            <a:xfrm>
              <a:off x="5801511" y="2628031"/>
              <a:ext cx="329720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endParaRPr lang="pt-BR" sz="12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C0F34007-8594-4298-8FF5-28E5283A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SEMI-BATELADA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986A1BDC-8F93-4F9B-9B14-03FB1F857C55}"/>
                  </a:ext>
                </a:extLst>
              </p:cNvPr>
              <p:cNvSpPr txBox="1"/>
              <p:nvPr/>
            </p:nvSpPr>
            <p:spPr>
              <a:xfrm>
                <a:off x="3850216" y="1859316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986A1BDC-8F93-4F9B-9B14-03FB1F857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216" y="1859316"/>
                <a:ext cx="4572000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31C14BD-89F4-427E-AE13-3F6D7FC0DAF9}"/>
                  </a:ext>
                </a:extLst>
              </p:cNvPr>
              <p:cNvSpPr txBox="1"/>
              <p:nvPr/>
            </p:nvSpPr>
            <p:spPr>
              <a:xfrm>
                <a:off x="3815713" y="4812064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31C14BD-89F4-427E-AE13-3F6D7FC0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5713" y="4812064"/>
                <a:ext cx="4572000" cy="9702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">
            <a:extLst>
              <a:ext uri="{FF2B5EF4-FFF2-40B4-BE49-F238E27FC236}">
                <a16:creationId xmlns:a16="http://schemas.microsoft.com/office/drawing/2014/main" id="{2A84F7B7-24DA-478E-810E-329378D9E6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58489" y="3178874"/>
            <a:ext cx="4667061" cy="11257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Equação geral para reatores </a:t>
            </a:r>
            <a:r>
              <a:rPr lang="pt-BR" sz="3200" dirty="0" err="1"/>
              <a:t>semi-batelada</a:t>
            </a:r>
            <a:r>
              <a:rPr lang="pt-BR" sz="3200" dirty="0"/>
              <a:t>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</p:spTree>
    <p:extLst>
      <p:ext uri="{BB962C8B-B14F-4D97-AF65-F5344CB8AC3E}">
        <p14:creationId xmlns:p14="http://schemas.microsoft.com/office/powerpoint/2010/main" val="56192873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0515" name="Rectangle 3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7180263" cy="111283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t-BR" sz="3200" dirty="0">
                <a:solidFill>
                  <a:schemeClr val="tx1"/>
                </a:solidFill>
              </a:rPr>
              <a:t>TRATAMENTO CONVENCIONAL DE ÁGUAS </a:t>
            </a:r>
            <a:br>
              <a:rPr lang="pt-BR" sz="3200" dirty="0">
                <a:solidFill>
                  <a:schemeClr val="tx1"/>
                </a:solidFill>
              </a:rPr>
            </a:br>
            <a:r>
              <a:rPr lang="pt-BR" sz="3200" dirty="0">
                <a:solidFill>
                  <a:schemeClr val="tx1"/>
                </a:solidFill>
              </a:rPr>
              <a:t>DE ABASTECIMENTO</a:t>
            </a:r>
          </a:p>
        </p:txBody>
      </p:sp>
      <p:grpSp>
        <p:nvGrpSpPr>
          <p:cNvPr id="107524" name="Group 4"/>
          <p:cNvGrpSpPr>
            <a:grpSpLocks/>
          </p:cNvGrpSpPr>
          <p:nvPr/>
        </p:nvGrpSpPr>
        <p:grpSpPr bwMode="auto">
          <a:xfrm>
            <a:off x="166688" y="1306513"/>
            <a:ext cx="8918575" cy="5030787"/>
            <a:chOff x="113" y="823"/>
            <a:chExt cx="5618" cy="3169"/>
          </a:xfrm>
        </p:grpSpPr>
        <p:sp>
          <p:nvSpPr>
            <p:cNvPr id="107525" name="AutoShape 5"/>
            <p:cNvSpPr>
              <a:spLocks noChangeArrowheads="1"/>
            </p:cNvSpPr>
            <p:nvPr/>
          </p:nvSpPr>
          <p:spPr bwMode="auto">
            <a:xfrm>
              <a:off x="113" y="1789"/>
              <a:ext cx="89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Manancial</a:t>
              </a:r>
            </a:p>
          </p:txBody>
        </p:sp>
        <p:sp>
          <p:nvSpPr>
            <p:cNvPr id="107526" name="AutoShape 6"/>
            <p:cNvSpPr>
              <a:spLocks noChangeArrowheads="1"/>
            </p:cNvSpPr>
            <p:nvPr/>
          </p:nvSpPr>
          <p:spPr bwMode="auto">
            <a:xfrm>
              <a:off x="1653" y="1789"/>
              <a:ext cx="90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Coagulação</a:t>
              </a:r>
            </a:p>
          </p:txBody>
        </p:sp>
        <p:sp>
          <p:nvSpPr>
            <p:cNvPr id="107527" name="AutoShape 7"/>
            <p:cNvSpPr>
              <a:spLocks noChangeArrowheads="1"/>
            </p:cNvSpPr>
            <p:nvPr/>
          </p:nvSpPr>
          <p:spPr bwMode="auto">
            <a:xfrm>
              <a:off x="2939" y="1789"/>
              <a:ext cx="839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Floculação</a:t>
              </a:r>
            </a:p>
          </p:txBody>
        </p:sp>
        <p:sp>
          <p:nvSpPr>
            <p:cNvPr id="107528" name="AutoShape 8"/>
            <p:cNvSpPr>
              <a:spLocks noChangeArrowheads="1"/>
            </p:cNvSpPr>
            <p:nvPr/>
          </p:nvSpPr>
          <p:spPr bwMode="auto">
            <a:xfrm>
              <a:off x="4243" y="1789"/>
              <a:ext cx="1071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Sedimentação</a:t>
              </a:r>
            </a:p>
          </p:txBody>
        </p:sp>
        <p:sp>
          <p:nvSpPr>
            <p:cNvPr id="107529" name="AutoShape 9"/>
            <p:cNvSpPr>
              <a:spLocks noChangeArrowheads="1"/>
            </p:cNvSpPr>
            <p:nvPr/>
          </p:nvSpPr>
          <p:spPr bwMode="auto">
            <a:xfrm>
              <a:off x="4419" y="2724"/>
              <a:ext cx="713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Filtração</a:t>
              </a:r>
            </a:p>
          </p:txBody>
        </p:sp>
        <p:sp>
          <p:nvSpPr>
            <p:cNvPr id="107530" name="AutoShape 10"/>
            <p:cNvSpPr>
              <a:spLocks noChangeArrowheads="1"/>
            </p:cNvSpPr>
            <p:nvPr/>
          </p:nvSpPr>
          <p:spPr bwMode="auto">
            <a:xfrm>
              <a:off x="2948" y="2722"/>
              <a:ext cx="93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Desinfecção</a:t>
              </a:r>
            </a:p>
          </p:txBody>
        </p:sp>
        <p:sp>
          <p:nvSpPr>
            <p:cNvPr id="107531" name="AutoShape 11"/>
            <p:cNvSpPr>
              <a:spLocks noChangeArrowheads="1"/>
            </p:cNvSpPr>
            <p:nvPr/>
          </p:nvSpPr>
          <p:spPr bwMode="auto">
            <a:xfrm>
              <a:off x="1508" y="2724"/>
              <a:ext cx="917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Fluoretação</a:t>
              </a:r>
            </a:p>
          </p:txBody>
        </p:sp>
        <p:sp>
          <p:nvSpPr>
            <p:cNvPr id="107532" name="AutoShape 12"/>
            <p:cNvSpPr>
              <a:spLocks noChangeArrowheads="1"/>
            </p:cNvSpPr>
            <p:nvPr/>
          </p:nvSpPr>
          <p:spPr bwMode="auto">
            <a:xfrm>
              <a:off x="116" y="2724"/>
              <a:ext cx="1168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Correção de pH</a:t>
              </a:r>
            </a:p>
          </p:txBody>
        </p:sp>
        <p:sp>
          <p:nvSpPr>
            <p:cNvPr id="107533" name="AutoShape 13"/>
            <p:cNvSpPr>
              <a:spLocks noChangeArrowheads="1"/>
            </p:cNvSpPr>
            <p:nvPr/>
          </p:nvSpPr>
          <p:spPr bwMode="auto">
            <a:xfrm>
              <a:off x="281" y="3549"/>
              <a:ext cx="845" cy="289"/>
            </a:xfrm>
            <a:prstGeom prst="cube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ctr" eaLnBrk="1" hangingPunct="1"/>
              <a:r>
                <a:rPr lang="pt-BR" altLang="pt-BR">
                  <a:solidFill>
                    <a:schemeClr val="hlink"/>
                  </a:solidFill>
                </a:rPr>
                <a:t>Água Final</a:t>
              </a:r>
            </a:p>
          </p:txBody>
        </p:sp>
        <p:cxnSp>
          <p:nvCxnSpPr>
            <p:cNvPr id="107534" name="AutoShape 14"/>
            <p:cNvCxnSpPr>
              <a:cxnSpLocks noChangeShapeType="1"/>
              <a:stCxn id="107525" idx="4"/>
              <a:endCxn id="107526" idx="2"/>
            </p:cNvCxnSpPr>
            <p:nvPr/>
          </p:nvCxnSpPr>
          <p:spPr bwMode="auto">
            <a:xfrm>
              <a:off x="934" y="1970"/>
              <a:ext cx="71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5" name="AutoShape 15"/>
            <p:cNvCxnSpPr>
              <a:cxnSpLocks noChangeShapeType="1"/>
              <a:stCxn id="107526" idx="4"/>
              <a:endCxn id="107527" idx="2"/>
            </p:cNvCxnSpPr>
            <p:nvPr/>
          </p:nvCxnSpPr>
          <p:spPr bwMode="auto">
            <a:xfrm>
              <a:off x="2490" y="1970"/>
              <a:ext cx="449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6" name="AutoShape 16"/>
            <p:cNvCxnSpPr>
              <a:cxnSpLocks noChangeShapeType="1"/>
              <a:stCxn id="107527" idx="4"/>
              <a:endCxn id="107528" idx="2"/>
            </p:cNvCxnSpPr>
            <p:nvPr/>
          </p:nvCxnSpPr>
          <p:spPr bwMode="auto">
            <a:xfrm>
              <a:off x="3706" y="1970"/>
              <a:ext cx="537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7" name="AutoShape 17"/>
            <p:cNvCxnSpPr>
              <a:cxnSpLocks noChangeShapeType="1"/>
              <a:stCxn id="107528" idx="3"/>
              <a:endCxn id="107529" idx="1"/>
            </p:cNvCxnSpPr>
            <p:nvPr/>
          </p:nvCxnSpPr>
          <p:spPr bwMode="auto">
            <a:xfrm flipH="1">
              <a:off x="4739" y="2078"/>
              <a:ext cx="3" cy="71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8" name="AutoShape 18"/>
            <p:cNvCxnSpPr>
              <a:cxnSpLocks noChangeShapeType="1"/>
              <a:stCxn id="107529" idx="2"/>
              <a:endCxn id="107530" idx="4"/>
            </p:cNvCxnSpPr>
            <p:nvPr/>
          </p:nvCxnSpPr>
          <p:spPr bwMode="auto">
            <a:xfrm flipH="1" flipV="1">
              <a:off x="3814" y="2903"/>
              <a:ext cx="60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39" name="AutoShape 19"/>
            <p:cNvCxnSpPr>
              <a:cxnSpLocks noChangeShapeType="1"/>
              <a:stCxn id="107530" idx="2"/>
              <a:endCxn id="107531" idx="4"/>
            </p:cNvCxnSpPr>
            <p:nvPr/>
          </p:nvCxnSpPr>
          <p:spPr bwMode="auto">
            <a:xfrm flipH="1">
              <a:off x="2353" y="2903"/>
              <a:ext cx="595" cy="2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40" name="AutoShape 20"/>
            <p:cNvCxnSpPr>
              <a:cxnSpLocks noChangeShapeType="1"/>
              <a:stCxn id="107532" idx="3"/>
              <a:endCxn id="107533" idx="1"/>
            </p:cNvCxnSpPr>
            <p:nvPr/>
          </p:nvCxnSpPr>
          <p:spPr bwMode="auto">
            <a:xfrm>
              <a:off x="664" y="3013"/>
              <a:ext cx="3" cy="608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541" name="AutoShape 21"/>
            <p:cNvCxnSpPr>
              <a:cxnSpLocks noChangeShapeType="1"/>
              <a:stCxn id="107531" idx="2"/>
              <a:endCxn id="107532" idx="4"/>
            </p:cNvCxnSpPr>
            <p:nvPr/>
          </p:nvCxnSpPr>
          <p:spPr bwMode="auto">
            <a:xfrm flipH="1">
              <a:off x="1212" y="2905"/>
              <a:ext cx="296" cy="0"/>
            </a:xfrm>
            <a:prstGeom prst="straightConnector1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542" name="Line 22"/>
            <p:cNvSpPr>
              <a:spLocks noChangeShapeType="1"/>
            </p:cNvSpPr>
            <p:nvPr/>
          </p:nvSpPr>
          <p:spPr bwMode="auto">
            <a:xfrm>
              <a:off x="1269" y="1412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3" name="Text Box 23"/>
            <p:cNvSpPr txBox="1">
              <a:spLocks noChangeArrowheads="1"/>
            </p:cNvSpPr>
            <p:nvPr/>
          </p:nvSpPr>
          <p:spPr bwMode="auto">
            <a:xfrm rot="-5350329">
              <a:off x="657" y="1309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44" name="Line 24"/>
            <p:cNvSpPr>
              <a:spLocks noChangeShapeType="1"/>
            </p:cNvSpPr>
            <p:nvPr/>
          </p:nvSpPr>
          <p:spPr bwMode="auto">
            <a:xfrm>
              <a:off x="1490" y="1400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5" name="Text Box 25"/>
            <p:cNvSpPr txBox="1">
              <a:spLocks noChangeArrowheads="1"/>
            </p:cNvSpPr>
            <p:nvPr/>
          </p:nvSpPr>
          <p:spPr bwMode="auto">
            <a:xfrm rot="-5350329">
              <a:off x="923" y="1298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CAP</a:t>
              </a:r>
            </a:p>
          </p:txBody>
        </p:sp>
        <p:sp>
          <p:nvSpPr>
            <p:cNvPr id="107546" name="Line 26"/>
            <p:cNvSpPr>
              <a:spLocks noChangeShapeType="1"/>
            </p:cNvSpPr>
            <p:nvPr/>
          </p:nvSpPr>
          <p:spPr bwMode="auto">
            <a:xfrm>
              <a:off x="1938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47" name="Text Box 27"/>
            <p:cNvSpPr txBox="1">
              <a:spLocks noChangeArrowheads="1"/>
            </p:cNvSpPr>
            <p:nvPr/>
          </p:nvSpPr>
          <p:spPr bwMode="auto">
            <a:xfrm rot="-5350329">
              <a:off x="1337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Coagulante</a:t>
              </a:r>
            </a:p>
          </p:txBody>
        </p:sp>
        <p:sp>
          <p:nvSpPr>
            <p:cNvPr id="107548" name="Text Box 28"/>
            <p:cNvSpPr txBox="1">
              <a:spLocks noChangeArrowheads="1"/>
            </p:cNvSpPr>
            <p:nvPr/>
          </p:nvSpPr>
          <p:spPr bwMode="auto">
            <a:xfrm rot="-5350329">
              <a:off x="1559" y="1202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  <p:sp>
          <p:nvSpPr>
            <p:cNvPr id="107549" name="Line 29"/>
            <p:cNvSpPr>
              <a:spLocks noChangeShapeType="1"/>
            </p:cNvSpPr>
            <p:nvPr/>
          </p:nvSpPr>
          <p:spPr bwMode="auto">
            <a:xfrm>
              <a:off x="2159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0" name="Line 30"/>
            <p:cNvSpPr>
              <a:spLocks noChangeShapeType="1"/>
            </p:cNvSpPr>
            <p:nvPr/>
          </p:nvSpPr>
          <p:spPr bwMode="auto">
            <a:xfrm>
              <a:off x="2381" y="120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1" name="Text Box 31"/>
            <p:cNvSpPr txBox="1">
              <a:spLocks noChangeArrowheads="1"/>
            </p:cNvSpPr>
            <p:nvPr/>
          </p:nvSpPr>
          <p:spPr bwMode="auto">
            <a:xfrm rot="-5350329">
              <a:off x="1780" y="1203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52" name="Line 32"/>
            <p:cNvSpPr>
              <a:spLocks noChangeShapeType="1"/>
            </p:cNvSpPr>
            <p:nvPr/>
          </p:nvSpPr>
          <p:spPr bwMode="auto">
            <a:xfrm>
              <a:off x="2786" y="1398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3" name="Text Box 33"/>
            <p:cNvSpPr txBox="1">
              <a:spLocks noChangeArrowheads="1"/>
            </p:cNvSpPr>
            <p:nvPr/>
          </p:nvSpPr>
          <p:spPr bwMode="auto">
            <a:xfrm rot="-5350329">
              <a:off x="2310" y="1470"/>
              <a:ext cx="715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107554" name="Line 34"/>
            <p:cNvSpPr>
              <a:spLocks noChangeShapeType="1"/>
            </p:cNvSpPr>
            <p:nvPr/>
          </p:nvSpPr>
          <p:spPr bwMode="auto">
            <a:xfrm>
              <a:off x="4150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5" name="Text Box 35"/>
            <p:cNvSpPr txBox="1">
              <a:spLocks noChangeArrowheads="1"/>
            </p:cNvSpPr>
            <p:nvPr/>
          </p:nvSpPr>
          <p:spPr bwMode="auto">
            <a:xfrm>
              <a:off x="4150" y="2263"/>
              <a:ext cx="58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Polímero</a:t>
              </a:r>
            </a:p>
          </p:txBody>
        </p:sp>
        <p:sp>
          <p:nvSpPr>
            <p:cNvPr id="107556" name="Line 36"/>
            <p:cNvSpPr>
              <a:spLocks noChangeShapeType="1"/>
            </p:cNvSpPr>
            <p:nvPr/>
          </p:nvSpPr>
          <p:spPr bwMode="auto">
            <a:xfrm>
              <a:off x="4815" y="2515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7" name="Text Box 37"/>
            <p:cNvSpPr txBox="1">
              <a:spLocks noChangeArrowheads="1"/>
            </p:cNvSpPr>
            <p:nvPr/>
          </p:nvSpPr>
          <p:spPr bwMode="auto">
            <a:xfrm>
              <a:off x="4771" y="2275"/>
              <a:ext cx="96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58" name="Line 38"/>
            <p:cNvSpPr>
              <a:spLocks noChangeShapeType="1"/>
            </p:cNvSpPr>
            <p:nvPr/>
          </p:nvSpPr>
          <p:spPr bwMode="auto">
            <a:xfrm>
              <a:off x="3389" y="302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59" name="Text Box 39"/>
            <p:cNvSpPr txBox="1">
              <a:spLocks noChangeArrowheads="1"/>
            </p:cNvSpPr>
            <p:nvPr/>
          </p:nvSpPr>
          <p:spPr bwMode="auto">
            <a:xfrm rot="-5350329">
              <a:off x="2744" y="3401"/>
              <a:ext cx="97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Agente oxidante</a:t>
              </a:r>
            </a:p>
          </p:txBody>
        </p:sp>
        <p:sp>
          <p:nvSpPr>
            <p:cNvPr id="107560" name="Line 40"/>
            <p:cNvSpPr>
              <a:spLocks noChangeShapeType="1"/>
            </p:cNvSpPr>
            <p:nvPr/>
          </p:nvSpPr>
          <p:spPr bwMode="auto">
            <a:xfrm>
              <a:off x="1963" y="3043"/>
              <a:ext cx="0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61" name="Text Box 41"/>
            <p:cNvSpPr txBox="1">
              <a:spLocks noChangeArrowheads="1"/>
            </p:cNvSpPr>
            <p:nvPr/>
          </p:nvSpPr>
          <p:spPr bwMode="auto">
            <a:xfrm rot="-5350329">
              <a:off x="1693" y="3205"/>
              <a:ext cx="433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Flúor</a:t>
              </a:r>
            </a:p>
            <a:p>
              <a:endParaRPr lang="pt-BR" altLang="pt-BR" sz="1600">
                <a:latin typeface="Times New Roman" pitchFamily="18" charset="0"/>
              </a:endParaRPr>
            </a:p>
          </p:txBody>
        </p:sp>
        <p:sp>
          <p:nvSpPr>
            <p:cNvPr id="107562" name="Line 42"/>
            <p:cNvSpPr>
              <a:spLocks noChangeShapeType="1"/>
            </p:cNvSpPr>
            <p:nvPr/>
          </p:nvSpPr>
          <p:spPr bwMode="auto">
            <a:xfrm>
              <a:off x="712" y="3362"/>
              <a:ext cx="5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7563" name="Text Box 43"/>
            <p:cNvSpPr txBox="1">
              <a:spLocks noChangeArrowheads="1"/>
            </p:cNvSpPr>
            <p:nvPr/>
          </p:nvSpPr>
          <p:spPr bwMode="auto">
            <a:xfrm>
              <a:off x="657" y="3127"/>
              <a:ext cx="801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r>
                <a:rPr lang="pt-BR" altLang="pt-BR" sz="1600">
                  <a:latin typeface="Times New Roman" pitchFamily="18" charset="0"/>
                </a:rPr>
                <a:t>Alcalinizante</a:t>
              </a:r>
            </a:p>
          </p:txBody>
        </p:sp>
      </p:grp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CD5CDDD-989D-4650-80CC-CCCC19DD2704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3261642"/>
            <a:ext cx="2712998" cy="2777543"/>
            <a:chOff x="3244645" y="1121753"/>
            <a:chExt cx="3062749" cy="3135615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D61DAEB5-A4E9-4E45-87AA-98220286BF34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219B4EF8-BC73-4F9D-AEFE-B92CE9D77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BE9C633-5220-43E1-93C0-CE72028D45A6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68724D6B-EFEA-4AE6-A8D1-B9C2E3943141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BE54F28-B0F7-4B35-A4A9-5DDC4E6A6CB7}"/>
                </a:ext>
              </a:extLst>
            </p:cNvPr>
            <p:cNvSpPr txBox="1"/>
            <p:nvPr/>
          </p:nvSpPr>
          <p:spPr>
            <a:xfrm>
              <a:off x="4485312" y="3859160"/>
              <a:ext cx="1571145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Volume variável</a:t>
              </a:r>
              <a:endParaRPr lang="pt-BR" sz="1200" baseline="30000" dirty="0"/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F181380B-0DFD-4B82-85AC-08902D286994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eta: Curva para Baixo 28">
              <a:extLst>
                <a:ext uri="{FF2B5EF4-FFF2-40B4-BE49-F238E27FC236}">
                  <a16:creationId xmlns:a16="http://schemas.microsoft.com/office/drawing/2014/main" id="{85E4A7A9-99D9-4178-93B3-5C394866F96F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7E84A48-B861-43AE-A1F2-DB0ABA770A6A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E720CEB2-BB30-4B2C-874C-73C1C5C079C5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4D3D4705-2AEF-40D3-9F38-A7F54B70ECCE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A9F7163-A0E9-4E97-913A-E285690927FE}"/>
                </a:ext>
              </a:extLst>
            </p:cNvPr>
            <p:cNvSpPr txBox="1"/>
            <p:nvPr/>
          </p:nvSpPr>
          <p:spPr>
            <a:xfrm>
              <a:off x="4831881" y="1121753"/>
              <a:ext cx="1013771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Agitação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F6AA32A-F526-48D5-9998-E24E3E11E2B1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667EB10-DEE4-4219-AFC4-D901AC755684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B7041DC5-4DA3-424C-A6D6-0DCFD431C652}"/>
                </a:ext>
              </a:extLst>
            </p:cNvPr>
            <p:cNvSpPr txBox="1"/>
            <p:nvPr/>
          </p:nvSpPr>
          <p:spPr>
            <a:xfrm>
              <a:off x="3532892" y="1763811"/>
              <a:ext cx="613836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Q,C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02189FA-C395-4B1B-AB55-C98DDAFA803D}"/>
                </a:ext>
              </a:extLst>
            </p:cNvPr>
            <p:cNvCxnSpPr/>
            <p:nvPr/>
          </p:nvCxnSpPr>
          <p:spPr>
            <a:xfrm>
              <a:off x="4193458" y="3367548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F9DFDC39-4E3C-48D3-8514-69A5C596A4FB}"/>
                </a:ext>
              </a:extLst>
            </p:cNvPr>
            <p:cNvCxnSpPr/>
            <p:nvPr/>
          </p:nvCxnSpPr>
          <p:spPr>
            <a:xfrm flipV="1">
              <a:off x="5779256" y="2930014"/>
              <a:ext cx="0" cy="408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01E2C02-770B-48D6-91A5-6C6508CA2E32}"/>
                </a:ext>
              </a:extLst>
            </p:cNvPr>
            <p:cNvSpPr txBox="1"/>
            <p:nvPr/>
          </p:nvSpPr>
          <p:spPr>
            <a:xfrm>
              <a:off x="5779846" y="3107016"/>
              <a:ext cx="393057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34102A8-E1A5-4D6D-8DAE-3581F453BF78}"/>
                </a:ext>
              </a:extLst>
            </p:cNvPr>
            <p:cNvSpPr txBox="1"/>
            <p:nvPr/>
          </p:nvSpPr>
          <p:spPr>
            <a:xfrm>
              <a:off x="5801511" y="2628031"/>
              <a:ext cx="329720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endParaRPr lang="pt-BR" sz="12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C0F34007-8594-4298-8FF5-28E5283A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SEMI-BATELADA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31C14BD-89F4-427E-AE13-3F6D7FC0DAF9}"/>
                  </a:ext>
                </a:extLst>
              </p:cNvPr>
              <p:cNvSpPr txBox="1"/>
              <p:nvPr/>
            </p:nvSpPr>
            <p:spPr>
              <a:xfrm>
                <a:off x="3779912" y="2172779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31C14BD-89F4-427E-AE13-3F6D7FC0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2172779"/>
                <a:ext cx="4572000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5F3129ED-D0DE-494E-BAE3-571A70E789C3}"/>
                  </a:ext>
                </a:extLst>
              </p:cNvPr>
              <p:cNvSpPr txBox="1"/>
              <p:nvPr/>
            </p:nvSpPr>
            <p:spPr>
              <a:xfrm>
                <a:off x="4117811" y="4685657"/>
                <a:ext cx="4148405" cy="871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5F3129ED-D0DE-494E-BAE3-571A70E78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7811" y="4685657"/>
                <a:ext cx="4148405" cy="8718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">
            <a:extLst>
              <a:ext uri="{FF2B5EF4-FFF2-40B4-BE49-F238E27FC236}">
                <a16:creationId xmlns:a16="http://schemas.microsoft.com/office/drawing/2014/main" id="{AEA47495-3E49-488B-A1DB-A8F083951A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92334" y="3588405"/>
            <a:ext cx="5799360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primeira ordem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</p:spTree>
    <p:extLst>
      <p:ext uri="{BB962C8B-B14F-4D97-AF65-F5344CB8AC3E}">
        <p14:creationId xmlns:p14="http://schemas.microsoft.com/office/powerpoint/2010/main" val="3104150600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3CD5CDDD-989D-4650-80CC-CCCC19DD2704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3261642"/>
            <a:ext cx="2712998" cy="2777543"/>
            <a:chOff x="3244645" y="1121753"/>
            <a:chExt cx="3062749" cy="3135615"/>
          </a:xfrm>
        </p:grpSpPr>
        <p:cxnSp>
          <p:nvCxnSpPr>
            <p:cNvPr id="22" name="Conector reto 21">
              <a:extLst>
                <a:ext uri="{FF2B5EF4-FFF2-40B4-BE49-F238E27FC236}">
                  <a16:creationId xmlns:a16="http://schemas.microsoft.com/office/drawing/2014/main" id="{D61DAEB5-A4E9-4E45-87AA-98220286BF34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219B4EF8-BC73-4F9D-AEFE-B92CE9D77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5BE9C633-5220-43E1-93C0-CE72028D45A6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reto 25">
              <a:extLst>
                <a:ext uri="{FF2B5EF4-FFF2-40B4-BE49-F238E27FC236}">
                  <a16:creationId xmlns:a16="http://schemas.microsoft.com/office/drawing/2014/main" id="{68724D6B-EFEA-4AE6-A8D1-B9C2E3943141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6BE54F28-B0F7-4B35-A4A9-5DDC4E6A6CB7}"/>
                </a:ext>
              </a:extLst>
            </p:cNvPr>
            <p:cNvSpPr txBox="1"/>
            <p:nvPr/>
          </p:nvSpPr>
          <p:spPr>
            <a:xfrm>
              <a:off x="4485312" y="3859160"/>
              <a:ext cx="1571145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Volume variável</a:t>
              </a:r>
              <a:endParaRPr lang="pt-BR" sz="1200" baseline="30000" dirty="0"/>
            </a:p>
          </p:txBody>
        </p:sp>
        <p:cxnSp>
          <p:nvCxnSpPr>
            <p:cNvPr id="28" name="Conector reto 27">
              <a:extLst>
                <a:ext uri="{FF2B5EF4-FFF2-40B4-BE49-F238E27FC236}">
                  <a16:creationId xmlns:a16="http://schemas.microsoft.com/office/drawing/2014/main" id="{F181380B-0DFD-4B82-85AC-08902D286994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Seta: Curva para Baixo 28">
              <a:extLst>
                <a:ext uri="{FF2B5EF4-FFF2-40B4-BE49-F238E27FC236}">
                  <a16:creationId xmlns:a16="http://schemas.microsoft.com/office/drawing/2014/main" id="{85E4A7A9-99D9-4178-93B3-5C394866F96F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>
                <a:solidFill>
                  <a:schemeClr val="tx1"/>
                </a:solidFill>
              </a:endParaRPr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77E84A48-B861-43AE-A1F2-DB0ABA770A6A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E720CEB2-BB30-4B2C-874C-73C1C5C079C5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4D3D4705-2AEF-40D3-9F38-A7F54B70ECCE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/>
              </a:p>
            </p:txBody>
          </p:sp>
        </p:grp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7A9F7163-A0E9-4E97-913A-E285690927FE}"/>
                </a:ext>
              </a:extLst>
            </p:cNvPr>
            <p:cNvSpPr txBox="1"/>
            <p:nvPr/>
          </p:nvSpPr>
          <p:spPr>
            <a:xfrm>
              <a:off x="4831881" y="1121753"/>
              <a:ext cx="1013771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sz="1200" dirty="0"/>
                <a:t>Agitação</a:t>
              </a:r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F6AA32A-F526-48D5-9998-E24E3E11E2B1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de Seta Reta 32">
              <a:extLst>
                <a:ext uri="{FF2B5EF4-FFF2-40B4-BE49-F238E27FC236}">
                  <a16:creationId xmlns:a16="http://schemas.microsoft.com/office/drawing/2014/main" id="{2667EB10-DEE4-4219-AFC4-D901AC755684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B7041DC5-4DA3-424C-A6D6-0DCFD431C652}"/>
                </a:ext>
              </a:extLst>
            </p:cNvPr>
            <p:cNvSpPr txBox="1"/>
            <p:nvPr/>
          </p:nvSpPr>
          <p:spPr>
            <a:xfrm>
              <a:off x="3532892" y="1763811"/>
              <a:ext cx="613836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Q,C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02189FA-C395-4B1B-AB55-C98DDAFA803D}"/>
                </a:ext>
              </a:extLst>
            </p:cNvPr>
            <p:cNvCxnSpPr/>
            <p:nvPr/>
          </p:nvCxnSpPr>
          <p:spPr>
            <a:xfrm>
              <a:off x="4193458" y="3367548"/>
              <a:ext cx="2113936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de Seta Reta 35">
              <a:extLst>
                <a:ext uri="{FF2B5EF4-FFF2-40B4-BE49-F238E27FC236}">
                  <a16:creationId xmlns:a16="http://schemas.microsoft.com/office/drawing/2014/main" id="{F9DFDC39-4E3C-48D3-8514-69A5C596A4FB}"/>
                </a:ext>
              </a:extLst>
            </p:cNvPr>
            <p:cNvCxnSpPr/>
            <p:nvPr/>
          </p:nvCxnSpPr>
          <p:spPr>
            <a:xfrm flipV="1">
              <a:off x="5779256" y="2930014"/>
              <a:ext cx="0" cy="4080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01E2C02-770B-48D6-91A5-6C6508CA2E32}"/>
                </a:ext>
              </a:extLst>
            </p:cNvPr>
            <p:cNvSpPr txBox="1"/>
            <p:nvPr/>
          </p:nvSpPr>
          <p:spPr>
            <a:xfrm>
              <a:off x="5779846" y="3107016"/>
              <a:ext cx="393057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r>
                <a:rPr lang="pt-BR" sz="12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734102A8-E1A5-4D6D-8DAE-3581F453BF78}"/>
                </a:ext>
              </a:extLst>
            </p:cNvPr>
            <p:cNvSpPr txBox="1"/>
            <p:nvPr/>
          </p:nvSpPr>
          <p:spPr>
            <a:xfrm>
              <a:off x="5801511" y="2628031"/>
              <a:ext cx="329720" cy="312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>
                  <a:latin typeface="Century Gothic" panose="020B0502020202020204" pitchFamily="34" charset="0"/>
                </a:rPr>
                <a:t>V</a:t>
              </a:r>
              <a:endParaRPr lang="pt-BR" sz="12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C0F34007-8594-4298-8FF5-28E5283A7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8857" y="476672"/>
            <a:ext cx="6934200" cy="719720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EM SEMI-BATELADA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31C14BD-89F4-427E-AE13-3F6D7FC0DAF9}"/>
                  </a:ext>
                </a:extLst>
              </p:cNvPr>
              <p:cNvSpPr txBox="1"/>
              <p:nvPr/>
            </p:nvSpPr>
            <p:spPr>
              <a:xfrm>
                <a:off x="3654338" y="2278504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CaixaDeTexto 41">
                <a:extLst>
                  <a:ext uri="{FF2B5EF4-FFF2-40B4-BE49-F238E27FC236}">
                    <a16:creationId xmlns:a16="http://schemas.microsoft.com/office/drawing/2014/main" id="{F31C14BD-89F4-427E-AE13-3F6D7FC0D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4338" y="2278504"/>
                <a:ext cx="4572000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5F3129ED-D0DE-494E-BAE3-571A70E789C3}"/>
                  </a:ext>
                </a:extLst>
              </p:cNvPr>
              <p:cNvSpPr txBox="1"/>
              <p:nvPr/>
            </p:nvSpPr>
            <p:spPr>
              <a:xfrm>
                <a:off x="3988684" y="4788929"/>
                <a:ext cx="4148405" cy="871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5F3129ED-D0DE-494E-BAE3-571A70E78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684" y="4788929"/>
                <a:ext cx="4148405" cy="8718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ectangle 4">
            <a:extLst>
              <a:ext uri="{FF2B5EF4-FFF2-40B4-BE49-F238E27FC236}">
                <a16:creationId xmlns:a16="http://schemas.microsoft.com/office/drawing/2014/main" id="{AEA47495-3E49-488B-A1DB-A8F083951A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86633" y="3801300"/>
            <a:ext cx="5799360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segunda ordem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</p:spTree>
    <p:extLst>
      <p:ext uri="{BB962C8B-B14F-4D97-AF65-F5344CB8AC3E}">
        <p14:creationId xmlns:p14="http://schemas.microsoft.com/office/powerpoint/2010/main" val="2860503381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/>
              <p:nvPr/>
            </p:nvSpPr>
            <p:spPr>
              <a:xfrm>
                <a:off x="3143719" y="2318698"/>
                <a:ext cx="57423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719" y="2318698"/>
                <a:ext cx="574238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/>
              <p:nvPr/>
            </p:nvSpPr>
            <p:spPr>
              <a:xfrm>
                <a:off x="4355976" y="3581073"/>
                <a:ext cx="3892193" cy="85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3581073"/>
                <a:ext cx="3892193" cy="857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Agrupar 5">
            <a:extLst>
              <a:ext uri="{FF2B5EF4-FFF2-40B4-BE49-F238E27FC236}">
                <a16:creationId xmlns:a16="http://schemas.microsoft.com/office/drawing/2014/main" id="{1F62E002-7548-4933-8DD6-9723F68FBBFC}"/>
              </a:ext>
            </a:extLst>
          </p:cNvPr>
          <p:cNvGrpSpPr/>
          <p:nvPr/>
        </p:nvGrpSpPr>
        <p:grpSpPr>
          <a:xfrm>
            <a:off x="257897" y="2509830"/>
            <a:ext cx="3864078" cy="3135615"/>
            <a:chOff x="3244645" y="1121753"/>
            <a:chExt cx="3864078" cy="3135615"/>
          </a:xfrm>
        </p:grpSpPr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0AFEEC0A-52CB-4F40-AC80-A3F875C2B43E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to 7">
              <a:extLst>
                <a:ext uri="{FF2B5EF4-FFF2-40B4-BE49-F238E27FC236}">
                  <a16:creationId xmlns:a16="http://schemas.microsoft.com/office/drawing/2014/main" id="{FCDCBBE9-6DD7-4381-B3CF-94DE4E81B8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05747BB4-269F-45A1-9BE6-F146D1140C5A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930199A6-8140-4DEA-BF75-C69359E0E006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214E2BFD-F42E-4276-BEAD-CDDD5C95E733}"/>
                </a:ext>
              </a:extLst>
            </p:cNvPr>
            <p:cNvSpPr txBox="1"/>
            <p:nvPr/>
          </p:nvSpPr>
          <p:spPr>
            <a:xfrm>
              <a:off x="4485312" y="3859160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EEB8F53A-3318-47F5-A577-A685C06CC17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Seta: Curva para Baixo 13">
              <a:extLst>
                <a:ext uri="{FF2B5EF4-FFF2-40B4-BE49-F238E27FC236}">
                  <a16:creationId xmlns:a16="http://schemas.microsoft.com/office/drawing/2014/main" id="{C2D40BAE-1527-4AC5-A11E-C342DA9129D8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E949833A-400C-4E97-80FF-C89D6CA718C3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id="{BDFB8EB6-A2BB-4ED8-9491-BF055879430E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24E24309-26A8-4FC7-825D-DFF2A096B219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7348A0D2-FF4B-4214-A2AD-023B03554145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325DAE7D-8680-4426-B98B-A84D0910FEBE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>
              <a:extLst>
                <a:ext uri="{FF2B5EF4-FFF2-40B4-BE49-F238E27FC236}">
                  <a16:creationId xmlns:a16="http://schemas.microsoft.com/office/drawing/2014/main" id="{23B3C4A9-888A-49C2-A85B-A091EA0D4BE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3610DB84-0F60-48B1-A5D6-15D110770412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E69C0D0-0383-4940-8829-2D853A73ACA9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FF645F2A-B5A1-466C-8D1D-92B4A0170799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4D82A4CE-9D1E-47CC-911E-EC3BE4A4AAA3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to 24">
              <a:extLst>
                <a:ext uri="{FF2B5EF4-FFF2-40B4-BE49-F238E27FC236}">
                  <a16:creationId xmlns:a16="http://schemas.microsoft.com/office/drawing/2014/main" id="{FCA623A1-26CF-4E02-87F8-1CC254F1B421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>
              <a:extLst>
                <a:ext uri="{FF2B5EF4-FFF2-40B4-BE49-F238E27FC236}">
                  <a16:creationId xmlns:a16="http://schemas.microsoft.com/office/drawing/2014/main" id="{A5FC6331-AB72-456C-8CC1-FCC5174DCEAE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4EF5DCAF-071D-43F0-A18E-873146FC785F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CDC76DC8-B296-4BD8-9405-6A28F55DFE18}"/>
                  </a:ext>
                </a:extLst>
              </p:cNvPr>
              <p:cNvSpPr txBox="1"/>
              <p:nvPr/>
            </p:nvSpPr>
            <p:spPr>
              <a:xfrm>
                <a:off x="3888525" y="5278014"/>
                <a:ext cx="471819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CDC76DC8-B296-4BD8-9405-6A28F55DF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525" y="5278014"/>
                <a:ext cx="4718197" cy="461665"/>
              </a:xfrm>
              <a:prstGeom prst="rect">
                <a:avLst/>
              </a:prstGeom>
              <a:blipFill>
                <a:blip r:embed="rId6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E7FB97B4-EF65-4A8C-8474-3B43E309FBA2}"/>
              </a:ext>
            </a:extLst>
          </p:cNvPr>
          <p:cNvSpPr/>
          <p:nvPr/>
        </p:nvSpPr>
        <p:spPr>
          <a:xfrm>
            <a:off x="6103609" y="4568371"/>
            <a:ext cx="288027" cy="58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667650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DB1C96F1-B55E-4184-A888-49334E3DE5C4}"/>
                  </a:ext>
                </a:extLst>
              </p:cNvPr>
              <p:cNvSpPr txBox="1"/>
              <p:nvPr/>
            </p:nvSpPr>
            <p:spPr>
              <a:xfrm>
                <a:off x="1159458" y="1978682"/>
                <a:ext cx="7877036" cy="11005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𝑑𝑚</m:t>
                                      </m:r>
                                    </m:num>
                                    <m:den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nary>
                            <m:naryPr>
                              <m:chr m:val="∑"/>
                              <m:limLoc m:val="undOvr"/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𝑑𝑚</m:t>
                                          </m:r>
                                        </m:num>
                                        <m:den>
                                          <m: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𝑑𝑡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b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ctrlPr>
                                            <a:rPr lang="pt-BR" sz="24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𝑑𝑚</m:t>
                                              </m:r>
                                            </m:num>
                                            <m:den>
                                              <m:r>
                                                <a:rPr lang="pt-BR" sz="2400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𝑑𝑡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b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CaixaDeTexto 40">
                <a:extLst>
                  <a:ext uri="{FF2B5EF4-FFF2-40B4-BE49-F238E27FC236}">
                    <a16:creationId xmlns:a16="http://schemas.microsoft.com/office/drawing/2014/main" id="{DB1C96F1-B55E-4184-A888-49334E3DE5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458" y="1978682"/>
                <a:ext cx="7877036" cy="11005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3212976"/>
            <a:ext cx="3536292" cy="2869624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405033" y="3859159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D4CA2D05-CB09-49E6-8091-80454F9DE96F}"/>
                  </a:ext>
                </a:extLst>
              </p:cNvPr>
              <p:cNvSpPr txBox="1"/>
              <p:nvPr/>
            </p:nvSpPr>
            <p:spPr>
              <a:xfrm>
                <a:off x="3149909" y="4505963"/>
                <a:ext cx="5895896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6" name="CaixaDeTexto 65">
                <a:extLst>
                  <a:ext uri="{FF2B5EF4-FFF2-40B4-BE49-F238E27FC236}">
                    <a16:creationId xmlns:a16="http://schemas.microsoft.com/office/drawing/2014/main" id="{D4CA2D05-CB09-49E6-8091-80454F9DE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9909" y="4505963"/>
                <a:ext cx="5895896" cy="9726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9487976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2996952"/>
            <a:ext cx="3536292" cy="2869624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405033" y="3859159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1316FCCD-2906-41D3-8C92-BB10ED30793A}"/>
                  </a:ext>
                </a:extLst>
              </p:cNvPr>
              <p:cNvSpPr txBox="1"/>
              <p:nvPr/>
            </p:nvSpPr>
            <p:spPr>
              <a:xfrm>
                <a:off x="3227263" y="4130692"/>
                <a:ext cx="5738339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1316FCCD-2906-41D3-8C92-BB10ED307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7263" y="4130692"/>
                <a:ext cx="5738339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8BF60E2-4134-4646-94FA-1C9C46B8D31F}"/>
                  </a:ext>
                </a:extLst>
              </p:cNvPr>
              <p:cNvSpPr txBox="1"/>
              <p:nvPr/>
            </p:nvSpPr>
            <p:spPr>
              <a:xfrm>
                <a:off x="2715992" y="2177700"/>
                <a:ext cx="5895896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08BF60E2-4134-4646-94FA-1C9C46B8D3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5992" y="2177700"/>
                <a:ext cx="5895896" cy="97263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028111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2996952"/>
            <a:ext cx="3536292" cy="2869624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405033" y="3859159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1316FCCD-2906-41D3-8C92-BB10ED30793A}"/>
                  </a:ext>
                </a:extLst>
              </p:cNvPr>
              <p:cNvSpPr txBox="1"/>
              <p:nvPr/>
            </p:nvSpPr>
            <p:spPr>
              <a:xfrm>
                <a:off x="2896946" y="2026623"/>
                <a:ext cx="5738339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CaixaDeTexto 27">
                <a:extLst>
                  <a:ext uri="{FF2B5EF4-FFF2-40B4-BE49-F238E27FC236}">
                    <a16:creationId xmlns:a16="http://schemas.microsoft.com/office/drawing/2014/main" id="{1316FCCD-2906-41D3-8C92-BB10ED307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946" y="2026623"/>
                <a:ext cx="5738339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4">
            <a:extLst>
              <a:ext uri="{FF2B5EF4-FFF2-40B4-BE49-F238E27FC236}">
                <a16:creationId xmlns:a16="http://schemas.microsoft.com/office/drawing/2014/main" id="{AEFA14BB-63F9-4357-94FC-DB425C2F69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51539" y="3406599"/>
            <a:ext cx="4768930" cy="155115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Se as vazões de entrada forem iguais às vazões de saída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6747B0C2-123E-4B28-BA30-AF24DAD7A685}"/>
              </a:ext>
            </a:extLst>
          </p:cNvPr>
          <p:cNvCxnSpPr>
            <a:cxnSpLocks/>
          </p:cNvCxnSpPr>
          <p:nvPr/>
        </p:nvCxnSpPr>
        <p:spPr>
          <a:xfrm flipV="1">
            <a:off x="4139952" y="1791775"/>
            <a:ext cx="648072" cy="1416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5084A1AF-FB72-41F1-8BAC-2AB138208AE0}"/>
                  </a:ext>
                </a:extLst>
              </p:cNvPr>
              <p:cNvSpPr txBox="1"/>
              <p:nvPr/>
            </p:nvSpPr>
            <p:spPr>
              <a:xfrm>
                <a:off x="3780166" y="5151305"/>
                <a:ext cx="4906785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5084A1AF-FB72-41F1-8BAC-2AB13820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0166" y="5151305"/>
                <a:ext cx="4906785" cy="9702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9140164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2996952"/>
            <a:ext cx="3536292" cy="2869624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405033" y="3859159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5084A1AF-FB72-41F1-8BAC-2AB138208AE0}"/>
                  </a:ext>
                </a:extLst>
              </p:cNvPr>
              <p:cNvSpPr txBox="1"/>
              <p:nvPr/>
            </p:nvSpPr>
            <p:spPr>
              <a:xfrm>
                <a:off x="3408190" y="2083499"/>
                <a:ext cx="4906785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5084A1AF-FB72-41F1-8BAC-2AB13820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190" y="2083499"/>
                <a:ext cx="4906785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C499012E-2D89-4837-9519-50AA882AADDD}"/>
                  </a:ext>
                </a:extLst>
              </p:cNvPr>
              <p:cNvSpPr txBox="1"/>
              <p:nvPr/>
            </p:nvSpPr>
            <p:spPr>
              <a:xfrm>
                <a:off x="4910947" y="3300165"/>
                <a:ext cx="2421564" cy="8387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C499012E-2D89-4837-9519-50AA882AA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947" y="3300165"/>
                <a:ext cx="2421564" cy="83875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4">
            <a:extLst>
              <a:ext uri="{FF2B5EF4-FFF2-40B4-BE49-F238E27FC236}">
                <a16:creationId xmlns:a16="http://schemas.microsoft.com/office/drawing/2014/main" id="{B9C8D48D-4F7B-45E2-ADB7-92A944F453F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1739" y="5178695"/>
            <a:ext cx="3678466" cy="11257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Tempo de detenção hidráulico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5" name="Seta: para a Direita 4">
            <a:extLst>
              <a:ext uri="{FF2B5EF4-FFF2-40B4-BE49-F238E27FC236}">
                <a16:creationId xmlns:a16="http://schemas.microsoft.com/office/drawing/2014/main" id="{7B88E2D2-BB42-4F7D-A44A-D1B13957DD42}"/>
              </a:ext>
            </a:extLst>
          </p:cNvPr>
          <p:cNvSpPr/>
          <p:nvPr/>
        </p:nvSpPr>
        <p:spPr>
          <a:xfrm rot="16200000">
            <a:off x="5866586" y="4532570"/>
            <a:ext cx="872678" cy="283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698773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07504" y="2996952"/>
            <a:ext cx="3536292" cy="2869624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405033" y="3859159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5084A1AF-FB72-41F1-8BAC-2AB138208AE0}"/>
                  </a:ext>
                </a:extLst>
              </p:cNvPr>
              <p:cNvSpPr txBox="1"/>
              <p:nvPr/>
            </p:nvSpPr>
            <p:spPr>
              <a:xfrm>
                <a:off x="3408190" y="2062036"/>
                <a:ext cx="4906785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5084A1AF-FB72-41F1-8BAC-2AB138208A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190" y="2062036"/>
                <a:ext cx="4906785" cy="9702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620ACB61-97E1-48CB-ADF3-BC0242557732}"/>
                  </a:ext>
                </a:extLst>
              </p:cNvPr>
              <p:cNvSpPr txBox="1"/>
              <p:nvPr/>
            </p:nvSpPr>
            <p:spPr>
              <a:xfrm>
                <a:off x="3742975" y="5308688"/>
                <a:ext cx="45720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620ACB61-97E1-48CB-ADF3-BC0242557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975" y="5308688"/>
                <a:ext cx="4572000" cy="97026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4">
            <a:extLst>
              <a:ext uri="{FF2B5EF4-FFF2-40B4-BE49-F238E27FC236}">
                <a16:creationId xmlns:a16="http://schemas.microsoft.com/office/drawing/2014/main" id="{033D290B-FDBE-4884-B456-9DD1987467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255669" y="3334548"/>
            <a:ext cx="4667061" cy="11257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Equação geral para reatores de mistura completa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6" name="Seta: para Baixo 5">
            <a:extLst>
              <a:ext uri="{FF2B5EF4-FFF2-40B4-BE49-F238E27FC236}">
                <a16:creationId xmlns:a16="http://schemas.microsoft.com/office/drawing/2014/main" id="{3210FD7D-45F0-44B8-A604-6FD82194CB20}"/>
              </a:ext>
            </a:extLst>
          </p:cNvPr>
          <p:cNvSpPr/>
          <p:nvPr/>
        </p:nvSpPr>
        <p:spPr>
          <a:xfrm>
            <a:off x="5861582" y="4725045"/>
            <a:ext cx="288029" cy="5903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5600870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2632072"/>
            <a:ext cx="3388772" cy="2749915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275537" y="3882688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Rectangle 4">
            <a:extLst>
              <a:ext uri="{FF2B5EF4-FFF2-40B4-BE49-F238E27FC236}">
                <a16:creationId xmlns:a16="http://schemas.microsoft.com/office/drawing/2014/main" id="{2B28AFD9-9E91-46FE-9379-F30C9935CB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13443" y="2325993"/>
            <a:ext cx="5040558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ordem zero!!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EBABC19-07A8-45BA-8404-767C887838C6}"/>
                  </a:ext>
                </a:extLst>
              </p:cNvPr>
              <p:cNvSpPr txBox="1"/>
              <p:nvPr/>
            </p:nvSpPr>
            <p:spPr>
              <a:xfrm>
                <a:off x="3398537" y="3165506"/>
                <a:ext cx="5451600" cy="2035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EBABC19-07A8-45BA-8404-767C88783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8537" y="3165506"/>
                <a:ext cx="5451600" cy="20358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C0909E16-212B-4534-B2F2-197BA48F2D1C}"/>
                  </a:ext>
                </a:extLst>
              </p:cNvPr>
              <p:cNvSpPr txBox="1"/>
              <p:nvPr/>
            </p:nvSpPr>
            <p:spPr>
              <a:xfrm>
                <a:off x="3707904" y="5589240"/>
                <a:ext cx="457200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CaixaDeTexto 35">
                <a:extLst>
                  <a:ext uri="{FF2B5EF4-FFF2-40B4-BE49-F238E27FC236}">
                    <a16:creationId xmlns:a16="http://schemas.microsoft.com/office/drawing/2014/main" id="{C0909E16-212B-4534-B2F2-197BA48F2D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5589240"/>
                <a:ext cx="4572000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94123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2632072"/>
            <a:ext cx="3388772" cy="2749915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275537" y="3882688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Rectangle 4">
            <a:extLst>
              <a:ext uri="{FF2B5EF4-FFF2-40B4-BE49-F238E27FC236}">
                <a16:creationId xmlns:a16="http://schemas.microsoft.com/office/drawing/2014/main" id="{2B28AFD9-9E91-46FE-9379-F30C9935CB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68284" y="2099724"/>
            <a:ext cx="5351045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primeira ordem!!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EBABC19-07A8-45BA-8404-767C887838C6}"/>
                  </a:ext>
                </a:extLst>
              </p:cNvPr>
              <p:cNvSpPr txBox="1"/>
              <p:nvPr/>
            </p:nvSpPr>
            <p:spPr>
              <a:xfrm>
                <a:off x="3418047" y="2936048"/>
                <a:ext cx="5451600" cy="2035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m:rPr>
                          <m:sty m:val="p"/>
                        </m:rPr>
                        <a:rPr lang="pt-B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EBABC19-07A8-45BA-8404-767C88783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047" y="2936048"/>
                <a:ext cx="5451600" cy="20358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4A21052F-979E-44C1-9073-8809F04ED5A8}"/>
                  </a:ext>
                </a:extLst>
              </p:cNvPr>
              <p:cNvSpPr txBox="1"/>
              <p:nvPr/>
            </p:nvSpPr>
            <p:spPr>
              <a:xfrm>
                <a:off x="3923928" y="5168110"/>
                <a:ext cx="3893790" cy="7923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CaixaDeTexto 28">
                <a:extLst>
                  <a:ext uri="{FF2B5EF4-FFF2-40B4-BE49-F238E27FC236}">
                    <a16:creationId xmlns:a16="http://schemas.microsoft.com/office/drawing/2014/main" id="{4A21052F-979E-44C1-9073-8809F04ED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5168110"/>
                <a:ext cx="3893790" cy="7923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79899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pic>
        <p:nvPicPr>
          <p:cNvPr id="5" name="Imagem 4" descr="Trem passando em trilho perto de montanha&#10;&#10;Descrição gerada automaticamente">
            <a:extLst>
              <a:ext uri="{FF2B5EF4-FFF2-40B4-BE49-F238E27FC236}">
                <a16:creationId xmlns:a16="http://schemas.microsoft.com/office/drawing/2014/main" id="{2070788A-4C64-4C5E-B16F-E7E58C8445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0888"/>
            <a:ext cx="5077013" cy="3372842"/>
          </a:xfrm>
          <a:prstGeom prst="rect">
            <a:avLst/>
          </a:prstGeom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007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Decantadores convencionais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stCxn id="14" idx="2"/>
            <a:endCxn id="5" idx="1"/>
          </p:cNvCxnSpPr>
          <p:nvPr/>
        </p:nvCxnSpPr>
        <p:spPr>
          <a:xfrm rot="16200000" flipH="1">
            <a:off x="2269586" y="3029030"/>
            <a:ext cx="561293" cy="159526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162291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ectangle 3">
            <a:extLst>
              <a:ext uri="{FF2B5EF4-FFF2-40B4-BE49-F238E27FC236}">
                <a16:creationId xmlns:a16="http://schemas.microsoft.com/office/drawing/2014/main" id="{D3FD70DE-5569-49D0-8ED6-34A5332295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177224"/>
            <a:ext cx="6934200" cy="1271555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REATORES DE MISTURA COMPLETA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CAF543C1-B7E3-40B9-BBC9-37E914878BE0}"/>
              </a:ext>
            </a:extLst>
          </p:cNvPr>
          <p:cNvGrpSpPr>
            <a:grpSpLocks noChangeAspect="1"/>
          </p:cNvGrpSpPr>
          <p:nvPr/>
        </p:nvGrpSpPr>
        <p:grpSpPr>
          <a:xfrm>
            <a:off x="179512" y="2632072"/>
            <a:ext cx="3388772" cy="2749915"/>
            <a:chOff x="3244645" y="1121753"/>
            <a:chExt cx="3864078" cy="3135615"/>
          </a:xfrm>
        </p:grpSpPr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041AFE53-BB65-4975-938B-8F26B9B29B19}"/>
                </a:ext>
              </a:extLst>
            </p:cNvPr>
            <p:cNvCxnSpPr/>
            <p:nvPr/>
          </p:nvCxnSpPr>
          <p:spPr>
            <a:xfrm>
              <a:off x="4178710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7BEB95B7-652B-4F15-8DD2-5635FA7263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8710" y="4257368"/>
              <a:ext cx="2128684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34D32D35-DC83-4D27-B5D1-0ADA7ED3BE7F}"/>
                </a:ext>
              </a:extLst>
            </p:cNvPr>
            <p:cNvCxnSpPr/>
            <p:nvPr/>
          </p:nvCxnSpPr>
          <p:spPr>
            <a:xfrm>
              <a:off x="6292646" y="2477729"/>
              <a:ext cx="0" cy="177963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69F4DA72-DE96-4648-A62D-DA708EBD3233}"/>
                </a:ext>
              </a:extLst>
            </p:cNvPr>
            <p:cNvCxnSpPr/>
            <p:nvPr/>
          </p:nvCxnSpPr>
          <p:spPr>
            <a:xfrm>
              <a:off x="4193458" y="2890683"/>
              <a:ext cx="2113936" cy="0"/>
            </a:xfrm>
            <a:prstGeom prst="line">
              <a:avLst/>
            </a:prstGeom>
            <a:ln w="9525"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CaixaDeTexto 49">
              <a:extLst>
                <a:ext uri="{FF2B5EF4-FFF2-40B4-BE49-F238E27FC236}">
                  <a16:creationId xmlns:a16="http://schemas.microsoft.com/office/drawing/2014/main" id="{7CAFB444-06DC-461A-B4A7-2C6FDD100F44}"/>
                </a:ext>
              </a:extLst>
            </p:cNvPr>
            <p:cNvSpPr txBox="1"/>
            <p:nvPr/>
          </p:nvSpPr>
          <p:spPr>
            <a:xfrm>
              <a:off x="4275537" y="3882688"/>
              <a:ext cx="16898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Volume constante (V)</a:t>
              </a:r>
              <a:endParaRPr lang="pt-BR" baseline="30000" dirty="0"/>
            </a:p>
          </p:txBody>
        </p: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E32AC292-1256-4831-95D9-DF9C7E60B1BF}"/>
                </a:ext>
              </a:extLst>
            </p:cNvPr>
            <p:cNvCxnSpPr/>
            <p:nvPr/>
          </p:nvCxnSpPr>
          <p:spPr>
            <a:xfrm>
              <a:off x="5235678" y="1720645"/>
              <a:ext cx="0" cy="1927123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Seta: Curva para Baixo 51">
              <a:extLst>
                <a:ext uri="{FF2B5EF4-FFF2-40B4-BE49-F238E27FC236}">
                  <a16:creationId xmlns:a16="http://schemas.microsoft.com/office/drawing/2014/main" id="{97C461E1-5A60-4BF8-8BCA-391BA86FC3FE}"/>
                </a:ext>
              </a:extLst>
            </p:cNvPr>
            <p:cNvSpPr/>
            <p:nvPr/>
          </p:nvSpPr>
          <p:spPr>
            <a:xfrm>
              <a:off x="4847302" y="1490641"/>
              <a:ext cx="816075" cy="416793"/>
            </a:xfrm>
            <a:prstGeom prst="curvedDownArrow">
              <a:avLst>
                <a:gd name="adj1" fmla="val 25000"/>
                <a:gd name="adj2" fmla="val 57958"/>
                <a:gd name="adj3" fmla="val 2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  <p:grpSp>
          <p:nvGrpSpPr>
            <p:cNvPr id="53" name="Agrupar 52">
              <a:extLst>
                <a:ext uri="{FF2B5EF4-FFF2-40B4-BE49-F238E27FC236}">
                  <a16:creationId xmlns:a16="http://schemas.microsoft.com/office/drawing/2014/main" id="{DA24E89E-AD30-4C15-8866-993BDD6FF9DF}"/>
                </a:ext>
              </a:extLst>
            </p:cNvPr>
            <p:cNvGrpSpPr/>
            <p:nvPr/>
          </p:nvGrpSpPr>
          <p:grpSpPr>
            <a:xfrm>
              <a:off x="4669845" y="3522910"/>
              <a:ext cx="1131666" cy="190674"/>
              <a:chOff x="7105130" y="1244836"/>
              <a:chExt cx="1131666" cy="190674"/>
            </a:xfrm>
            <a:solidFill>
              <a:srgbClr val="0070C0"/>
            </a:solidFill>
          </p:grpSpPr>
          <p:sp>
            <p:nvSpPr>
              <p:cNvPr id="64" name="Elipse 63">
                <a:extLst>
                  <a:ext uri="{FF2B5EF4-FFF2-40B4-BE49-F238E27FC236}">
                    <a16:creationId xmlns:a16="http://schemas.microsoft.com/office/drawing/2014/main" id="{92F51DD4-6149-4D06-9072-39B93E7D3024}"/>
                  </a:ext>
                </a:extLst>
              </p:cNvPr>
              <p:cNvSpPr/>
              <p:nvPr/>
            </p:nvSpPr>
            <p:spPr>
              <a:xfrm>
                <a:off x="7105130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sp>
            <p:nvSpPr>
              <p:cNvPr id="65" name="Elipse 64">
                <a:extLst>
                  <a:ext uri="{FF2B5EF4-FFF2-40B4-BE49-F238E27FC236}">
                    <a16:creationId xmlns:a16="http://schemas.microsoft.com/office/drawing/2014/main" id="{15F7B02D-A11B-437C-AEF5-647801245A1C}"/>
                  </a:ext>
                </a:extLst>
              </p:cNvPr>
              <p:cNvSpPr/>
              <p:nvPr/>
            </p:nvSpPr>
            <p:spPr>
              <a:xfrm>
                <a:off x="7670963" y="1244836"/>
                <a:ext cx="565833" cy="19067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</p:grp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4EAE12A1-677B-4471-88C3-794BD8A2826E}"/>
                </a:ext>
              </a:extLst>
            </p:cNvPr>
            <p:cNvSpPr txBox="1"/>
            <p:nvPr/>
          </p:nvSpPr>
          <p:spPr>
            <a:xfrm>
              <a:off x="4831881" y="1121753"/>
              <a:ext cx="8370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1100">
                  <a:latin typeface="Century Gothic" panose="020B0502020202020204" pitchFamily="34" charset="0"/>
                </a:defRPr>
              </a:lvl1pPr>
            </a:lstStyle>
            <a:p>
              <a:r>
                <a:rPr lang="pt-BR" dirty="0"/>
                <a:t>Agitação</a:t>
              </a:r>
            </a:p>
          </p:txBody>
        </p:sp>
        <p:cxnSp>
          <p:nvCxnSpPr>
            <p:cNvPr id="55" name="Conector reto 54">
              <a:extLst>
                <a:ext uri="{FF2B5EF4-FFF2-40B4-BE49-F238E27FC236}">
                  <a16:creationId xmlns:a16="http://schemas.microsoft.com/office/drawing/2014/main" id="{A18CA795-C8D0-4442-AEEC-A4521789FFF5}"/>
                </a:ext>
              </a:extLst>
            </p:cNvPr>
            <p:cNvCxnSpPr/>
            <p:nvPr/>
          </p:nvCxnSpPr>
          <p:spPr>
            <a:xfrm>
              <a:off x="3244645" y="2064774"/>
              <a:ext cx="124066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720D95A-9285-4D7A-B53B-14083548456A}"/>
                </a:ext>
              </a:extLst>
            </p:cNvPr>
            <p:cNvCxnSpPr/>
            <p:nvPr/>
          </p:nvCxnSpPr>
          <p:spPr>
            <a:xfrm>
              <a:off x="4485312" y="2064774"/>
              <a:ext cx="0" cy="60960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12008427-04BF-4D95-B005-1CB6F831A658}"/>
                </a:ext>
              </a:extLst>
            </p:cNvPr>
            <p:cNvSpPr txBox="1"/>
            <p:nvPr/>
          </p:nvSpPr>
          <p:spPr>
            <a:xfrm>
              <a:off x="3382672" y="1773596"/>
              <a:ext cx="5148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r>
                <a:rPr lang="pt-BR" sz="1100" baseline="-25000" dirty="0">
                  <a:latin typeface="Century Gothic" panose="020B0502020202020204" pitchFamily="34" charset="0"/>
                </a:rPr>
                <a:t>0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DC0E2164-FDF6-410F-AE30-D396D17E4D1B}"/>
                </a:ext>
              </a:extLst>
            </p:cNvPr>
            <p:cNvSpPr txBox="1"/>
            <p:nvPr/>
          </p:nvSpPr>
          <p:spPr>
            <a:xfrm>
              <a:off x="5726812" y="3002699"/>
              <a:ext cx="30008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C</a:t>
              </a:r>
            </a:p>
          </p:txBody>
        </p:sp>
        <p:cxnSp>
          <p:nvCxnSpPr>
            <p:cNvPr id="59" name="Conector reto 58">
              <a:extLst>
                <a:ext uri="{FF2B5EF4-FFF2-40B4-BE49-F238E27FC236}">
                  <a16:creationId xmlns:a16="http://schemas.microsoft.com/office/drawing/2014/main" id="{F503650D-23CF-4447-A438-505738748243}"/>
                </a:ext>
              </a:extLst>
            </p:cNvPr>
            <p:cNvCxnSpPr/>
            <p:nvPr/>
          </p:nvCxnSpPr>
          <p:spPr>
            <a:xfrm>
              <a:off x="4336026" y="2979174"/>
              <a:ext cx="4958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5B1F4737-6BA4-4FD4-8450-5C8A17CB287D}"/>
                </a:ext>
              </a:extLst>
            </p:cNvPr>
            <p:cNvCxnSpPr/>
            <p:nvPr/>
          </p:nvCxnSpPr>
          <p:spPr>
            <a:xfrm>
              <a:off x="4485312" y="3067665"/>
              <a:ext cx="18453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72DA5143-4738-4043-BC64-2F965E041624}"/>
                </a:ext>
              </a:extLst>
            </p:cNvPr>
            <p:cNvCxnSpPr/>
            <p:nvPr/>
          </p:nvCxnSpPr>
          <p:spPr>
            <a:xfrm flipV="1">
              <a:off x="6010864" y="2064774"/>
              <a:ext cx="0" cy="6194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ector de Seta Reta 61">
              <a:extLst>
                <a:ext uri="{FF2B5EF4-FFF2-40B4-BE49-F238E27FC236}">
                  <a16:creationId xmlns:a16="http://schemas.microsoft.com/office/drawing/2014/main" id="{74B8C486-3EF4-42E4-884F-9C1AF1ACA687}"/>
                </a:ext>
              </a:extLst>
            </p:cNvPr>
            <p:cNvCxnSpPr>
              <a:cxnSpLocks/>
            </p:cNvCxnSpPr>
            <p:nvPr/>
          </p:nvCxnSpPr>
          <p:spPr>
            <a:xfrm>
              <a:off x="6010864" y="2064750"/>
              <a:ext cx="109785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607A3D4-1F6B-4C1E-92BE-7859A12B968D}"/>
                </a:ext>
              </a:extLst>
            </p:cNvPr>
            <p:cNvSpPr txBox="1"/>
            <p:nvPr/>
          </p:nvSpPr>
          <p:spPr>
            <a:xfrm>
              <a:off x="6620285" y="1773596"/>
              <a:ext cx="4619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>
                  <a:latin typeface="Century Gothic" panose="020B0502020202020204" pitchFamily="34" charset="0"/>
                </a:rPr>
                <a:t>Q,C</a:t>
              </a:r>
              <a:endParaRPr lang="pt-BR" sz="1100" baseline="-250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1" name="Rectangle 4">
            <a:extLst>
              <a:ext uri="{FF2B5EF4-FFF2-40B4-BE49-F238E27FC236}">
                <a16:creationId xmlns:a16="http://schemas.microsoft.com/office/drawing/2014/main" id="{2B28AFD9-9E91-46FE-9379-F30C9935CB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68284" y="2099724"/>
            <a:ext cx="5351045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segunda ordem!!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EBABC19-07A8-45BA-8404-767C887838C6}"/>
                  </a:ext>
                </a:extLst>
              </p:cNvPr>
              <p:cNvSpPr txBox="1"/>
              <p:nvPr/>
            </p:nvSpPr>
            <p:spPr>
              <a:xfrm>
                <a:off x="3418047" y="2936048"/>
                <a:ext cx="5451600" cy="2035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p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CaixaDeTexto 31">
                <a:extLst>
                  <a:ext uri="{FF2B5EF4-FFF2-40B4-BE49-F238E27FC236}">
                    <a16:creationId xmlns:a16="http://schemas.microsoft.com/office/drawing/2014/main" id="{0EBABC19-07A8-45BA-8404-767C88783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8047" y="2936048"/>
                <a:ext cx="5451600" cy="20358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89FC09AF-6554-43EF-AD98-157F33FE72EE}"/>
                  </a:ext>
                </a:extLst>
              </p:cNvPr>
              <p:cNvSpPr txBox="1"/>
              <p:nvPr/>
            </p:nvSpPr>
            <p:spPr>
              <a:xfrm>
                <a:off x="3635896" y="5291534"/>
                <a:ext cx="4572000" cy="8865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−1+</m:t>
                              </m:r>
                              <m:rad>
                                <m:radPr>
                                  <m:degHide m:val="on"/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1+4.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sSub>
                                    <m:sSub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rad>
                            </m:e>
                          </m:d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CaixaDeTexto 29">
                <a:extLst>
                  <a:ext uri="{FF2B5EF4-FFF2-40B4-BE49-F238E27FC236}">
                    <a16:creationId xmlns:a16="http://schemas.microsoft.com/office/drawing/2014/main" id="{89FC09AF-6554-43EF-AD98-157F33FE72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896" y="5291534"/>
                <a:ext cx="4572000" cy="88658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1457402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/>
              <p:nvPr/>
            </p:nvSpPr>
            <p:spPr>
              <a:xfrm>
                <a:off x="3165205" y="1928991"/>
                <a:ext cx="57423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8B4E7B52-3AB2-4B0E-A79B-80446A482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205" y="1928991"/>
                <a:ext cx="574238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/>
              <p:nvPr/>
            </p:nvSpPr>
            <p:spPr>
              <a:xfrm>
                <a:off x="4708752" y="4024406"/>
                <a:ext cx="3558491" cy="857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8F031243-0CC3-4C4D-8F4E-BAB504DAD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8752" y="4024406"/>
                <a:ext cx="3558491" cy="857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/>
          <p:nvPr/>
        </p:nvGrpSpPr>
        <p:grpSpPr>
          <a:xfrm>
            <a:off x="467544" y="2492896"/>
            <a:ext cx="6629315" cy="3515386"/>
            <a:chOff x="2732081" y="1008299"/>
            <a:chExt cx="6629315" cy="3515386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308492" y="2382769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5807799" y="1896276"/>
              <a:ext cx="333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073119" y="1503442"/>
              <a:ext cx="325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2" y="4246686"/>
              <a:ext cx="332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389569" y="3849491"/>
              <a:ext cx="3337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32573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911774" y="3484921"/>
                  <a:ext cx="984757" cy="322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400" dirty="0"/>
                    <a:t>dx</a:t>
                  </a:r>
                </a:p>
              </p:txBody>
            </p:sp>
          </mc:Choice>
          <mc:Fallback xmlns="">
            <p:sp>
              <p:nvSpPr>
                <p:cNvPr id="43" name="CaixaDeTexto 42">
                  <a:extLst>
                    <a:ext uri="{FF2B5EF4-FFF2-40B4-BE49-F238E27FC236}">
                      <a16:creationId xmlns:a16="http://schemas.microsoft.com/office/drawing/2014/main" id="{87AC27D1-54C0-46B9-9C0D-DD2D4064FD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1774" y="3484921"/>
                  <a:ext cx="984757" cy="322396"/>
                </a:xfrm>
                <a:prstGeom prst="rect">
                  <a:avLst/>
                </a:prstGeom>
                <a:blipFill>
                  <a:blip r:embed="rId6"/>
                  <a:stretch>
                    <a:fillRect l="-4969" r="-10559" b="-1886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084577" y="3599861"/>
                  <a:ext cx="29899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400" dirty="0"/>
                </a:p>
              </p:txBody>
            </p:sp>
          </mc:Choice>
          <mc:Fallback xmlns="">
            <p:sp>
              <p:nvSpPr>
                <p:cNvPr id="44" name="CaixaDeTexto 43">
                  <a:extLst>
                    <a:ext uri="{FF2B5EF4-FFF2-40B4-BE49-F238E27FC236}">
                      <a16:creationId xmlns:a16="http://schemas.microsoft.com/office/drawing/2014/main" id="{1BAAAD9B-054D-4870-A8B1-55EABBB682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84577" y="3599861"/>
                  <a:ext cx="298992" cy="215444"/>
                </a:xfrm>
                <a:prstGeom prst="rect">
                  <a:avLst/>
                </a:prstGeom>
                <a:blipFill>
                  <a:blip r:embed="rId7"/>
                  <a:stretch>
                    <a:fillRect l="-8163" r="-6122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616284" y="2519813"/>
              <a:ext cx="718324" cy="99823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44113" y="1008299"/>
              <a:ext cx="24878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16241" y="1621720"/>
                  <a:ext cx="314189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4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400" dirty="0"/>
                    <a:t>C</a:t>
                  </a:r>
                  <a:r>
                    <a:rPr lang="pt-BR" sz="14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A2B85B4E-8A04-4467-8010-6FF2AADC0D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16241" y="1621720"/>
                  <a:ext cx="314189" cy="215444"/>
                </a:xfrm>
                <a:prstGeom prst="rect">
                  <a:avLst/>
                </a:prstGeom>
                <a:blipFill>
                  <a:blip r:embed="rId8"/>
                  <a:stretch>
                    <a:fillRect l="-34615" t="-25714" r="-21154" b="-514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60751" y="1646050"/>
                  <a:ext cx="299762" cy="2154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4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400" dirty="0"/>
                    <a:t>C</a:t>
                  </a:r>
                  <a:r>
                    <a:rPr lang="pt-BR" sz="14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55575573-DA00-40DC-8445-D1F9FF34A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0751" y="1646050"/>
                  <a:ext cx="299762" cy="215444"/>
                </a:xfrm>
                <a:prstGeom prst="rect">
                  <a:avLst/>
                </a:prstGeom>
                <a:blipFill>
                  <a:blip r:embed="rId9"/>
                  <a:stretch>
                    <a:fillRect l="-36735" t="-25714" r="-24490" b="-51429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EE095EF9-CE72-4A34-8258-8B42A3240353}"/>
                  </a:ext>
                </a:extLst>
              </p:cNvPr>
              <p:cNvSpPr txBox="1"/>
              <p:nvPr/>
            </p:nvSpPr>
            <p:spPr>
              <a:xfrm>
                <a:off x="3777545" y="5731283"/>
                <a:ext cx="4838184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𝐹𝑢𝑛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𝑐𝑜𝑛𝑐𝑒𝑛𝑡𝑟𝑎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çã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EE095EF9-CE72-4A34-8258-8B42A32403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545" y="5731283"/>
                <a:ext cx="4838184" cy="461665"/>
              </a:xfrm>
              <a:prstGeom prst="rect">
                <a:avLst/>
              </a:prstGeom>
              <a:blipFill>
                <a:blip r:embed="rId10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4650858D-DC15-4310-B1E0-8B4D6CBCC6ED}"/>
              </a:ext>
            </a:extLst>
          </p:cNvPr>
          <p:cNvSpPr/>
          <p:nvPr/>
        </p:nvSpPr>
        <p:spPr>
          <a:xfrm>
            <a:off x="6296214" y="4985317"/>
            <a:ext cx="298992" cy="6694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73256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192175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5072" r="-10145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9524" r="-71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6364" t="-25806" r="-22727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8095" t="-25806" r="-23810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/>
              <p:nvPr/>
            </p:nvSpPr>
            <p:spPr>
              <a:xfrm>
                <a:off x="3419872" y="3372444"/>
                <a:ext cx="5504115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9872" y="3372444"/>
                <a:ext cx="5504115" cy="9726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9B36D603-F918-42CD-9251-D8FC2CAACDFA}"/>
                  </a:ext>
                </a:extLst>
              </p:cNvPr>
              <p:cNvSpPr txBox="1"/>
              <p:nvPr/>
            </p:nvSpPr>
            <p:spPr>
              <a:xfrm>
                <a:off x="1862018" y="4773293"/>
                <a:ext cx="6460761" cy="972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9B36D603-F918-42CD-9251-D8FC2CAAC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2018" y="4773293"/>
                <a:ext cx="6460761" cy="9722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930383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192175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5072" r="-10145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9524" r="-71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6364" t="-25806" r="-22727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8095" t="-25806" r="-23810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/>
              <p:nvPr/>
            </p:nvSpPr>
            <p:spPr>
              <a:xfrm>
                <a:off x="3200190" y="3393980"/>
                <a:ext cx="5504115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190" y="3393980"/>
                <a:ext cx="5504115" cy="9726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81F02052-F332-4D3D-BB68-08F3706E51F1}"/>
                  </a:ext>
                </a:extLst>
              </p:cNvPr>
              <p:cNvSpPr txBox="1"/>
              <p:nvPr/>
            </p:nvSpPr>
            <p:spPr>
              <a:xfrm>
                <a:off x="2725756" y="4940117"/>
                <a:ext cx="5960573" cy="972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81F02052-F332-4D3D-BB68-08F3706E5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5756" y="4940117"/>
                <a:ext cx="5960573" cy="9722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1395943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395536" y="2192175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5072" r="-10145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9524" r="-71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6364" t="-25806" r="-22727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8095" t="-25806" r="-23810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/>
              <p:nvPr/>
            </p:nvSpPr>
            <p:spPr>
              <a:xfrm>
                <a:off x="3200190" y="3230773"/>
                <a:ext cx="5504115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𝑑𝑚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B0C7BB7D-1774-4A97-A94C-131F148C24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190" y="3230773"/>
                <a:ext cx="5504115" cy="9726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BF723678-1D1B-4D6A-993E-88564BA5892A}"/>
                  </a:ext>
                </a:extLst>
              </p:cNvPr>
              <p:cNvSpPr txBox="1"/>
              <p:nvPr/>
            </p:nvSpPr>
            <p:spPr>
              <a:xfrm>
                <a:off x="1" y="4894689"/>
                <a:ext cx="9143999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BF723678-1D1B-4D6A-993E-88564BA58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4894689"/>
                <a:ext cx="9143999" cy="9726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70820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463986" y="3230559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4348" t="-2222" r="-10870" b="-17778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7143" r="-952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4091" t="-26667" r="-25000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5714" t="-26667" r="-26190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BF723678-1D1B-4D6A-993E-88564BA5892A}"/>
                  </a:ext>
                </a:extLst>
              </p:cNvPr>
              <p:cNvSpPr txBox="1"/>
              <p:nvPr/>
            </p:nvSpPr>
            <p:spPr>
              <a:xfrm>
                <a:off x="24714" y="2294787"/>
                <a:ext cx="9143999" cy="9726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d>
                                    <m:dPr>
                                      <m:ctrlP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  <m:r>
                                        <a:rPr lang="pt-BR" sz="24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.</m:t>
                                      </m:r>
                                      <m:r>
                                        <a:rPr lang="pt-BR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𝑉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𝑉𝐶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𝑑𝐶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BF723678-1D1B-4D6A-993E-88564BA589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4" y="2294787"/>
                <a:ext cx="9143999" cy="9726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1438B288-7EB2-4E1A-81B5-37E7E808A348}"/>
                  </a:ext>
                </a:extLst>
              </p:cNvPr>
              <p:cNvSpPr txBox="1"/>
              <p:nvPr/>
            </p:nvSpPr>
            <p:spPr>
              <a:xfrm>
                <a:off x="2084948" y="4374830"/>
                <a:ext cx="6925340" cy="1800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</m:oMath>
                  </m:oMathPara>
                </a14:m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1438B288-7EB2-4E1A-81B5-37E7E808A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948" y="4374830"/>
                <a:ext cx="6925340" cy="180010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37438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181677" y="2558697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5072" r="-10145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9524" r="-71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6364" t="-25806" r="-22727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8095" t="-25806" r="-23810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1438B288-7EB2-4E1A-81B5-37E7E808A348}"/>
                  </a:ext>
                </a:extLst>
              </p:cNvPr>
              <p:cNvSpPr txBox="1"/>
              <p:nvPr/>
            </p:nvSpPr>
            <p:spPr>
              <a:xfrm>
                <a:off x="2323795" y="3537749"/>
                <a:ext cx="6925340" cy="1800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</m:oMath>
                  </m:oMathPara>
                </a14:m>
                <a:endParaRPr lang="pt-BR" sz="2400" i="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7" name="CaixaDeTexto 66">
                <a:extLst>
                  <a:ext uri="{FF2B5EF4-FFF2-40B4-BE49-F238E27FC236}">
                    <a16:creationId xmlns:a16="http://schemas.microsoft.com/office/drawing/2014/main" id="{1438B288-7EB2-4E1A-81B5-37E7E808A3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795" y="3537749"/>
                <a:ext cx="6925340" cy="1800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 4">
            <a:extLst>
              <a:ext uri="{FF2B5EF4-FFF2-40B4-BE49-F238E27FC236}">
                <a16:creationId xmlns:a16="http://schemas.microsoft.com/office/drawing/2014/main" id="{1221D9EE-4A9F-460F-9D0C-209547DC4CC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94492" y="1783119"/>
            <a:ext cx="4749508" cy="155115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Se as vazões de entrada forem iguais às vazões de saída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cxnSp>
        <p:nvCxnSpPr>
          <p:cNvPr id="70" name="Conector de Seta Reta 69">
            <a:extLst>
              <a:ext uri="{FF2B5EF4-FFF2-40B4-BE49-F238E27FC236}">
                <a16:creationId xmlns:a16="http://schemas.microsoft.com/office/drawing/2014/main" id="{4AFC309D-FEC2-4789-B423-51683CE1744B}"/>
              </a:ext>
            </a:extLst>
          </p:cNvPr>
          <p:cNvCxnSpPr>
            <a:cxnSpLocks/>
          </p:cNvCxnSpPr>
          <p:nvPr/>
        </p:nvCxnSpPr>
        <p:spPr>
          <a:xfrm flipV="1">
            <a:off x="4357401" y="3270555"/>
            <a:ext cx="648072" cy="14160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66922B22-5823-4909-BA69-EAF608F61F78}"/>
                  </a:ext>
                </a:extLst>
              </p:cNvPr>
              <p:cNvSpPr txBox="1"/>
              <p:nvPr/>
            </p:nvSpPr>
            <p:spPr>
              <a:xfrm>
                <a:off x="478646" y="5374437"/>
                <a:ext cx="81724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66922B22-5823-4909-BA69-EAF608F6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646" y="5374437"/>
                <a:ext cx="8172400" cy="9702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2667144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251520" y="2924944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4348" r="-10870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7143" r="-9524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4091" t="-26667" r="-25000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4884" t="-25806" r="-23256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66922B22-5823-4909-BA69-EAF608F61F78}"/>
                  </a:ext>
                </a:extLst>
              </p:cNvPr>
              <p:cNvSpPr txBox="1"/>
              <p:nvPr/>
            </p:nvSpPr>
            <p:spPr>
              <a:xfrm>
                <a:off x="1103918" y="1842544"/>
                <a:ext cx="8172400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66922B22-5823-4909-BA69-EAF608F61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918" y="1842544"/>
                <a:ext cx="8172400" cy="9702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FF24A960-C7B2-47D4-8F4F-7E8B0BC36EBC}"/>
                  </a:ext>
                </a:extLst>
              </p:cNvPr>
              <p:cNvSpPr txBox="1"/>
              <p:nvPr/>
            </p:nvSpPr>
            <p:spPr>
              <a:xfrm>
                <a:off x="3934535" y="5040575"/>
                <a:ext cx="4640092" cy="9702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𝑑𝑐</m:t>
                                  </m:r>
                                </m:num>
                                <m:den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FF24A960-C7B2-47D4-8F4F-7E8B0BC36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4535" y="5040575"/>
                <a:ext cx="4640092" cy="9702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ectangle 4">
            <a:extLst>
              <a:ext uri="{FF2B5EF4-FFF2-40B4-BE49-F238E27FC236}">
                <a16:creationId xmlns:a16="http://schemas.microsoft.com/office/drawing/2014/main" id="{8688729F-80B8-4E72-8BC1-5B60FBF9F7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40245" y="3261285"/>
            <a:ext cx="3952235" cy="112574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200" dirty="0"/>
              <a:t>Equação geral para reator pistonado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200" dirty="0"/>
          </a:p>
        </p:txBody>
      </p:sp>
      <p:sp>
        <p:nvSpPr>
          <p:cNvPr id="5" name="Seta: para Baixo 4">
            <a:extLst>
              <a:ext uri="{FF2B5EF4-FFF2-40B4-BE49-F238E27FC236}">
                <a16:creationId xmlns:a16="http://schemas.microsoft.com/office/drawing/2014/main" id="{6EA1FF4C-3826-474F-B787-B64A1AE9F181}"/>
              </a:ext>
            </a:extLst>
          </p:cNvPr>
          <p:cNvSpPr/>
          <p:nvPr/>
        </p:nvSpPr>
        <p:spPr>
          <a:xfrm>
            <a:off x="6300192" y="4272304"/>
            <a:ext cx="256224" cy="6688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698286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2522631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4348" r="-10870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9524" r="-71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4091" t="-26667" r="-25000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5714" t="-25806" r="-26190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Rectangle 4">
            <a:extLst>
              <a:ext uri="{FF2B5EF4-FFF2-40B4-BE49-F238E27FC236}">
                <a16:creationId xmlns:a16="http://schemas.microsoft.com/office/drawing/2014/main" id="{DA3FDB1F-EC2C-4204-8957-86DE905ED9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49090" y="1865070"/>
            <a:ext cx="5040558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ordem zero!!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F82733B3-257E-46D9-AEA7-A1808B4D3D61}"/>
                  </a:ext>
                </a:extLst>
              </p:cNvPr>
              <p:cNvSpPr txBox="1"/>
              <p:nvPr/>
            </p:nvSpPr>
            <p:spPr>
              <a:xfrm>
                <a:off x="4065010" y="2958610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F82733B3-257E-46D9-AEA7-A1808B4D3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10" y="2958610"/>
                <a:ext cx="4572000" cy="9221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D2E44F8D-EDF8-4E09-956A-929054FCEFBD}"/>
                  </a:ext>
                </a:extLst>
              </p:cNvPr>
              <p:cNvSpPr txBox="1"/>
              <p:nvPr/>
            </p:nvSpPr>
            <p:spPr>
              <a:xfrm>
                <a:off x="3933461" y="4134293"/>
                <a:ext cx="4572000" cy="1253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𝑑𝐶</m:t>
                          </m:r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D2E44F8D-EDF8-4E09-956A-929054FCEF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61" y="4134293"/>
                <a:ext cx="4572000" cy="12531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1849C1CB-D721-440A-9D11-F77A363CBE8F}"/>
                  </a:ext>
                </a:extLst>
              </p:cNvPr>
              <p:cNvSpPr txBox="1"/>
              <p:nvPr/>
            </p:nvSpPr>
            <p:spPr>
              <a:xfrm>
                <a:off x="626519" y="5261047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3" name="CaixaDeTexto 72">
                <a:extLst>
                  <a:ext uri="{FF2B5EF4-FFF2-40B4-BE49-F238E27FC236}">
                    <a16:creationId xmlns:a16="http://schemas.microsoft.com/office/drawing/2014/main" id="{1849C1CB-D721-440A-9D11-F77A363CB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19" y="5261047"/>
                <a:ext cx="4572000" cy="9221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239054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2522631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4348" r="-10870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9524" r="-71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4091" t="-26667" r="-25000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5714" t="-25806" r="-26190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Rectangle 4">
            <a:extLst>
              <a:ext uri="{FF2B5EF4-FFF2-40B4-BE49-F238E27FC236}">
                <a16:creationId xmlns:a16="http://schemas.microsoft.com/office/drawing/2014/main" id="{DA3FDB1F-EC2C-4204-8957-86DE905ED9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91880" y="1865070"/>
            <a:ext cx="5597768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primeira ordem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F82733B3-257E-46D9-AEA7-A1808B4D3D61}"/>
                  </a:ext>
                </a:extLst>
              </p:cNvPr>
              <p:cNvSpPr txBox="1"/>
              <p:nvPr/>
            </p:nvSpPr>
            <p:spPr>
              <a:xfrm>
                <a:off x="4065010" y="2958610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F82733B3-257E-46D9-AEA7-A1808B4D3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10" y="2958610"/>
                <a:ext cx="4572000" cy="9221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BD5FF98E-3D0D-4AD8-803B-87AB09589E58}"/>
                  </a:ext>
                </a:extLst>
              </p:cNvPr>
              <p:cNvSpPr txBox="1"/>
              <p:nvPr/>
            </p:nvSpPr>
            <p:spPr>
              <a:xfrm>
                <a:off x="3851920" y="4156072"/>
                <a:ext cx="4572000" cy="1253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CaixaDeTexto 68">
                <a:extLst>
                  <a:ext uri="{FF2B5EF4-FFF2-40B4-BE49-F238E27FC236}">
                    <a16:creationId xmlns:a16="http://schemas.microsoft.com/office/drawing/2014/main" id="{BD5FF98E-3D0D-4AD8-803B-87AB09589E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156072"/>
                <a:ext cx="4572000" cy="12531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23492C48-231B-403A-869B-766579E44CC6}"/>
                  </a:ext>
                </a:extLst>
              </p:cNvPr>
              <p:cNvSpPr txBox="1"/>
              <p:nvPr/>
            </p:nvSpPr>
            <p:spPr>
              <a:xfrm>
                <a:off x="513139" y="5459109"/>
                <a:ext cx="4572000" cy="630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sup>
                      </m:sSup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1" name="CaixaDeTexto 70">
                <a:extLst>
                  <a:ext uri="{FF2B5EF4-FFF2-40B4-BE49-F238E27FC236}">
                    <a16:creationId xmlns:a16="http://schemas.microsoft.com/office/drawing/2014/main" id="{23492C48-231B-403A-869B-766579E44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139" y="5459109"/>
                <a:ext cx="4572000" cy="6301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308413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60234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 err="1"/>
              <a:t>Floculadores</a:t>
            </a:r>
            <a:r>
              <a:rPr lang="pt-BR" sz="3400" dirty="0"/>
              <a:t>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3" idx="1"/>
          </p:cNvCxnSpPr>
          <p:nvPr/>
        </p:nvCxnSpPr>
        <p:spPr>
          <a:xfrm rot="16200000" flipH="1">
            <a:off x="2054976" y="2838592"/>
            <a:ext cx="1026514" cy="163126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Telhado de casas&#10;&#10;Descrição gerada automaticamente com confiança baixa">
            <a:extLst>
              <a:ext uri="{FF2B5EF4-FFF2-40B4-BE49-F238E27FC236}">
                <a16:creationId xmlns:a16="http://schemas.microsoft.com/office/drawing/2014/main" id="{81338387-8E1B-496A-A4A3-932BD39D98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6" y="2523299"/>
            <a:ext cx="4932549" cy="328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1858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0105" y="449876"/>
            <a:ext cx="6934200" cy="762678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REATOR PISTONADO IDEAL 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CA3E455E-A25E-4B3B-889B-ECFBD5F07BAD}"/>
              </a:ext>
            </a:extLst>
          </p:cNvPr>
          <p:cNvGrpSpPr>
            <a:grpSpLocks noChangeAspect="1"/>
          </p:cNvGrpSpPr>
          <p:nvPr/>
        </p:nvGrpSpPr>
        <p:grpSpPr>
          <a:xfrm>
            <a:off x="323528" y="2522631"/>
            <a:ext cx="4390323" cy="2370722"/>
            <a:chOff x="2510737" y="979641"/>
            <a:chExt cx="6850659" cy="3699274"/>
          </a:xfrm>
        </p:grpSpPr>
        <p:sp>
          <p:nvSpPr>
            <p:cNvPr id="31" name="Cubo 30">
              <a:extLst>
                <a:ext uri="{FF2B5EF4-FFF2-40B4-BE49-F238E27FC236}">
                  <a16:creationId xmlns:a16="http://schemas.microsoft.com/office/drawing/2014/main" id="{C20EDEC6-7E23-4A23-887C-6CA89BFA7B59}"/>
                </a:ext>
              </a:extLst>
            </p:cNvPr>
            <p:cNvSpPr/>
            <p:nvPr/>
          </p:nvSpPr>
          <p:spPr>
            <a:xfrm>
              <a:off x="3774490" y="1437671"/>
              <a:ext cx="4483223" cy="896645"/>
            </a:xfrm>
            <a:prstGeom prst="cube">
              <a:avLst>
                <a:gd name="adj" fmla="val 4224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200" dirty="0"/>
            </a:p>
          </p:txBody>
        </p: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A5C33A60-DFC2-4198-8380-D68A4BB54490}"/>
                </a:ext>
              </a:extLst>
            </p:cNvPr>
            <p:cNvCxnSpPr>
              <a:cxnSpLocks/>
            </p:cNvCxnSpPr>
            <p:nvPr/>
          </p:nvCxnSpPr>
          <p:spPr>
            <a:xfrm>
              <a:off x="4182863" y="1437671"/>
              <a:ext cx="0" cy="49715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to 32">
              <a:extLst>
                <a:ext uri="{FF2B5EF4-FFF2-40B4-BE49-F238E27FC236}">
                  <a16:creationId xmlns:a16="http://schemas.microsoft.com/office/drawing/2014/main" id="{4C14F171-BF5B-4F17-94BF-59CCB8B7FE06}"/>
                </a:ext>
              </a:extLst>
            </p:cNvPr>
            <p:cNvCxnSpPr/>
            <p:nvPr/>
          </p:nvCxnSpPr>
          <p:spPr>
            <a:xfrm>
              <a:off x="4182863" y="1934821"/>
              <a:ext cx="40748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007FF57B-2A11-4C67-8437-AFD58D2FD42F}"/>
                </a:ext>
              </a:extLst>
            </p:cNvPr>
            <p:cNvCxnSpPr/>
            <p:nvPr/>
          </p:nvCxnSpPr>
          <p:spPr>
            <a:xfrm flipH="1">
              <a:off x="3774490" y="1934821"/>
              <a:ext cx="408373" cy="39949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CEF7302D-C764-4B34-9AE8-31EF2BC0409C}"/>
                </a:ext>
              </a:extLst>
            </p:cNvPr>
            <p:cNvGrpSpPr/>
            <p:nvPr/>
          </p:nvGrpSpPr>
          <p:grpSpPr>
            <a:xfrm>
              <a:off x="5368032" y="1444329"/>
              <a:ext cx="852256" cy="883327"/>
              <a:chOff x="5625483" y="3916531"/>
              <a:chExt cx="852256" cy="883327"/>
            </a:xfrm>
          </p:grpSpPr>
          <p:sp>
            <p:nvSpPr>
              <p:cNvPr id="63" name="Cubo 62">
                <a:extLst>
                  <a:ext uri="{FF2B5EF4-FFF2-40B4-BE49-F238E27FC236}">
                    <a16:creationId xmlns:a16="http://schemas.microsoft.com/office/drawing/2014/main" id="{E41170CD-2DA1-4360-8BCA-5BE5E799F161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4" name="Conector reto 63">
                <a:extLst>
                  <a:ext uri="{FF2B5EF4-FFF2-40B4-BE49-F238E27FC236}">
                    <a16:creationId xmlns:a16="http://schemas.microsoft.com/office/drawing/2014/main" id="{4CD18FA0-BCB4-4ACB-BBD8-26958735CE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>
                <a:extLst>
                  <a:ext uri="{FF2B5EF4-FFF2-40B4-BE49-F238E27FC236}">
                    <a16:creationId xmlns:a16="http://schemas.microsoft.com/office/drawing/2014/main" id="{B1042986-9C8D-40AD-8839-8CFE88235D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>
                <a:extLst>
                  <a:ext uri="{FF2B5EF4-FFF2-40B4-BE49-F238E27FC236}">
                    <a16:creationId xmlns:a16="http://schemas.microsoft.com/office/drawing/2014/main" id="{F184D999-312E-4468-A721-E5C8BFF9B7E3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" name="Conector reto 35">
              <a:extLst>
                <a:ext uri="{FF2B5EF4-FFF2-40B4-BE49-F238E27FC236}">
                  <a16:creationId xmlns:a16="http://schemas.microsoft.com/office/drawing/2014/main" id="{3BFFCD66-1BBB-462C-9634-961EDD898B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93437" y="2356875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A60462B0-9746-4ED3-B72A-71DBD2411A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41760" y="2382769"/>
              <a:ext cx="174595" cy="1771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4CA1395A-AA2C-4EED-A468-9FE8AAC51B5E}"/>
                </a:ext>
              </a:extLst>
            </p:cNvPr>
            <p:cNvCxnSpPr/>
            <p:nvPr/>
          </p:nvCxnSpPr>
          <p:spPr>
            <a:xfrm>
              <a:off x="5086906" y="2450273"/>
              <a:ext cx="92327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700F59DE-1BC4-4961-B198-7C7D69ECA884}"/>
                </a:ext>
              </a:extLst>
            </p:cNvPr>
            <p:cNvSpPr txBox="1"/>
            <p:nvPr/>
          </p:nvSpPr>
          <p:spPr>
            <a:xfrm>
              <a:off x="5209155" y="2399237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0" name="CaixaDeTexto 39">
              <a:extLst>
                <a:ext uri="{FF2B5EF4-FFF2-40B4-BE49-F238E27FC236}">
                  <a16:creationId xmlns:a16="http://schemas.microsoft.com/office/drawing/2014/main" id="{DBF4F404-4AC2-4FCC-A2AA-5DCE5C9F7176}"/>
                </a:ext>
              </a:extLst>
            </p:cNvPr>
            <p:cNvSpPr txBox="1"/>
            <p:nvPr/>
          </p:nvSpPr>
          <p:spPr>
            <a:xfrm>
              <a:off x="6029821" y="1939958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DFB6114-C448-4EF8-99E0-5576F3C04A0A}"/>
                </a:ext>
              </a:extLst>
            </p:cNvPr>
            <p:cNvSpPr txBox="1"/>
            <p:nvPr/>
          </p:nvSpPr>
          <p:spPr>
            <a:xfrm>
              <a:off x="6146812" y="1520521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266FBEEA-0B9C-4F00-ADE6-F67FCCF6D444}"/>
                </a:ext>
              </a:extLst>
            </p:cNvPr>
            <p:cNvGrpSpPr/>
            <p:nvPr/>
          </p:nvGrpSpPr>
          <p:grpSpPr>
            <a:xfrm>
              <a:off x="3949802" y="3397544"/>
              <a:ext cx="852256" cy="883327"/>
              <a:chOff x="5625483" y="3916531"/>
              <a:chExt cx="852256" cy="883327"/>
            </a:xfrm>
          </p:grpSpPr>
          <p:sp>
            <p:nvSpPr>
              <p:cNvPr id="59" name="Cubo 58">
                <a:extLst>
                  <a:ext uri="{FF2B5EF4-FFF2-40B4-BE49-F238E27FC236}">
                    <a16:creationId xmlns:a16="http://schemas.microsoft.com/office/drawing/2014/main" id="{175E10AF-D43B-4746-87C8-FD6E816419FE}"/>
                  </a:ext>
                </a:extLst>
              </p:cNvPr>
              <p:cNvSpPr/>
              <p:nvPr/>
            </p:nvSpPr>
            <p:spPr>
              <a:xfrm>
                <a:off x="5625483" y="3916531"/>
                <a:ext cx="852256" cy="883327"/>
              </a:xfrm>
              <a:prstGeom prst="cube">
                <a:avLst>
                  <a:gd name="adj" fmla="val 42241"/>
                </a:avLst>
              </a:prstGeom>
              <a:noFill/>
              <a:ln w="127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200" dirty="0"/>
              </a:p>
            </p:txBody>
          </p: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DCF80A8-C500-48D7-8C36-7A9AA04CE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86509" y="3916531"/>
                <a:ext cx="0" cy="49715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23A4826A-8B28-4F01-A125-5E2AF6B7D9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25484" y="4413681"/>
                <a:ext cx="361025" cy="386177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F2C1ABDB-8BC9-4EF0-8DCC-663BAC1B99E2}"/>
                  </a:ext>
                </a:extLst>
              </p:cNvPr>
              <p:cNvCxnSpPr/>
              <p:nvPr/>
            </p:nvCxnSpPr>
            <p:spPr>
              <a:xfrm>
                <a:off x="5986509" y="4413681"/>
                <a:ext cx="491230" cy="0"/>
              </a:xfrm>
              <a:prstGeom prst="line">
                <a:avLst/>
              </a:prstGeom>
              <a:ln w="127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E8575BAD-DFC2-4C11-A9E1-95260D69C42F}"/>
                </a:ext>
              </a:extLst>
            </p:cNvPr>
            <p:cNvSpPr txBox="1"/>
            <p:nvPr/>
          </p:nvSpPr>
          <p:spPr>
            <a:xfrm>
              <a:off x="4016793" y="4246686"/>
              <a:ext cx="518274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dx</a:t>
              </a:r>
              <a:endParaRPr lang="pt-BR" sz="1200" dirty="0"/>
            </a:p>
          </p:txBody>
        </p:sp>
        <p:sp>
          <p:nvSpPr>
            <p:cNvPr id="44" name="CaixaDeTexto 43">
              <a:extLst>
                <a:ext uri="{FF2B5EF4-FFF2-40B4-BE49-F238E27FC236}">
                  <a16:creationId xmlns:a16="http://schemas.microsoft.com/office/drawing/2014/main" id="{64256415-56DF-45ED-A848-FE9E7C15D519}"/>
                </a:ext>
              </a:extLst>
            </p:cNvPr>
            <p:cNvSpPr txBox="1"/>
            <p:nvPr/>
          </p:nvSpPr>
          <p:spPr>
            <a:xfrm>
              <a:off x="4535067" y="3972517"/>
              <a:ext cx="520777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dy</a:t>
              </a:r>
              <a:endParaRPr lang="pt-BR" sz="1200" dirty="0"/>
            </a:p>
          </p:txBody>
        </p:sp>
        <p:sp>
          <p:nvSpPr>
            <p:cNvPr id="45" name="CaixaDeTexto 44">
              <a:extLst>
                <a:ext uri="{FF2B5EF4-FFF2-40B4-BE49-F238E27FC236}">
                  <a16:creationId xmlns:a16="http://schemas.microsoft.com/office/drawing/2014/main" id="{B2CD6D2D-322D-4278-8419-08FED263A1E5}"/>
                </a:ext>
              </a:extLst>
            </p:cNvPr>
            <p:cNvSpPr txBox="1"/>
            <p:nvPr/>
          </p:nvSpPr>
          <p:spPr>
            <a:xfrm>
              <a:off x="4313464" y="3378092"/>
              <a:ext cx="508269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 err="1"/>
                <a:t>dz</a:t>
              </a:r>
              <a:endParaRPr lang="pt-BR" sz="1200" dirty="0"/>
            </a:p>
          </p:txBody>
        </p:sp>
        <p:cxnSp>
          <p:nvCxnSpPr>
            <p:cNvPr id="46" name="Conector de Seta Reta 45">
              <a:extLst>
                <a:ext uri="{FF2B5EF4-FFF2-40B4-BE49-F238E27FC236}">
                  <a16:creationId xmlns:a16="http://schemas.microsoft.com/office/drawing/2014/main" id="{74326330-8848-476F-BD6F-CE9864893E8B}"/>
                </a:ext>
              </a:extLst>
            </p:cNvPr>
            <p:cNvCxnSpPr>
              <a:cxnSpLocks/>
            </p:cNvCxnSpPr>
            <p:nvPr/>
          </p:nvCxnSpPr>
          <p:spPr>
            <a:xfrm>
              <a:off x="2899931" y="383543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de Seta Reta 46">
              <a:extLst>
                <a:ext uri="{FF2B5EF4-FFF2-40B4-BE49-F238E27FC236}">
                  <a16:creationId xmlns:a16="http://schemas.microsoft.com/office/drawing/2014/main" id="{8F47ABC3-0F0C-4F71-AB6D-DE90DDA8B78F}"/>
                </a:ext>
              </a:extLst>
            </p:cNvPr>
            <p:cNvCxnSpPr>
              <a:cxnSpLocks/>
            </p:cNvCxnSpPr>
            <p:nvPr/>
          </p:nvCxnSpPr>
          <p:spPr>
            <a:xfrm>
              <a:off x="4697659" y="3849491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/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pt-BR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num>
                            <m:den>
                              <m:r>
                                <a:rPr lang="pt-BR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pt-BR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</m:oMath>
                  </a14:m>
                  <a:r>
                    <a:rPr lang="pt-BR" sz="1200" dirty="0"/>
                    <a:t>dx</a:t>
                  </a:r>
                </a:p>
              </p:txBody>
            </p:sp>
          </mc:Choice>
          <mc:Fallback xmlns="">
            <p:sp>
              <p:nvSpPr>
                <p:cNvPr id="48" name="CaixaDeTexto 47">
                  <a:extLst>
                    <a:ext uri="{FF2B5EF4-FFF2-40B4-BE49-F238E27FC236}">
                      <a16:creationId xmlns:a16="http://schemas.microsoft.com/office/drawing/2014/main" id="{BED86431-1FE5-4D44-BD3E-4DE85627E3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0737" y="3344851"/>
                  <a:ext cx="1311997" cy="431329"/>
                </a:xfrm>
                <a:prstGeom prst="rect">
                  <a:avLst/>
                </a:prstGeom>
                <a:blipFill>
                  <a:blip r:embed="rId4"/>
                  <a:stretch>
                    <a:fillRect l="-4348" r="-10870" b="-17391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/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pt-BR" sz="1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pt-BR" sz="1200" dirty="0"/>
                </a:p>
              </p:txBody>
            </p:sp>
          </mc:Choice>
          <mc:Fallback xmlns="">
            <p:sp>
              <p:nvSpPr>
                <p:cNvPr id="49" name="CaixaDeTexto 48">
                  <a:extLst>
                    <a:ext uri="{FF2B5EF4-FFF2-40B4-BE49-F238E27FC236}">
                      <a16:creationId xmlns:a16="http://schemas.microsoft.com/office/drawing/2014/main" id="{EB266F0D-C6CF-4AF7-9512-D1CE62AAFF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06613" y="3469714"/>
                  <a:ext cx="399812" cy="288153"/>
                </a:xfrm>
                <a:prstGeom prst="rect">
                  <a:avLst/>
                </a:prstGeom>
                <a:blipFill>
                  <a:blip r:embed="rId5"/>
                  <a:stretch>
                    <a:fillRect l="-9524" r="-7143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Conector: Curvo 49">
              <a:extLst>
                <a:ext uri="{FF2B5EF4-FFF2-40B4-BE49-F238E27FC236}">
                  <a16:creationId xmlns:a16="http://schemas.microsoft.com/office/drawing/2014/main" id="{BC0F59EC-A016-4029-9B5C-10F906A6AE74}"/>
                </a:ext>
              </a:extLst>
            </p:cNvPr>
            <p:cNvCxnSpPr>
              <a:stCxn id="39" idx="2"/>
              <a:endCxn id="45" idx="0"/>
            </p:cNvCxnSpPr>
            <p:nvPr/>
          </p:nvCxnSpPr>
          <p:spPr>
            <a:xfrm rot="5400000">
              <a:off x="4744632" y="2654432"/>
              <a:ext cx="546627" cy="900694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F13FAB3E-45DF-49FA-BEE3-C333C3FA80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05776" y="1221491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A7A5B3FE-D537-474B-B97F-F204A1B584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59696" y="1229833"/>
              <a:ext cx="183793" cy="1593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ector reto 52">
              <a:extLst>
                <a:ext uri="{FF2B5EF4-FFF2-40B4-BE49-F238E27FC236}">
                  <a16:creationId xmlns:a16="http://schemas.microsoft.com/office/drawing/2014/main" id="{6F9187EE-39E3-4489-964E-EB8C8D543D49}"/>
                </a:ext>
              </a:extLst>
            </p:cNvPr>
            <p:cNvCxnSpPr/>
            <p:nvPr/>
          </p:nvCxnSpPr>
          <p:spPr>
            <a:xfrm>
              <a:off x="3978676" y="1309525"/>
              <a:ext cx="462306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AFAE4E28-07EE-43BF-80B4-5F0401BA7FEB}"/>
                </a:ext>
              </a:extLst>
            </p:cNvPr>
            <p:cNvSpPr txBox="1"/>
            <p:nvPr/>
          </p:nvSpPr>
          <p:spPr>
            <a:xfrm>
              <a:off x="5835331" y="979641"/>
              <a:ext cx="388206" cy="4322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200" dirty="0"/>
                <a:t>L</a:t>
              </a:r>
            </a:p>
          </p:txBody>
        </p:sp>
        <p:cxnSp>
          <p:nvCxnSpPr>
            <p:cNvPr id="55" name="Conector de Seta Reta 54">
              <a:extLst>
                <a:ext uri="{FF2B5EF4-FFF2-40B4-BE49-F238E27FC236}">
                  <a16:creationId xmlns:a16="http://schemas.microsoft.com/office/drawing/2014/main" id="{456F0CA5-26C1-4F0B-BC9F-3B64505BCB03}"/>
                </a:ext>
              </a:extLst>
            </p:cNvPr>
            <p:cNvCxnSpPr>
              <a:cxnSpLocks/>
            </p:cNvCxnSpPr>
            <p:nvPr/>
          </p:nvCxnSpPr>
          <p:spPr>
            <a:xfrm>
              <a:off x="2732081" y="1885992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A3BCF021-A25C-43E0-B9DF-E9666ECAC151}"/>
                </a:ext>
              </a:extLst>
            </p:cNvPr>
            <p:cNvCxnSpPr>
              <a:cxnSpLocks/>
            </p:cNvCxnSpPr>
            <p:nvPr/>
          </p:nvCxnSpPr>
          <p:spPr>
            <a:xfrm>
              <a:off x="8143675" y="1875176"/>
              <a:ext cx="121772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/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0</a:t>
                  </a:r>
                </a:p>
              </p:txBody>
            </p:sp>
          </mc:Choice>
          <mc:Fallback xmlns="">
            <p:sp>
              <p:nvSpPr>
                <p:cNvPr id="57" name="CaixaDeTexto 56">
                  <a:extLst>
                    <a:ext uri="{FF2B5EF4-FFF2-40B4-BE49-F238E27FC236}">
                      <a16:creationId xmlns:a16="http://schemas.microsoft.com/office/drawing/2014/main" id="{55C117A2-5D8C-4DC5-BE61-25DC55BECA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6386" y="1538584"/>
                  <a:ext cx="420222" cy="288153"/>
                </a:xfrm>
                <a:prstGeom prst="rect">
                  <a:avLst/>
                </a:prstGeom>
                <a:blipFill>
                  <a:blip r:embed="rId6"/>
                  <a:stretch>
                    <a:fillRect l="-34091" t="-26667" r="-25000" b="-50000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/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pt-BR" sz="1200" b="0" dirty="0"/>
                    <a:t>Q</a:t>
                  </a:r>
                  <a14:m>
                    <m:oMath xmlns:m="http://schemas.openxmlformats.org/officeDocument/2006/math">
                      <m:r>
                        <a:rPr lang="pt-BR" sz="12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a14:m>
                  <a:r>
                    <a:rPr lang="pt-BR" sz="1200" dirty="0"/>
                    <a:t>C</a:t>
                  </a:r>
                  <a:r>
                    <a:rPr lang="pt-BR" sz="1200" baseline="-25000" dirty="0"/>
                    <a:t>s</a:t>
                  </a:r>
                </a:p>
              </p:txBody>
            </p:sp>
          </mc:Choice>
          <mc:Fallback xmlns="">
            <p:sp>
              <p:nvSpPr>
                <p:cNvPr id="58" name="CaixaDeTexto 57">
                  <a:extLst>
                    <a:ext uri="{FF2B5EF4-FFF2-40B4-BE49-F238E27FC236}">
                      <a16:creationId xmlns:a16="http://schemas.microsoft.com/office/drawing/2014/main" id="{375BA21D-2AAA-419F-88E0-ACDC14403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179" y="1575479"/>
                  <a:ext cx="402714" cy="288153"/>
                </a:xfrm>
                <a:prstGeom prst="rect">
                  <a:avLst/>
                </a:prstGeom>
                <a:blipFill>
                  <a:blip r:embed="rId7"/>
                  <a:stretch>
                    <a:fillRect l="-35714" t="-25806" r="-26190" b="-48387"/>
                  </a:stretch>
                </a:blipFill>
              </p:spPr>
              <p:txBody>
                <a:bodyPr/>
                <a:lstStyle/>
                <a:p>
                  <a:r>
                    <a:rPr lang="pt-B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7" name="Rectangle 4">
            <a:extLst>
              <a:ext uri="{FF2B5EF4-FFF2-40B4-BE49-F238E27FC236}">
                <a16:creationId xmlns:a16="http://schemas.microsoft.com/office/drawing/2014/main" id="{DA3FDB1F-EC2C-4204-8957-86DE905ED94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491880" y="1865070"/>
            <a:ext cx="5597768" cy="6121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Reações de segunda ordem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F82733B3-257E-46D9-AEA7-A1808B4D3D61}"/>
                  </a:ext>
                </a:extLst>
              </p:cNvPr>
              <p:cNvSpPr txBox="1"/>
              <p:nvPr/>
            </p:nvSpPr>
            <p:spPr>
              <a:xfrm>
                <a:off x="4065010" y="2958610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𝑑𝑐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pt-B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8" name="CaixaDeTexto 67">
                <a:extLst>
                  <a:ext uri="{FF2B5EF4-FFF2-40B4-BE49-F238E27FC236}">
                    <a16:creationId xmlns:a16="http://schemas.microsoft.com/office/drawing/2014/main" id="{F82733B3-257E-46D9-AEA7-A1808B4D3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5010" y="2958610"/>
                <a:ext cx="4572000" cy="9221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57F220B0-BBBA-4940-8276-9D7B9A48A3DB}"/>
                  </a:ext>
                </a:extLst>
              </p:cNvPr>
              <p:cNvSpPr txBox="1"/>
              <p:nvPr/>
            </p:nvSpPr>
            <p:spPr>
              <a:xfrm>
                <a:off x="3933461" y="4183853"/>
                <a:ext cx="4572000" cy="12531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𝑑𝐶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p>
                                  <m:r>
                                    <a:rPr lang="pt-BR" sz="24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sup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0" name="CaixaDeTexto 69">
                <a:extLst>
                  <a:ext uri="{FF2B5EF4-FFF2-40B4-BE49-F238E27FC236}">
                    <a16:creationId xmlns:a16="http://schemas.microsoft.com/office/drawing/2014/main" id="{57F220B0-BBBA-4940-8276-9D7B9A48A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461" y="4183853"/>
                <a:ext cx="4572000" cy="125316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E2506885-1311-450C-9D2D-0372DF6C112A}"/>
                  </a:ext>
                </a:extLst>
              </p:cNvPr>
              <p:cNvSpPr txBox="1"/>
              <p:nvPr/>
            </p:nvSpPr>
            <p:spPr>
              <a:xfrm>
                <a:off x="98982" y="5139184"/>
                <a:ext cx="4572000" cy="9221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pt-BR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den>
                          </m:f>
                        </m:e>
                      </m:d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pt-BR" sz="24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pt-BR" sz="24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pt-BR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pt-BR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CaixaDeTexto 71">
                <a:extLst>
                  <a:ext uri="{FF2B5EF4-FFF2-40B4-BE49-F238E27FC236}">
                    <a16:creationId xmlns:a16="http://schemas.microsoft.com/office/drawing/2014/main" id="{E2506885-1311-450C-9D2D-0372DF6C11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82" y="5139184"/>
                <a:ext cx="4572000" cy="9221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98437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94370"/>
            <a:ext cx="6934200" cy="1635257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dirty="0"/>
              <a:t>COMPARAÇÃO ENTRE REATORES EM BATELADA, MISTURA COMPLETA E PISTONADO IDEAL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ela 3">
                <a:extLst>
                  <a:ext uri="{FF2B5EF4-FFF2-40B4-BE49-F238E27FC236}">
                    <a16:creationId xmlns:a16="http://schemas.microsoft.com/office/drawing/2014/main" id="{B0DAC646-E96C-46E0-9C93-39AFDF3AAD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0616252"/>
                  </p:ext>
                </p:extLst>
              </p:nvPr>
            </p:nvGraphicFramePr>
            <p:xfrm>
              <a:off x="755576" y="2276872"/>
              <a:ext cx="7848871" cy="38884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4568">
                      <a:extLst>
                        <a:ext uri="{9D8B030D-6E8A-4147-A177-3AD203B41FA5}">
                          <a16:colId xmlns:a16="http://schemas.microsoft.com/office/drawing/2014/main" val="1618046084"/>
                        </a:ext>
                      </a:extLst>
                    </a:gridCol>
                    <a:gridCol w="2187404">
                      <a:extLst>
                        <a:ext uri="{9D8B030D-6E8A-4147-A177-3AD203B41FA5}">
                          <a16:colId xmlns:a16="http://schemas.microsoft.com/office/drawing/2014/main" val="3737708509"/>
                        </a:ext>
                      </a:extLst>
                    </a:gridCol>
                    <a:gridCol w="2317252">
                      <a:extLst>
                        <a:ext uri="{9D8B030D-6E8A-4147-A177-3AD203B41FA5}">
                          <a16:colId xmlns:a16="http://schemas.microsoft.com/office/drawing/2014/main" val="192931065"/>
                        </a:ext>
                      </a:extLst>
                    </a:gridCol>
                    <a:gridCol w="1829647">
                      <a:extLst>
                        <a:ext uri="{9D8B030D-6E8A-4147-A177-3AD203B41FA5}">
                          <a16:colId xmlns:a16="http://schemas.microsoft.com/office/drawing/2014/main" val="1051265635"/>
                        </a:ext>
                      </a:extLst>
                    </a:gridCol>
                  </a:tblGrid>
                  <a:tr h="55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Ordem da reação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Reator em batelada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Reator de mistura completa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Reator pistonado ideal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63104632"/>
                      </a:ext>
                    </a:extLst>
                  </a:tr>
                  <a:tr h="10054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Ordem zero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pt-BR" sz="2000" dirty="0">
                              <a:effectLst/>
                            </a:rPr>
                            <a:t>   </a:t>
                          </a:r>
                        </a:p>
                        <a:p>
                          <a:pPr algn="just"/>
                          <a:r>
                            <a:rPr lang="pt-BR" sz="2000" dirty="0">
                              <a:effectLst/>
                            </a:rPr>
                            <a:t> </a:t>
                          </a:r>
                          <a:endParaRPr lang="pt-BR" sz="20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pt-BR" sz="2000" dirty="0">
                              <a:effectLst/>
                            </a:rPr>
                            <a:t>   </a:t>
                          </a:r>
                        </a:p>
                        <a:p>
                          <a:pPr algn="just"/>
                          <a:r>
                            <a:rPr lang="pt-BR" sz="2000" dirty="0">
                              <a:effectLst/>
                            </a:rPr>
                            <a:t> </a:t>
                          </a:r>
                          <a:endParaRPr lang="pt-BR" sz="20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pt-BR" sz="2000">
                              <a:effectLst/>
                            </a:rPr>
                            <a:t>  </a:t>
                          </a:r>
                        </a:p>
                        <a:p>
                          <a:pPr algn="just"/>
                          <a:r>
                            <a:rPr lang="pt-BR" sz="2000">
                              <a:effectLst/>
                            </a:rPr>
                            <a:t> </a:t>
                          </a:r>
                          <a:endParaRPr lang="pt-BR" sz="200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544476465"/>
                      </a:ext>
                    </a:extLst>
                  </a:tr>
                  <a:tr h="10249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Primeira ordem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oMath>
                          </a14:m>
                          <a:r>
                            <a:rPr lang="pt-BR" sz="2000">
                              <a:effectLst/>
                            </a:rPr>
                            <a:t>   </a:t>
                          </a:r>
                        </a:p>
                        <a:p>
                          <a:pPr algn="just"/>
                          <a:r>
                            <a:rPr lang="pt-BR" sz="2000">
                              <a:effectLst/>
                            </a:rPr>
                            <a:t> </a:t>
                          </a:r>
                          <a:endParaRPr lang="pt-BR" sz="200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pt-BR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den>
                              </m:f>
                            </m:oMath>
                          </a14:m>
                          <a:r>
                            <a:rPr lang="pt-BR" sz="2000" dirty="0">
                              <a:effectLst/>
                            </a:rPr>
                            <a:t>   </a:t>
                          </a:r>
                          <a:endParaRPr lang="pt-BR" sz="20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sSup>
                                <m:sSup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sup>
                              </m:sSup>
                            </m:oMath>
                          </a14:m>
                          <a:r>
                            <a:rPr lang="pt-BR" sz="2000" dirty="0">
                              <a:effectLst/>
                            </a:rPr>
                            <a:t>   </a:t>
                          </a:r>
                        </a:p>
                        <a:p>
                          <a:pPr algn="just"/>
                          <a:r>
                            <a:rPr lang="pt-BR" sz="2000" dirty="0">
                              <a:effectLst/>
                            </a:rPr>
                            <a:t> </a:t>
                          </a:r>
                          <a:endParaRPr lang="pt-BR" sz="20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905681965"/>
                      </a:ext>
                    </a:extLst>
                  </a:tr>
                  <a:tr h="1304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Segunda ordem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oMath>
                          </a14:m>
                          <a:r>
                            <a:rPr lang="pt-BR" sz="2000">
                              <a:effectLst/>
                            </a:rPr>
                            <a:t>   </a:t>
                          </a:r>
                          <a:endParaRPr lang="pt-BR" sz="200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pt-BR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pt-BR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−1+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pt-BR" sz="2000" i="1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pt-BR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1+4.</m:t>
                                          </m:r>
                                          <m:r>
                                            <a:rPr lang="pt-BR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  <m:r>
                                            <a:rPr lang="pt-BR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r>
                                            <a:rPr lang="pt-BR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  <m:r>
                                            <a:rPr lang="pt-BR" sz="2000">
                                              <a:effectLst/>
                                              <a:latin typeface="Cambria Math" panose="02040503050406030204" pitchFamily="18" charset="0"/>
                                            </a:rPr>
                                            <m:t>.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pt-BR" sz="2000" i="1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pt-BR" sz="20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𝐶</m:t>
                                              </m:r>
                                            </m:e>
                                            <m:sub>
                                              <m:r>
                                                <a:rPr lang="pt-BR" sz="2000">
                                                  <a:effectLst/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</m:e>
                                      </m:rad>
                                    </m:e>
                                  </m:d>
                                </m:num>
                                <m:den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2.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.</m:t>
                                  </m:r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den>
                              </m:f>
                            </m:oMath>
                          </a14:m>
                          <a:r>
                            <a:rPr lang="pt-BR" sz="2000">
                              <a:effectLst/>
                            </a:rPr>
                            <a:t>   </a:t>
                          </a:r>
                          <a:endParaRPr lang="pt-BR" sz="200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Bef>
                              <a:spcPts val="600"/>
                            </a:spcBef>
                            <a:spcAft>
                              <a:spcPts val="600"/>
                            </a:spcAft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den>
                              </m:f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pt-BR" sz="2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sz="2000">
                                      <a:effectLst/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pt-BR" sz="2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t-BR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pt-BR" sz="2000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pt-BR" sz="2000">
                                  <a:effectLst/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oMath>
                          </a14:m>
                          <a:r>
                            <a:rPr lang="pt-BR" sz="2000" dirty="0">
                              <a:effectLst/>
                            </a:rPr>
                            <a:t>   </a:t>
                          </a:r>
                        </a:p>
                        <a:p>
                          <a:pPr algn="just"/>
                          <a:r>
                            <a:rPr lang="pt-BR" sz="2000" dirty="0">
                              <a:effectLst/>
                            </a:rPr>
                            <a:t> </a:t>
                          </a:r>
                          <a:endParaRPr lang="pt-BR" sz="20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359626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ela 3">
                <a:extLst>
                  <a:ext uri="{FF2B5EF4-FFF2-40B4-BE49-F238E27FC236}">
                    <a16:creationId xmlns:a16="http://schemas.microsoft.com/office/drawing/2014/main" id="{B0DAC646-E96C-46E0-9C93-39AFDF3AADC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60616252"/>
                  </p:ext>
                </p:extLst>
              </p:nvPr>
            </p:nvGraphicFramePr>
            <p:xfrm>
              <a:off x="755576" y="2276872"/>
              <a:ext cx="7848871" cy="388843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514568">
                      <a:extLst>
                        <a:ext uri="{9D8B030D-6E8A-4147-A177-3AD203B41FA5}">
                          <a16:colId xmlns:a16="http://schemas.microsoft.com/office/drawing/2014/main" val="1618046084"/>
                        </a:ext>
                      </a:extLst>
                    </a:gridCol>
                    <a:gridCol w="2187404">
                      <a:extLst>
                        <a:ext uri="{9D8B030D-6E8A-4147-A177-3AD203B41FA5}">
                          <a16:colId xmlns:a16="http://schemas.microsoft.com/office/drawing/2014/main" val="3737708509"/>
                        </a:ext>
                      </a:extLst>
                    </a:gridCol>
                    <a:gridCol w="2317252">
                      <a:extLst>
                        <a:ext uri="{9D8B030D-6E8A-4147-A177-3AD203B41FA5}">
                          <a16:colId xmlns:a16="http://schemas.microsoft.com/office/drawing/2014/main" val="192931065"/>
                        </a:ext>
                      </a:extLst>
                    </a:gridCol>
                    <a:gridCol w="1829647">
                      <a:extLst>
                        <a:ext uri="{9D8B030D-6E8A-4147-A177-3AD203B41FA5}">
                          <a16:colId xmlns:a16="http://schemas.microsoft.com/office/drawing/2014/main" val="1051265635"/>
                        </a:ext>
                      </a:extLst>
                    </a:gridCol>
                  </a:tblGrid>
                  <a:tr h="5530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Ordem da reação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Reator em batelada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Reator de mistura completa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Reator pistonado ideal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63104632"/>
                      </a:ext>
                    </a:extLst>
                  </a:tr>
                  <a:tr h="10054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Ordem zero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69638" t="-55758" r="-190808" b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59843" t="-55758" r="-79790" b="-23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30000" t="-55758" r="-1333" b="-23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476465"/>
                      </a:ext>
                    </a:extLst>
                  </a:tr>
                  <a:tr h="102497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Primeira ordem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69638" t="-152071" r="-190808" b="-127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59843" t="-152071" r="-79790" b="-1278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30000" t="-152071" r="-1333" b="-1278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05681965"/>
                      </a:ext>
                    </a:extLst>
                  </a:tr>
                  <a:tr h="130494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pt-BR" sz="1400" dirty="0">
                              <a:effectLst/>
                            </a:rPr>
                            <a:t>Segunda ordem</a:t>
                          </a:r>
                          <a:endParaRPr lang="pt-BR" sz="1400" dirty="0">
                            <a:effectLst/>
                            <a:latin typeface="Century Gothic" panose="020B0502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69638" t="-199065" r="-190808" b="-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159843" t="-199065" r="-79790" b="-9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pt-BR"/>
                        </a:p>
                      </a:txBody>
                      <a:tcPr marL="68580" marR="68580" marT="0" marB="0">
                        <a:blipFill>
                          <a:blip r:embed="rId4"/>
                          <a:stretch>
                            <a:fillRect l="-330000" t="-199065" r="-1333" b="-9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596262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58481780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94370"/>
            <a:ext cx="6934200" cy="1635257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dirty="0"/>
              <a:t>COMPARAÇÃO ENTRE REATORES DE MISTURA COMPLETA E PISTONADO IDEAL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CEC2DBD-47C8-49CB-84E4-DF66FDA0C8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479212"/>
              </p:ext>
            </p:extLst>
          </p:nvPr>
        </p:nvGraphicFramePr>
        <p:xfrm>
          <a:off x="1043608" y="2276872"/>
          <a:ext cx="7560840" cy="40271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0378401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94370"/>
            <a:ext cx="6934200" cy="1635257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dirty="0"/>
              <a:t>COMPARAÇÃO ENTRE REATORES DE MISTURA COMPLETA E PISTONADO IDEAL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96FF117-0913-4B79-B817-75835EE92F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4663583"/>
              </p:ext>
            </p:extLst>
          </p:nvPr>
        </p:nvGraphicFramePr>
        <p:xfrm>
          <a:off x="971600" y="2133600"/>
          <a:ext cx="7896944" cy="417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733762661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35696" y="94370"/>
            <a:ext cx="6934200" cy="1635257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dirty="0"/>
              <a:t>COMPARAÇÃO ENTRE REATORES DE MISTURA COMPLETA E PISTONADO IDEAL 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628E61F-4F44-45EF-A74F-319E3472EB58}"/>
              </a:ext>
            </a:extLst>
          </p:cNvPr>
          <p:cNvGrpSpPr>
            <a:grpSpLocks noChangeAspect="1"/>
          </p:cNvGrpSpPr>
          <p:nvPr/>
        </p:nvGrpSpPr>
        <p:grpSpPr>
          <a:xfrm>
            <a:off x="1619672" y="2105104"/>
            <a:ext cx="6517125" cy="4023877"/>
            <a:chOff x="2107580" y="824948"/>
            <a:chExt cx="7583073" cy="4682027"/>
          </a:xfrm>
        </p:grpSpPr>
        <p:cxnSp>
          <p:nvCxnSpPr>
            <p:cNvPr id="7" name="Conector de Seta Reta 6">
              <a:extLst>
                <a:ext uri="{FF2B5EF4-FFF2-40B4-BE49-F238E27FC236}">
                  <a16:creationId xmlns:a16="http://schemas.microsoft.com/office/drawing/2014/main" id="{A989E14D-9D97-4459-A1AB-2C08F2473B70}"/>
                </a:ext>
              </a:extLst>
            </p:cNvPr>
            <p:cNvCxnSpPr/>
            <p:nvPr/>
          </p:nvCxnSpPr>
          <p:spPr>
            <a:xfrm flipV="1">
              <a:off x="2564296" y="914400"/>
              <a:ext cx="0" cy="38166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>
              <a:extLst>
                <a:ext uri="{FF2B5EF4-FFF2-40B4-BE49-F238E27FC236}">
                  <a16:creationId xmlns:a16="http://schemas.microsoft.com/office/drawing/2014/main" id="{8B9E3DB5-6A12-4AB8-BB59-95E991AFD202}"/>
                </a:ext>
              </a:extLst>
            </p:cNvPr>
            <p:cNvCxnSpPr/>
            <p:nvPr/>
          </p:nvCxnSpPr>
          <p:spPr>
            <a:xfrm>
              <a:off x="2146853" y="4194313"/>
              <a:ext cx="7543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19E5F8CE-2837-4D7E-B112-9EBA01D50F10}"/>
                </a:ext>
              </a:extLst>
            </p:cNvPr>
            <p:cNvSpPr txBox="1"/>
            <p:nvPr/>
          </p:nvSpPr>
          <p:spPr>
            <a:xfrm>
              <a:off x="2146853" y="82494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703175C1-5C59-4442-BD1B-0031EC8D2A89}"/>
                </a:ext>
              </a:extLst>
            </p:cNvPr>
            <p:cNvSpPr txBox="1"/>
            <p:nvPr/>
          </p:nvSpPr>
          <p:spPr>
            <a:xfrm>
              <a:off x="5453433" y="4180800"/>
              <a:ext cx="8025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tempo</a:t>
              </a:r>
            </a:p>
          </p:txBody>
        </p:sp>
        <p:sp>
          <p:nvSpPr>
            <p:cNvPr id="11" name="Cubo 10">
              <a:extLst>
                <a:ext uri="{FF2B5EF4-FFF2-40B4-BE49-F238E27FC236}">
                  <a16:creationId xmlns:a16="http://schemas.microsoft.com/office/drawing/2014/main" id="{ED231F87-BF37-4F46-9964-878D31CF2BFF}"/>
                </a:ext>
              </a:extLst>
            </p:cNvPr>
            <p:cNvSpPr/>
            <p:nvPr/>
          </p:nvSpPr>
          <p:spPr>
            <a:xfrm>
              <a:off x="2454951" y="4525186"/>
              <a:ext cx="6747397" cy="981789"/>
            </a:xfrm>
            <a:prstGeom prst="cube">
              <a:avLst>
                <a:gd name="adj" fmla="val 35123"/>
              </a:avLst>
            </a:prstGeom>
            <a:solidFill>
              <a:schemeClr val="accent1">
                <a:alpha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dirty="0"/>
                <a:t>Reator pistonado ideal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F6221E1-3068-4B54-A728-561CBA453991}"/>
                </a:ext>
              </a:extLst>
            </p:cNvPr>
            <p:cNvCxnSpPr/>
            <p:nvPr/>
          </p:nvCxnSpPr>
          <p:spPr>
            <a:xfrm>
              <a:off x="2454951" y="1490870"/>
              <a:ext cx="21867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498F24DF-239D-4726-8478-1929C56494BD}"/>
                </a:ext>
              </a:extLst>
            </p:cNvPr>
            <p:cNvSpPr txBox="1"/>
            <p:nvPr/>
          </p:nvSpPr>
          <p:spPr>
            <a:xfrm>
              <a:off x="2107580" y="1306204"/>
              <a:ext cx="3866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C</a:t>
              </a:r>
              <a:r>
                <a:rPr lang="pt-BR" baseline="-25000" dirty="0"/>
                <a:t>0</a:t>
              </a:r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D4C7303-5449-44BF-A7E4-17968AC1A7FE}"/>
                </a:ext>
              </a:extLst>
            </p:cNvPr>
            <p:cNvSpPr/>
            <p:nvPr/>
          </p:nvSpPr>
          <p:spPr>
            <a:xfrm>
              <a:off x="2574235" y="1490870"/>
              <a:ext cx="6569766" cy="2206487"/>
            </a:xfrm>
            <a:custGeom>
              <a:avLst/>
              <a:gdLst>
                <a:gd name="connsiteX0" fmla="*/ 0 w 6569766"/>
                <a:gd name="connsiteY0" fmla="*/ 0 h 2206487"/>
                <a:gd name="connsiteX1" fmla="*/ 288235 w 6569766"/>
                <a:gd name="connsiteY1" fmla="*/ 506895 h 2206487"/>
                <a:gd name="connsiteX2" fmla="*/ 844826 w 6569766"/>
                <a:gd name="connsiteY2" fmla="*/ 1152939 h 2206487"/>
                <a:gd name="connsiteX3" fmla="*/ 1649896 w 6569766"/>
                <a:gd name="connsiteY3" fmla="*/ 1699591 h 2206487"/>
                <a:gd name="connsiteX4" fmla="*/ 2564296 w 6569766"/>
                <a:gd name="connsiteY4" fmla="*/ 1967948 h 2206487"/>
                <a:gd name="connsiteX5" fmla="*/ 3796748 w 6569766"/>
                <a:gd name="connsiteY5" fmla="*/ 2107095 h 2206487"/>
                <a:gd name="connsiteX6" fmla="*/ 5387009 w 6569766"/>
                <a:gd name="connsiteY6" fmla="*/ 2186608 h 2206487"/>
                <a:gd name="connsiteX7" fmla="*/ 6569766 w 6569766"/>
                <a:gd name="connsiteY7" fmla="*/ 2206487 h 2206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69766" h="2206487">
                  <a:moveTo>
                    <a:pt x="0" y="0"/>
                  </a:moveTo>
                  <a:cubicBezTo>
                    <a:pt x="73715" y="157369"/>
                    <a:pt x="147431" y="314739"/>
                    <a:pt x="288235" y="506895"/>
                  </a:cubicBezTo>
                  <a:cubicBezTo>
                    <a:pt x="429039" y="699051"/>
                    <a:pt x="617882" y="954156"/>
                    <a:pt x="844826" y="1152939"/>
                  </a:cubicBezTo>
                  <a:cubicBezTo>
                    <a:pt x="1071770" y="1351722"/>
                    <a:pt x="1363318" y="1563756"/>
                    <a:pt x="1649896" y="1699591"/>
                  </a:cubicBezTo>
                  <a:cubicBezTo>
                    <a:pt x="1936474" y="1835426"/>
                    <a:pt x="2206488" y="1900031"/>
                    <a:pt x="2564296" y="1967948"/>
                  </a:cubicBezTo>
                  <a:cubicBezTo>
                    <a:pt x="2922104" y="2035865"/>
                    <a:pt x="3326296" y="2070652"/>
                    <a:pt x="3796748" y="2107095"/>
                  </a:cubicBezTo>
                  <a:cubicBezTo>
                    <a:pt x="4267200" y="2143538"/>
                    <a:pt x="4924839" y="2170043"/>
                    <a:pt x="5387009" y="2186608"/>
                  </a:cubicBezTo>
                  <a:cubicBezTo>
                    <a:pt x="5849179" y="2203173"/>
                    <a:pt x="6209472" y="2204830"/>
                    <a:pt x="6569766" y="2206487"/>
                  </a:cubicBezTo>
                </a:path>
              </a:pathLst>
            </a:cu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E246BB73-FCF8-4AB0-84ED-110B41A4E1A4}"/>
                </a:ext>
              </a:extLst>
            </p:cNvPr>
            <p:cNvCxnSpPr/>
            <p:nvPr/>
          </p:nvCxnSpPr>
          <p:spPr>
            <a:xfrm>
              <a:off x="2574235" y="3697357"/>
              <a:ext cx="6579705" cy="0"/>
            </a:xfrm>
            <a:prstGeom prst="line">
              <a:avLst/>
            </a:prstGeom>
            <a:ln w="317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EEFB45C3-B5C7-47C2-8E16-A80FDA085D6C}"/>
                </a:ext>
              </a:extLst>
            </p:cNvPr>
            <p:cNvSpPr txBox="1"/>
            <p:nvPr/>
          </p:nvSpPr>
          <p:spPr>
            <a:xfrm>
              <a:off x="4125404" y="1777112"/>
              <a:ext cx="2300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Reator pistonado ideal</a:t>
              </a:r>
            </a:p>
          </p:txBody>
        </p:sp>
        <p:cxnSp>
          <p:nvCxnSpPr>
            <p:cNvPr id="18" name="Conector: Curvo 17">
              <a:extLst>
                <a:ext uri="{FF2B5EF4-FFF2-40B4-BE49-F238E27FC236}">
                  <a16:creationId xmlns:a16="http://schemas.microsoft.com/office/drawing/2014/main" id="{B9D0ACC4-0DFB-4F32-8009-C83AA01C8308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rot="10800000" flipV="1">
              <a:off x="3289854" y="1961778"/>
              <a:ext cx="835551" cy="47090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B956709E-808A-41B1-9EE1-BF61F4A71BE2}"/>
                </a:ext>
              </a:extLst>
            </p:cNvPr>
            <p:cNvSpPr txBox="1"/>
            <p:nvPr/>
          </p:nvSpPr>
          <p:spPr>
            <a:xfrm>
              <a:off x="4209988" y="2643399"/>
              <a:ext cx="27871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Reator de mistura completa</a:t>
              </a:r>
            </a:p>
          </p:txBody>
        </p:sp>
        <p:cxnSp>
          <p:nvCxnSpPr>
            <p:cNvPr id="20" name="Conector: Curvo 19">
              <a:extLst>
                <a:ext uri="{FF2B5EF4-FFF2-40B4-BE49-F238E27FC236}">
                  <a16:creationId xmlns:a16="http://schemas.microsoft.com/office/drawing/2014/main" id="{4C169097-962A-4B84-9A91-6C51EAA40DD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rot="5400000">
              <a:off x="5195465" y="3270699"/>
              <a:ext cx="666046" cy="15011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469A9954-30C4-4AB3-B164-CF00C95CBC8E}"/>
                </a:ext>
              </a:extLst>
            </p:cNvPr>
            <p:cNvSpPr txBox="1"/>
            <p:nvPr/>
          </p:nvSpPr>
          <p:spPr>
            <a:xfrm>
              <a:off x="9118371" y="3494109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err="1"/>
                <a:t>C</a:t>
              </a:r>
              <a:r>
                <a:rPr lang="pt-BR" baseline="-25000" dirty="0" err="1"/>
                <a:t>e</a:t>
              </a:r>
              <a:endParaRPr lang="pt-BR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4163671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2" name="Rectangle 4">
            <a:extLst>
              <a:ext uri="{FF2B5EF4-FFF2-40B4-BE49-F238E27FC236}">
                <a16:creationId xmlns:a16="http://schemas.microsoft.com/office/drawing/2014/main" id="{01688373-7890-425E-A9FE-290A2FE3858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3568" y="1268760"/>
            <a:ext cx="7772400" cy="3096617"/>
          </a:xfrm>
        </p:spPr>
        <p:txBody>
          <a:bodyPr/>
          <a:lstStyle/>
          <a:p>
            <a:pPr algn="ctr"/>
            <a:r>
              <a:rPr lang="pt-BR" altLang="pt-BR" sz="9600" dirty="0"/>
              <a:t>Muito Obrigado !!!</a:t>
            </a:r>
          </a:p>
        </p:txBody>
      </p:sp>
      <p:pic>
        <p:nvPicPr>
          <p:cNvPr id="145414" name="Picture 6">
            <a:extLst>
              <a:ext uri="{FF2B5EF4-FFF2-40B4-BE49-F238E27FC236}">
                <a16:creationId xmlns:a16="http://schemas.microsoft.com/office/drawing/2014/main" id="{BB973EC0-F8B0-4234-A7C8-B3DD3889233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4131" name="Rectangle 3">
            <a:extLst>
              <a:ext uri="{FF2B5EF4-FFF2-40B4-BE49-F238E27FC236}">
                <a16:creationId xmlns:a16="http://schemas.microsoft.com/office/drawing/2014/main" id="{3FD46931-1260-486D-89A6-B0D903563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330200"/>
            <a:ext cx="6705600" cy="12461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t-BR" altLang="pt-BR" sz="3200" b="1" dirty="0">
                <a:solidFill>
                  <a:schemeClr val="tx1"/>
                </a:solidFill>
              </a:rPr>
              <a:t>PROCESSO DE TRATAMENTO DE ESGOTOS POR LODOS ATIVADOS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625E5F9-68D2-4A07-8CB5-DCD9CEB50266}"/>
              </a:ext>
            </a:extLst>
          </p:cNvPr>
          <p:cNvSpPr/>
          <p:nvPr/>
        </p:nvSpPr>
        <p:spPr>
          <a:xfrm>
            <a:off x="373368" y="2592502"/>
            <a:ext cx="1271348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Gradeamento</a:t>
            </a:r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05EB75C-798E-49A2-A48B-B8BC15F188A7}"/>
              </a:ext>
            </a:extLst>
          </p:cNvPr>
          <p:cNvSpPr/>
          <p:nvPr/>
        </p:nvSpPr>
        <p:spPr>
          <a:xfrm>
            <a:off x="2145434" y="2578433"/>
            <a:ext cx="965199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Caixas de areia</a:t>
            </a:r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A32DC4E2-3FCE-4AF7-BF61-E29B3D6682A1}"/>
              </a:ext>
            </a:extLst>
          </p:cNvPr>
          <p:cNvSpPr/>
          <p:nvPr/>
        </p:nvSpPr>
        <p:spPr>
          <a:xfrm>
            <a:off x="3523603" y="2592502"/>
            <a:ext cx="1239875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primários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74F8C59F-B7BB-4BC9-BB4B-94A132984D9D}"/>
              </a:ext>
            </a:extLst>
          </p:cNvPr>
          <p:cNvSpPr/>
          <p:nvPr/>
        </p:nvSpPr>
        <p:spPr>
          <a:xfrm>
            <a:off x="5220322" y="2598434"/>
            <a:ext cx="1152128" cy="42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Tanques de aeração</a:t>
            </a: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C70AC4DF-6D3E-4D4F-A4D9-AEE180B77575}"/>
              </a:ext>
            </a:extLst>
          </p:cNvPr>
          <p:cNvSpPr/>
          <p:nvPr/>
        </p:nvSpPr>
        <p:spPr>
          <a:xfrm>
            <a:off x="6879874" y="25925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Decantadores </a:t>
            </a:r>
            <a:r>
              <a:rPr lang="pt-BR" sz="1400" dirty="0" err="1"/>
              <a:t>secundáriuos</a:t>
            </a:r>
            <a:endParaRPr lang="pt-BR" sz="1400" dirty="0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D7F65AB9-BA8A-47D5-8610-89583639DC38}"/>
              </a:ext>
            </a:extLst>
          </p:cNvPr>
          <p:cNvSpPr/>
          <p:nvPr/>
        </p:nvSpPr>
        <p:spPr>
          <a:xfrm>
            <a:off x="6879874" y="3833700"/>
            <a:ext cx="1296144" cy="432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Desinfecção</a:t>
            </a:r>
          </a:p>
        </p:txBody>
      </p:sp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C72E534B-5E4C-45C9-81F9-A09EB505F64B}"/>
              </a:ext>
            </a:extLst>
          </p:cNvPr>
          <p:cNvSpPr/>
          <p:nvPr/>
        </p:nvSpPr>
        <p:spPr>
          <a:xfrm>
            <a:off x="6006906" y="4740808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Forma Livre: Forma 43">
            <a:extLst>
              <a:ext uri="{FF2B5EF4-FFF2-40B4-BE49-F238E27FC236}">
                <a16:creationId xmlns:a16="http://schemas.microsoft.com/office/drawing/2014/main" id="{61E46DDD-F97E-48F7-8FB3-AA52D286B801}"/>
              </a:ext>
            </a:extLst>
          </p:cNvPr>
          <p:cNvSpPr/>
          <p:nvPr/>
        </p:nvSpPr>
        <p:spPr>
          <a:xfrm>
            <a:off x="6006906" y="5173665"/>
            <a:ext cx="2926080" cy="225083"/>
          </a:xfrm>
          <a:custGeom>
            <a:avLst/>
            <a:gdLst>
              <a:gd name="connsiteX0" fmla="*/ 0 w 2926080"/>
              <a:gd name="connsiteY0" fmla="*/ 0 h 225083"/>
              <a:gd name="connsiteX1" fmla="*/ 942536 w 2926080"/>
              <a:gd name="connsiteY1" fmla="*/ 196948 h 225083"/>
              <a:gd name="connsiteX2" fmla="*/ 1997613 w 2926080"/>
              <a:gd name="connsiteY2" fmla="*/ 98474 h 225083"/>
              <a:gd name="connsiteX3" fmla="*/ 2926080 w 2926080"/>
              <a:gd name="connsiteY3" fmla="*/ 225083 h 225083"/>
              <a:gd name="connsiteX4" fmla="*/ 2926080 w 2926080"/>
              <a:gd name="connsiteY4" fmla="*/ 225083 h 225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6080" h="225083">
                <a:moveTo>
                  <a:pt x="0" y="0"/>
                </a:moveTo>
                <a:cubicBezTo>
                  <a:pt x="304800" y="90268"/>
                  <a:pt x="609601" y="180536"/>
                  <a:pt x="942536" y="196948"/>
                </a:cubicBezTo>
                <a:cubicBezTo>
                  <a:pt x="1275471" y="213360"/>
                  <a:pt x="1667022" y="93785"/>
                  <a:pt x="1997613" y="98474"/>
                </a:cubicBezTo>
                <a:cubicBezTo>
                  <a:pt x="2328204" y="103163"/>
                  <a:pt x="2926080" y="225083"/>
                  <a:pt x="2926080" y="225083"/>
                </a:cubicBezTo>
                <a:lnTo>
                  <a:pt x="2926080" y="22508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694559F-A69F-4E68-99E0-C5372E3464CF}"/>
              </a:ext>
            </a:extLst>
          </p:cNvPr>
          <p:cNvSpPr txBox="1"/>
          <p:nvPr/>
        </p:nvSpPr>
        <p:spPr>
          <a:xfrm>
            <a:off x="6665014" y="4916874"/>
            <a:ext cx="16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Corpo receptor</a:t>
            </a: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EECC4C5E-60D6-4E64-88F2-5F168E585369}"/>
              </a:ext>
            </a:extLst>
          </p:cNvPr>
          <p:cNvCxnSpPr>
            <a:stCxn id="2" idx="3"/>
            <a:endCxn id="37" idx="1"/>
          </p:cNvCxnSpPr>
          <p:nvPr/>
        </p:nvCxnSpPr>
        <p:spPr>
          <a:xfrm flipV="1">
            <a:off x="1644716" y="2808525"/>
            <a:ext cx="5007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F50B3C30-7208-4E02-9D02-655EFB5FC9BB}"/>
              </a:ext>
            </a:extLst>
          </p:cNvPr>
          <p:cNvCxnSpPr>
            <a:stCxn id="37" idx="3"/>
            <a:endCxn id="38" idx="1"/>
          </p:cNvCxnSpPr>
          <p:nvPr/>
        </p:nvCxnSpPr>
        <p:spPr>
          <a:xfrm>
            <a:off x="3110633" y="2808525"/>
            <a:ext cx="412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4F32A249-0AD7-48FE-9C06-4A8CAEA3AF9B}"/>
              </a:ext>
            </a:extLst>
          </p:cNvPr>
          <p:cNvCxnSpPr>
            <a:stCxn id="38" idx="3"/>
            <a:endCxn id="39" idx="1"/>
          </p:cNvCxnSpPr>
          <p:nvPr/>
        </p:nvCxnSpPr>
        <p:spPr>
          <a:xfrm>
            <a:off x="4763478" y="2808526"/>
            <a:ext cx="4568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28936021-BD92-4B7E-8CF7-52A5386FF483}"/>
              </a:ext>
            </a:extLst>
          </p:cNvPr>
          <p:cNvCxnSpPr>
            <a:stCxn id="39" idx="3"/>
            <a:endCxn id="40" idx="1"/>
          </p:cNvCxnSpPr>
          <p:nvPr/>
        </p:nvCxnSpPr>
        <p:spPr>
          <a:xfrm flipV="1">
            <a:off x="6372450" y="2808524"/>
            <a:ext cx="507424" cy="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C1050869-44D5-4DDB-BAB9-EA3892C3BCDA}"/>
              </a:ext>
            </a:extLst>
          </p:cNvPr>
          <p:cNvCxnSpPr>
            <a:stCxn id="40" idx="2"/>
            <a:endCxn id="41" idx="0"/>
          </p:cNvCxnSpPr>
          <p:nvPr/>
        </p:nvCxnSpPr>
        <p:spPr>
          <a:xfrm>
            <a:off x="7527946" y="3024548"/>
            <a:ext cx="0" cy="8091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2BE2E2CC-0D72-4FB3-BC12-B76F27D8D4EC}"/>
              </a:ext>
            </a:extLst>
          </p:cNvPr>
          <p:cNvCxnSpPr>
            <a:stCxn id="41" idx="2"/>
          </p:cNvCxnSpPr>
          <p:nvPr/>
        </p:nvCxnSpPr>
        <p:spPr>
          <a:xfrm>
            <a:off x="7527946" y="4265748"/>
            <a:ext cx="0" cy="587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08112B47-76EB-47F0-9D8B-012F78EDCE0B}"/>
              </a:ext>
            </a:extLst>
          </p:cNvPr>
          <p:cNvSpPr/>
          <p:nvPr/>
        </p:nvSpPr>
        <p:spPr>
          <a:xfrm>
            <a:off x="3495471" y="377743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Adensamento</a:t>
            </a:r>
          </a:p>
        </p:txBody>
      </p: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1D3D3519-39A0-4880-9870-2EB5329177B7}"/>
              </a:ext>
            </a:extLst>
          </p:cNvPr>
          <p:cNvCxnSpPr>
            <a:stCxn id="38" idx="2"/>
            <a:endCxn id="61" idx="0"/>
          </p:cNvCxnSpPr>
          <p:nvPr/>
        </p:nvCxnSpPr>
        <p:spPr>
          <a:xfrm flipH="1">
            <a:off x="4143540" y="3024550"/>
            <a:ext cx="1" cy="75288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33D2FC03-225B-4257-B465-840E363E9360}"/>
              </a:ext>
            </a:extLst>
          </p:cNvPr>
          <p:cNvCxnSpPr>
            <a:cxnSpLocks/>
            <a:stCxn id="40" idx="2"/>
            <a:endCxn id="61" idx="0"/>
          </p:cNvCxnSpPr>
          <p:nvPr/>
        </p:nvCxnSpPr>
        <p:spPr>
          <a:xfrm rot="5400000">
            <a:off x="5459301" y="1708787"/>
            <a:ext cx="752884" cy="3384406"/>
          </a:xfrm>
          <a:prstGeom prst="bentConnector3">
            <a:avLst>
              <a:gd name="adj1" fmla="val 50000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E86E88A3-2116-4331-AB84-EA3F65DD55E4}"/>
              </a:ext>
            </a:extLst>
          </p:cNvPr>
          <p:cNvSpPr/>
          <p:nvPr/>
        </p:nvSpPr>
        <p:spPr>
          <a:xfrm>
            <a:off x="3495471" y="4641357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/>
              <a:t>Digestão</a:t>
            </a:r>
          </a:p>
        </p:txBody>
      </p:sp>
      <p:cxnSp>
        <p:nvCxnSpPr>
          <p:cNvPr id="68" name="Conector de Seta Reta 67">
            <a:extLst>
              <a:ext uri="{FF2B5EF4-FFF2-40B4-BE49-F238E27FC236}">
                <a16:creationId xmlns:a16="http://schemas.microsoft.com/office/drawing/2014/main" id="{559733F9-91F4-4454-9A33-D934B2E9BFFB}"/>
              </a:ext>
            </a:extLst>
          </p:cNvPr>
          <p:cNvCxnSpPr>
            <a:cxnSpLocks/>
            <a:stCxn id="61" idx="2"/>
            <a:endCxn id="67" idx="0"/>
          </p:cNvCxnSpPr>
          <p:nvPr/>
        </p:nvCxnSpPr>
        <p:spPr>
          <a:xfrm>
            <a:off x="4143540" y="4237615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tângulo: Cantos Arredondados 74">
            <a:extLst>
              <a:ext uri="{FF2B5EF4-FFF2-40B4-BE49-F238E27FC236}">
                <a16:creationId xmlns:a16="http://schemas.microsoft.com/office/drawing/2014/main" id="{4F68C8B5-7EA0-4281-9410-2350C81D06BE}"/>
              </a:ext>
            </a:extLst>
          </p:cNvPr>
          <p:cNvSpPr/>
          <p:nvPr/>
        </p:nvSpPr>
        <p:spPr>
          <a:xfrm>
            <a:off x="3495471" y="5505282"/>
            <a:ext cx="1296138" cy="460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/>
              <a:t>Desidrataçao</a:t>
            </a:r>
            <a:endParaRPr lang="pt-BR" sz="1400" dirty="0"/>
          </a:p>
        </p:txBody>
      </p:sp>
      <p:cxnSp>
        <p:nvCxnSpPr>
          <p:cNvPr id="76" name="Conector de Seta Reta 75">
            <a:extLst>
              <a:ext uri="{FF2B5EF4-FFF2-40B4-BE49-F238E27FC236}">
                <a16:creationId xmlns:a16="http://schemas.microsoft.com/office/drawing/2014/main" id="{7BC6CB55-C10F-4DF8-956D-7BE55A8644B3}"/>
              </a:ext>
            </a:extLst>
          </p:cNvPr>
          <p:cNvCxnSpPr>
            <a:cxnSpLocks/>
            <a:stCxn id="67" idx="2"/>
            <a:endCxn id="75" idx="0"/>
          </p:cNvCxnSpPr>
          <p:nvPr/>
        </p:nvCxnSpPr>
        <p:spPr>
          <a:xfrm>
            <a:off x="4143540" y="5101540"/>
            <a:ext cx="0" cy="403742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do 78">
            <a:extLst>
              <a:ext uri="{FF2B5EF4-FFF2-40B4-BE49-F238E27FC236}">
                <a16:creationId xmlns:a16="http://schemas.microsoft.com/office/drawing/2014/main" id="{64C630FF-0E9C-4002-8853-74B5458EBB03}"/>
              </a:ext>
            </a:extLst>
          </p:cNvPr>
          <p:cNvCxnSpPr>
            <a:cxnSpLocks/>
            <a:stCxn id="61" idx="1"/>
            <a:endCxn id="37" idx="2"/>
          </p:cNvCxnSpPr>
          <p:nvPr/>
        </p:nvCxnSpPr>
        <p:spPr>
          <a:xfrm rot="10800000">
            <a:off x="2628035" y="3038616"/>
            <a:ext cx="867437" cy="96890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: Angulado 81">
            <a:extLst>
              <a:ext uri="{FF2B5EF4-FFF2-40B4-BE49-F238E27FC236}">
                <a16:creationId xmlns:a16="http://schemas.microsoft.com/office/drawing/2014/main" id="{5566CD69-288E-4E1B-A29A-0FF86FF79CF3}"/>
              </a:ext>
            </a:extLst>
          </p:cNvPr>
          <p:cNvCxnSpPr>
            <a:cxnSpLocks/>
            <a:stCxn id="67" idx="1"/>
            <a:endCxn id="37" idx="2"/>
          </p:cNvCxnSpPr>
          <p:nvPr/>
        </p:nvCxnSpPr>
        <p:spPr>
          <a:xfrm rot="10800000">
            <a:off x="2628035" y="3038617"/>
            <a:ext cx="867437" cy="1832833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: Angulado 84">
            <a:extLst>
              <a:ext uri="{FF2B5EF4-FFF2-40B4-BE49-F238E27FC236}">
                <a16:creationId xmlns:a16="http://schemas.microsoft.com/office/drawing/2014/main" id="{E2DC6204-DB1E-40CA-BA09-2A0946517CEC}"/>
              </a:ext>
            </a:extLst>
          </p:cNvPr>
          <p:cNvCxnSpPr>
            <a:cxnSpLocks/>
            <a:stCxn id="75" idx="1"/>
            <a:endCxn id="37" idx="2"/>
          </p:cNvCxnSpPr>
          <p:nvPr/>
        </p:nvCxnSpPr>
        <p:spPr>
          <a:xfrm rot="10800000">
            <a:off x="2628035" y="3038616"/>
            <a:ext cx="867437" cy="2696758"/>
          </a:xfrm>
          <a:prstGeom prst="bentConnector2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10640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Tanques de aeração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6" idx="1"/>
          </p:cNvCxnSpPr>
          <p:nvPr/>
        </p:nvCxnSpPr>
        <p:spPr>
          <a:xfrm rot="16200000" flipH="1">
            <a:off x="2189628" y="3207995"/>
            <a:ext cx="757210" cy="163126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5" descr="Rio com ponte ao fundo&#10;&#10;Descrição gerada automaticamente com confiança média">
            <a:extLst>
              <a:ext uri="{FF2B5EF4-FFF2-40B4-BE49-F238E27FC236}">
                <a16:creationId xmlns:a16="http://schemas.microsoft.com/office/drawing/2014/main" id="{2B056E43-58DA-49F3-8891-317172DF71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7" y="2852936"/>
            <a:ext cx="5508614" cy="30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646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1A9BEE5F-7651-4040-BE76-EAD93CAB3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50"/>
          <a:stretch>
            <a:fillRect/>
          </a:stretch>
        </p:blipFill>
        <p:spPr bwMode="auto">
          <a:xfrm>
            <a:off x="0" y="0"/>
            <a:ext cx="1752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0A8B0C8D-88F9-4C71-9095-8855810D39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405023"/>
            <a:ext cx="6934200" cy="1007393"/>
          </a:xfrm>
        </p:spPr>
        <p:txBody>
          <a:bodyPr>
            <a:noAutofit/>
          </a:bodyPr>
          <a:lstStyle/>
          <a:p>
            <a:pPr algn="ctr"/>
            <a:r>
              <a:rPr lang="pt-BR" altLang="pt-BR" sz="4000" dirty="0"/>
              <a:t>BALANÇO DE MASSA </a:t>
            </a:r>
            <a:br>
              <a:rPr lang="pt-BR" altLang="pt-BR" sz="4000" dirty="0"/>
            </a:br>
            <a:r>
              <a:rPr lang="pt-BR" altLang="pt-BR" sz="4000" dirty="0"/>
              <a:t>E REATORES IDEAIS </a:t>
            </a: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1D7D9777-A98D-416D-A9B4-961DA957A4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6191" y="2538623"/>
            <a:ext cx="3272818" cy="100739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t-BR" sz="3400" dirty="0"/>
              <a:t>Tanques de contato !!</a:t>
            </a:r>
          </a:p>
          <a:p>
            <a:pPr>
              <a:buFont typeface="Wingdings" panose="05000000000000000000" pitchFamily="2" charset="2"/>
              <a:buChar char="§"/>
            </a:pPr>
            <a:endParaRPr lang="pt-BR" altLang="pt-BR" sz="3400" dirty="0"/>
          </a:p>
        </p:txBody>
      </p:sp>
      <p:cxnSp>
        <p:nvCxnSpPr>
          <p:cNvPr id="8" name="Conector: Angulado 7">
            <a:extLst>
              <a:ext uri="{FF2B5EF4-FFF2-40B4-BE49-F238E27FC236}">
                <a16:creationId xmlns:a16="http://schemas.microsoft.com/office/drawing/2014/main" id="{690A144A-C425-484E-8062-F16DECDD140F}"/>
              </a:ext>
            </a:extLst>
          </p:cNvPr>
          <p:cNvCxnSpPr>
            <a:cxnSpLocks/>
            <a:stCxn id="14" idx="2"/>
            <a:endCxn id="5" idx="1"/>
          </p:cNvCxnSpPr>
          <p:nvPr/>
        </p:nvCxnSpPr>
        <p:spPr>
          <a:xfrm rot="16200000" flipH="1">
            <a:off x="2127548" y="3171068"/>
            <a:ext cx="733939" cy="148383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Trem no trilho&#10;&#10;Descrição gerada automaticamente">
            <a:extLst>
              <a:ext uri="{FF2B5EF4-FFF2-40B4-BE49-F238E27FC236}">
                <a16:creationId xmlns:a16="http://schemas.microsoft.com/office/drawing/2014/main" id="{13FEF11C-564E-4D26-A5DC-E0301B253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434" y="2538622"/>
            <a:ext cx="5223998" cy="34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33743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Retrospectiva">
  <a:themeElements>
    <a:clrScheme name="Retrospec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3664</TotalTime>
  <Words>2501</Words>
  <Application>Microsoft Office PowerPoint</Application>
  <PresentationFormat>Apresentação na tela (4:3)</PresentationFormat>
  <Paragraphs>607</Paragraphs>
  <Slides>65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4" baseType="lpstr">
      <vt:lpstr>Calibri</vt:lpstr>
      <vt:lpstr>Calibri Light</vt:lpstr>
      <vt:lpstr>Cambria Math</vt:lpstr>
      <vt:lpstr>Century Gothic</vt:lpstr>
      <vt:lpstr>Garamond</vt:lpstr>
      <vt:lpstr>Tahoma</vt:lpstr>
      <vt:lpstr>Times New Roman</vt:lpstr>
      <vt:lpstr>Wingdings</vt:lpstr>
      <vt:lpstr>Retrospectiva</vt:lpstr>
      <vt:lpstr>ESCOLA POLITÉCNICA DA USP DEPARTAMENTO DE ENGENHARIA  HIDRÁULICA E AMBIENTAL   PHD 5745 – PROCESSOS FÍSICO-QUÍMICOS EM ENGENHARIA SANITÁRIA E AMBIENTAL   </vt:lpstr>
      <vt:lpstr>BALANÇO DE MASSA  E REATORES IDEAIS </vt:lpstr>
      <vt:lpstr>BALANÇO DE MASSA  E REATORES IDEAIS </vt:lpstr>
      <vt:lpstr>TRATAMENTO CONVENCIONAL DE ÁGUAS  DE ABASTECIMENTO</vt:lpstr>
      <vt:lpstr>BALANÇO DE MASSA  E REATORES IDEAIS </vt:lpstr>
      <vt:lpstr>BALANÇO DE MASSA  E REATORES IDEAIS </vt:lpstr>
      <vt:lpstr>PROCESSO DE TRATAMENTO DE ESGOTOS POR LODOS ATIVADOS </vt:lpstr>
      <vt:lpstr>BALANÇO DE MASSA  E REATORES IDEAIS </vt:lpstr>
      <vt:lpstr>BALANÇO DE MASSA  E REATORES IDEAIS </vt:lpstr>
      <vt:lpstr>PROCESSOS DE TRANSPORTE E TRANSFORMAÇÃO EM SISTEMAS NATURAIS E DE ENGENHARIA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BALANÇO DE MASSA  E REATORES IDEAIS </vt:lpstr>
      <vt:lpstr>REATORES EM BATELADA </vt:lpstr>
      <vt:lpstr>REATORES EM BATELADA </vt:lpstr>
      <vt:lpstr>REATORES EM BATELADA </vt:lpstr>
      <vt:lpstr>REATORES EM BATELADA </vt:lpstr>
      <vt:lpstr>REATORES EM BATELADA </vt:lpstr>
      <vt:lpstr>REATORES EM BATELADA </vt:lpstr>
      <vt:lpstr>REATORES EM BATELADA </vt:lpstr>
      <vt:lpstr>REATORES EM BATELADA </vt:lpstr>
      <vt:lpstr>REATORES EM SEMI-BATELADA </vt:lpstr>
      <vt:lpstr>REATORES EM SEMI-BATELADA </vt:lpstr>
      <vt:lpstr>REATORES EM SEMI-BATELADA </vt:lpstr>
      <vt:lpstr>REATORES EM SEMI-BATELADA </vt:lpstr>
      <vt:lpstr>REATORES EM SEMI-BATELADA </vt:lpstr>
      <vt:lpstr>REATORES EM SEMI-BATELADA </vt:lpstr>
      <vt:lpstr>REATORES EM SEMI-BATELADA </vt:lpstr>
      <vt:lpstr>REATORES DE MISTURA COMPLETA </vt:lpstr>
      <vt:lpstr>REATORES DE MISTURA COMPLETA </vt:lpstr>
      <vt:lpstr>REATORES DE MISTURA COMPLETA </vt:lpstr>
      <vt:lpstr>REATORES DE MISTURA COMPLETA </vt:lpstr>
      <vt:lpstr>REATORES DE MISTURA COMPLETA </vt:lpstr>
      <vt:lpstr>REATORES DE MISTURA COMPLETA </vt:lpstr>
      <vt:lpstr>REATORES DE MISTURA COMPLETA </vt:lpstr>
      <vt:lpstr>REATORES DE MISTURA COMPLETA </vt:lpstr>
      <vt:lpstr>REATORES DE MISTURA COMPLETA </vt:lpstr>
      <vt:lpstr>REATOR PISTONADO IDEAL </vt:lpstr>
      <vt:lpstr>REATOR PISTONADO IDEAL </vt:lpstr>
      <vt:lpstr>REATOR PISTONADO IDEAL </vt:lpstr>
      <vt:lpstr>REATOR PISTONADO IDEAL </vt:lpstr>
      <vt:lpstr>REATOR PISTONADO IDEAL </vt:lpstr>
      <vt:lpstr>REATOR PISTONADO IDEAL </vt:lpstr>
      <vt:lpstr>REATOR PISTONADO IDEAL </vt:lpstr>
      <vt:lpstr>REATOR PISTONADO IDEAL </vt:lpstr>
      <vt:lpstr>REATOR PISTONADO IDEAL </vt:lpstr>
      <vt:lpstr>REATOR PISTONADO IDEAL </vt:lpstr>
      <vt:lpstr>COMPARAÇÃO ENTRE REATORES EM BATELADA, MISTURA COMPLETA E PISTONADO IDEAL </vt:lpstr>
      <vt:lpstr>COMPARAÇÃO ENTRE REATORES DE MISTURA COMPLETA E PISTONADO IDEAL </vt:lpstr>
      <vt:lpstr>COMPARAÇÃO ENTRE REATORES DE MISTURA COMPLETA E PISTONADO IDEAL </vt:lpstr>
      <vt:lpstr>COMPARAÇÃO ENTRE REATORES DE MISTURA COMPLETA E PISTONADO IDEAL </vt:lpstr>
      <vt:lpstr>Muito Obrigado 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ESCOLA POLITÉCNICA DA USP DEPARTAMENTO DE ENGENHARIA  HIDRÁULICA E SANITÁRIA PHD 5746 – PROCESSOS  FÍSICO-QUÍMICOS II  PROCESSOS DE ARRASTE COM AR </dc:title>
  <dc:creator>user</dc:creator>
  <cp:lastModifiedBy>Sidney Seckler</cp:lastModifiedBy>
  <cp:revision>149</cp:revision>
  <dcterms:created xsi:type="dcterms:W3CDTF">2005-03-13T17:15:38Z</dcterms:created>
  <dcterms:modified xsi:type="dcterms:W3CDTF">2021-07-01T14:16:36Z</dcterms:modified>
</cp:coreProperties>
</file>