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2"/>
  </p:notesMasterIdLst>
  <p:sldIdLst>
    <p:sldId id="257" r:id="rId2"/>
    <p:sldId id="373" r:id="rId3"/>
    <p:sldId id="577" r:id="rId4"/>
    <p:sldId id="507" r:id="rId5"/>
    <p:sldId id="310" r:id="rId6"/>
    <p:sldId id="527" r:id="rId7"/>
    <p:sldId id="529" r:id="rId8"/>
    <p:sldId id="528" r:id="rId9"/>
    <p:sldId id="530" r:id="rId10"/>
    <p:sldId id="531" r:id="rId11"/>
    <p:sldId id="533" r:id="rId12"/>
    <p:sldId id="532" r:id="rId13"/>
    <p:sldId id="534" r:id="rId14"/>
    <p:sldId id="544" r:id="rId15"/>
    <p:sldId id="545" r:id="rId16"/>
    <p:sldId id="546" r:id="rId17"/>
    <p:sldId id="555" r:id="rId18"/>
    <p:sldId id="562" r:id="rId19"/>
    <p:sldId id="563" r:id="rId20"/>
    <p:sldId id="564" r:id="rId21"/>
    <p:sldId id="571" r:id="rId22"/>
    <p:sldId id="572" r:id="rId23"/>
    <p:sldId id="573" r:id="rId24"/>
    <p:sldId id="574" r:id="rId25"/>
    <p:sldId id="313" r:id="rId26"/>
    <p:sldId id="314" r:id="rId27"/>
    <p:sldId id="315" r:id="rId28"/>
    <p:sldId id="316" r:id="rId29"/>
    <p:sldId id="317" r:id="rId30"/>
    <p:sldId id="582" r:id="rId31"/>
    <p:sldId id="328" r:id="rId32"/>
    <p:sldId id="579" r:id="rId33"/>
    <p:sldId id="580" r:id="rId34"/>
    <p:sldId id="581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584" r:id="rId46"/>
    <p:sldId id="585" r:id="rId47"/>
    <p:sldId id="385" r:id="rId48"/>
    <p:sldId id="329" r:id="rId49"/>
    <p:sldId id="330" r:id="rId50"/>
    <p:sldId id="331" r:id="rId51"/>
    <p:sldId id="334" r:id="rId52"/>
    <p:sldId id="388" r:id="rId53"/>
    <p:sldId id="583" r:id="rId54"/>
    <p:sldId id="386" r:id="rId55"/>
    <p:sldId id="332" r:id="rId56"/>
    <p:sldId id="333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586" r:id="rId69"/>
    <p:sldId id="347" r:id="rId70"/>
    <p:sldId id="348" r:id="rId71"/>
    <p:sldId id="349" r:id="rId72"/>
    <p:sldId id="587" r:id="rId73"/>
    <p:sldId id="351" r:id="rId74"/>
    <p:sldId id="588" r:id="rId75"/>
    <p:sldId id="353" r:id="rId76"/>
    <p:sldId id="354" r:id="rId77"/>
    <p:sldId id="589" r:id="rId78"/>
    <p:sldId id="361" r:id="rId79"/>
    <p:sldId id="590" r:id="rId80"/>
    <p:sldId id="591" r:id="rId81"/>
    <p:sldId id="607" r:id="rId82"/>
    <p:sldId id="595" r:id="rId83"/>
    <p:sldId id="598" r:id="rId84"/>
    <p:sldId id="599" r:id="rId85"/>
    <p:sldId id="389" r:id="rId86"/>
    <p:sldId id="600" r:id="rId87"/>
    <p:sldId id="391" r:id="rId88"/>
    <p:sldId id="601" r:id="rId89"/>
    <p:sldId id="393" r:id="rId90"/>
    <p:sldId id="602" r:id="rId91"/>
    <p:sldId id="593" r:id="rId92"/>
    <p:sldId id="592" r:id="rId93"/>
    <p:sldId id="594" r:id="rId94"/>
    <p:sldId id="397" r:id="rId95"/>
    <p:sldId id="376" r:id="rId96"/>
    <p:sldId id="378" r:id="rId97"/>
    <p:sldId id="603" r:id="rId98"/>
    <p:sldId id="399" r:id="rId99"/>
    <p:sldId id="400" r:id="rId100"/>
    <p:sldId id="377" r:id="rId101"/>
    <p:sldId id="374" r:id="rId102"/>
    <p:sldId id="604" r:id="rId103"/>
    <p:sldId id="402" r:id="rId104"/>
    <p:sldId id="403" r:id="rId105"/>
    <p:sldId id="578" r:id="rId106"/>
    <p:sldId id="380" r:id="rId107"/>
    <p:sldId id="605" r:id="rId108"/>
    <p:sldId id="606" r:id="rId109"/>
    <p:sldId id="405" r:id="rId110"/>
    <p:sldId id="383" r:id="rId111"/>
    <p:sldId id="384" r:id="rId112"/>
    <p:sldId id="611" r:id="rId113"/>
    <p:sldId id="612" r:id="rId114"/>
    <p:sldId id="613" r:id="rId115"/>
    <p:sldId id="614" r:id="rId116"/>
    <p:sldId id="615" r:id="rId117"/>
    <p:sldId id="616" r:id="rId118"/>
    <p:sldId id="617" r:id="rId119"/>
    <p:sldId id="618" r:id="rId120"/>
    <p:sldId id="619" r:id="rId121"/>
    <p:sldId id="620" r:id="rId122"/>
    <p:sldId id="621" r:id="rId123"/>
    <p:sldId id="622" r:id="rId124"/>
    <p:sldId id="608" r:id="rId125"/>
    <p:sldId id="364" r:id="rId126"/>
    <p:sldId id="365" r:id="rId127"/>
    <p:sldId id="366" r:id="rId128"/>
    <p:sldId id="367" r:id="rId129"/>
    <p:sldId id="368" r:id="rId130"/>
    <p:sldId id="369" r:id="rId131"/>
    <p:sldId id="609" r:id="rId132"/>
    <p:sldId id="610" r:id="rId133"/>
    <p:sldId id="372" r:id="rId134"/>
    <p:sldId id="658" r:id="rId135"/>
    <p:sldId id="659" r:id="rId136"/>
    <p:sldId id="660" r:id="rId137"/>
    <p:sldId id="661" r:id="rId138"/>
    <p:sldId id="662" r:id="rId139"/>
    <p:sldId id="663" r:id="rId140"/>
    <p:sldId id="392" r:id="rId141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42D98F-61BE-4BA4-B5A5-8CDB77EF64BE}" v="1264" dt="2020-06-17T11:42:53.5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0" autoAdjust="0"/>
    <p:restoredTop sz="88931" autoAdjust="0"/>
  </p:normalViewPr>
  <p:slideViewPr>
    <p:cSldViewPr>
      <p:cViewPr varScale="1">
        <p:scale>
          <a:sx n="76" d="100"/>
          <a:sy n="76" d="100"/>
        </p:scale>
        <p:origin x="9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14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FC631F38-7D6F-480E-B79F-D651F3DA94BC}"/>
    <pc:docChg chg="undo custSel addSld delSld modSld">
      <pc:chgData name="Sidney Seckler" userId="73470fc2d5f88927" providerId="LiveId" clId="{FC631F38-7D6F-480E-B79F-D651F3DA94BC}" dt="2020-02-27T21:48:00.980" v="426" actId="47"/>
      <pc:docMkLst>
        <pc:docMk/>
      </pc:docMkLst>
      <pc:sldChg chg="modSp add mod">
        <pc:chgData name="Sidney Seckler" userId="73470fc2d5f88927" providerId="LiveId" clId="{FC631F38-7D6F-480E-B79F-D651F3DA94BC}" dt="2020-02-27T20:50:46.256" v="5" actId="14100"/>
        <pc:sldMkLst>
          <pc:docMk/>
          <pc:sldMk cId="0" sldId="257"/>
        </pc:sldMkLst>
        <pc:spChg chg="mod">
          <ac:chgData name="Sidney Seckler" userId="73470fc2d5f88927" providerId="LiveId" clId="{FC631F38-7D6F-480E-B79F-D651F3DA94BC}" dt="2020-02-27T20:50:46.256" v="5" actId="14100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3:46.459" v="337" actId="14100"/>
        <pc:sldMkLst>
          <pc:docMk/>
          <pc:sldMk cId="0" sldId="258"/>
        </pc:sldMkLst>
        <pc:spChg chg="mod">
          <ac:chgData name="Sidney Seckler" userId="73470fc2d5f88927" providerId="LiveId" clId="{FC631F38-7D6F-480E-B79F-D651F3DA94BC}" dt="2020-02-27T21:33:46.459" v="337" actId="14100"/>
          <ac:spMkLst>
            <pc:docMk/>
            <pc:sldMk cId="0" sldId="258"/>
            <ac:spMk id="62477" creationId="{00000000-0000-0000-0000-000000000000}"/>
          </ac:spMkLst>
        </pc:spChg>
      </pc:sldChg>
      <pc:sldChg chg="add del">
        <pc:chgData name="Sidney Seckler" userId="73470fc2d5f88927" providerId="LiveId" clId="{FC631F38-7D6F-480E-B79F-D651F3DA94BC}" dt="2020-02-27T21:28:57.927" v="271" actId="47"/>
        <pc:sldMkLst>
          <pc:docMk/>
          <pc:sldMk cId="0" sldId="2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264"/>
        </pc:sldMkLst>
      </pc:sldChg>
      <pc:sldChg chg="modSp add mod">
        <pc:chgData name="Sidney Seckler" userId="73470fc2d5f88927" providerId="LiveId" clId="{FC631F38-7D6F-480E-B79F-D651F3DA94BC}" dt="2020-02-27T20:52:50.353" v="40" actId="20577"/>
        <pc:sldMkLst>
          <pc:docMk/>
          <pc:sldMk cId="3135609509" sldId="393"/>
        </pc:sldMkLst>
        <pc:spChg chg="mod">
          <ac:chgData name="Sidney Seckler" userId="73470fc2d5f88927" providerId="LiveId" clId="{FC631F38-7D6F-480E-B79F-D651F3DA94BC}" dt="2020-02-27T20:51:32.359" v="11" actId="1076"/>
          <ac:spMkLst>
            <pc:docMk/>
            <pc:sldMk cId="3135609509" sldId="393"/>
            <ac:spMk id="1914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2:50.353" v="40" actId="20577"/>
          <ac:spMkLst>
            <pc:docMk/>
            <pc:sldMk cId="3135609509" sldId="393"/>
            <ac:spMk id="191492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25.673" v="257" actId="1076"/>
        <pc:sldMkLst>
          <pc:docMk/>
          <pc:sldMk cId="0" sldId="394"/>
        </pc:sldMkLst>
        <pc:spChg chg="mod">
          <ac:chgData name="Sidney Seckler" userId="73470fc2d5f88927" providerId="LiveId" clId="{FC631F38-7D6F-480E-B79F-D651F3DA94BC}" dt="2020-02-27T21:25:13.578" v="255" actId="1076"/>
          <ac:spMkLst>
            <pc:docMk/>
            <pc:sldMk cId="0" sldId="394"/>
            <ac:spMk id="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5:25.673" v="257" actId="1076"/>
          <ac:spMkLst>
            <pc:docMk/>
            <pc:sldMk cId="0" sldId="394"/>
            <ac:spMk id="192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37.022" v="260" actId="1076"/>
        <pc:sldMkLst>
          <pc:docMk/>
          <pc:sldMk cId="0" sldId="395"/>
        </pc:sldMkLst>
        <pc:spChg chg="mod">
          <ac:chgData name="Sidney Seckler" userId="73470fc2d5f88927" providerId="LiveId" clId="{FC631F38-7D6F-480E-B79F-D651F3DA94BC}" dt="2020-02-27T21:25:37.022" v="260" actId="1076"/>
          <ac:spMkLst>
            <pc:docMk/>
            <pc:sldMk cId="0" sldId="395"/>
            <ac:spMk id="9" creationId="{00000000-0000-0000-0000-000000000000}"/>
          </ac:spMkLst>
        </pc:spChg>
      </pc:sldChg>
      <pc:sldChg chg="addSp delSp modSp add del mod">
        <pc:chgData name="Sidney Seckler" userId="73470fc2d5f88927" providerId="LiveId" clId="{FC631F38-7D6F-480E-B79F-D651F3DA94BC}" dt="2020-02-27T20:58:49.406" v="105" actId="47"/>
        <pc:sldMkLst>
          <pc:docMk/>
          <pc:sldMk cId="349105281" sldId="396"/>
        </pc:sldMkLst>
        <pc:spChg chg="add del mod">
          <ac:chgData name="Sidney Seckler" userId="73470fc2d5f88927" providerId="LiveId" clId="{FC631F38-7D6F-480E-B79F-D651F3DA94BC}" dt="2020-02-27T20:58:45.390" v="104" actId="478"/>
          <ac:spMkLst>
            <pc:docMk/>
            <pc:sldMk cId="349105281" sldId="396"/>
            <ac:spMk id="3" creationId="{4A450AE8-29FE-4B21-B282-C50AED3868BF}"/>
          </ac:spMkLst>
        </pc:spChg>
        <pc:spChg chg="mod">
          <ac:chgData name="Sidney Seckler" userId="73470fc2d5f88927" providerId="LiveId" clId="{FC631F38-7D6F-480E-B79F-D651F3DA94BC}" dt="2020-02-27T20:58:39.202" v="102" actId="1076"/>
          <ac:spMkLst>
            <pc:docMk/>
            <pc:sldMk cId="349105281" sldId="396"/>
            <ac:spMk id="194562" creationId="{00000000-0000-0000-0000-000000000000}"/>
          </ac:spMkLst>
        </pc:spChg>
        <pc:spChg chg="del">
          <ac:chgData name="Sidney Seckler" userId="73470fc2d5f88927" providerId="LiveId" clId="{FC631F38-7D6F-480E-B79F-D651F3DA94BC}" dt="2020-02-27T20:58:42.514" v="103" actId="478"/>
          <ac:spMkLst>
            <pc:docMk/>
            <pc:sldMk cId="349105281" sldId="396"/>
            <ac:spMk id="194563" creationId="{00000000-0000-0000-0000-000000000000}"/>
          </ac:spMkLst>
        </pc:spChg>
      </pc:sldChg>
      <pc:sldChg chg="addSp modSp add mod">
        <pc:chgData name="Sidney Seckler" userId="73470fc2d5f88927" providerId="LiveId" clId="{FC631F38-7D6F-480E-B79F-D651F3DA94BC}" dt="2020-02-27T21:01:13.501" v="126" actId="20577"/>
        <pc:sldMkLst>
          <pc:docMk/>
          <pc:sldMk cId="2553506730" sldId="397"/>
        </pc:sldMkLst>
        <pc:spChg chg="add mod">
          <ac:chgData name="Sidney Seckler" userId="73470fc2d5f88927" providerId="LiveId" clId="{FC631F38-7D6F-480E-B79F-D651F3DA94BC}" dt="2020-02-27T21:01:13.501" v="126" actId="20577"/>
          <ac:spMkLst>
            <pc:docMk/>
            <pc:sldMk cId="2553506730" sldId="397"/>
            <ac:spMk id="16" creationId="{902B40AA-B49E-47A7-BAC1-58F53815F527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2553506730" sldId="397"/>
            <ac:spMk id="19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2553506730" sldId="397"/>
            <ac:spMk id="194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2553506730" sldId="397"/>
            <ac:spMk id="194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2553506730" sldId="397"/>
            <ac:spMk id="1946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2553506730" sldId="397"/>
            <ac:spMk id="1946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2553506730" sldId="397"/>
            <ac:spMk id="194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2553506730" sldId="397"/>
            <ac:spMk id="194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2553506730" sldId="397"/>
            <ac:spMk id="194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2553506730" sldId="397"/>
            <ac:spMk id="1946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2553506730" sldId="397"/>
            <ac:spMk id="194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8.362" v="110" actId="14100"/>
          <ac:spMkLst>
            <pc:docMk/>
            <pc:sldMk cId="2553506730" sldId="397"/>
            <ac:spMk id="1955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1.686" v="109" actId="1076"/>
          <ac:spMkLst>
            <pc:docMk/>
            <pc:sldMk cId="2553506730" sldId="397"/>
            <ac:spMk id="19558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1:00:57.181" v="111" actId="1076"/>
          <ac:cxnSpMkLst>
            <pc:docMk/>
            <pc:sldMk cId="2553506730" sldId="397"/>
            <ac:cxnSpMk id="3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1:17.005" v="217" actId="1076"/>
        <pc:sldMkLst>
          <pc:docMk/>
          <pc:sldMk cId="0" sldId="398"/>
        </pc:sldMkLst>
        <pc:spChg chg="mod">
          <ac:chgData name="Sidney Seckler" userId="73470fc2d5f88927" providerId="LiveId" clId="{FC631F38-7D6F-480E-B79F-D651F3DA94BC}" dt="2020-02-27T21:21:17.005" v="217" actId="1076"/>
          <ac:spMkLst>
            <pc:docMk/>
            <pc:sldMk cId="0" sldId="398"/>
            <ac:spMk id="1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6:08.050" v="269" actId="1076"/>
        <pc:sldMkLst>
          <pc:docMk/>
          <pc:sldMk cId="0" sldId="406"/>
        </pc:sldMkLst>
        <pc:spChg chg="mod">
          <ac:chgData name="Sidney Seckler" userId="73470fc2d5f88927" providerId="LiveId" clId="{FC631F38-7D6F-480E-B79F-D651F3DA94BC}" dt="2020-02-27T21:26:08.050" v="269" actId="1076"/>
          <ac:spMkLst>
            <pc:docMk/>
            <pc:sldMk cId="0" sldId="406"/>
            <ac:spMk id="20480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22.999" v="51" actId="1076"/>
        <pc:sldMkLst>
          <pc:docMk/>
          <pc:sldMk cId="0" sldId="417"/>
        </pc:sldMkLst>
        <pc:spChg chg="mod">
          <ac:chgData name="Sidney Seckler" userId="73470fc2d5f88927" providerId="LiveId" clId="{FC631F38-7D6F-480E-B79F-D651F3DA94BC}" dt="2020-02-27T20:53:19.702" v="44" actId="14100"/>
          <ac:spMkLst>
            <pc:docMk/>
            <pc:sldMk cId="0" sldId="417"/>
            <ac:spMk id="2160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22.999" v="51" actId="1076"/>
          <ac:spMkLst>
            <pc:docMk/>
            <pc:sldMk cId="0" sldId="417"/>
            <ac:spMk id="2160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03.610" v="47" actId="108"/>
          <ac:spMkLst>
            <pc:docMk/>
            <pc:sldMk cId="0" sldId="417"/>
            <ac:spMk id="2160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15.764" v="49" actId="1076"/>
        <pc:sldMkLst>
          <pc:docMk/>
          <pc:sldMk cId="0" sldId="418"/>
        </pc:sldMkLst>
        <pc:spChg chg="mod">
          <ac:chgData name="Sidney Seckler" userId="73470fc2d5f88927" providerId="LiveId" clId="{FC631F38-7D6F-480E-B79F-D651F3DA94BC}" dt="2020-02-27T20:53:24.411" v="45" actId="14100"/>
          <ac:spMkLst>
            <pc:docMk/>
            <pc:sldMk cId="0" sldId="418"/>
            <ac:spMk id="2170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15.764" v="49" actId="1076"/>
          <ac:spMkLst>
            <pc:docMk/>
            <pc:sldMk cId="0" sldId="418"/>
            <ac:spMk id="21709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23.381" v="69" actId="1076"/>
        <pc:sldMkLst>
          <pc:docMk/>
          <pc:sldMk cId="0" sldId="420"/>
        </pc:sldMkLst>
        <pc:spChg chg="mod">
          <ac:chgData name="Sidney Seckler" userId="73470fc2d5f88927" providerId="LiveId" clId="{FC631F38-7D6F-480E-B79F-D651F3DA94BC}" dt="2020-02-27T20:55:44.559" v="62" actId="1076"/>
          <ac:spMkLst>
            <pc:docMk/>
            <pc:sldMk cId="0" sldId="420"/>
            <ac:spMk id="21913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23.381" v="69" actId="1076"/>
          <ac:spMkLst>
            <pc:docMk/>
            <pc:sldMk cId="0" sldId="420"/>
            <ac:spMk id="219141" creationId="{00000000-0000-0000-0000-000000000000}"/>
          </ac:spMkLst>
        </pc:spChg>
      </pc:sldChg>
      <pc:sldChg chg="addSp delSp modSp add mod">
        <pc:chgData name="Sidney Seckler" userId="73470fc2d5f88927" providerId="LiveId" clId="{FC631F38-7D6F-480E-B79F-D651F3DA94BC}" dt="2020-02-27T20:56:36.511" v="73" actId="14100"/>
        <pc:sldMkLst>
          <pc:docMk/>
          <pc:sldMk cId="0" sldId="421"/>
        </pc:sldMkLst>
        <pc:spChg chg="add del mod">
          <ac:chgData name="Sidney Seckler" userId="73470fc2d5f88927" providerId="LiveId" clId="{FC631F38-7D6F-480E-B79F-D651F3DA94BC}" dt="2020-02-27T20:55:56.253" v="64" actId="478"/>
          <ac:spMkLst>
            <pc:docMk/>
            <pc:sldMk cId="0" sldId="421"/>
            <ac:spMk id="3" creationId="{884261AC-23C7-4D11-A16F-73D73AB3DEAA}"/>
          </ac:spMkLst>
        </pc:spChg>
        <pc:spChg chg="add">
          <ac:chgData name="Sidney Seckler" userId="73470fc2d5f88927" providerId="LiveId" clId="{FC631F38-7D6F-480E-B79F-D651F3DA94BC}" dt="2020-02-27T20:56:05.597" v="65"/>
          <ac:spMkLst>
            <pc:docMk/>
            <pc:sldMk cId="0" sldId="421"/>
            <ac:spMk id="8" creationId="{5A11916F-B1F2-4576-8CE6-80FD0D8776CE}"/>
          </ac:spMkLst>
        </pc:spChg>
        <pc:spChg chg="del mod">
          <ac:chgData name="Sidney Seckler" userId="73470fc2d5f88927" providerId="LiveId" clId="{FC631F38-7D6F-480E-B79F-D651F3DA94BC}" dt="2020-02-27T20:55:54.632" v="63" actId="478"/>
          <ac:spMkLst>
            <pc:docMk/>
            <pc:sldMk cId="0" sldId="421"/>
            <ac:spMk id="2201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36.511" v="73" actId="14100"/>
          <ac:spMkLst>
            <pc:docMk/>
            <pc:sldMk cId="0" sldId="421"/>
            <ac:spMk id="22016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47:40.613" v="424" actId="6549"/>
        <pc:sldMkLst>
          <pc:docMk/>
          <pc:sldMk cId="0" sldId="425"/>
        </pc:sldMkLst>
        <pc:spChg chg="mod">
          <ac:chgData name="Sidney Seckler" userId="73470fc2d5f88927" providerId="LiveId" clId="{FC631F38-7D6F-480E-B79F-D651F3DA94BC}" dt="2020-02-27T21:47:02.231" v="412" actId="6549"/>
          <ac:spMkLst>
            <pc:docMk/>
            <pc:sldMk cId="0" sldId="425"/>
            <ac:spMk id="2242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25.706" v="385" actId="6549"/>
          <ac:spMkLst>
            <pc:docMk/>
            <pc:sldMk cId="0" sldId="425"/>
            <ac:spMk id="2242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20.338" v="418" actId="20577"/>
          <ac:spMkLst>
            <pc:docMk/>
            <pc:sldMk cId="0" sldId="425"/>
            <ac:spMk id="22427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49.226" v="410" actId="20577"/>
          <ac:spMkLst>
            <pc:docMk/>
            <pc:sldMk cId="0" sldId="425"/>
            <ac:spMk id="22429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40.613" v="424" actId="6549"/>
          <ac:spMkLst>
            <pc:docMk/>
            <pc:sldMk cId="0" sldId="425"/>
            <ac:spMk id="2242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27.696" v="98" actId="27636"/>
          <ac:spMkLst>
            <pc:docMk/>
            <pc:sldMk cId="0" sldId="425"/>
            <ac:spMk id="224293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46:00.394" v="382" actId="1076"/>
          <ac:picMkLst>
            <pc:docMk/>
            <pc:sldMk cId="0" sldId="425"/>
            <ac:picMk id="13314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9"/>
        </pc:sldMkLst>
      </pc:sldChg>
      <pc:sldChg chg="addSp delSp modSp add mod">
        <pc:chgData name="Sidney Seckler" userId="73470fc2d5f88927" providerId="LiveId" clId="{FC631F38-7D6F-480E-B79F-D651F3DA94BC}" dt="2020-02-27T20:58:14.957" v="94" actId="1076"/>
        <pc:sldMkLst>
          <pc:docMk/>
          <pc:sldMk cId="0" sldId="461"/>
        </pc:sldMkLst>
        <pc:spChg chg="add del mod">
          <ac:chgData name="Sidney Seckler" userId="73470fc2d5f88927" providerId="LiveId" clId="{FC631F38-7D6F-480E-B79F-D651F3DA94BC}" dt="2020-02-27T20:58:08.394" v="93" actId="478"/>
          <ac:spMkLst>
            <pc:docMk/>
            <pc:sldMk cId="0" sldId="461"/>
            <ac:spMk id="3" creationId="{6302AE8B-AC24-4043-B9DB-73008A41A5EA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9" creationId="{00000000-0000-0000-0000-000000000000}"/>
          </ac:spMkLst>
        </pc:spChg>
        <pc:spChg chg="del mod">
          <ac:chgData name="Sidney Seckler" userId="73470fc2d5f88927" providerId="LiveId" clId="{FC631F38-7D6F-480E-B79F-D651F3DA94BC}" dt="2020-02-27T20:58:05.519" v="92" actId="478"/>
          <ac:spMkLst>
            <pc:docMk/>
            <pc:sldMk cId="0" sldId="461"/>
            <ac:spMk id="26214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7:52.277" v="88" actId="1076"/>
          <ac:spMkLst>
            <pc:docMk/>
            <pc:sldMk cId="0" sldId="461"/>
            <ac:spMk id="26214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0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1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2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3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4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5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2:28.308" v="228" actId="108"/>
        <pc:sldMkLst>
          <pc:docMk/>
          <pc:sldMk cId="0" sldId="462"/>
        </pc:sldMkLst>
        <pc:spChg chg="mod">
          <ac:chgData name="Sidney Seckler" userId="73470fc2d5f88927" providerId="LiveId" clId="{FC631F38-7D6F-480E-B79F-D651F3DA94BC}" dt="2020-02-27T21:21:27.397" v="218" actId="1076"/>
          <ac:spMkLst>
            <pc:docMk/>
            <pc:sldMk cId="0" sldId="462"/>
            <ac:spMk id="1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2:28.308" v="228" actId="108"/>
          <ac:spMkLst>
            <pc:docMk/>
            <pc:sldMk cId="0" sldId="462"/>
            <ac:spMk id="26318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2.742" v="221" actId="1076"/>
        <pc:sldMkLst>
          <pc:docMk/>
          <pc:sldMk cId="0" sldId="464"/>
        </pc:sldMkLst>
        <pc:spChg chg="mod">
          <ac:chgData name="Sidney Seckler" userId="73470fc2d5f88927" providerId="LiveId" clId="{FC631F38-7D6F-480E-B79F-D651F3DA94BC}" dt="2020-02-27T21:21:42.742" v="221" actId="1076"/>
          <ac:spMkLst>
            <pc:docMk/>
            <pc:sldMk cId="0" sldId="464"/>
            <ac:spMk id="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7.084" v="222" actId="1076"/>
        <pc:sldMkLst>
          <pc:docMk/>
          <pc:sldMk cId="341106671" sldId="465"/>
        </pc:sldMkLst>
        <pc:spChg chg="mod">
          <ac:chgData name="Sidney Seckler" userId="73470fc2d5f88927" providerId="LiveId" clId="{FC631F38-7D6F-480E-B79F-D651F3DA94BC}" dt="2020-02-27T21:21:47.084" v="222" actId="1076"/>
          <ac:spMkLst>
            <pc:docMk/>
            <pc:sldMk cId="341106671" sldId="465"/>
            <ac:spMk id="26624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2:02.431" v="225" actId="1076"/>
        <pc:sldMkLst>
          <pc:docMk/>
          <pc:sldMk cId="0" sldId="466"/>
        </pc:sldMkLst>
        <pc:spChg chg="mod">
          <ac:chgData name="Sidney Seckler" userId="73470fc2d5f88927" providerId="LiveId" clId="{FC631F38-7D6F-480E-B79F-D651F3DA94BC}" dt="2020-02-27T21:22:02.431" v="225" actId="1076"/>
          <ac:spMkLst>
            <pc:docMk/>
            <pc:sldMk cId="0" sldId="466"/>
            <ac:spMk id="1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56.581" v="78" actId="1076"/>
        <pc:sldMkLst>
          <pc:docMk/>
          <pc:sldMk cId="2142150138" sldId="469"/>
        </pc:sldMkLst>
        <pc:spChg chg="mod">
          <ac:chgData name="Sidney Seckler" userId="73470fc2d5f88927" providerId="LiveId" clId="{FC631F38-7D6F-480E-B79F-D651F3DA94BC}" dt="2020-02-27T20:56:48.627" v="76" actId="1076"/>
          <ac:spMkLst>
            <pc:docMk/>
            <pc:sldMk cId="2142150138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FC631F38-7D6F-480E-B79F-D651F3DA94BC}" dt="2020-02-27T20:56:56.581" v="78" actId="1076"/>
          <ac:graphicFrameMkLst>
            <pc:docMk/>
            <pc:sldMk cId="2142150138" sldId="469"/>
            <ac:graphicFrameMk id="11266" creationId="{00000000-0000-0000-0000-000000000000}"/>
          </ac:graphicFrameMkLst>
        </pc:graphicFrameChg>
      </pc:sldChg>
      <pc:sldChg chg="add">
        <pc:chgData name="Sidney Seckler" userId="73470fc2d5f88927" providerId="LiveId" clId="{FC631F38-7D6F-480E-B79F-D651F3DA94BC}" dt="2020-02-27T20:58:55.109" v="106"/>
        <pc:sldMkLst>
          <pc:docMk/>
          <pc:sldMk cId="641430331" sldId="470"/>
        </pc:sldMkLst>
      </pc:sldChg>
      <pc:sldChg chg="addSp delSp modSp add mod">
        <pc:chgData name="Sidney Seckler" userId="73470fc2d5f88927" providerId="LiveId" clId="{FC631F38-7D6F-480E-B79F-D651F3DA94BC}" dt="2020-02-27T21:40:34.853" v="370" actId="1076"/>
        <pc:sldMkLst>
          <pc:docMk/>
          <pc:sldMk cId="694596665" sldId="485"/>
        </pc:sldMkLst>
        <pc:spChg chg="mod">
          <ac:chgData name="Sidney Seckler" userId="73470fc2d5f88927" providerId="LiveId" clId="{FC631F38-7D6F-480E-B79F-D651F3DA94BC}" dt="2020-02-27T21:40:04.156" v="363" actId="255"/>
          <ac:spMkLst>
            <pc:docMk/>
            <pc:sldMk cId="694596665" sldId="485"/>
            <ac:spMk id="290826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1.568" v="359" actId="478"/>
          <ac:picMkLst>
            <pc:docMk/>
            <pc:sldMk cId="694596665" sldId="485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34.853" v="370" actId="1076"/>
          <ac:picMkLst>
            <pc:docMk/>
            <pc:sldMk cId="694596665" sldId="485"/>
            <ac:picMk id="4" creationId="{D37EE678-635E-4E29-B274-3A27FE9CD4BF}"/>
          </ac:picMkLst>
        </pc:picChg>
      </pc:sldChg>
      <pc:sldChg chg="addSp delSp modSp add mod">
        <pc:chgData name="Sidney Seckler" userId="73470fc2d5f88927" providerId="LiveId" clId="{FC631F38-7D6F-480E-B79F-D651F3DA94BC}" dt="2020-02-27T21:40:47.361" v="376" actId="14100"/>
        <pc:sldMkLst>
          <pc:docMk/>
          <pc:sldMk cId="928484897" sldId="491"/>
        </pc:sldMkLst>
        <pc:spChg chg="mod">
          <ac:chgData name="Sidney Seckler" userId="73470fc2d5f88927" providerId="LiveId" clId="{FC631F38-7D6F-480E-B79F-D651F3DA94BC}" dt="2020-02-27T21:40:10.350" v="364" actId="255"/>
          <ac:spMkLst>
            <pc:docMk/>
            <pc:sldMk cId="928484897" sldId="491"/>
            <ac:spMk id="297992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4.405" v="360" actId="478"/>
          <ac:picMkLst>
            <pc:docMk/>
            <pc:sldMk cId="928484897" sldId="491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47.361" v="376" actId="14100"/>
          <ac:picMkLst>
            <pc:docMk/>
            <pc:sldMk cId="928484897" sldId="491"/>
            <ac:picMk id="4" creationId="{192F53AF-F115-40DB-9A6B-0C4A0284935D}"/>
          </ac:picMkLst>
        </pc:picChg>
      </pc:sldChg>
      <pc:sldChg chg="modSp add mod">
        <pc:chgData name="Sidney Seckler" userId="73470fc2d5f88927" providerId="LiveId" clId="{FC631F38-7D6F-480E-B79F-D651F3DA94BC}" dt="2020-02-27T21:21:32.132" v="219" actId="1076"/>
        <pc:sldMkLst>
          <pc:docMk/>
          <pc:sldMk cId="3724349252" sldId="499"/>
        </pc:sldMkLst>
        <pc:spChg chg="mod">
          <ac:chgData name="Sidney Seckler" userId="73470fc2d5f88927" providerId="LiveId" clId="{FC631F38-7D6F-480E-B79F-D651F3DA94BC}" dt="2020-02-27T21:21:32.132" v="219" actId="1076"/>
          <ac:spMkLst>
            <pc:docMk/>
            <pc:sldMk cId="3724349252" sldId="499"/>
            <ac:spMk id="31232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1:38.351" v="220" actId="1076"/>
        <pc:sldMkLst>
          <pc:docMk/>
          <pc:sldMk cId="785629499" sldId="500"/>
        </pc:sldMkLst>
        <pc:spChg chg="mod">
          <ac:chgData name="Sidney Seckler" userId="73470fc2d5f88927" providerId="LiveId" clId="{FC631F38-7D6F-480E-B79F-D651F3DA94BC}" dt="2020-02-27T21:21:38.351" v="220" actId="1076"/>
          <ac:spMkLst>
            <pc:docMk/>
            <pc:sldMk cId="785629499" sldId="500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1.164" v="223" actId="1076"/>
        <pc:sldMkLst>
          <pc:docMk/>
          <pc:sldMk cId="467277730" sldId="501"/>
        </pc:sldMkLst>
        <pc:spChg chg="mod">
          <ac:chgData name="Sidney Seckler" userId="73470fc2d5f88927" providerId="LiveId" clId="{FC631F38-7D6F-480E-B79F-D651F3DA94BC}" dt="2020-02-27T21:21:51.164" v="223" actId="1076"/>
          <ac:spMkLst>
            <pc:docMk/>
            <pc:sldMk cId="467277730" sldId="501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7.023" v="224" actId="1076"/>
        <pc:sldMkLst>
          <pc:docMk/>
          <pc:sldMk cId="0" sldId="502"/>
        </pc:sldMkLst>
        <pc:spChg chg="mod">
          <ac:chgData name="Sidney Seckler" userId="73470fc2d5f88927" providerId="LiveId" clId="{FC631F38-7D6F-480E-B79F-D651F3DA94BC}" dt="2020-02-27T21:21:57.023" v="224" actId="1076"/>
          <ac:spMkLst>
            <pc:docMk/>
            <pc:sldMk cId="0" sldId="502"/>
            <ac:spMk id="11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4:37.435" v="242" actId="1076"/>
        <pc:sldMkLst>
          <pc:docMk/>
          <pc:sldMk cId="2761136768" sldId="503"/>
        </pc:sldMkLst>
        <pc:spChg chg="mod">
          <ac:chgData name="Sidney Seckler" userId="73470fc2d5f88927" providerId="LiveId" clId="{FC631F38-7D6F-480E-B79F-D651F3DA94BC}" dt="2020-02-27T21:20:56.569" v="213" actId="1076"/>
          <ac:spMkLst>
            <pc:docMk/>
            <pc:sldMk cId="2761136768" sldId="503"/>
            <ac:spMk id="316421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37.435" v="242" actId="1076"/>
          <ac:picMkLst>
            <pc:docMk/>
            <pc:sldMk cId="2761136768" sldId="503"/>
            <ac:picMk id="33794" creationId="{00000000-0000-0000-0000-000000000000}"/>
          </ac:picMkLst>
        </pc:picChg>
      </pc:sldChg>
      <pc:sldChg chg="modSp add mod">
        <pc:chgData name="Sidney Seckler" userId="73470fc2d5f88927" providerId="LiveId" clId="{FC631F38-7D6F-480E-B79F-D651F3DA94BC}" dt="2020-02-27T21:21:09.938" v="216" actId="1076"/>
        <pc:sldMkLst>
          <pc:docMk/>
          <pc:sldMk cId="614273135" sldId="504"/>
        </pc:sldMkLst>
        <pc:spChg chg="mod">
          <ac:chgData name="Sidney Seckler" userId="73470fc2d5f88927" providerId="LiveId" clId="{FC631F38-7D6F-480E-B79F-D651F3DA94BC}" dt="2020-02-27T21:21:09.938" v="216" actId="1076"/>
          <ac:spMkLst>
            <pc:docMk/>
            <pc:sldMk cId="614273135" sldId="504"/>
            <ac:spMk id="317447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45.601" v="263" actId="1076"/>
        <pc:sldMkLst>
          <pc:docMk/>
          <pc:sldMk cId="4083682811" sldId="505"/>
        </pc:sldMkLst>
        <pc:spChg chg="mod">
          <ac:chgData name="Sidney Seckler" userId="73470fc2d5f88927" providerId="LiveId" clId="{FC631F38-7D6F-480E-B79F-D651F3DA94BC}" dt="2020-02-27T21:25:45.601" v="263" actId="1076"/>
          <ac:spMkLst>
            <pc:docMk/>
            <pc:sldMk cId="4083682811" sldId="505"/>
            <ac:spMk id="3184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54.813" v="266" actId="1076"/>
        <pc:sldMkLst>
          <pc:docMk/>
          <pc:sldMk cId="4146155646" sldId="506"/>
        </pc:sldMkLst>
        <pc:spChg chg="mod">
          <ac:chgData name="Sidney Seckler" userId="73470fc2d5f88927" providerId="LiveId" clId="{FC631F38-7D6F-480E-B79F-D651F3DA94BC}" dt="2020-02-27T21:25:54.813" v="266" actId="1076"/>
          <ac:spMkLst>
            <pc:docMk/>
            <pc:sldMk cId="4146155646" sldId="506"/>
            <ac:spMk id="31949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5:38.585" v="350" actId="14100"/>
        <pc:sldMkLst>
          <pc:docMk/>
          <pc:sldMk cId="788871648" sldId="507"/>
        </pc:sldMkLst>
        <pc:spChg chg="mod">
          <ac:chgData name="Sidney Seckler" userId="73470fc2d5f88927" providerId="LiveId" clId="{FC631F38-7D6F-480E-B79F-D651F3DA94BC}" dt="2020-02-27T21:35:38.585" v="350" actId="14100"/>
          <ac:spMkLst>
            <pc:docMk/>
            <pc:sldMk cId="788871648" sldId="507"/>
            <ac:spMk id="320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5:48.583" v="353" actId="1076"/>
        <pc:sldMkLst>
          <pc:docMk/>
          <pc:sldMk cId="3305411668" sldId="508"/>
        </pc:sldMkLst>
        <pc:spChg chg="mod">
          <ac:chgData name="Sidney Seckler" userId="73470fc2d5f88927" providerId="LiveId" clId="{FC631F38-7D6F-480E-B79F-D651F3DA94BC}" dt="2020-02-27T21:35:25.054" v="347" actId="108"/>
          <ac:spMkLst>
            <pc:docMk/>
            <pc:sldMk cId="3305411668" sldId="508"/>
            <ac:spMk id="10855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5:48.583" v="353" actId="1076"/>
          <ac:spMkLst>
            <pc:docMk/>
            <pc:sldMk cId="3305411668" sldId="508"/>
            <ac:spMk id="321539" creationId="{00000000-0000-0000-0000-000000000000}"/>
          </ac:spMkLst>
        </pc:spChg>
        <pc:grpChg chg="mod">
          <ac:chgData name="Sidney Seckler" userId="73470fc2d5f88927" providerId="LiveId" clId="{FC631F38-7D6F-480E-B79F-D651F3DA94BC}" dt="2020-02-27T21:35:25.054" v="347" actId="108"/>
          <ac:grpSpMkLst>
            <pc:docMk/>
            <pc:sldMk cId="3305411668" sldId="508"/>
            <ac:grpSpMk id="108548" creationId="{00000000-0000-0000-0000-000000000000}"/>
          </ac:grpSpMkLst>
        </pc:grpChg>
        <pc:cxnChg chg="mod">
          <ac:chgData name="Sidney Seckler" userId="73470fc2d5f88927" providerId="LiveId" clId="{FC631F38-7D6F-480E-B79F-D651F3DA94BC}" dt="2020-02-27T21:35:25.054" v="347" actId="108"/>
          <ac:cxnSpMkLst>
            <pc:docMk/>
            <pc:sldMk cId="3305411668" sldId="508"/>
            <ac:cxnSpMk id="108559" creationId="{00000000-0000-0000-0000-000000000000}"/>
          </ac:cxnSpMkLst>
        </pc:cxn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65420684" sldId="508"/>
        </pc:sldMkLst>
      </pc:sldChg>
      <pc:sldChg chg="modSp add mod">
        <pc:chgData name="Sidney Seckler" userId="73470fc2d5f88927" providerId="LiveId" clId="{FC631F38-7D6F-480E-B79F-D651F3DA94BC}" dt="2020-02-27T21:36:01.335" v="358" actId="14100"/>
        <pc:sldMkLst>
          <pc:docMk/>
          <pc:sldMk cId="665566012" sldId="509"/>
        </pc:sldMkLst>
        <pc:spChg chg="mod">
          <ac:chgData name="Sidney Seckler" userId="73470fc2d5f88927" providerId="LiveId" clId="{FC631F38-7D6F-480E-B79F-D651F3DA94BC}" dt="2020-02-27T21:36:01.335" v="358" actId="14100"/>
          <ac:spMkLst>
            <pc:docMk/>
            <pc:sldMk cId="665566012" sldId="509"/>
            <ac:spMk id="32256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142403" sldId="51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4301865" sldId="51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96402165" sldId="51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24039376" sldId="51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80775330" sldId="51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29388711" sldId="51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70351680" sldId="51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89270907" sldId="517"/>
        </pc:sldMkLst>
      </pc:sldChg>
      <pc:sldChg chg="modSp add mod">
        <pc:chgData name="Sidney Seckler" userId="73470fc2d5f88927" providerId="LiveId" clId="{FC631F38-7D6F-480E-B79F-D651F3DA94BC}" dt="2020-02-27T21:30:27.228" v="299" actId="1076"/>
        <pc:sldMkLst>
          <pc:docMk/>
          <pc:sldMk cId="1416916454" sldId="517"/>
        </pc:sldMkLst>
        <pc:spChg chg="mod">
          <ac:chgData name="Sidney Seckler" userId="73470fc2d5f88927" providerId="LiveId" clId="{FC631F38-7D6F-480E-B79F-D651F3DA94BC}" dt="2020-02-27T21:29:05.273" v="273" actId="14100"/>
          <ac:spMkLst>
            <pc:docMk/>
            <pc:sldMk cId="1416916454" sldId="517"/>
            <ac:spMk id="27443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7.228" v="299" actId="1076"/>
          <ac:spMkLst>
            <pc:docMk/>
            <pc:sldMk cId="1416916454" sldId="517"/>
            <ac:spMk id="27443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2.425" v="298" actId="1076"/>
          <ac:spMkLst>
            <pc:docMk/>
            <pc:sldMk cId="1416916454" sldId="517"/>
            <ac:spMk id="274438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57254851" sldId="518"/>
        </pc:sldMkLst>
      </pc:sldChg>
      <pc:sldChg chg="modSp add mod">
        <pc:chgData name="Sidney Seckler" userId="73470fc2d5f88927" providerId="LiveId" clId="{FC631F38-7D6F-480E-B79F-D651F3DA94BC}" dt="2020-02-27T21:34:41.813" v="344" actId="14100"/>
        <pc:sldMkLst>
          <pc:docMk/>
          <pc:sldMk cId="3965314731" sldId="518"/>
        </pc:sldMkLst>
        <pc:spChg chg="mod">
          <ac:chgData name="Sidney Seckler" userId="73470fc2d5f88927" providerId="LiveId" clId="{FC631F38-7D6F-480E-B79F-D651F3DA94BC}" dt="2020-02-27T21:34:41.813" v="344" actId="14100"/>
          <ac:spMkLst>
            <pc:docMk/>
            <pc:sldMk cId="3965314731" sldId="518"/>
            <ac:spMk id="6" creationId="{C1171903-C8EE-4A30-AE3B-3239D0767F76}"/>
          </ac:spMkLst>
        </pc:spChg>
        <pc:spChg chg="mod">
          <ac:chgData name="Sidney Seckler" userId="73470fc2d5f88927" providerId="LiveId" clId="{FC631F38-7D6F-480E-B79F-D651F3DA94BC}" dt="2020-02-27T21:29:27.900" v="276" actId="108"/>
          <ac:spMkLst>
            <pc:docMk/>
            <pc:sldMk cId="3965314731" sldId="518"/>
            <ac:spMk id="275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49.551" v="302" actId="14100"/>
          <ac:spMkLst>
            <pc:docMk/>
            <pc:sldMk cId="3965314731" sldId="518"/>
            <ac:spMk id="275462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1140260" sldId="519"/>
        </pc:sldMkLst>
      </pc:sldChg>
      <pc:sldChg chg="modSp add mod">
        <pc:chgData name="Sidney Seckler" userId="73470fc2d5f88927" providerId="LiveId" clId="{FC631F38-7D6F-480E-B79F-D651F3DA94BC}" dt="2020-02-27T21:34:37.693" v="343" actId="14100"/>
        <pc:sldMkLst>
          <pc:docMk/>
          <pc:sldMk cId="3758926798" sldId="519"/>
        </pc:sldMkLst>
        <pc:spChg chg="mod">
          <ac:chgData name="Sidney Seckler" userId="73470fc2d5f88927" providerId="LiveId" clId="{FC631F38-7D6F-480E-B79F-D651F3DA94BC}" dt="2020-02-27T21:34:37.693" v="343" actId="14100"/>
          <ac:spMkLst>
            <pc:docMk/>
            <pc:sldMk cId="3758926798" sldId="519"/>
            <ac:spMk id="6" creationId="{170AFB22-2613-4800-A609-D2ACBA0C5DB5}"/>
          </ac:spMkLst>
        </pc:spChg>
        <pc:spChg chg="mod">
          <ac:chgData name="Sidney Seckler" userId="73470fc2d5f88927" providerId="LiveId" clId="{FC631F38-7D6F-480E-B79F-D651F3DA94BC}" dt="2020-02-27T21:31:08.053" v="304" actId="14100"/>
          <ac:spMkLst>
            <pc:docMk/>
            <pc:sldMk cId="3758926798" sldId="519"/>
            <ac:spMk id="27648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15.632" v="307" actId="14100"/>
          <ac:spMkLst>
            <pc:docMk/>
            <pc:sldMk cId="3758926798" sldId="519"/>
            <ac:spMk id="276486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9.709" v="342" actId="14100"/>
        <pc:sldMkLst>
          <pc:docMk/>
          <pc:sldMk cId="3541862111" sldId="520"/>
        </pc:sldMkLst>
        <pc:spChg chg="mod">
          <ac:chgData name="Sidney Seckler" userId="73470fc2d5f88927" providerId="LiveId" clId="{FC631F38-7D6F-480E-B79F-D651F3DA94BC}" dt="2020-02-27T21:34:29.709" v="342" actId="14100"/>
          <ac:spMkLst>
            <pc:docMk/>
            <pc:sldMk cId="3541862111" sldId="520"/>
            <ac:spMk id="6" creationId="{DD5915D0-848E-40C9-BDF3-665400F22B1C}"/>
          </ac:spMkLst>
        </pc:spChg>
        <pc:spChg chg="mod">
          <ac:chgData name="Sidney Seckler" userId="73470fc2d5f88927" providerId="LiveId" clId="{FC631F38-7D6F-480E-B79F-D651F3DA94BC}" dt="2020-02-27T21:29:36.007" v="282" actId="108"/>
          <ac:spMkLst>
            <pc:docMk/>
            <pc:sldMk cId="3541862111" sldId="520"/>
            <ac:spMk id="27750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29.863" v="310" actId="1076"/>
          <ac:spMkLst>
            <pc:docMk/>
            <pc:sldMk cId="3541862111" sldId="520"/>
            <ac:spMk id="277510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10708862" sldId="52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3871290" sldId="521"/>
        </pc:sldMkLst>
      </pc:sldChg>
      <pc:sldChg chg="modSp add mod">
        <pc:chgData name="Sidney Seckler" userId="73470fc2d5f88927" providerId="LiveId" clId="{FC631F38-7D6F-480E-B79F-D651F3DA94BC}" dt="2020-02-27T21:34:24.899" v="341" actId="14100"/>
        <pc:sldMkLst>
          <pc:docMk/>
          <pc:sldMk cId="3961324535" sldId="521"/>
        </pc:sldMkLst>
        <pc:spChg chg="mod">
          <ac:chgData name="Sidney Seckler" userId="73470fc2d5f88927" providerId="LiveId" clId="{FC631F38-7D6F-480E-B79F-D651F3DA94BC}" dt="2020-02-27T21:34:24.899" v="341" actId="14100"/>
          <ac:spMkLst>
            <pc:docMk/>
            <pc:sldMk cId="3961324535" sldId="521"/>
            <ac:spMk id="7" creationId="{F288AC09-F9EC-46C4-B72E-D190B2554417}"/>
          </ac:spMkLst>
        </pc:spChg>
        <pc:spChg chg="mod">
          <ac:chgData name="Sidney Seckler" userId="73470fc2d5f88927" providerId="LiveId" clId="{FC631F38-7D6F-480E-B79F-D651F3DA94BC}" dt="2020-02-27T21:32:41.867" v="324" actId="1076"/>
          <ac:spMkLst>
            <pc:docMk/>
            <pc:sldMk cId="3961324535" sldId="521"/>
            <ac:spMk id="27853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4.419" v="313" actId="14100"/>
          <ac:spMkLst>
            <pc:docMk/>
            <pc:sldMk cId="3961324535" sldId="521"/>
            <ac:spMk id="27853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1.538" v="312" actId="1076"/>
          <ac:spMkLst>
            <pc:docMk/>
            <pc:sldMk cId="3961324535" sldId="521"/>
            <ac:spMk id="27853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0.191" v="340" actId="14100"/>
        <pc:sldMkLst>
          <pc:docMk/>
          <pc:sldMk cId="3260017325" sldId="522"/>
        </pc:sldMkLst>
        <pc:spChg chg="mod">
          <ac:chgData name="Sidney Seckler" userId="73470fc2d5f88927" providerId="LiveId" clId="{FC631F38-7D6F-480E-B79F-D651F3DA94BC}" dt="2020-02-27T21:34:20.191" v="340" actId="14100"/>
          <ac:spMkLst>
            <pc:docMk/>
            <pc:sldMk cId="3260017325" sldId="522"/>
            <ac:spMk id="7" creationId="{2B534FB5-1250-47B5-A0DE-55733F7A9EAC}"/>
          </ac:spMkLst>
        </pc:spChg>
        <pc:spChg chg="mod">
          <ac:chgData name="Sidney Seckler" userId="73470fc2d5f88927" providerId="LiveId" clId="{FC631F38-7D6F-480E-B79F-D651F3DA94BC}" dt="2020-02-27T21:32:35.613" v="323" actId="1076"/>
          <ac:spMkLst>
            <pc:docMk/>
            <pc:sldMk cId="3260017325" sldId="522"/>
            <ac:spMk id="27955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13.131" v="318" actId="14100"/>
          <ac:spMkLst>
            <pc:docMk/>
            <pc:sldMk cId="3260017325" sldId="522"/>
            <ac:spMk id="27955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03.473" v="315" actId="1076"/>
          <ac:spMkLst>
            <pc:docMk/>
            <pc:sldMk cId="3260017325" sldId="522"/>
            <ac:spMk id="279559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41182359" sldId="52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6854506" sldId="523"/>
        </pc:sldMkLst>
      </pc:sldChg>
      <pc:sldChg chg="modSp add mod">
        <pc:chgData name="Sidney Seckler" userId="73470fc2d5f88927" providerId="LiveId" clId="{FC631F38-7D6F-480E-B79F-D651F3DA94BC}" dt="2020-02-27T21:34:12.557" v="339" actId="14100"/>
        <pc:sldMkLst>
          <pc:docMk/>
          <pc:sldMk cId="1199553748" sldId="523"/>
        </pc:sldMkLst>
        <pc:spChg chg="mod">
          <ac:chgData name="Sidney Seckler" userId="73470fc2d5f88927" providerId="LiveId" clId="{FC631F38-7D6F-480E-B79F-D651F3DA94BC}" dt="2020-02-27T21:34:12.557" v="339" actId="14100"/>
          <ac:spMkLst>
            <pc:docMk/>
            <pc:sldMk cId="1199553748" sldId="523"/>
            <ac:spMk id="7" creationId="{659FA58B-ADEE-4360-BD61-6E50E5A63E66}"/>
          </ac:spMkLst>
        </pc:spChg>
        <pc:spChg chg="mod">
          <ac:chgData name="Sidney Seckler" userId="73470fc2d5f88927" providerId="LiveId" clId="{FC631F38-7D6F-480E-B79F-D651F3DA94BC}" dt="2020-02-27T21:32:57.469" v="328" actId="1076"/>
          <ac:spMkLst>
            <pc:docMk/>
            <pc:sldMk cId="1199553748" sldId="523"/>
            <ac:spMk id="28058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4.115" v="327" actId="1076"/>
          <ac:spMkLst>
            <pc:docMk/>
            <pc:sldMk cId="1199553748" sldId="523"/>
            <ac:spMk id="2805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0.301" v="325" actId="1076"/>
          <ac:spMkLst>
            <pc:docMk/>
            <pc:sldMk cId="1199553748" sldId="523"/>
            <ac:spMk id="28058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07.443" v="338" actId="14100"/>
        <pc:sldMkLst>
          <pc:docMk/>
          <pc:sldMk cId="1883043740" sldId="524"/>
        </pc:sldMkLst>
        <pc:spChg chg="mod">
          <ac:chgData name="Sidney Seckler" userId="73470fc2d5f88927" providerId="LiveId" clId="{FC631F38-7D6F-480E-B79F-D651F3DA94BC}" dt="2020-02-27T21:34:07.443" v="338" actId="14100"/>
          <ac:spMkLst>
            <pc:docMk/>
            <pc:sldMk cId="1883043740" sldId="524"/>
            <ac:spMk id="6" creationId="{49AC458A-FC65-4961-87DF-CAE2984DF166}"/>
          </ac:spMkLst>
        </pc:spChg>
        <pc:spChg chg="mod">
          <ac:chgData name="Sidney Seckler" userId="73470fc2d5f88927" providerId="LiveId" clId="{FC631F38-7D6F-480E-B79F-D651F3DA94BC}" dt="2020-02-27T21:33:07.631" v="330" actId="14100"/>
          <ac:spMkLst>
            <pc:docMk/>
            <pc:sldMk cId="1883043740" sldId="524"/>
            <ac:spMk id="28160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3:13.333" v="333" actId="1076"/>
          <ac:spMkLst>
            <pc:docMk/>
            <pc:sldMk cId="1883043740" sldId="524"/>
            <ac:spMk id="28160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119140905" sldId="524"/>
        </pc:sldMkLst>
      </pc:sldChg>
      <pc:sldChg chg="modSp add mod">
        <pc:chgData name="Sidney Seckler" userId="73470fc2d5f88927" providerId="LiveId" clId="{FC631F38-7D6F-480E-B79F-D651F3DA94BC}" dt="2020-02-27T21:24:07.971" v="236" actId="1076"/>
        <pc:sldMkLst>
          <pc:docMk/>
          <pc:sldMk cId="909533671" sldId="525"/>
        </pc:sldMkLst>
        <pc:spChg chg="mod">
          <ac:chgData name="Sidney Seckler" userId="73470fc2d5f88927" providerId="LiveId" clId="{FC631F38-7D6F-480E-B79F-D651F3DA94BC}" dt="2020-02-27T21:21:04.893" v="215" actId="1076"/>
          <ac:spMkLst>
            <pc:docMk/>
            <pc:sldMk cId="909533671" sldId="525"/>
            <ac:spMk id="269316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07.971" v="236" actId="1076"/>
          <ac:picMkLst>
            <pc:docMk/>
            <pc:sldMk cId="909533671" sldId="525"/>
            <ac:picMk id="31746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01.859" v="233" actId="1076"/>
          <ac:picMkLst>
            <pc:docMk/>
            <pc:sldMk cId="909533671" sldId="525"/>
            <ac:picMk id="31749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4216431" sldId="525"/>
        </pc:sldMkLst>
      </pc:sldChg>
      <pc:sldChg chg="modSp add mod">
        <pc:chgData name="Sidney Seckler" userId="73470fc2d5f88927" providerId="LiveId" clId="{FC631F38-7D6F-480E-B79F-D651F3DA94BC}" dt="2020-02-27T21:24:29.450" v="241" actId="1076"/>
        <pc:sldMkLst>
          <pc:docMk/>
          <pc:sldMk cId="1927962132" sldId="526"/>
        </pc:sldMkLst>
        <pc:spChg chg="mod">
          <ac:chgData name="Sidney Seckler" userId="73470fc2d5f88927" providerId="LiveId" clId="{FC631F38-7D6F-480E-B79F-D651F3DA94BC}" dt="2020-02-27T21:20:59.941" v="214" actId="1076"/>
          <ac:spMkLst>
            <pc:docMk/>
            <pc:sldMk cId="1927962132" sldId="526"/>
            <ac:spMk id="268295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29.450" v="241" actId="1076"/>
          <ac:picMkLst>
            <pc:docMk/>
            <pc:sldMk cId="1927962132" sldId="526"/>
            <ac:picMk id="32770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21.921" v="239" actId="14100"/>
          <ac:picMkLst>
            <pc:docMk/>
            <pc:sldMk cId="1927962132" sldId="526"/>
            <ac:picMk id="32773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45381099" sldId="52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2471014" sldId="527"/>
        </pc:sldMkLst>
      </pc:sldChg>
      <pc:sldChg chg="add del">
        <pc:chgData name="Sidney Seckler" userId="73470fc2d5f88927" providerId="LiveId" clId="{FC631F38-7D6F-480E-B79F-D651F3DA94BC}" dt="2020-02-27T21:48:00.980" v="426" actId="47"/>
        <pc:sldMkLst>
          <pc:docMk/>
          <pc:sldMk cId="1713298012" sldId="527"/>
        </pc:sldMkLst>
      </pc:sldChg>
      <pc:sldChg chg="add">
        <pc:chgData name="Sidney Seckler" userId="73470fc2d5f88927" providerId="LiveId" clId="{FC631F38-7D6F-480E-B79F-D651F3DA94BC}" dt="2020-02-27T21:47:55.997" v="425"/>
        <pc:sldMkLst>
          <pc:docMk/>
          <pc:sldMk cId="1874531225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27353847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3600176" sldId="52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76432804" sldId="53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4098609" sldId="53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83434829" sldId="53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75718522" sldId="53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50604595" sldId="53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992696769" sldId="53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25750306" sldId="53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56259011" sldId="53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0350393" sldId="53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253388874" sldId="53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300979852" sldId="54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13720991" sldId="54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0964339" sldId="54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608524750" sldId="54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38336581" sldId="54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119135674" sldId="54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61974299" sldId="54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84326856" sldId="5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917481913" sldId="54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68022998" sldId="55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91373273" sldId="55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4881945" sldId="55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90098657" sldId="55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17393759" sldId="55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789186" sldId="55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202684030" sldId="55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084832579" sldId="55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246626904" sldId="55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575589590" sldId="55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95130275" sldId="56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940605960" sldId="5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9867137" sldId="59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3499798" sldId="591"/>
        </pc:sldMkLst>
      </pc:sldChg>
      <pc:sldChg chg="del">
        <pc:chgData name="Sidney Seckler" userId="73470fc2d5f88927" providerId="LiveId" clId="{FC631F38-7D6F-480E-B79F-D651F3DA94BC}" dt="2020-02-27T20:50:53.805" v="6" actId="47"/>
        <pc:sldMkLst>
          <pc:docMk/>
          <pc:sldMk cId="3760932605" sldId="605"/>
        </pc:sldMkLst>
      </pc:sldChg>
    </pc:docChg>
  </pc:docChgLst>
  <pc:docChgLst>
    <pc:chgData name="Sidney Seckler" userId="73470fc2d5f88927" providerId="LiveId" clId="{B9E8DCFF-1486-4907-B394-A970BF7D45BE}"/>
    <pc:docChg chg="undo custSel addSld delSld modSld">
      <pc:chgData name="Sidney Seckler" userId="73470fc2d5f88927" providerId="LiveId" clId="{B9E8DCFF-1486-4907-B394-A970BF7D45BE}" dt="2020-02-27T23:11:00.147" v="1269" actId="1076"/>
      <pc:docMkLst>
        <pc:docMk/>
      </pc:docMkLst>
      <pc:sldChg chg="modSp add mod">
        <pc:chgData name="Sidney Seckler" userId="73470fc2d5f88927" providerId="LiveId" clId="{B9E8DCFF-1486-4907-B394-A970BF7D45BE}" dt="2020-02-27T21:59:08.918" v="132" actId="14100"/>
        <pc:sldMkLst>
          <pc:docMk/>
          <pc:sldMk cId="0" sldId="256"/>
        </pc:sldMkLst>
        <pc:spChg chg="mod">
          <ac:chgData name="Sidney Seckler" userId="73470fc2d5f88927" providerId="LiveId" clId="{B9E8DCFF-1486-4907-B394-A970BF7D45BE}" dt="2020-02-27T21:59:08.918" v="132" actId="14100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59.965" v="131" actId="1076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B9E8DCFF-1486-4907-B394-A970BF7D45BE}" dt="2020-02-27T21:51:46.764" v="53" actId="20577"/>
        <pc:sldMkLst>
          <pc:docMk/>
          <pc:sldMk cId="0" sldId="257"/>
        </pc:sldMkLst>
        <pc:spChg chg="mod">
          <ac:chgData name="Sidney Seckler" userId="73470fc2d5f88927" providerId="LiveId" clId="{B9E8DCFF-1486-4907-B394-A970BF7D45BE}" dt="2020-02-27T21:51:46.764" v="53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00:20.771" v="141" actId="255"/>
        <pc:sldMkLst>
          <pc:docMk/>
          <pc:sldMk cId="0" sldId="258"/>
        </pc:sldMkLst>
        <pc:spChg chg="mod">
          <ac:chgData name="Sidney Seckler" userId="73470fc2d5f88927" providerId="LiveId" clId="{B9E8DCFF-1486-4907-B394-A970BF7D45BE}" dt="2020-02-27T22:00:20.771" v="141" actId="255"/>
          <ac:spMkLst>
            <pc:docMk/>
            <pc:sldMk cId="0" sldId="258"/>
            <ac:spMk id="614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1:27.401" v="163" actId="1076"/>
        <pc:sldMkLst>
          <pc:docMk/>
          <pc:sldMk cId="0" sldId="263"/>
        </pc:sldMkLst>
        <pc:spChg chg="mod">
          <ac:chgData name="Sidney Seckler" userId="73470fc2d5f88927" providerId="LiveId" clId="{B9E8DCFF-1486-4907-B394-A970BF7D45BE}" dt="2020-02-27T22:00:45.583" v="148" actId="27636"/>
          <ac:spMkLst>
            <pc:docMk/>
            <pc:sldMk cId="0" sldId="263"/>
            <ac:spMk id="11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1:20.385" v="162" actId="12"/>
          <ac:spMkLst>
            <pc:docMk/>
            <pc:sldMk cId="0" sldId="263"/>
            <ac:spMk id="112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1:27.401" v="163" actId="1076"/>
          <ac:picMkLst>
            <pc:docMk/>
            <pc:sldMk cId="0" sldId="263"/>
            <ac:picMk id="5017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8:49.294" v="128" actId="1076"/>
        <pc:sldMkLst>
          <pc:docMk/>
          <pc:sldMk cId="0" sldId="264"/>
        </pc:sldMkLst>
        <pc:spChg chg="mod">
          <ac:chgData name="Sidney Seckler" userId="73470fc2d5f88927" providerId="LiveId" clId="{B9E8DCFF-1486-4907-B394-A970BF7D45BE}" dt="2020-02-27T21:58:31.559" v="123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49.294" v="128" actId="1076"/>
          <ac:spMkLst>
            <pc:docMk/>
            <pc:sldMk cId="0" sldId="264"/>
            <ac:spMk id="1229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5:07.042" v="217" actId="12"/>
        <pc:sldMkLst>
          <pc:docMk/>
          <pc:sldMk cId="0" sldId="269"/>
        </pc:sldMkLst>
        <pc:spChg chg="mod">
          <ac:chgData name="Sidney Seckler" userId="73470fc2d5f88927" providerId="LiveId" clId="{B9E8DCFF-1486-4907-B394-A970BF7D45BE}" dt="2020-02-27T22:05:01.120" v="216" actId="14100"/>
          <ac:spMkLst>
            <pc:docMk/>
            <pc:sldMk cId="0" sldId="269"/>
            <ac:spMk id="184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5:07.042" v="217" actId="12"/>
          <ac:spMkLst>
            <pc:docMk/>
            <pc:sldMk cId="0" sldId="269"/>
            <ac:spMk id="18435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46:47.485" v="895"/>
        <pc:sldMkLst>
          <pc:docMk/>
          <pc:sldMk cId="2462316998" sldId="272"/>
        </pc:sldMkLst>
        <pc:spChg chg="add">
          <ac:chgData name="Sidney Seckler" userId="73470fc2d5f88927" providerId="LiveId" clId="{B9E8DCFF-1486-4907-B394-A970BF7D45BE}" dt="2020-02-27T22:46:47.485" v="895"/>
          <ac:spMkLst>
            <pc:docMk/>
            <pc:sldMk cId="2462316998" sldId="272"/>
            <ac:spMk id="43" creationId="{FD679A97-3D0E-4848-AAF7-570945C3479E}"/>
          </ac:spMkLst>
        </pc:spChg>
        <pc:spChg chg="add mod">
          <ac:chgData name="Sidney Seckler" userId="73470fc2d5f88927" providerId="LiveId" clId="{B9E8DCFF-1486-4907-B394-A970BF7D45BE}" dt="2020-02-27T22:41:50.115" v="848" actId="1076"/>
          <ac:spMkLst>
            <pc:docMk/>
            <pc:sldMk cId="2462316998" sldId="272"/>
            <ac:spMk id="717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6.808" v="847" actId="1076"/>
          <ac:spMkLst>
            <pc:docMk/>
            <pc:sldMk cId="2462316998" sldId="272"/>
            <ac:spMk id="717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3.785" v="846" actId="1076"/>
          <ac:spMkLst>
            <pc:docMk/>
            <pc:sldMk cId="2462316998" sldId="272"/>
            <ac:spMk id="717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55.169" v="849" actId="1076"/>
          <ac:spMkLst>
            <pc:docMk/>
            <pc:sldMk cId="2462316998" sldId="272"/>
            <ac:spMk id="717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30.909" v="842" actId="1076"/>
          <ac:spMkLst>
            <pc:docMk/>
            <pc:sldMk cId="2462316998" sldId="272"/>
            <ac:spMk id="7174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2462316998" sldId="272"/>
            <ac:spMk id="71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40.688" v="851" actId="1076"/>
          <ac:spMkLst>
            <pc:docMk/>
            <pc:sldMk cId="2462316998" sldId="272"/>
            <ac:spMk id="717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9.714" v="802" actId="14100"/>
          <ac:spMkLst>
            <pc:docMk/>
            <pc:sldMk cId="2462316998" sldId="272"/>
            <ac:spMk id="21506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3.171" v="892"/>
          <ac:grpSpMkLst>
            <pc:docMk/>
            <pc:sldMk cId="2462316998" sldId="272"/>
            <ac:grpSpMk id="33" creationId="{B292DCE7-C4D9-47B5-8806-592B15ABB15E}"/>
          </ac:grpSpMkLst>
        </pc:grpChg>
        <pc:grpChg chg="del mod">
          <ac:chgData name="Sidney Seckler" userId="73470fc2d5f88927" providerId="LiveId" clId="{B9E8DCFF-1486-4907-B394-A970BF7D45BE}" dt="2020-02-27T22:46:12.993" v="891" actId="478"/>
          <ac:grpSpMkLst>
            <pc:docMk/>
            <pc:sldMk cId="2462316998" sldId="272"/>
            <ac:grpSpMk id="7179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462316998" sldId="272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6:35.954" v="894" actId="1076"/>
        <pc:sldMkLst>
          <pc:docMk/>
          <pc:sldMk cId="2774318079" sldId="273"/>
        </pc:sldMkLst>
        <pc:spChg chg="add mod">
          <ac:chgData name="Sidney Seckler" userId="73470fc2d5f88927" providerId="LiveId" clId="{B9E8DCFF-1486-4907-B394-A970BF7D45BE}" dt="2020-02-27T22:42:56.577" v="854" actId="1076"/>
          <ac:spMkLst>
            <pc:docMk/>
            <pc:sldMk cId="2774318079" sldId="273"/>
            <ac:spMk id="819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8.761" v="855" actId="1076"/>
          <ac:spMkLst>
            <pc:docMk/>
            <pc:sldMk cId="2774318079" sldId="273"/>
            <ac:spMk id="819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6:35.954" v="894" actId="1076"/>
          <ac:spMkLst>
            <pc:docMk/>
            <pc:sldMk cId="2774318079" sldId="273"/>
            <ac:spMk id="819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0.919" v="856" actId="1076"/>
          <ac:spMkLst>
            <pc:docMk/>
            <pc:sldMk cId="2774318079" sldId="273"/>
            <ac:spMk id="819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7.789" v="858" actId="1076"/>
          <ac:spMkLst>
            <pc:docMk/>
            <pc:sldMk cId="2774318079" sldId="273"/>
            <ac:spMk id="8198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2774318079" sldId="273"/>
            <ac:spMk id="81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2.290" v="853" actId="1076"/>
          <ac:spMkLst>
            <pc:docMk/>
            <pc:sldMk cId="2774318079" sldId="273"/>
            <ac:spMk id="820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30.340" v="864" actId="14100"/>
          <ac:spMkLst>
            <pc:docMk/>
            <pc:sldMk cId="2774318079" sldId="273"/>
            <ac:spMk id="22530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6.395" v="893"/>
          <ac:grpSpMkLst>
            <pc:docMk/>
            <pc:sldMk cId="2774318079" sldId="273"/>
            <ac:grpSpMk id="33" creationId="{FCBB9D9D-6294-4421-83EA-A3B9DD21C43F}"/>
          </ac:grpSpMkLst>
        </pc:grpChg>
        <pc:grpChg chg="del mod">
          <ac:chgData name="Sidney Seckler" userId="73470fc2d5f88927" providerId="LiveId" clId="{B9E8DCFF-1486-4907-B394-A970BF7D45BE}" dt="2020-02-27T22:46:09.384" v="890" actId="478"/>
          <ac:grpSpMkLst>
            <pc:docMk/>
            <pc:sldMk cId="2774318079" sldId="273"/>
            <ac:grpSpMk id="8203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774318079" sldId="273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0:42.508" v="442" actId="14100"/>
        <pc:sldMkLst>
          <pc:docMk/>
          <pc:sldMk cId="0" sldId="274"/>
        </pc:sldMkLst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7.374" v="440" actId="14100"/>
          <ac:spMkLst>
            <pc:docMk/>
            <pc:sldMk cId="0" sldId="274"/>
            <ac:spMk id="410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2.508" v="442" actId="14100"/>
          <ac:spMkLst>
            <pc:docMk/>
            <pc:sldMk cId="0" sldId="274"/>
            <ac:spMk id="410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0.244" v="441" actId="14100"/>
          <ac:spMkLst>
            <pc:docMk/>
            <pc:sldMk cId="0" sldId="274"/>
            <ac:spMk id="410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2.724" v="439" actId="14100"/>
          <ac:spMkLst>
            <pc:docMk/>
            <pc:sldMk cId="0" sldId="274"/>
            <ac:spMk id="4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2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9:59.925" v="436" actId="14100"/>
          <ac:spMkLst>
            <pc:docMk/>
            <pc:sldMk cId="0" sldId="274"/>
            <ac:spMk id="23554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274"/>
            <ac:grpSpMk id="4117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07.214" v="403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2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2:58.463" v="474" actId="255"/>
        <pc:sldMkLst>
          <pc:docMk/>
          <pc:sldMk cId="0" sldId="275"/>
        </pc:sldMkLst>
        <pc:spChg chg="add mod">
          <ac:chgData name="Sidney Seckler" userId="73470fc2d5f88927" providerId="LiveId" clId="{B9E8DCFF-1486-4907-B394-A970BF7D45BE}" dt="2020-02-27T22:22:29.548" v="469" actId="14100"/>
          <ac:spMkLst>
            <pc:docMk/>
            <pc:sldMk cId="0" sldId="275"/>
            <ac:spMk id="51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36.922" v="471" actId="14100"/>
          <ac:spMkLst>
            <pc:docMk/>
            <pc:sldMk cId="0" sldId="275"/>
            <ac:spMk id="512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22.109" v="467" actId="255"/>
          <ac:spMkLst>
            <pc:docMk/>
            <pc:sldMk cId="0" sldId="275"/>
            <ac:spMk id="512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9.182" v="462" actId="255"/>
          <ac:spMkLst>
            <pc:docMk/>
            <pc:sldMk cId="0" sldId="275"/>
            <ac:spMk id="51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05.762" v="464" actId="14100"/>
          <ac:spMkLst>
            <pc:docMk/>
            <pc:sldMk cId="0" sldId="275"/>
            <ac:spMk id="512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0.344" v="461" actId="14100"/>
          <ac:spMkLst>
            <pc:docMk/>
            <pc:sldMk cId="0" sldId="275"/>
            <ac:spMk id="512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8.463" v="474" actId="255"/>
          <ac:spMkLst>
            <pc:docMk/>
            <pc:sldMk cId="0" sldId="275"/>
            <ac:spMk id="513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27.472" v="457" actId="255"/>
          <ac:spMkLst>
            <pc:docMk/>
            <pc:sldMk cId="0" sldId="275"/>
            <ac:spMk id="513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2.423" v="473" actId="255"/>
          <ac:spMkLst>
            <pc:docMk/>
            <pc:sldMk cId="0" sldId="275"/>
            <ac:spMk id="5132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19:13.007" v="431"/>
          <ac:spMkLst>
            <pc:docMk/>
            <pc:sldMk cId="0" sldId="275"/>
            <ac:spMk id="51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08.488" v="444" actId="14100"/>
          <ac:spMkLst>
            <pc:docMk/>
            <pc:sldMk cId="0" sldId="275"/>
            <ac:spMk id="2457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22:46.749" v="472" actId="255"/>
          <ac:grpSpMkLst>
            <pc:docMk/>
            <pc:sldMk cId="0" sldId="275"/>
            <ac:grpSpMk id="5144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4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23:15.228" v="476" actId="255"/>
        <pc:sldMkLst>
          <pc:docMk/>
          <pc:sldMk cId="0" sldId="276"/>
        </pc:sldMkLst>
        <pc:spChg chg="mod">
          <ac:chgData name="Sidney Seckler" userId="73470fc2d5f88927" providerId="LiveId" clId="{B9E8DCFF-1486-4907-B394-A970BF7D45BE}" dt="2020-02-27T22:23:15.228" v="476" actId="255"/>
          <ac:spMkLst>
            <pc:docMk/>
            <pc:sldMk cId="0" sldId="27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8:24.158" v="768" actId="1076"/>
        <pc:sldMkLst>
          <pc:docMk/>
          <pc:sldMk cId="0" sldId="281"/>
        </pc:sldMkLst>
        <pc:spChg chg="mod">
          <ac:chgData name="Sidney Seckler" userId="73470fc2d5f88927" providerId="LiveId" clId="{B9E8DCFF-1486-4907-B394-A970BF7D45BE}" dt="2020-02-27T22:28:05.487" v="541" actId="108"/>
          <ac:spMkLst>
            <pc:docMk/>
            <pc:sldMk cId="0" sldId="281"/>
            <ac:spMk id="3072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09.517" v="765" actId="255"/>
          <ac:spMkLst>
            <pc:docMk/>
            <pc:sldMk cId="0" sldId="281"/>
            <ac:spMk id="307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16.878" v="767" actId="14100"/>
          <ac:spMkLst>
            <pc:docMk/>
            <pc:sldMk cId="0" sldId="281"/>
            <ac:spMk id="3072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8:24.158" v="768" actId="1076"/>
          <ac:picMkLst>
            <pc:docMk/>
            <pc:sldMk cId="0" sldId="281"/>
            <ac:picMk id="75778" creationId="{00000000-0000-0000-0000-000000000000}"/>
          </ac:picMkLst>
        </pc:picChg>
      </pc:sldChg>
      <pc:sldChg chg="addSp modSp add mod">
        <pc:chgData name="Sidney Seckler" userId="73470fc2d5f88927" providerId="LiveId" clId="{B9E8DCFF-1486-4907-B394-A970BF7D45BE}" dt="2020-02-27T22:39:41.859" v="781" actId="1036"/>
        <pc:sldMkLst>
          <pc:docMk/>
          <pc:sldMk cId="0" sldId="282"/>
        </pc:sldMkLst>
        <pc:spChg chg="mod">
          <ac:chgData name="Sidney Seckler" userId="73470fc2d5f88927" providerId="LiveId" clId="{B9E8DCFF-1486-4907-B394-A970BF7D45BE}" dt="2020-02-27T22:27:09.483" v="523" actId="108"/>
          <ac:spMkLst>
            <pc:docMk/>
            <pc:sldMk cId="0" sldId="282"/>
            <ac:spMk id="3174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38.980" v="769" actId="1076"/>
          <ac:spMkLst>
            <pc:docMk/>
            <pc:sldMk cId="0" sldId="282"/>
            <ac:spMk id="317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42.848" v="770" actId="1076"/>
          <ac:spMkLst>
            <pc:docMk/>
            <pc:sldMk cId="0" sldId="282"/>
            <ac:spMk id="31748" creationId="{00000000-0000-0000-0000-000000000000}"/>
          </ac:spMkLst>
        </pc:spChg>
        <pc:picChg chg="add mod">
          <ac:chgData name="Sidney Seckler" userId="73470fc2d5f88927" providerId="LiveId" clId="{B9E8DCFF-1486-4907-B394-A970BF7D45BE}" dt="2020-02-27T22:39:41.859" v="781" actId="1036"/>
          <ac:picMkLst>
            <pc:docMk/>
            <pc:sldMk cId="0" sldId="282"/>
            <ac:picMk id="3" creationId="{4C39BBA8-80FF-4FFF-9D73-063738DC9B42}"/>
          </ac:picMkLst>
        </pc:picChg>
      </pc:sldChg>
      <pc:sldChg chg="addSp delSp modSp add mod">
        <pc:chgData name="Sidney Seckler" userId="73470fc2d5f88927" providerId="LiveId" clId="{B9E8DCFF-1486-4907-B394-A970BF7D45BE}" dt="2020-02-27T22:46:03.434" v="889" actId="1076"/>
        <pc:sldMkLst>
          <pc:docMk/>
          <pc:sldMk cId="0" sldId="290"/>
        </pc:sldMkLst>
        <pc:spChg chg="add mod">
          <ac:chgData name="Sidney Seckler" userId="73470fc2d5f88927" providerId="LiveId" clId="{B9E8DCFF-1486-4907-B394-A970BF7D45BE}" dt="2020-02-27T22:46:03.434" v="889" actId="1076"/>
          <ac:spMkLst>
            <pc:docMk/>
            <pc:sldMk cId="0" sldId="290"/>
            <ac:spMk id="921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25.917" v="873" actId="1076"/>
          <ac:spMkLst>
            <pc:docMk/>
            <pc:sldMk cId="0" sldId="290"/>
            <ac:spMk id="9219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0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55.793" v="879" actId="1076"/>
          <ac:spMkLst>
            <pc:docMk/>
            <pc:sldMk cId="0" sldId="290"/>
            <ac:spMk id="92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38.440" v="876" actId="1076"/>
          <ac:spMkLst>
            <pc:docMk/>
            <pc:sldMk cId="0" sldId="290"/>
            <ac:spMk id="92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4:09.998" v="871" actId="2711"/>
          <ac:spMkLst>
            <pc:docMk/>
            <pc:sldMk cId="0" sldId="290"/>
            <ac:spMk id="922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3.614" v="887" actId="255"/>
          <ac:spMkLst>
            <pc:docMk/>
            <pc:sldMk cId="0" sldId="290"/>
            <ac:spMk id="92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47.708" v="886" actId="255"/>
          <ac:spMkLst>
            <pc:docMk/>
            <pc:sldMk cId="0" sldId="290"/>
            <ac:spMk id="92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8.178" v="888" actId="255"/>
          <ac:spMkLst>
            <pc:docMk/>
            <pc:sldMk cId="0" sldId="290"/>
            <ac:spMk id="92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49.173" v="869" actId="14100"/>
          <ac:spMkLst>
            <pc:docMk/>
            <pc:sldMk cId="0" sldId="290"/>
            <ac:spMk id="3993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7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8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2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52:57.864" v="978" actId="12"/>
        <pc:sldMkLst>
          <pc:docMk/>
          <pc:sldMk cId="0" sldId="291"/>
        </pc:sldMkLst>
        <pc:spChg chg="mod">
          <ac:chgData name="Sidney Seckler" userId="73470fc2d5f88927" providerId="LiveId" clId="{B9E8DCFF-1486-4907-B394-A970BF7D45BE}" dt="2020-02-27T22:52:39.960" v="971" actId="27636"/>
          <ac:spMkLst>
            <pc:docMk/>
            <pc:sldMk cId="0" sldId="291"/>
            <ac:spMk id="4096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2:57.864" v="978" actId="12"/>
          <ac:spMkLst>
            <pc:docMk/>
            <pc:sldMk cId="0" sldId="291"/>
            <ac:spMk id="40963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25.876" v="728" actId="1076"/>
        <pc:sldMkLst>
          <pc:docMk/>
          <pc:sldMk cId="2239611558" sldId="320"/>
        </pc:sldMkLst>
        <pc:spChg chg="mod">
          <ac:chgData name="Sidney Seckler" userId="73470fc2d5f88927" providerId="LiveId" clId="{B9E8DCFF-1486-4907-B394-A970BF7D45BE}" dt="2020-02-27T22:35:09.918" v="724" actId="14100"/>
          <ac:spMkLst>
            <pc:docMk/>
            <pc:sldMk cId="2239611558" sldId="320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25.876" v="728" actId="1076"/>
          <ac:picMkLst>
            <pc:docMk/>
            <pc:sldMk cId="2239611558" sldId="320"/>
            <ac:picMk id="9523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70" v="209" actId="27636"/>
        <pc:sldMkLst>
          <pc:docMk/>
          <pc:sldMk cId="3866609991" sldId="328"/>
        </pc:sldMkLst>
        <pc:spChg chg="mod">
          <ac:chgData name="Sidney Seckler" userId="73470fc2d5f88927" providerId="LiveId" clId="{B9E8DCFF-1486-4907-B394-A970BF7D45BE}" dt="2020-02-27T22:04:22.470" v="209" actId="27636"/>
          <ac:spMkLst>
            <pc:docMk/>
            <pc:sldMk cId="3866609991" sldId="328"/>
            <ac:spMk id="8601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55.892" v="723" actId="1076"/>
        <pc:sldMkLst>
          <pc:docMk/>
          <pc:sldMk cId="801243155" sldId="337"/>
        </pc:sldMkLst>
        <pc:spChg chg="mod">
          <ac:chgData name="Sidney Seckler" userId="73470fc2d5f88927" providerId="LiveId" clId="{B9E8DCFF-1486-4907-B394-A970BF7D45BE}" dt="2020-02-27T22:34:55.892" v="723" actId="1076"/>
          <ac:spMkLst>
            <pc:docMk/>
            <pc:sldMk cId="801243155" sldId="337"/>
            <ac:spMk id="9830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05.309" v="714" actId="1076"/>
          <ac:picMkLst>
            <pc:docMk/>
            <pc:sldMk cId="801243155" sldId="337"/>
            <ac:picMk id="768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5:51.840" v="733" actId="1076"/>
        <pc:sldMkLst>
          <pc:docMk/>
          <pc:sldMk cId="2655976624" sldId="341"/>
        </pc:sldMkLst>
        <pc:spChg chg="mod">
          <ac:chgData name="Sidney Seckler" userId="73470fc2d5f88927" providerId="LiveId" clId="{B9E8DCFF-1486-4907-B394-A970BF7D45BE}" dt="2020-02-27T22:35:49.086" v="732" actId="14100"/>
          <ac:spMkLst>
            <pc:docMk/>
            <pc:sldMk cId="2655976624" sldId="341"/>
            <ac:spMk id="10240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51.840" v="733" actId="1076"/>
          <ac:picMkLst>
            <pc:docMk/>
            <pc:sldMk cId="2655976624" sldId="341"/>
            <ac:picMk id="7885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2:42.676" v="189" actId="1076"/>
        <pc:sldMkLst>
          <pc:docMk/>
          <pc:sldMk cId="1169163662" sldId="360"/>
        </pc:sldMkLst>
        <pc:spChg chg="mod">
          <ac:chgData name="Sidney Seckler" userId="73470fc2d5f88927" providerId="LiveId" clId="{B9E8DCFF-1486-4907-B394-A970BF7D45BE}" dt="2020-02-27T22:01:33.021" v="164" actId="14100"/>
          <ac:spMkLst>
            <pc:docMk/>
            <pc:sldMk cId="1169163662" sldId="360"/>
            <ac:spMk id="12185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2:33.672" v="186" actId="1076"/>
          <ac:spMkLst>
            <pc:docMk/>
            <pc:sldMk cId="1169163662" sldId="360"/>
            <ac:spMk id="121860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2:42.676" v="189" actId="1076"/>
          <ac:picMkLst>
            <pc:docMk/>
            <pc:sldMk cId="1169163662" sldId="360"/>
            <ac:picMk id="512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9:52.325" v="782" actId="1076"/>
        <pc:sldMkLst>
          <pc:docMk/>
          <pc:sldMk cId="2088751404" sldId="361"/>
        </pc:sldMkLst>
        <pc:spChg chg="mod">
          <ac:chgData name="Sidney Seckler" userId="73470fc2d5f88927" providerId="LiveId" clId="{B9E8DCFF-1486-4907-B394-A970BF7D45BE}" dt="2020-02-27T22:27:13.804" v="524" actId="108"/>
          <ac:spMkLst>
            <pc:docMk/>
            <pc:sldMk cId="2088751404" sldId="361"/>
            <ac:spMk id="12288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9:52.325" v="782" actId="1076"/>
          <ac:picMkLst>
            <pc:docMk/>
            <pc:sldMk cId="2088751404" sldId="361"/>
            <ac:picMk id="8704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7:19.008" v="526" actId="108"/>
        <pc:sldMkLst>
          <pc:docMk/>
          <pc:sldMk cId="1854156294" sldId="362"/>
        </pc:sldMkLst>
        <pc:spChg chg="mod">
          <ac:chgData name="Sidney Seckler" userId="73470fc2d5f88927" providerId="LiveId" clId="{B9E8DCFF-1486-4907-B394-A970BF7D45BE}" dt="2020-02-27T22:27:19.008" v="526" actId="108"/>
          <ac:spMkLst>
            <pc:docMk/>
            <pc:sldMk cId="1854156294" sldId="362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50:14.333" v="944" actId="1076"/>
        <pc:sldMkLst>
          <pc:docMk/>
          <pc:sldMk cId="2885192387" sldId="363"/>
        </pc:sldMkLst>
        <pc:spChg chg="add mod">
          <ac:chgData name="Sidney Seckler" userId="73470fc2d5f88927" providerId="LiveId" clId="{B9E8DCFF-1486-4907-B394-A970BF7D45BE}" dt="2020-02-27T22:50:14.333" v="944" actId="1076"/>
          <ac:spMkLst>
            <pc:docMk/>
            <pc:sldMk cId="2885192387" sldId="363"/>
            <ac:spMk id="1229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0:11.867" v="943" actId="1076"/>
          <ac:spMkLst>
            <pc:docMk/>
            <pc:sldMk cId="2885192387" sldId="363"/>
            <ac:spMk id="122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9:51.147" v="936" actId="14100"/>
          <ac:spMkLst>
            <pc:docMk/>
            <pc:sldMk cId="2885192387" sldId="363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885192387" sldId="36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885192387" sldId="36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07.573" v="941" actId="1076"/>
          <ac:picMkLst>
            <pc:docMk/>
            <pc:sldMk cId="2885192387" sldId="363"/>
            <ac:picMk id="1232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09.183" v="942" actId="1076"/>
          <ac:picMkLst>
            <pc:docMk/>
            <pc:sldMk cId="2885192387" sldId="363"/>
            <ac:picMk id="123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0:53.119" v="954" actId="1076"/>
        <pc:sldMkLst>
          <pc:docMk/>
          <pc:sldMk cId="3175080412" sldId="364"/>
        </pc:sldMkLst>
        <pc:spChg chg="add">
          <ac:chgData name="Sidney Seckler" userId="73470fc2d5f88927" providerId="LiveId" clId="{B9E8DCFF-1486-4907-B394-A970BF7D45BE}" dt="2020-02-27T22:50:40.195" v="949"/>
          <ac:spMkLst>
            <pc:docMk/>
            <pc:sldMk cId="3175080412" sldId="364"/>
            <ac:spMk id="20" creationId="{3180FA3A-A404-491A-8D28-B49B71229073}"/>
          </ac:spMkLst>
        </pc:spChg>
        <pc:spChg chg="add mod">
          <ac:chgData name="Sidney Seckler" userId="73470fc2d5f88927" providerId="LiveId" clId="{B9E8DCFF-1486-4907-B394-A970BF7D45BE}" dt="2020-02-27T22:50:49.812" v="952" actId="1076"/>
          <ac:spMkLst>
            <pc:docMk/>
            <pc:sldMk cId="3175080412" sldId="364"/>
            <ac:spMk id="13314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0:31.506" v="948" actId="478"/>
          <ac:spMkLst>
            <pc:docMk/>
            <pc:sldMk cId="3175080412" sldId="364"/>
            <ac:spMk id="133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0:25.808" v="946" actId="14100"/>
          <ac:spMkLst>
            <pc:docMk/>
            <pc:sldMk cId="3175080412" sldId="364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3175080412" sldId="364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3175080412" sldId="364"/>
            <ac:graphicFrameMk id="11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53.119" v="954" actId="1076"/>
          <ac:picMkLst>
            <pc:docMk/>
            <pc:sldMk cId="3175080412" sldId="364"/>
            <ac:picMk id="1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27.496" v="947" actId="1076"/>
          <ac:picMkLst>
            <pc:docMk/>
            <pc:sldMk cId="3175080412" sldId="364"/>
            <ac:picMk id="1335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51.121" v="953" actId="1076"/>
          <ac:picMkLst>
            <pc:docMk/>
            <pc:sldMk cId="3175080412" sldId="364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17.948" v="961" actId="1076"/>
        <pc:sldMkLst>
          <pc:docMk/>
          <pc:sldMk cId="2032524996" sldId="365"/>
        </pc:sldMkLst>
        <pc:spChg chg="add">
          <ac:chgData name="Sidney Seckler" userId="73470fc2d5f88927" providerId="LiveId" clId="{B9E8DCFF-1486-4907-B394-A970BF7D45BE}" dt="2020-02-27T22:51:04.772" v="957"/>
          <ac:spMkLst>
            <pc:docMk/>
            <pc:sldMk cId="2032524996" sldId="365"/>
            <ac:spMk id="12" creationId="{296888CC-E3E7-45B4-8718-B08958D88E5D}"/>
          </ac:spMkLst>
        </pc:spChg>
        <pc:spChg chg="add mod">
          <ac:chgData name="Sidney Seckler" userId="73470fc2d5f88927" providerId="LiveId" clId="{B9E8DCFF-1486-4907-B394-A970BF7D45BE}" dt="2020-02-27T22:51:15.245" v="960" actId="1076"/>
          <ac:spMkLst>
            <pc:docMk/>
            <pc:sldMk cId="2032524996" sldId="365"/>
            <ac:spMk id="14338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03.664" v="956" actId="478"/>
          <ac:spMkLst>
            <pc:docMk/>
            <pc:sldMk cId="2032524996" sldId="365"/>
            <ac:spMk id="143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00.785" v="955" actId="14100"/>
          <ac:spMkLst>
            <pc:docMk/>
            <pc:sldMk cId="2032524996" sldId="365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032524996" sldId="36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032524996" sldId="365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17.948" v="961" actId="1076"/>
          <ac:picMkLst>
            <pc:docMk/>
            <pc:sldMk cId="2032524996" sldId="365"/>
            <ac:picMk id="143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46.839" v="968" actId="1076"/>
        <pc:sldMkLst>
          <pc:docMk/>
          <pc:sldMk cId="2184450132" sldId="367"/>
        </pc:sldMkLst>
        <pc:spChg chg="add">
          <ac:chgData name="Sidney Seckler" userId="73470fc2d5f88927" providerId="LiveId" clId="{B9E8DCFF-1486-4907-B394-A970BF7D45BE}" dt="2020-02-27T22:51:33.032" v="964"/>
          <ac:spMkLst>
            <pc:docMk/>
            <pc:sldMk cId="2184450132" sldId="367"/>
            <ac:spMk id="12" creationId="{AEF771C2-CE36-49BB-8B53-0BF5924E9B26}"/>
          </ac:spMkLst>
        </pc:spChg>
        <pc:spChg chg="add mod">
          <ac:chgData name="Sidney Seckler" userId="73470fc2d5f88927" providerId="LiveId" clId="{B9E8DCFF-1486-4907-B394-A970BF7D45BE}" dt="2020-02-27T22:51:44.785" v="967" actId="1076"/>
          <ac:spMkLst>
            <pc:docMk/>
            <pc:sldMk cId="2184450132" sldId="367"/>
            <ac:spMk id="16386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29.984" v="963" actId="478"/>
          <ac:spMkLst>
            <pc:docMk/>
            <pc:sldMk cId="2184450132" sldId="367"/>
            <ac:spMk id="163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23.391" v="962" actId="14100"/>
          <ac:spMkLst>
            <pc:docMk/>
            <pc:sldMk cId="2184450132" sldId="367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184450132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184450132" sldId="367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46.839" v="968" actId="1076"/>
          <ac:picMkLst>
            <pc:docMk/>
            <pc:sldMk cId="2184450132" sldId="367"/>
            <ac:picMk id="164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48:00.564" v="911" actId="14100"/>
        <pc:sldMkLst>
          <pc:docMk/>
          <pc:sldMk cId="1891755964" sldId="368"/>
        </pc:sldMkLst>
        <pc:spChg chg="add mod">
          <ac:chgData name="Sidney Seckler" userId="73470fc2d5f88927" providerId="LiveId" clId="{B9E8DCFF-1486-4907-B394-A970BF7D45BE}" dt="2020-02-27T22:47:16.758" v="901" actId="14100"/>
          <ac:spMkLst>
            <pc:docMk/>
            <pc:sldMk cId="1891755964" sldId="368"/>
            <ac:spMk id="1024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23.557" v="903" actId="14100"/>
          <ac:spMkLst>
            <pc:docMk/>
            <pc:sldMk cId="1891755964" sldId="368"/>
            <ac:spMk id="1024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30.955" v="905" actId="14100"/>
          <ac:spMkLst>
            <pc:docMk/>
            <pc:sldMk cId="1891755964" sldId="368"/>
            <ac:spMk id="1024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40.407" v="907" actId="14100"/>
          <ac:spMkLst>
            <pc:docMk/>
            <pc:sldMk cId="1891755964" sldId="368"/>
            <ac:spMk id="1024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52.885" v="909" actId="1076"/>
          <ac:spMkLst>
            <pc:docMk/>
            <pc:sldMk cId="1891755964" sldId="368"/>
            <ac:spMk id="102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00.564" v="911" actId="14100"/>
          <ac:spMkLst>
            <pc:docMk/>
            <pc:sldMk cId="1891755964" sldId="368"/>
            <ac:spMk id="1024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07.295" v="899" actId="14100"/>
          <ac:spMkLst>
            <pc:docMk/>
            <pc:sldMk cId="1891755964" sldId="368"/>
            <ac:spMk id="13721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1891755964" sldId="3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1891755964" sldId="3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1891755964" sldId="3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1891755964" sldId="368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9:40.557" v="934" actId="1076"/>
        <pc:sldMkLst>
          <pc:docMk/>
          <pc:sldMk cId="2976461756" sldId="369"/>
        </pc:sldMkLst>
        <pc:spChg chg="add mod">
          <ac:chgData name="Sidney Seckler" userId="73470fc2d5f88927" providerId="LiveId" clId="{B9E8DCFF-1486-4907-B394-A970BF7D45BE}" dt="2020-02-27T22:49:40.557" v="934" actId="1076"/>
          <ac:spMkLst>
            <pc:docMk/>
            <pc:sldMk cId="2976461756" sldId="369"/>
            <ac:spMk id="11266" creationId="{00000000-0000-0000-0000-000000000000}"/>
          </ac:spMkLst>
        </pc:spChg>
        <pc:spChg chg="add del mod">
          <ac:chgData name="Sidney Seckler" userId="73470fc2d5f88927" providerId="LiveId" clId="{B9E8DCFF-1486-4907-B394-A970BF7D45BE}" dt="2020-02-27T22:48:54.094" v="923" actId="478"/>
          <ac:spMkLst>
            <pc:docMk/>
            <pc:sldMk cId="2976461756" sldId="369"/>
            <ac:spMk id="1126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49:22.059" v="930" actId="478"/>
          <ac:spMkLst>
            <pc:docMk/>
            <pc:sldMk cId="2976461756" sldId="369"/>
            <ac:spMk id="1126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2:48:42.405" v="920" actId="478"/>
          <ac:spMkLst>
            <pc:docMk/>
            <pc:sldMk cId="2976461756" sldId="369"/>
            <ac:spMk id="1126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46.600" v="922" actId="27636"/>
          <ac:spMkLst>
            <pc:docMk/>
            <pc:sldMk cId="2976461756" sldId="369"/>
            <ac:spMk id="13824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976461756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2976461756" sldId="369"/>
            <ac:graphicFrameMk id="4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49:34.304" v="933" actId="14100"/>
          <ac:graphicFrameMkLst>
            <pc:docMk/>
            <pc:sldMk cId="2976461756" sldId="369"/>
            <ac:graphicFrameMk id="138248" creationId="{00000000-0000-0000-0000-000000000000}"/>
          </ac:graphicFrameMkLst>
        </pc:graphicFrameChg>
        <pc:cxnChg chg="del mod">
          <ac:chgData name="Sidney Seckler" userId="73470fc2d5f88927" providerId="LiveId" clId="{B9E8DCFF-1486-4907-B394-A970BF7D45BE}" dt="2020-02-27T22:48:56.458" v="924" actId="478"/>
          <ac:cxnSpMkLst>
            <pc:docMk/>
            <pc:sldMk cId="2976461756" sldId="369"/>
            <ac:cxnSpMk id="11270" creationId="{00000000-0000-0000-0000-000000000000}"/>
          </ac:cxnSpMkLst>
        </pc:cxnChg>
      </pc:sldChg>
      <pc:sldChg chg="modSp add mod">
        <pc:chgData name="Sidney Seckler" userId="73470fc2d5f88927" providerId="LiveId" clId="{B9E8DCFF-1486-4907-B394-A970BF7D45BE}" dt="2020-02-27T22:03:50.074" v="206" actId="14100"/>
        <pc:sldMkLst>
          <pc:docMk/>
          <pc:sldMk cId="1956030356" sldId="370"/>
        </pc:sldMkLst>
        <pc:spChg chg="mod">
          <ac:chgData name="Sidney Seckler" userId="73470fc2d5f88927" providerId="LiveId" clId="{B9E8DCFF-1486-4907-B394-A970BF7D45BE}" dt="2020-02-27T22:03:50.074" v="206" actId="14100"/>
          <ac:spMkLst>
            <pc:docMk/>
            <pc:sldMk cId="1956030356" sldId="370"/>
            <ac:spMk id="139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3:41.358" v="204" actId="1076"/>
          <ac:spMkLst>
            <pc:docMk/>
            <pc:sldMk cId="1956030356" sldId="370"/>
            <ac:spMk id="13926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3:44.423" v="205" actId="1076"/>
          <ac:picMkLst>
            <pc:docMk/>
            <pc:sldMk cId="1956030356" sldId="370"/>
            <ac:picMk id="52226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2:21.241" v="58" actId="1076"/>
        <pc:sldMkLst>
          <pc:docMk/>
          <pc:sldMk cId="0" sldId="373"/>
        </pc:sldMkLst>
        <pc:spChg chg="mod">
          <ac:chgData name="Sidney Seckler" userId="73470fc2d5f88927" providerId="LiveId" clId="{B9E8DCFF-1486-4907-B394-A970BF7D45BE}" dt="2020-02-27T21:52:21.241" v="5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11.847" v="55" actId="14100"/>
          <ac:spMkLst>
            <pc:docMk/>
            <pc:sldMk cId="0" sldId="373"/>
            <ac:spMk id="14541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09.223" v="67" actId="14100"/>
        <pc:sldMkLst>
          <pc:docMk/>
          <pc:sldMk cId="2533927917" sldId="375"/>
        </pc:sldMkLst>
        <pc:spChg chg="mod">
          <ac:chgData name="Sidney Seckler" userId="73470fc2d5f88927" providerId="LiveId" clId="{B9E8DCFF-1486-4907-B394-A970BF7D45BE}" dt="2020-02-27T21:53:09.223" v="67" actId="14100"/>
          <ac:spMkLst>
            <pc:docMk/>
            <pc:sldMk cId="2533927917" sldId="375"/>
            <ac:spMk id="14848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55.478" v="63" actId="108"/>
          <ac:spMkLst>
            <pc:docMk/>
            <pc:sldMk cId="2533927917" sldId="375"/>
            <ac:spMk id="148484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27.046" v="69" actId="1076"/>
        <pc:sldMkLst>
          <pc:docMk/>
          <pc:sldMk cId="1806874068" sldId="376"/>
        </pc:sldMkLst>
        <pc:spChg chg="mod">
          <ac:chgData name="Sidney Seckler" userId="73470fc2d5f88927" providerId="LiveId" clId="{B9E8DCFF-1486-4907-B394-A970BF7D45BE}" dt="2020-02-27T21:52:33.071" v="61" actId="1076"/>
          <ac:spMkLst>
            <pc:docMk/>
            <pc:sldMk cId="1806874068" sldId="376"/>
            <ac:spMk id="1495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3:27.046" v="69" actId="1076"/>
          <ac:spMkLst>
            <pc:docMk/>
            <pc:sldMk cId="1806874068" sldId="376"/>
            <ac:spMk id="14950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4:59.975" v="81" actId="1076"/>
        <pc:sldMkLst>
          <pc:docMk/>
          <pc:sldMk cId="396820690" sldId="378"/>
        </pc:sldMkLst>
        <pc:spChg chg="mod">
          <ac:chgData name="Sidney Seckler" userId="73470fc2d5f88927" providerId="LiveId" clId="{B9E8DCFF-1486-4907-B394-A970BF7D45BE}" dt="2020-02-27T21:54:44.849" v="76" actId="1076"/>
          <ac:spMkLst>
            <pc:docMk/>
            <pc:sldMk cId="396820690" sldId="378"/>
            <ac:spMk id="15155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4:59.975" v="81" actId="1076"/>
          <ac:picMkLst>
            <pc:docMk/>
            <pc:sldMk cId="396820690" sldId="378"/>
            <ac:picMk id="409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4:49.641" v="78" actId="1076"/>
          <ac:picMkLst>
            <pc:docMk/>
            <pc:sldMk cId="396820690" sldId="378"/>
            <ac:picMk id="4096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0:07.842" v="138" actId="1076"/>
        <pc:sldMkLst>
          <pc:docMk/>
          <pc:sldMk cId="686247489" sldId="385"/>
        </pc:sldMkLst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686247489" sldId="385"/>
            <ac:spMk id="47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686247489" sldId="385"/>
            <ac:spMk id="471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686247489" sldId="385"/>
            <ac:spMk id="4710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686247489" sldId="385"/>
            <ac:spMk id="471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686247489" sldId="385"/>
            <ac:spMk id="47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686247489" sldId="385"/>
            <ac:spMk id="47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9:45.773" v="135" actId="14100"/>
          <ac:spMkLst>
            <pc:docMk/>
            <pc:sldMk cId="686247489" sldId="385"/>
            <ac:spMk id="16077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0:37.175" v="145" actId="1076"/>
        <pc:sldMkLst>
          <pc:docMk/>
          <pc:sldMk cId="1415701608" sldId="387"/>
        </pc:sldMkLst>
        <pc:spChg chg="mod">
          <ac:chgData name="Sidney Seckler" userId="73470fc2d5f88927" providerId="LiveId" clId="{B9E8DCFF-1486-4907-B394-A970BF7D45BE}" dt="2020-02-27T22:00:27.681" v="142" actId="14100"/>
          <ac:spMkLst>
            <pc:docMk/>
            <pc:sldMk cId="1415701608" sldId="387"/>
            <ac:spMk id="1628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37.175" v="145" actId="1076"/>
          <ac:spMkLst>
            <pc:docMk/>
            <pc:sldMk cId="1415701608" sldId="387"/>
            <ac:spMk id="162820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8:26.628" v="122" actId="14100"/>
        <pc:sldMkLst>
          <pc:docMk/>
          <pc:sldMk cId="4158603912" sldId="388"/>
        </pc:sldMkLst>
        <pc:spChg chg="mod">
          <ac:chgData name="Sidney Seckler" userId="73470fc2d5f88927" providerId="LiveId" clId="{B9E8DCFF-1486-4907-B394-A970BF7D45BE}" dt="2020-02-27T21:58:26.628" v="122" actId="14100"/>
          <ac:spMkLst>
            <pc:docMk/>
            <pc:sldMk cId="4158603912" sldId="388"/>
            <ac:spMk id="163844" creationId="{00000000-0000-0000-0000-000000000000}"/>
          </ac:spMkLst>
        </pc:spChg>
      </pc:sldChg>
      <pc:sldChg chg="add">
        <pc:chgData name="Sidney Seckler" userId="73470fc2d5f88927" providerId="LiveId" clId="{B9E8DCFF-1486-4907-B394-A970BF7D45BE}" dt="2020-02-27T22:04:22.377" v="207"/>
        <pc:sldMkLst>
          <pc:docMk/>
          <pc:sldMk cId="3139864171" sldId="38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135609509" sldId="39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2553506730" sldId="39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8"/>
        </pc:sldMkLst>
      </pc:sldChg>
      <pc:sldChg chg="addSp delSp modSp add mod">
        <pc:chgData name="Sidney Seckler" userId="73470fc2d5f88927" providerId="LiveId" clId="{B9E8DCFF-1486-4907-B394-A970BF7D45BE}" dt="2020-02-27T22:32:49.738" v="706" actId="1076"/>
        <pc:sldMkLst>
          <pc:docMk/>
          <pc:sldMk cId="2607800732" sldId="405"/>
        </pc:sldMkLst>
        <pc:spChg chg="add del mod">
          <ac:chgData name="Sidney Seckler" userId="73470fc2d5f88927" providerId="LiveId" clId="{B9E8DCFF-1486-4907-B394-A970BF7D45BE}" dt="2020-02-27T22:32:45.255" v="705" actId="478"/>
          <ac:spMkLst>
            <pc:docMk/>
            <pc:sldMk cId="2607800732" sldId="405"/>
            <ac:spMk id="15" creationId="{CA920FE9-6E66-44A7-9A8B-184DA1FE6E36}"/>
          </ac:spMkLst>
        </pc:spChg>
        <pc:spChg chg="add mod">
          <ac:chgData name="Sidney Seckler" userId="73470fc2d5f88927" providerId="LiveId" clId="{B9E8DCFF-1486-4907-B394-A970BF7D45BE}" dt="2020-02-27T22:30:45.673" v="583" actId="255"/>
          <ac:spMkLst>
            <pc:docMk/>
            <pc:sldMk cId="2607800732" sldId="405"/>
            <ac:spMk id="307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53.877" v="585" actId="14100"/>
          <ac:spMkLst>
            <pc:docMk/>
            <pc:sldMk cId="2607800732" sldId="405"/>
            <ac:spMk id="30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53.377" v="621" actId="255"/>
          <ac:spMkLst>
            <pc:docMk/>
            <pc:sldMk cId="2607800732" sldId="405"/>
            <ac:spMk id="307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8.442" v="582" actId="14100"/>
          <ac:spMkLst>
            <pc:docMk/>
            <pc:sldMk cId="2607800732" sldId="405"/>
            <ac:spMk id="307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46.856" v="620" actId="255"/>
          <ac:spMkLst>
            <pc:docMk/>
            <pc:sldMk cId="2607800732" sldId="405"/>
            <ac:spMk id="307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4.790" v="581" actId="14100"/>
          <ac:spMkLst>
            <pc:docMk/>
            <pc:sldMk cId="2607800732" sldId="405"/>
            <ac:spMk id="307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34.625" v="619" actId="1036"/>
          <ac:spMkLst>
            <pc:docMk/>
            <pc:sldMk cId="2607800732" sldId="405"/>
            <ac:spMk id="308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05.837" v="622" actId="14100"/>
          <ac:spMkLst>
            <pc:docMk/>
            <pc:sldMk cId="2607800732" sldId="405"/>
            <ac:spMk id="30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2607800732" sldId="405"/>
            <ac:spMk id="30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14.126" v="598" actId="1038"/>
          <ac:spMkLst>
            <pc:docMk/>
            <pc:sldMk cId="2607800732" sldId="405"/>
            <ac:spMk id="308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2607800732" sldId="405"/>
            <ac:spMk id="30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2607800732" sldId="405"/>
            <ac:spMk id="309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37.834" v="703" actId="6549"/>
          <ac:spMkLst>
            <pc:docMk/>
            <pc:sldMk cId="2607800732" sldId="405"/>
            <ac:spMk id="181251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32:42.256" v="704" actId="478"/>
          <ac:spMkLst>
            <pc:docMk/>
            <pc:sldMk cId="2607800732" sldId="405"/>
            <ac:spMk id="181252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30:29.652" v="580" actId="1076"/>
          <ac:grpSpMkLst>
            <pc:docMk/>
            <pc:sldMk cId="2607800732" sldId="405"/>
            <ac:grpSpMk id="3084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2607800732" sldId="405"/>
            <ac:grpSpMk id="3086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2607800732" sldId="405"/>
            <ac:grpSpMk id="3090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2607800732" sldId="40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2607800732" sldId="40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2607800732" sldId="40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2607800732" sldId="40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2607800732" sldId="40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2607800732" sldId="405"/>
            <ac:graphicFrameMk id="1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32:49.738" v="706" actId="1076"/>
          <ac:picMkLst>
            <pc:docMk/>
            <pc:sldMk cId="2607800732" sldId="405"/>
            <ac:picMk id="3080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06"/>
        </pc:sldMkLst>
      </pc:sldChg>
      <pc:sldChg chg="modSp add mod">
        <pc:chgData name="Sidney Seckler" userId="73470fc2d5f88927" providerId="LiveId" clId="{B9E8DCFF-1486-4907-B394-A970BF7D45BE}" dt="2020-02-27T22:36:03.864" v="736" actId="1076"/>
        <pc:sldMkLst>
          <pc:docMk/>
          <pc:sldMk cId="0" sldId="413"/>
        </pc:sldMkLst>
        <pc:spChg chg="mod">
          <ac:chgData name="Sidney Seckler" userId="73470fc2d5f88927" providerId="LiveId" clId="{B9E8DCFF-1486-4907-B394-A970BF7D45BE}" dt="2020-02-27T22:36:00.586" v="735" actId="14100"/>
          <ac:spMkLst>
            <pc:docMk/>
            <pc:sldMk cId="0" sldId="413"/>
            <ac:spMk id="19046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03.864" v="736" actId="1076"/>
          <ac:picMkLst>
            <pc:docMk/>
            <pc:sldMk cId="0" sldId="413"/>
            <ac:picMk id="7987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6:24.836" v="744" actId="14100"/>
        <pc:sldMkLst>
          <pc:docMk/>
          <pc:sldMk cId="0" sldId="414"/>
        </pc:sldMkLst>
        <pc:spChg chg="mod">
          <ac:chgData name="Sidney Seckler" userId="73470fc2d5f88927" providerId="LiveId" clId="{B9E8DCFF-1486-4907-B394-A970BF7D45BE}" dt="2020-02-27T22:36:12.800" v="738" actId="14100"/>
          <ac:spMkLst>
            <pc:docMk/>
            <pc:sldMk cId="0" sldId="414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21.224" v="742" actId="1076"/>
          <ac:picMkLst>
            <pc:docMk/>
            <pc:sldMk cId="0" sldId="414"/>
            <ac:picMk id="8089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6:24.836" v="744" actId="14100"/>
          <ac:picMkLst>
            <pc:docMk/>
            <pc:sldMk cId="0" sldId="414"/>
            <ac:picMk id="80901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5"/>
        </pc:sldMkLst>
      </pc:sldChg>
      <pc:sldChg chg="modSp add mod">
        <pc:chgData name="Sidney Seckler" userId="73470fc2d5f88927" providerId="LiveId" clId="{B9E8DCFF-1486-4907-B394-A970BF7D45BE}" dt="2020-02-27T22:53:15.356" v="982" actId="1076"/>
        <pc:sldMkLst>
          <pc:docMk/>
          <pc:sldMk cId="0" sldId="429"/>
        </pc:sldMkLst>
        <pc:spChg chg="mod">
          <ac:chgData name="Sidney Seckler" userId="73470fc2d5f88927" providerId="LiveId" clId="{B9E8DCFF-1486-4907-B394-A970BF7D45BE}" dt="2020-02-27T22:53:12.262" v="981" actId="113"/>
          <ac:spMkLst>
            <pc:docMk/>
            <pc:sldMk cId="0" sldId="429"/>
            <ac:spMk id="21299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05.561" v="979" actId="14100"/>
          <ac:spMkLst>
            <pc:docMk/>
            <pc:sldMk cId="0" sldId="429"/>
            <ac:spMk id="2129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15.356" v="982" actId="1076"/>
          <ac:picMkLst>
            <pc:docMk/>
            <pc:sldMk cId="0" sldId="429"/>
            <ac:picMk id="1024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26.464" v="984" actId="14100"/>
        <pc:sldMkLst>
          <pc:docMk/>
          <pc:sldMk cId="0" sldId="430"/>
        </pc:sldMkLst>
        <pc:spChg chg="mod">
          <ac:chgData name="Sidney Seckler" userId="73470fc2d5f88927" providerId="LiveId" clId="{B9E8DCFF-1486-4907-B394-A970BF7D45BE}" dt="2020-02-27T22:52:40.022" v="973" actId="27636"/>
          <ac:spMkLst>
            <pc:docMk/>
            <pc:sldMk cId="0" sldId="430"/>
            <ac:spMk id="2140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26.464" v="984" actId="14100"/>
          <ac:spMkLst>
            <pc:docMk/>
            <pc:sldMk cId="0" sldId="430"/>
            <ac:spMk id="21402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23.266" v="983" actId="1076"/>
          <ac:picMkLst>
            <pc:docMk/>
            <pc:sldMk cId="0" sldId="430"/>
            <ac:picMk id="103431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42.474" v="986" actId="1076"/>
        <pc:sldMkLst>
          <pc:docMk/>
          <pc:sldMk cId="0" sldId="431"/>
        </pc:sldMkLst>
        <pc:spChg chg="mod">
          <ac:chgData name="Sidney Seckler" userId="73470fc2d5f88927" providerId="LiveId" clId="{B9E8DCFF-1486-4907-B394-A970BF7D45BE}" dt="2020-02-27T22:53:37.582" v="985" actId="14100"/>
          <ac:spMkLst>
            <pc:docMk/>
            <pc:sldMk cId="0" sldId="431"/>
            <ac:spMk id="215045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42.474" v="986" actId="1076"/>
          <ac:picMkLst>
            <pc:docMk/>
            <pc:sldMk cId="0" sldId="431"/>
            <ac:picMk id="10445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7:09.964" v="1048" actId="255"/>
        <pc:sldMkLst>
          <pc:docMk/>
          <pc:sldMk cId="0" sldId="432"/>
        </pc:sldMkLst>
        <pc:spChg chg="mod">
          <ac:chgData name="Sidney Seckler" userId="73470fc2d5f88927" providerId="LiveId" clId="{B9E8DCFF-1486-4907-B394-A970BF7D45BE}" dt="2020-02-27T22:57:09.964" v="1048" actId="255"/>
          <ac:spMkLst>
            <pc:docMk/>
            <pc:sldMk cId="0" sldId="432"/>
            <ac:spMk id="1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37.565" v="1043" actId="1076"/>
          <ac:spMkLst>
            <pc:docMk/>
            <pc:sldMk cId="0" sldId="432"/>
            <ac:spMk id="1945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58.289" v="1047" actId="1076"/>
          <ac:spMkLst>
            <pc:docMk/>
            <pc:sldMk cId="0" sldId="432"/>
            <ac:spMk id="1945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8.600" v="1029" actId="14100"/>
          <ac:spMkLst>
            <pc:docMk/>
            <pc:sldMk cId="0" sldId="432"/>
            <ac:spMk id="21606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6:54.586" v="1046" actId="1076"/>
          <ac:picMkLst>
            <pc:docMk/>
            <pc:sldMk cId="0" sldId="432"/>
            <ac:picMk id="194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8:44.845" v="1071" actId="1076"/>
        <pc:sldMkLst>
          <pc:docMk/>
          <pc:sldMk cId="0" sldId="433"/>
        </pc:sldMkLst>
        <pc:spChg chg="add mod">
          <ac:chgData name="Sidney Seckler" userId="73470fc2d5f88927" providerId="LiveId" clId="{B9E8DCFF-1486-4907-B394-A970BF7D45BE}" dt="2020-02-27T22:58:38.388" v="1070" actId="255"/>
          <ac:spMkLst>
            <pc:docMk/>
            <pc:sldMk cId="0" sldId="433"/>
            <ac:spMk id="2048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3.493" v="1065" actId="1076"/>
          <ac:spMkLst>
            <pc:docMk/>
            <pc:sldMk cId="0" sldId="433"/>
            <ac:spMk id="22016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0.679" v="1064" actId="14100"/>
          <ac:spMkLst>
            <pc:docMk/>
            <pc:sldMk cId="0" sldId="433"/>
            <ac:spMk id="22016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3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8:44.845" v="1071" actId="1076"/>
          <ac:picMkLst>
            <pc:docMk/>
            <pc:sldMk cId="0" sldId="433"/>
            <ac:picMk id="204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9:42.629" v="1087" actId="1076"/>
        <pc:sldMkLst>
          <pc:docMk/>
          <pc:sldMk cId="0" sldId="434"/>
        </pc:sldMkLst>
        <pc:spChg chg="add mod">
          <ac:chgData name="Sidney Seckler" userId="73470fc2d5f88927" providerId="LiveId" clId="{B9E8DCFF-1486-4907-B394-A970BF7D45BE}" dt="2020-02-27T22:59:42.629" v="1087" actId="1076"/>
          <ac:spMkLst>
            <pc:docMk/>
            <pc:sldMk cId="0" sldId="434"/>
            <ac:spMk id="2150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51.441" v="1072" actId="14100"/>
          <ac:spMkLst>
            <pc:docMk/>
            <pc:sldMk cId="0" sldId="434"/>
            <ac:spMk id="2211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9:32.853" v="1084" actId="1076"/>
          <ac:spMkLst>
            <pc:docMk/>
            <pc:sldMk cId="0" sldId="434"/>
            <ac:spMk id="22119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4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9:24.507" v="1082" actId="1076"/>
          <ac:picMkLst>
            <pc:docMk/>
            <pc:sldMk cId="0" sldId="434"/>
            <ac:picMk id="21507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0:24.945" v="1097" actId="14100"/>
        <pc:sldMkLst>
          <pc:docMk/>
          <pc:sldMk cId="0" sldId="435"/>
        </pc:sldMkLst>
        <pc:spChg chg="add mod">
          <ac:chgData name="Sidney Seckler" userId="73470fc2d5f88927" providerId="LiveId" clId="{B9E8DCFF-1486-4907-B394-A970BF7D45BE}" dt="2020-02-27T23:00:14.677" v="1094" actId="1076"/>
          <ac:spMkLst>
            <pc:docMk/>
            <pc:sldMk cId="0" sldId="435"/>
            <ac:spMk id="2253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4.945" v="1097" actId="14100"/>
          <ac:spMkLst>
            <pc:docMk/>
            <pc:sldMk cId="0" sldId="435"/>
            <ac:spMk id="2222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0.089" v="1096" actId="1076"/>
          <ac:spMkLst>
            <pc:docMk/>
            <pc:sldMk cId="0" sldId="435"/>
            <ac:spMk id="22221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5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0:16.875" v="1095" actId="1076"/>
          <ac:picMkLst>
            <pc:docMk/>
            <pc:sldMk cId="0" sldId="435"/>
            <ac:picMk id="22531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19.647" v="1115" actId="478"/>
        <pc:sldMkLst>
          <pc:docMk/>
          <pc:sldMk cId="0" sldId="436"/>
        </pc:sldMkLst>
        <pc:spChg chg="add mod">
          <ac:chgData name="Sidney Seckler" userId="73470fc2d5f88927" providerId="LiveId" clId="{B9E8DCFF-1486-4907-B394-A970BF7D45BE}" dt="2020-02-27T23:01:11.005" v="1112" actId="1076"/>
          <ac:spMkLst>
            <pc:docMk/>
            <pc:sldMk cId="0" sldId="436"/>
            <ac:spMk id="2355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1:13.177" v="1113" actId="1076"/>
          <ac:spMkLst>
            <pc:docMk/>
            <pc:sldMk cId="0" sldId="436"/>
            <ac:spMk id="23555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19.647" v="1115" actId="478"/>
          <ac:spMkLst>
            <pc:docMk/>
            <pc:sldMk cId="0" sldId="436"/>
            <ac:spMk id="23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35.829" v="1098" actId="14100"/>
          <ac:spMkLst>
            <pc:docMk/>
            <pc:sldMk cId="0" sldId="436"/>
            <ac:spMk id="2232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07.101" v="1111" actId="1076"/>
          <ac:spMkLst>
            <pc:docMk/>
            <pc:sldMk cId="0" sldId="436"/>
            <ac:spMk id="22323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14.959" v="1114" actId="1076"/>
          <ac:picMkLst>
            <pc:docMk/>
            <pc:sldMk cId="0" sldId="436"/>
            <ac:picMk id="2355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49.683" v="1125" actId="478"/>
        <pc:sldMkLst>
          <pc:docMk/>
          <pc:sldMk cId="0" sldId="437"/>
        </pc:sldMkLst>
        <pc:spChg chg="add mod">
          <ac:chgData name="Sidney Seckler" userId="73470fc2d5f88927" providerId="LiveId" clId="{B9E8DCFF-1486-4907-B394-A970BF7D45BE}" dt="2020-02-27T23:01:46.009" v="1123" actId="1076"/>
          <ac:spMkLst>
            <pc:docMk/>
            <pc:sldMk cId="0" sldId="437"/>
            <ac:spMk id="2457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49.683" v="1125" actId="478"/>
          <ac:spMkLst>
            <pc:docMk/>
            <pc:sldMk cId="0" sldId="437"/>
            <ac:spMk id="245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25.863" v="1116" actId="14100"/>
          <ac:spMkLst>
            <pc:docMk/>
            <pc:sldMk cId="0" sldId="437"/>
            <ac:spMk id="22426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41.483" v="1121" actId="1076"/>
          <ac:spMkLst>
            <pc:docMk/>
            <pc:sldMk cId="0" sldId="437"/>
            <ac:spMk id="22426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47.568" v="1124" actId="1076"/>
          <ac:picMkLst>
            <pc:docMk/>
            <pc:sldMk cId="0" sldId="437"/>
            <ac:picMk id="2457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32.206" v="1186" actId="1076"/>
        <pc:sldMkLst>
          <pc:docMk/>
          <pc:sldMk cId="0" sldId="438"/>
        </pc:sldMkLst>
        <pc:spChg chg="add mod">
          <ac:chgData name="Sidney Seckler" userId="73470fc2d5f88927" providerId="LiveId" clId="{B9E8DCFF-1486-4907-B394-A970BF7D45BE}" dt="2020-02-27T23:02:51.741" v="1145" actId="1076"/>
          <ac:spMkLst>
            <pc:docMk/>
            <pc:sldMk cId="0" sldId="438"/>
            <ac:spMk id="256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2:54.121" v="1146" actId="1076"/>
          <ac:spMkLst>
            <pc:docMk/>
            <pc:sldMk cId="0" sldId="438"/>
            <ac:spMk id="2560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56.117" v="1126" actId="14100"/>
          <ac:spMkLst>
            <pc:docMk/>
            <pc:sldMk cId="0" sldId="438"/>
            <ac:spMk id="22528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2:58.109" v="1148" actId="1076"/>
          <ac:spMkLst>
            <pc:docMk/>
            <pc:sldMk cId="0" sldId="438"/>
            <ac:spMk id="22528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5:32.206" v="1186" actId="1076"/>
          <ac:picMkLst>
            <pc:docMk/>
            <pc:sldMk cId="0" sldId="438"/>
            <ac:picMk id="25604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4:27.935" v="1175" actId="1076"/>
        <pc:sldMkLst>
          <pc:docMk/>
          <pc:sldMk cId="0" sldId="439"/>
        </pc:sldMkLst>
        <pc:spChg chg="add mod">
          <ac:chgData name="Sidney Seckler" userId="73470fc2d5f88927" providerId="LiveId" clId="{B9E8DCFF-1486-4907-B394-A970BF7D45BE}" dt="2020-02-27T23:03:42.141" v="1159" actId="1076"/>
          <ac:spMkLst>
            <pc:docMk/>
            <pc:sldMk cId="0" sldId="439"/>
            <ac:spMk id="266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4:22.986" v="1173" actId="1076"/>
          <ac:spMkLst>
            <pc:docMk/>
            <pc:sldMk cId="0" sldId="439"/>
            <ac:spMk id="2662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18.651" v="1149" actId="14100"/>
          <ac:spMkLst>
            <pc:docMk/>
            <pc:sldMk cId="0" sldId="439"/>
            <ac:spMk id="2263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57.836" v="1165" actId="14100"/>
          <ac:spMkLst>
            <pc:docMk/>
            <pc:sldMk cId="0" sldId="439"/>
            <ac:spMk id="22631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4:14.192" v="1169" actId="1076"/>
          <ac:picMkLst>
            <pc:docMk/>
            <pc:sldMk cId="0" sldId="439"/>
            <ac:picMk id="2662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3:04:27.935" v="1175" actId="1076"/>
          <ac:picMkLst>
            <pc:docMk/>
            <pc:sldMk cId="0" sldId="439"/>
            <ac:picMk id="2664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24.856" v="1185" actId="1076"/>
        <pc:sldMkLst>
          <pc:docMk/>
          <pc:sldMk cId="0" sldId="440"/>
        </pc:sldMkLst>
        <pc:spChg chg="add mod">
          <ac:chgData name="Sidney Seckler" userId="73470fc2d5f88927" providerId="LiveId" clId="{B9E8DCFF-1486-4907-B394-A970BF7D45BE}" dt="2020-02-27T23:04:50.191" v="1179" actId="255"/>
          <ac:spMkLst>
            <pc:docMk/>
            <pc:sldMk cId="0" sldId="440"/>
            <ac:spMk id="2765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0.952" v="1176" actId="14100"/>
          <ac:spMkLst>
            <pc:docMk/>
            <pc:sldMk cId="0" sldId="440"/>
            <ac:spMk id="2273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4.108" v="1177" actId="1076"/>
          <ac:spMkLst>
            <pc:docMk/>
            <pc:sldMk cId="0" sldId="440"/>
            <ac:spMk id="22733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0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5:13.389" v="1183" actId="1076"/>
          <ac:picMkLst>
            <pc:docMk/>
            <pc:sldMk cId="0" sldId="440"/>
            <ac:picMk id="21" creationId="{C6995919-65EE-476C-93E8-36C2E8417223}"/>
          </ac:picMkLst>
        </pc:picChg>
        <pc:picChg chg="add mod">
          <ac:chgData name="Sidney Seckler" userId="73470fc2d5f88927" providerId="LiveId" clId="{B9E8DCFF-1486-4907-B394-A970BF7D45BE}" dt="2020-02-27T23:05:24.856" v="1185" actId="1076"/>
          <ac:picMkLst>
            <pc:docMk/>
            <pc:sldMk cId="0" sldId="440"/>
            <ac:picMk id="22" creationId="{F09F1E78-B62D-4AE0-B2DF-0C3B3468B925}"/>
          </ac:picMkLst>
        </pc:picChg>
        <pc:picChg chg="del">
          <ac:chgData name="Sidney Seckler" userId="73470fc2d5f88927" providerId="LiveId" clId="{B9E8DCFF-1486-4907-B394-A970BF7D45BE}" dt="2020-02-27T23:04:52.445" v="1180" actId="478"/>
          <ac:picMkLst>
            <pc:docMk/>
            <pc:sldMk cId="0" sldId="440"/>
            <ac:picMk id="27651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4:54.215" v="1181" actId="478"/>
          <ac:picMkLst>
            <pc:docMk/>
            <pc:sldMk cId="0" sldId="440"/>
            <ac:picMk id="2766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6:36.930" v="1201" actId="1076"/>
        <pc:sldMkLst>
          <pc:docMk/>
          <pc:sldMk cId="0" sldId="441"/>
        </pc:sldMkLst>
        <pc:spChg chg="add mod">
          <ac:chgData name="Sidney Seckler" userId="73470fc2d5f88927" providerId="LiveId" clId="{B9E8DCFF-1486-4907-B394-A970BF7D45BE}" dt="2020-02-27T23:06:34.886" v="1200" actId="1076"/>
          <ac:spMkLst>
            <pc:docMk/>
            <pc:sldMk cId="0" sldId="441"/>
            <ac:spMk id="2867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5:42.597" v="1187" actId="14100"/>
          <ac:spMkLst>
            <pc:docMk/>
            <pc:sldMk cId="0" sldId="441"/>
            <ac:spMk id="22835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30.429" v="1199" actId="1076"/>
          <ac:spMkLst>
            <pc:docMk/>
            <pc:sldMk cId="0" sldId="441"/>
            <ac:spMk id="22835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1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6:21.416" v="1196" actId="1076"/>
          <ac:picMkLst>
            <pc:docMk/>
            <pc:sldMk cId="0" sldId="441"/>
            <ac:picMk id="21" creationId="{73DE53F5-2D97-4CBF-90E7-797ACD55550E}"/>
          </ac:picMkLst>
        </pc:picChg>
        <pc:picChg chg="add mod">
          <ac:chgData name="Sidney Seckler" userId="73470fc2d5f88927" providerId="LiveId" clId="{B9E8DCFF-1486-4907-B394-A970BF7D45BE}" dt="2020-02-27T23:06:36.930" v="1201" actId="1076"/>
          <ac:picMkLst>
            <pc:docMk/>
            <pc:sldMk cId="0" sldId="441"/>
            <ac:picMk id="22" creationId="{B84B07A4-075B-4BAF-9772-EFE070FED9AF}"/>
          </ac:picMkLst>
        </pc:picChg>
        <pc:picChg chg="del">
          <ac:chgData name="Sidney Seckler" userId="73470fc2d5f88927" providerId="LiveId" clId="{B9E8DCFF-1486-4907-B394-A970BF7D45BE}" dt="2020-02-27T23:05:57.339" v="1191" actId="478"/>
          <ac:picMkLst>
            <pc:docMk/>
            <pc:sldMk cId="0" sldId="441"/>
            <ac:picMk id="28675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5:59.118" v="1192" actId="478"/>
          <ac:picMkLst>
            <pc:docMk/>
            <pc:sldMk cId="0" sldId="441"/>
            <ac:picMk id="2868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7:40.932" v="1217" actId="1076"/>
        <pc:sldMkLst>
          <pc:docMk/>
          <pc:sldMk cId="0" sldId="442"/>
        </pc:sldMkLst>
        <pc:spChg chg="add mod">
          <ac:chgData name="Sidney Seckler" userId="73470fc2d5f88927" providerId="LiveId" clId="{B9E8DCFF-1486-4907-B394-A970BF7D45BE}" dt="2020-02-27T23:07:17.058" v="1213" actId="1076"/>
          <ac:spMkLst>
            <pc:docMk/>
            <pc:sldMk cId="0" sldId="442"/>
            <ac:spMk id="296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7:10.818" v="1211" actId="1076"/>
          <ac:spMkLst>
            <pc:docMk/>
            <pc:sldMk cId="0" sldId="442"/>
            <ac:spMk id="2969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44.208" v="1202" actId="14100"/>
          <ac:spMkLst>
            <pc:docMk/>
            <pc:sldMk cId="0" sldId="442"/>
            <ac:spMk id="22938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7:22.828" v="1215" actId="1076"/>
          <ac:spMkLst>
            <pc:docMk/>
            <pc:sldMk cId="0" sldId="442"/>
            <ac:spMk id="22938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4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7:40.932" v="1217" actId="1076"/>
          <ac:picMkLst>
            <pc:docMk/>
            <pc:sldMk cId="0" sldId="442"/>
            <ac:picMk id="23" creationId="{DEC21682-0042-4A7F-AD3E-4F2035E9A383}"/>
          </ac:picMkLst>
        </pc:picChg>
        <pc:picChg chg="del">
          <ac:chgData name="Sidney Seckler" userId="73470fc2d5f88927" providerId="LiveId" clId="{B9E8DCFF-1486-4907-B394-A970BF7D45BE}" dt="2020-02-27T23:06:46.265" v="1203" actId="478"/>
          <ac:picMkLst>
            <pc:docMk/>
            <pc:sldMk cId="0" sldId="442"/>
            <ac:picMk id="29700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6:47.959" v="1204" actId="478"/>
          <ac:picMkLst>
            <pc:docMk/>
            <pc:sldMk cId="0" sldId="442"/>
            <ac:picMk id="2971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8:40.060" v="1235" actId="1076"/>
        <pc:sldMkLst>
          <pc:docMk/>
          <pc:sldMk cId="0" sldId="443"/>
        </pc:sldMkLst>
        <pc:spChg chg="add mod">
          <ac:chgData name="Sidney Seckler" userId="73470fc2d5f88927" providerId="LiveId" clId="{B9E8DCFF-1486-4907-B394-A970BF7D45BE}" dt="2020-02-27T23:08:23.122" v="1230" actId="1076"/>
          <ac:spMkLst>
            <pc:docMk/>
            <pc:sldMk cId="0" sldId="443"/>
            <ac:spMk id="3072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8:32.440" v="1233" actId="478"/>
          <ac:spMkLst>
            <pc:docMk/>
            <pc:sldMk cId="0" sldId="443"/>
            <ac:spMk id="307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40.060" v="1235" actId="1076"/>
          <ac:spMkLst>
            <pc:docMk/>
            <pc:sldMk cId="0" sldId="443"/>
            <ac:spMk id="23040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11.568" v="1227" actId="1076"/>
          <ac:spMkLst>
            <pc:docMk/>
            <pc:sldMk cId="0" sldId="443"/>
            <ac:spMk id="23040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3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8:29.190" v="1232" actId="1076"/>
          <ac:picMkLst>
            <pc:docMk/>
            <pc:sldMk cId="0" sldId="443"/>
            <ac:picMk id="21" creationId="{47D668DC-C6B8-4F46-8BF9-B1515042E3A2}"/>
          </ac:picMkLst>
        </pc:picChg>
        <pc:picChg chg="del">
          <ac:chgData name="Sidney Seckler" userId="73470fc2d5f88927" providerId="LiveId" clId="{B9E8DCFF-1486-4907-B394-A970BF7D45BE}" dt="2020-02-27T23:07:46.243" v="1218" actId="478"/>
          <ac:picMkLst>
            <pc:docMk/>
            <pc:sldMk cId="0" sldId="443"/>
            <ac:picMk id="30723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7:48.544" v="1219" actId="478"/>
          <ac:picMkLst>
            <pc:docMk/>
            <pc:sldMk cId="0" sldId="443"/>
            <ac:picMk id="3073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10:04.871" v="1261" actId="478"/>
        <pc:sldMkLst>
          <pc:docMk/>
          <pc:sldMk cId="0" sldId="444"/>
        </pc:sldMkLst>
        <pc:spChg chg="add mod">
          <ac:chgData name="Sidney Seckler" userId="73470fc2d5f88927" providerId="LiveId" clId="{B9E8DCFF-1486-4907-B394-A970BF7D45BE}" dt="2020-02-27T23:09:28.938" v="1250" actId="1076"/>
          <ac:spMkLst>
            <pc:docMk/>
            <pc:sldMk cId="0" sldId="444"/>
            <ac:spMk id="3174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4.871" v="1261" actId="478"/>
          <ac:spMkLst>
            <pc:docMk/>
            <pc:sldMk cId="0" sldId="444"/>
            <ac:spMk id="31754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1.932" v="1260" actId="478"/>
          <ac:spMkLst>
            <pc:docMk/>
            <pc:sldMk cId="0" sldId="444"/>
            <ac:spMk id="3175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4.326" v="1258" actId="478"/>
          <ac:spMkLst>
            <pc:docMk/>
            <pc:sldMk cId="0" sldId="444"/>
            <ac:spMk id="3175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3:09:46.774" v="1256" actId="478"/>
          <ac:spMkLst>
            <pc:docMk/>
            <pc:sldMk cId="0" sldId="444"/>
            <ac:spMk id="3175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40.843" v="1254" actId="478"/>
          <ac:spMkLst>
            <pc:docMk/>
            <pc:sldMk cId="0" sldId="444"/>
            <ac:spMk id="31759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7.834" v="1259" actId="478"/>
          <ac:spMkLst>
            <pc:docMk/>
            <pc:sldMk cId="0" sldId="444"/>
            <ac:spMk id="31761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7.623" v="1253" actId="478"/>
          <ac:spMkLst>
            <pc:docMk/>
            <pc:sldMk cId="0" sldId="444"/>
            <ac:spMk id="3176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1.251" v="1251" actId="478"/>
          <ac:spMkLst>
            <pc:docMk/>
            <pc:sldMk cId="0" sldId="444"/>
            <ac:spMk id="31763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0.623" v="1257" actId="478"/>
          <ac:spMkLst>
            <pc:docMk/>
            <pc:sldMk cId="0" sldId="444"/>
            <ac:spMk id="317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51.378" v="1237" actId="1076"/>
          <ac:spMkLst>
            <pc:docMk/>
            <pc:sldMk cId="0" sldId="444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9:35.862" v="1252" actId="1076"/>
          <ac:spMkLst>
            <pc:docMk/>
            <pc:sldMk cId="0" sldId="444"/>
            <ac:spMk id="23143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4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9:25.093" v="1249" actId="1076"/>
          <ac:picMkLst>
            <pc:docMk/>
            <pc:sldMk cId="0" sldId="444"/>
            <ac:picMk id="22" creationId="{07422474-0A37-4ADE-8C2A-D95DEC47FDA9}"/>
          </ac:picMkLst>
        </pc:picChg>
        <pc:picChg chg="del">
          <ac:chgData name="Sidney Seckler" userId="73470fc2d5f88927" providerId="LiveId" clId="{B9E8DCFF-1486-4907-B394-A970BF7D45BE}" dt="2020-02-27T23:08:53.155" v="1238" actId="478"/>
          <ac:picMkLst>
            <pc:docMk/>
            <pc:sldMk cId="0" sldId="444"/>
            <ac:picMk id="31747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8:55.489" v="1239" actId="478"/>
          <ac:picMkLst>
            <pc:docMk/>
            <pc:sldMk cId="0" sldId="444"/>
            <ac:picMk id="317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5:42.112" v="1028" actId="14100"/>
        <pc:sldMkLst>
          <pc:docMk/>
          <pc:sldMk cId="0" sldId="445"/>
        </pc:sldMkLst>
        <pc:spChg chg="add mod">
          <ac:chgData name="Sidney Seckler" userId="73470fc2d5f88927" providerId="LiveId" clId="{B9E8DCFF-1486-4907-B394-A970BF7D45BE}" dt="2020-02-27T22:55:33.739" v="1027" actId="1076"/>
          <ac:spMkLst>
            <pc:docMk/>
            <pc:sldMk cId="0" sldId="44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2.112" v="1028" actId="14100"/>
          <ac:spMkLst>
            <pc:docMk/>
            <pc:sldMk cId="0" sldId="445"/>
            <ac:spMk id="23245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5"/>
            <ac:graphicFrameMk id="3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26.609" v="1024" actId="1076"/>
          <ac:graphicFrameMkLst>
            <pc:docMk/>
            <pc:sldMk cId="0" sldId="445"/>
            <ac:graphicFrameMk id="23283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55:06.109" v="1020"/>
        <pc:sldMkLst>
          <pc:docMk/>
          <pc:sldMk cId="0" sldId="446"/>
        </pc:sldMkLst>
        <pc:spChg chg="add mod">
          <ac:chgData name="Sidney Seckler" userId="73470fc2d5f88927" providerId="LiveId" clId="{B9E8DCFF-1486-4907-B394-A970BF7D45BE}" dt="2020-02-27T22:54:59.049" v="1019" actId="255"/>
          <ac:spMkLst>
            <pc:docMk/>
            <pc:sldMk cId="0" sldId="446"/>
            <ac:spMk id="174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51.606" v="987" actId="14100"/>
          <ac:spMkLst>
            <pc:docMk/>
            <pc:sldMk cId="0" sldId="446"/>
            <ac:spMk id="23347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6"/>
            <ac:graphicFrameMk id="2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06.109" v="1020"/>
          <ac:graphicFrameMkLst>
            <pc:docMk/>
            <pc:sldMk cId="0" sldId="446"/>
            <ac:graphicFrameMk id="233547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1:53:46.369" v="71" actId="14100"/>
        <pc:sldMkLst>
          <pc:docMk/>
          <pc:sldMk cId="0" sldId="447"/>
        </pc:sldMkLst>
        <pc:spChg chg="mod">
          <ac:chgData name="Sidney Seckler" userId="73470fc2d5f88927" providerId="LiveId" clId="{B9E8DCFF-1486-4907-B394-A970BF7D45BE}" dt="2020-02-27T21:53:46.369" v="71" actId="14100"/>
          <ac:spMkLst>
            <pc:docMk/>
            <pc:sldMk cId="0" sldId="447"/>
            <ac:spMk id="234499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1:57:42.676" v="116" actId="47"/>
        <pc:sldMkLst>
          <pc:docMk/>
          <pc:sldMk cId="0" sldId="448"/>
        </pc:sldMkLst>
        <pc:spChg chg="mod">
          <ac:chgData name="Sidney Seckler" userId="73470fc2d5f88927" providerId="LiveId" clId="{B9E8DCFF-1486-4907-B394-A970BF7D45BE}" dt="2020-02-27T21:55:48.256" v="92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add del">
        <pc:chgData name="Sidney Seckler" userId="73470fc2d5f88927" providerId="LiveId" clId="{B9E8DCFF-1486-4907-B394-A970BF7D45BE}" dt="2020-02-27T21:57:44.623" v="117" actId="47"/>
        <pc:sldMkLst>
          <pc:docMk/>
          <pc:sldMk cId="0" sldId="449"/>
        </pc:sldMkLst>
      </pc:sldChg>
      <pc:sldChg chg="modSp add mod">
        <pc:chgData name="Sidney Seckler" userId="73470fc2d5f88927" providerId="LiveId" clId="{B9E8DCFF-1486-4907-B394-A970BF7D45BE}" dt="2020-02-27T21:55:36.934" v="90" actId="1076"/>
        <pc:sldMkLst>
          <pc:docMk/>
          <pc:sldMk cId="0" sldId="450"/>
        </pc:sldMkLst>
        <pc:spChg chg="mod">
          <ac:chgData name="Sidney Seckler" userId="73470fc2d5f88927" providerId="LiveId" clId="{B9E8DCFF-1486-4907-B394-A970BF7D45BE}" dt="2020-02-27T21:55:13.945" v="84" actId="1076"/>
          <ac:spMkLst>
            <pc:docMk/>
            <pc:sldMk cId="0" sldId="450"/>
            <ac:spMk id="2375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5:36.934" v="90" actId="1076"/>
          <ac:picMkLst>
            <pc:docMk/>
            <pc:sldMk cId="0" sldId="450"/>
            <ac:picMk id="4198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5:30.681" v="89" actId="14100"/>
          <ac:picMkLst>
            <pc:docMk/>
            <pc:sldMk cId="0" sldId="450"/>
            <ac:picMk id="41989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6:57.715" v="109" actId="14100"/>
        <pc:sldMkLst>
          <pc:docMk/>
          <pc:sldMk cId="0" sldId="451"/>
        </pc:sldMkLst>
        <pc:spChg chg="mod">
          <ac:chgData name="Sidney Seckler" userId="73470fc2d5f88927" providerId="LiveId" clId="{B9E8DCFF-1486-4907-B394-A970BF7D45BE}" dt="2020-02-27T21:56:57.715" v="109" actId="14100"/>
          <ac:spMkLst>
            <pc:docMk/>
            <pc:sldMk cId="0" sldId="451"/>
            <ac:spMk id="23554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7:24.652" v="115" actId="1076"/>
        <pc:sldMkLst>
          <pc:docMk/>
          <pc:sldMk cId="0" sldId="452"/>
        </pc:sldMkLst>
        <pc:spChg chg="mod">
          <ac:chgData name="Sidney Seckler" userId="73470fc2d5f88927" providerId="LiveId" clId="{B9E8DCFF-1486-4907-B394-A970BF7D45BE}" dt="2020-02-27T21:57:24.652" v="115" actId="1076"/>
          <ac:spMkLst>
            <pc:docMk/>
            <pc:sldMk cId="0" sldId="452"/>
            <ac:spMk id="236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7:18.109" v="114" actId="1076"/>
          <ac:spMkLst>
            <pc:docMk/>
            <pc:sldMk cId="0" sldId="452"/>
            <ac:spMk id="23656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2.892" v="730" actId="1076"/>
        <pc:sldMkLst>
          <pc:docMk/>
          <pc:sldMk cId="0" sldId="453"/>
        </pc:sldMkLst>
        <pc:spChg chg="mod">
          <ac:chgData name="Sidney Seckler" userId="73470fc2d5f88927" providerId="LiveId" clId="{B9E8DCFF-1486-4907-B394-A970BF7D45BE}" dt="2020-02-27T22:35:30.622" v="729" actId="14100"/>
          <ac:spMkLst>
            <pc:docMk/>
            <pc:sldMk cId="0" sldId="453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32.892" v="730" actId="1076"/>
          <ac:picMkLst>
            <pc:docMk/>
            <pc:sldMk cId="0" sldId="453"/>
            <ac:picMk id="962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9:30.909" v="262" actId="6549"/>
        <pc:sldMkLst>
          <pc:docMk/>
          <pc:sldMk cId="0" sldId="456"/>
        </pc:sldMkLst>
        <pc:spChg chg="mod">
          <ac:chgData name="Sidney Seckler" userId="73470fc2d5f88927" providerId="LiveId" clId="{B9E8DCFF-1486-4907-B394-A970BF7D45BE}" dt="2020-02-27T22:08:14.171" v="235" actId="14100"/>
          <ac:spMkLst>
            <pc:docMk/>
            <pc:sldMk cId="0" sldId="456"/>
            <ac:spMk id="2693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9:30.909" v="262" actId="6549"/>
          <ac:spMkLst>
            <pc:docMk/>
            <pc:sldMk cId="0" sldId="456"/>
            <ac:spMk id="26931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8:53.673" v="240" actId="1076"/>
          <ac:picMkLst>
            <pc:docMk/>
            <pc:sldMk cId="0" sldId="456"/>
            <ac:picMk id="5939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1:40.046" v="285" actId="1076"/>
        <pc:sldMkLst>
          <pc:docMk/>
          <pc:sldMk cId="0" sldId="457"/>
        </pc:sldMkLst>
        <pc:spChg chg="mod">
          <ac:chgData name="Sidney Seckler" userId="73470fc2d5f88927" providerId="LiveId" clId="{B9E8DCFF-1486-4907-B394-A970BF7D45BE}" dt="2020-02-27T22:09:49.277" v="266" actId="255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1:13.463" v="284" actId="6549"/>
          <ac:spMkLst>
            <pc:docMk/>
            <pc:sldMk cId="0" sldId="457"/>
            <ac:spMk id="27034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1:40.046" v="285" actId="1076"/>
          <ac:picMkLst>
            <pc:docMk/>
            <pc:sldMk cId="0" sldId="457"/>
            <ac:picMk id="6041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2:00.694" v="289" actId="1076"/>
        <pc:sldMkLst>
          <pc:docMk/>
          <pc:sldMk cId="0" sldId="458"/>
        </pc:sldMkLst>
        <pc:spChg chg="mod">
          <ac:chgData name="Sidney Seckler" userId="73470fc2d5f88927" providerId="LiveId" clId="{B9E8DCFF-1486-4907-B394-A970BF7D45BE}" dt="2020-02-27T22:11:52.606" v="288" actId="255"/>
          <ac:spMkLst>
            <pc:docMk/>
            <pc:sldMk cId="0" sldId="458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00.694" v="289" actId="1076"/>
          <ac:picMkLst>
            <pc:docMk/>
            <pc:sldMk cId="0" sldId="458"/>
            <ac:picMk id="6144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4:13.777" v="330" actId="14100"/>
        <pc:sldMkLst>
          <pc:docMk/>
          <pc:sldMk cId="0" sldId="459"/>
        </pc:sldMkLst>
        <pc:spChg chg="mod">
          <ac:chgData name="Sidney Seckler" userId="73470fc2d5f88927" providerId="LiveId" clId="{B9E8DCFF-1486-4907-B394-A970BF7D45BE}" dt="2020-02-27T22:14:02.176" v="325" actId="255"/>
          <ac:spMkLst>
            <pc:docMk/>
            <pc:sldMk cId="0" sldId="459"/>
            <ac:spMk id="27238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10.502" v="329" actId="1076"/>
          <ac:picMkLst>
            <pc:docMk/>
            <pc:sldMk cId="0" sldId="459"/>
            <ac:picMk id="6553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4:13.777" v="330" actId="14100"/>
          <ac:picMkLst>
            <pc:docMk/>
            <pc:sldMk cId="0" sldId="459"/>
            <ac:picMk id="65541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21.360" v="310" actId="947"/>
        <pc:sldMkLst>
          <pc:docMk/>
          <pc:sldMk cId="0" sldId="461"/>
        </pc:sldMkLst>
        <pc:spChg chg="mod">
          <ac:chgData name="Sidney Seckler" userId="73470fc2d5f88927" providerId="LiveId" clId="{B9E8DCFF-1486-4907-B394-A970BF7D45BE}" dt="2020-02-27T22:12:34.331" v="298" actId="255"/>
          <ac:spMkLst>
            <pc:docMk/>
            <pc:sldMk cId="0" sldId="461"/>
            <ac:spMk id="2775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3:21.360" v="310" actId="947"/>
          <ac:spMkLst>
            <pc:docMk/>
            <pc:sldMk cId="0" sldId="461"/>
            <ac:spMk id="27750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56.768" v="302" actId="1076"/>
          <ac:picMkLst>
            <pc:docMk/>
            <pc:sldMk cId="0" sldId="461"/>
            <ac:picMk id="63490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52.426" v="323" actId="14100"/>
        <pc:sldMkLst>
          <pc:docMk/>
          <pc:sldMk cId="0" sldId="462"/>
        </pc:sldMkLst>
        <pc:spChg chg="mod">
          <ac:chgData name="Sidney Seckler" userId="73470fc2d5f88927" providerId="LiveId" clId="{B9E8DCFF-1486-4907-B394-A970BF7D45BE}" dt="2020-02-27T22:13:31.908" v="312" actId="255"/>
          <ac:spMkLst>
            <pc:docMk/>
            <pc:sldMk cId="0" sldId="462"/>
            <ac:spMk id="27853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3:48.850" v="321" actId="1076"/>
          <ac:picMkLst>
            <pc:docMk/>
            <pc:sldMk cId="0" sldId="462"/>
            <ac:picMk id="64514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3:52.426" v="323" actId="14100"/>
          <ac:picMkLst>
            <pc:docMk/>
            <pc:sldMk cId="0" sldId="462"/>
            <ac:picMk id="64517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5:06.039" v="344" actId="947"/>
        <pc:sldMkLst>
          <pc:docMk/>
          <pc:sldMk cId="1886839313" sldId="463"/>
        </pc:sldMkLst>
        <pc:spChg chg="mod">
          <ac:chgData name="Sidney Seckler" userId="73470fc2d5f88927" providerId="LiveId" clId="{B9E8DCFF-1486-4907-B394-A970BF7D45BE}" dt="2020-02-27T22:14:45.999" v="337" actId="255"/>
          <ac:spMkLst>
            <pc:docMk/>
            <pc:sldMk cId="1886839313" sldId="463"/>
            <ac:spMk id="2826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5:06.039" v="344" actId="947"/>
          <ac:spMkLst>
            <pc:docMk/>
            <pc:sldMk cId="1886839313" sldId="463"/>
            <ac:spMk id="28262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35.468" v="334" actId="1076"/>
          <ac:picMkLst>
            <pc:docMk/>
            <pc:sldMk cId="1886839313" sldId="463"/>
            <ac:picMk id="66562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09.851" v="360" actId="1076"/>
        <pc:sldMkLst>
          <pc:docMk/>
          <pc:sldMk cId="0" sldId="464"/>
        </pc:sldMkLst>
        <pc:spChg chg="mod">
          <ac:chgData name="Sidney Seckler" userId="73470fc2d5f88927" providerId="LiveId" clId="{B9E8DCFF-1486-4907-B394-A970BF7D45BE}" dt="2020-02-27T22:15:21.785" v="347" actId="14100"/>
          <ac:spMkLst>
            <pc:docMk/>
            <pc:sldMk cId="0" sldId="464"/>
            <ac:spMk id="28365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6:06.054" v="359" actId="947"/>
          <ac:spMkLst>
            <pc:docMk/>
            <pc:sldMk cId="0" sldId="464"/>
            <ac:spMk id="283653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09.851" v="360" actId="1076"/>
          <ac:picMkLst>
            <pc:docMk/>
            <pc:sldMk cId="0" sldId="464"/>
            <ac:picMk id="67586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42.382" v="375" actId="1076"/>
        <pc:sldMkLst>
          <pc:docMk/>
          <pc:sldMk cId="341106671" sldId="465"/>
        </pc:sldMkLst>
        <pc:spChg chg="mod">
          <ac:chgData name="Sidney Seckler" userId="73470fc2d5f88927" providerId="LiveId" clId="{B9E8DCFF-1486-4907-B394-A970BF7D45BE}" dt="2020-02-27T22:16:20.949" v="362" actId="255"/>
          <ac:spMkLst>
            <pc:docMk/>
            <pc:sldMk cId="341106671" sldId="465"/>
            <ac:spMk id="28467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41.256" v="374" actId="1076"/>
          <ac:picMkLst>
            <pc:docMk/>
            <pc:sldMk cId="341106671" sldId="465"/>
            <ac:picMk id="68610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6:42.382" v="375" actId="1076"/>
          <ac:picMkLst>
            <pc:docMk/>
            <pc:sldMk cId="341106671" sldId="465"/>
            <ac:picMk id="68613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66"/>
        </pc:sldMkLst>
      </pc:sldChg>
      <pc:sldChg chg="modSp add mod">
        <pc:chgData name="Sidney Seckler" userId="73470fc2d5f88927" providerId="LiveId" clId="{B9E8DCFF-1486-4907-B394-A970BF7D45BE}" dt="2020-02-27T22:17:06.112" v="384" actId="1076"/>
        <pc:sldMkLst>
          <pc:docMk/>
          <pc:sldMk cId="4035844551" sldId="467"/>
        </pc:sldMkLst>
        <pc:spChg chg="mod">
          <ac:chgData name="Sidney Seckler" userId="73470fc2d5f88927" providerId="LiveId" clId="{B9E8DCFF-1486-4907-B394-A970BF7D45BE}" dt="2020-02-27T22:16:53.537" v="377" actId="255"/>
          <ac:spMkLst>
            <pc:docMk/>
            <pc:sldMk cId="4035844551" sldId="467"/>
            <ac:spMk id="28774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06.112" v="384" actId="1076"/>
          <ac:picMkLst>
            <pc:docMk/>
            <pc:sldMk cId="4035844551" sldId="467"/>
            <ac:picMk id="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02.869" v="382" actId="14100"/>
          <ac:picMkLst>
            <pc:docMk/>
            <pc:sldMk cId="4035844551" sldId="467"/>
            <ac:picMk id="706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7:31.612" v="389" actId="1076"/>
        <pc:sldMkLst>
          <pc:docMk/>
          <pc:sldMk cId="1633779736" sldId="468"/>
        </pc:sldMkLst>
        <pc:spChg chg="mod">
          <ac:chgData name="Sidney Seckler" userId="73470fc2d5f88927" providerId="LiveId" clId="{B9E8DCFF-1486-4907-B394-A970BF7D45BE}" dt="2020-02-27T22:17:16.608" v="386" actId="255"/>
          <ac:spMkLst>
            <pc:docMk/>
            <pc:sldMk cId="1633779736" sldId="468"/>
            <ac:spMk id="2897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31.612" v="389" actId="1076"/>
          <ac:picMkLst>
            <pc:docMk/>
            <pc:sldMk cId="1633779736" sldId="468"/>
            <ac:picMk id="7168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27.830" v="388" actId="1076"/>
          <ac:picMkLst>
            <pc:docMk/>
            <pc:sldMk cId="1633779736" sldId="468"/>
            <ac:picMk id="7168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7:48.946" v="395" actId="1076"/>
        <pc:sldMkLst>
          <pc:docMk/>
          <pc:sldMk cId="2142150138" sldId="469"/>
        </pc:sldMkLst>
        <pc:spChg chg="mod">
          <ac:chgData name="Sidney Seckler" userId="73470fc2d5f88927" providerId="LiveId" clId="{B9E8DCFF-1486-4907-B394-A970BF7D45BE}" dt="2020-02-27T22:17:37.453" v="390" actId="14100"/>
          <ac:spMkLst>
            <pc:docMk/>
            <pc:sldMk cId="2142150138" sldId="46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46.380" v="394" actId="14100"/>
          <ac:picMkLst>
            <pc:docMk/>
            <pc:sldMk cId="2142150138" sldId="469"/>
            <ac:picMk id="7270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48.946" v="395" actId="1076"/>
          <ac:picMkLst>
            <pc:docMk/>
            <pc:sldMk cId="2142150138" sldId="469"/>
            <ac:picMk id="72709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41430331" sldId="470"/>
        </pc:sldMkLst>
      </pc:sldChg>
      <pc:sldChg chg="modSp add mod">
        <pc:chgData name="Sidney Seckler" userId="73470fc2d5f88927" providerId="LiveId" clId="{B9E8DCFF-1486-4907-B394-A970BF7D45BE}" dt="2020-02-27T23:11:00.147" v="1269" actId="1076"/>
        <pc:sldMkLst>
          <pc:docMk/>
          <pc:sldMk cId="23227930" sldId="471"/>
        </pc:sldMkLst>
        <pc:spChg chg="mod">
          <ac:chgData name="Sidney Seckler" userId="73470fc2d5f88927" providerId="LiveId" clId="{B9E8DCFF-1486-4907-B394-A970BF7D45BE}" dt="2020-02-27T23:11:00.147" v="1269" actId="1076"/>
          <ac:spMkLst>
            <pc:docMk/>
            <pc:sldMk cId="23227930" sldId="471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10:50.156" v="1267" actId="1076"/>
          <ac:spMkLst>
            <pc:docMk/>
            <pc:sldMk cId="23227930" sldId="471"/>
            <ac:spMk id="23143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3:10:55.614" v="1268" actId="1076"/>
          <ac:picMkLst>
            <pc:docMk/>
            <pc:sldMk cId="23227930" sldId="471"/>
            <ac:picMk id="10549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36" v="208" actId="27636"/>
        <pc:sldMkLst>
          <pc:docMk/>
          <pc:sldMk cId="2338494902" sldId="474"/>
        </pc:sldMkLst>
        <pc:spChg chg="mod">
          <ac:chgData name="Sidney Seckler" userId="73470fc2d5f88927" providerId="LiveId" clId="{B9E8DCFF-1486-4907-B394-A970BF7D45BE}" dt="2020-02-27T22:04:22.436" v="208" actId="27636"/>
          <ac:spMkLst>
            <pc:docMk/>
            <pc:sldMk cId="2338494902" sldId="474"/>
            <ac:spMk id="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4:51.517" v="213" actId="6549"/>
        <pc:sldMkLst>
          <pc:docMk/>
          <pc:sldMk cId="1589128153" sldId="475"/>
        </pc:sldMkLst>
        <pc:spChg chg="mod">
          <ac:chgData name="Sidney Seckler" userId="73470fc2d5f88927" providerId="LiveId" clId="{B9E8DCFF-1486-4907-B394-A970BF7D45BE}" dt="2020-02-27T22:04:51.517" v="213" actId="6549"/>
          <ac:spMkLst>
            <pc:docMk/>
            <pc:sldMk cId="1589128153" sldId="475"/>
            <ac:spMk id="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12:16.980" v="294" actId="14100"/>
        <pc:sldMkLst>
          <pc:docMk/>
          <pc:sldMk cId="1820468522" sldId="476"/>
        </pc:sldMkLst>
        <pc:spChg chg="mod">
          <ac:chgData name="Sidney Seckler" userId="73470fc2d5f88927" providerId="LiveId" clId="{B9E8DCFF-1486-4907-B394-A970BF7D45BE}" dt="2020-02-27T22:12:11.577" v="292" actId="255"/>
          <ac:spMkLst>
            <pc:docMk/>
            <pc:sldMk cId="1820468522" sldId="476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16.980" v="294" actId="14100"/>
          <ac:picMkLst>
            <pc:docMk/>
            <pc:sldMk cId="1820468522" sldId="476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3:26.384" v="478" actId="255"/>
        <pc:sldMkLst>
          <pc:docMk/>
          <pc:sldMk cId="3767723696" sldId="477"/>
        </pc:sldMkLst>
        <pc:spChg chg="mod">
          <ac:chgData name="Sidney Seckler" userId="73470fc2d5f88927" providerId="LiveId" clId="{B9E8DCFF-1486-4907-B394-A970BF7D45BE}" dt="2020-02-27T22:23:26.384" v="478" actId="255"/>
          <ac:spMkLst>
            <pc:docMk/>
            <pc:sldMk cId="3767723696" sldId="47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7:16.782" v="525" actId="108"/>
        <pc:sldMkLst>
          <pc:docMk/>
          <pc:sldMk cId="1932601847" sldId="478"/>
        </pc:sldMkLst>
        <pc:spChg chg="mod">
          <ac:chgData name="Sidney Seckler" userId="73470fc2d5f88927" providerId="LiveId" clId="{B9E8DCFF-1486-4907-B394-A970BF7D45BE}" dt="2020-02-27T22:27:16.782" v="525" actId="108"/>
          <ac:spMkLst>
            <pc:docMk/>
            <pc:sldMk cId="1932601847" sldId="478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47.843" v="721" actId="14100"/>
        <pc:sldMkLst>
          <pc:docMk/>
          <pc:sldMk cId="890015777" sldId="479"/>
        </pc:sldMkLst>
        <pc:spChg chg="mod">
          <ac:chgData name="Sidney Seckler" userId="73470fc2d5f88927" providerId="LiveId" clId="{B9E8DCFF-1486-4907-B394-A970BF7D45BE}" dt="2020-02-27T22:34:47.843" v="721" actId="14100"/>
          <ac:spMkLst>
            <pc:docMk/>
            <pc:sldMk cId="890015777" sldId="479"/>
            <ac:spMk id="9830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9.257" v="731" actId="14100"/>
        <pc:sldMkLst>
          <pc:docMk/>
          <pc:sldMk cId="1360967830" sldId="480"/>
        </pc:sldMkLst>
        <pc:spChg chg="mod">
          <ac:chgData name="Sidney Seckler" userId="73470fc2d5f88927" providerId="LiveId" clId="{B9E8DCFF-1486-4907-B394-A970BF7D45BE}" dt="2020-02-27T22:35:39.257" v="731" actId="14100"/>
          <ac:spMkLst>
            <pc:docMk/>
            <pc:sldMk cId="1360967830" sldId="480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0:18.240" v="787" actId="1076"/>
        <pc:sldMkLst>
          <pc:docMk/>
          <pc:sldMk cId="2670603293" sldId="481"/>
        </pc:sldMkLst>
        <pc:spChg chg="mod">
          <ac:chgData name="Sidney Seckler" userId="73470fc2d5f88927" providerId="LiveId" clId="{B9E8DCFF-1486-4907-B394-A970BF7D45BE}" dt="2020-02-27T22:40:16.017" v="786" actId="14100"/>
          <ac:spMkLst>
            <pc:docMk/>
            <pc:sldMk cId="2670603293" sldId="481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18.240" v="787" actId="1076"/>
          <ac:picMkLst>
            <pc:docMk/>
            <pc:sldMk cId="2670603293" sldId="481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40:41.996" v="796" actId="1076"/>
        <pc:sldMkLst>
          <pc:docMk/>
          <pc:sldMk cId="563886989" sldId="482"/>
        </pc:sldMkLst>
        <pc:spChg chg="mod">
          <ac:chgData name="Sidney Seckler" userId="73470fc2d5f88927" providerId="LiveId" clId="{B9E8DCFF-1486-4907-B394-A970BF7D45BE}" dt="2020-02-27T22:40:28.529" v="790" actId="255"/>
          <ac:spMkLst>
            <pc:docMk/>
            <pc:sldMk cId="563886989" sldId="482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41.996" v="796" actId="1076"/>
          <ac:picMkLst>
            <pc:docMk/>
            <pc:sldMk cId="563886989" sldId="482"/>
            <ac:picMk id="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40:36.850" v="794" actId="1076"/>
          <ac:picMkLst>
            <pc:docMk/>
            <pc:sldMk cId="563886989" sldId="482"/>
            <ac:picMk id="4" creationId="{00000000-0000-0000-0000-000000000000}"/>
          </ac:picMkLst>
        </pc:picChg>
      </pc:sldChg>
      <pc:sldChg chg="add">
        <pc:chgData name="Sidney Seckler" userId="73470fc2d5f88927" providerId="LiveId" clId="{B9E8DCFF-1486-4907-B394-A970BF7D45BE}" dt="2020-02-27T22:18:15.047" v="396"/>
        <pc:sldMkLst>
          <pc:docMk/>
          <pc:sldMk cId="1745041132" sldId="484"/>
        </pc:sldMkLst>
      </pc:sldChg>
      <pc:sldChg chg="modSp add mod">
        <pc:chgData name="Sidney Seckler" userId="73470fc2d5f88927" providerId="LiveId" clId="{B9E8DCFF-1486-4907-B394-A970BF7D45BE}" dt="2020-02-27T22:36:50.574" v="750" actId="1076"/>
        <pc:sldMkLst>
          <pc:docMk/>
          <pc:sldMk cId="694596665" sldId="485"/>
        </pc:sldMkLst>
        <pc:spChg chg="mod">
          <ac:chgData name="Sidney Seckler" userId="73470fc2d5f88927" providerId="LiveId" clId="{B9E8DCFF-1486-4907-B394-A970BF7D45BE}" dt="2020-02-27T22:36:50.574" v="750" actId="1076"/>
          <ac:spMkLst>
            <pc:docMk/>
            <pc:sldMk cId="694596665" sldId="48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6:33.775" v="746" actId="14100"/>
          <ac:spMkLst>
            <pc:docMk/>
            <pc:sldMk cId="694596665" sldId="485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1:02.394" v="801" actId="14100"/>
        <pc:sldMkLst>
          <pc:docMk/>
          <pc:sldMk cId="4281847082" sldId="486"/>
        </pc:sldMkLst>
        <pc:spChg chg="mod">
          <ac:chgData name="Sidney Seckler" userId="73470fc2d5f88927" providerId="LiveId" clId="{B9E8DCFF-1486-4907-B394-A970BF7D45BE}" dt="2020-02-27T22:40:56.854" v="799" actId="1076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2.394" v="801" actId="14100"/>
          <ac:spMkLst>
            <pc:docMk/>
            <pc:sldMk cId="4281847082" sldId="486"/>
            <ac:spMk id="101378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28484897" sldId="491"/>
        </pc:sldMkLst>
      </pc:sldChg>
      <pc:sldChg chg="modSp add mod">
        <pc:chgData name="Sidney Seckler" userId="73470fc2d5f88927" providerId="LiveId" clId="{B9E8DCFF-1486-4907-B394-A970BF7D45BE}" dt="2020-02-27T22:23:36.503" v="480" actId="255"/>
        <pc:sldMkLst>
          <pc:docMk/>
          <pc:sldMk cId="1102598463" sldId="492"/>
        </pc:sldMkLst>
        <pc:spChg chg="mod">
          <ac:chgData name="Sidney Seckler" userId="73470fc2d5f88927" providerId="LiveId" clId="{B9E8DCFF-1486-4907-B394-A970BF7D45BE}" dt="2020-02-27T22:23:36.503" v="480" actId="255"/>
          <ac:spMkLst>
            <pc:docMk/>
            <pc:sldMk cId="1102598463" sldId="492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58.648" v="483" actId="255"/>
        <pc:sldMkLst>
          <pc:docMk/>
          <pc:sldMk cId="2239041012" sldId="493"/>
        </pc:sldMkLst>
        <pc:spChg chg="mod">
          <ac:chgData name="Sidney Seckler" userId="73470fc2d5f88927" providerId="LiveId" clId="{B9E8DCFF-1486-4907-B394-A970BF7D45BE}" dt="2020-02-27T22:23:58.648" v="483" actId="255"/>
          <ac:spMkLst>
            <pc:docMk/>
            <pc:sldMk cId="2239041012" sldId="493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46.764" v="481" actId="255"/>
        <pc:sldMkLst>
          <pc:docMk/>
          <pc:sldMk cId="1382682213" sldId="494"/>
        </pc:sldMkLst>
        <pc:spChg chg="mod">
          <ac:chgData name="Sidney Seckler" userId="73470fc2d5f88927" providerId="LiveId" clId="{B9E8DCFF-1486-4907-B394-A970BF7D45BE}" dt="2020-02-27T22:23:46.764" v="481" actId="255"/>
          <ac:spMkLst>
            <pc:docMk/>
            <pc:sldMk cId="1382682213" sldId="494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06.997" v="485" actId="255"/>
        <pc:sldMkLst>
          <pc:docMk/>
          <pc:sldMk cId="2054450687" sldId="495"/>
        </pc:sldMkLst>
        <pc:spChg chg="mod">
          <ac:chgData name="Sidney Seckler" userId="73470fc2d5f88927" providerId="LiveId" clId="{B9E8DCFF-1486-4907-B394-A970BF7D45BE}" dt="2020-02-27T22:24:06.997" v="485" actId="255"/>
          <ac:spMkLst>
            <pc:docMk/>
            <pc:sldMk cId="2054450687" sldId="495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16.918" v="487" actId="255"/>
        <pc:sldMkLst>
          <pc:docMk/>
          <pc:sldMk cId="3429676375" sldId="496"/>
        </pc:sldMkLst>
        <pc:spChg chg="mod">
          <ac:chgData name="Sidney Seckler" userId="73470fc2d5f88927" providerId="LiveId" clId="{B9E8DCFF-1486-4907-B394-A970BF7D45BE}" dt="2020-02-27T22:24:16.918" v="487" actId="255"/>
          <ac:spMkLst>
            <pc:docMk/>
            <pc:sldMk cId="3429676375" sldId="49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25.491" v="489" actId="255"/>
        <pc:sldMkLst>
          <pc:docMk/>
          <pc:sldMk cId="1270408300" sldId="497"/>
        </pc:sldMkLst>
        <pc:spChg chg="mod">
          <ac:chgData name="Sidney Seckler" userId="73470fc2d5f88927" providerId="LiveId" clId="{B9E8DCFF-1486-4907-B394-A970BF7D45BE}" dt="2020-02-27T22:24:25.491" v="489" actId="255"/>
          <ac:spMkLst>
            <pc:docMk/>
            <pc:sldMk cId="1270408300" sldId="49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38.357" v="491" actId="255"/>
        <pc:sldMkLst>
          <pc:docMk/>
          <pc:sldMk cId="2370221105" sldId="498"/>
        </pc:sldMkLst>
        <pc:spChg chg="mod">
          <ac:chgData name="Sidney Seckler" userId="73470fc2d5f88927" providerId="LiveId" clId="{B9E8DCFF-1486-4907-B394-A970BF7D45BE}" dt="2020-02-27T22:24:38.357" v="491" actId="255"/>
          <ac:spMkLst>
            <pc:docMk/>
            <pc:sldMk cId="2370221105" sldId="498"/>
            <ac:spMk id="25602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34:36.998" v="719" actId="14100"/>
        <pc:sldMkLst>
          <pc:docMk/>
          <pc:sldMk cId="3724349252" sldId="499"/>
        </pc:sldMkLst>
        <pc:spChg chg="mod">
          <ac:chgData name="Sidney Seckler" userId="73470fc2d5f88927" providerId="LiveId" clId="{B9E8DCFF-1486-4907-B394-A970BF7D45BE}" dt="2020-02-27T22:26:44.138" v="511" actId="108"/>
          <ac:spMkLst>
            <pc:docMk/>
            <pc:sldMk cId="3724349252" sldId="49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29.468" v="716" actId="1076"/>
          <ac:picMkLst>
            <pc:docMk/>
            <pc:sldMk cId="3724349252" sldId="499"/>
            <ac:picMk id="921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4:36.998" v="719" actId="14100"/>
          <ac:picMkLst>
            <pc:docMk/>
            <pc:sldMk cId="3724349252" sldId="499"/>
            <ac:picMk id="9216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34:44.064" v="720" actId="1076"/>
        <pc:sldMkLst>
          <pc:docMk/>
          <pc:sldMk cId="785629499" sldId="500"/>
        </pc:sldMkLst>
        <pc:spChg chg="mod">
          <ac:chgData name="Sidney Seckler" userId="73470fc2d5f88927" providerId="LiveId" clId="{B9E8DCFF-1486-4907-B394-A970BF7D45BE}" dt="2020-02-27T22:34:44.064" v="720" actId="1076"/>
          <ac:spMkLst>
            <pc:docMk/>
            <pc:sldMk cId="785629499" sldId="500"/>
            <ac:spMk id="254980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67277730" sldId="50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2761136768" sldId="50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14273135" sldId="50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083682811" sldId="50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146155646" sldId="50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788871648" sldId="50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305411668" sldId="50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65566012" sldId="50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416916454" sldId="5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5314731" sldId="5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758926798" sldId="51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541862111" sldId="5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1324535" sldId="5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260017325" sldId="52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199553748" sldId="52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83043740" sldId="52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09533671" sldId="52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927962132" sldId="52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74531225" sldId="528"/>
        </pc:sldMkLst>
      </pc:sldChg>
      <pc:sldMasterChg chg="delSldLayout">
        <pc:chgData name="Sidney Seckler" userId="73470fc2d5f88927" providerId="LiveId" clId="{B9E8DCFF-1486-4907-B394-A970BF7D45BE}" dt="2020-02-27T21:50:38.572" v="0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4129095251" sldId="2147483674"/>
          </pc:sldLayoutMkLst>
        </pc:sldLayoutChg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838195321" sldId="2147483675"/>
          </pc:sldLayoutMkLst>
        </pc:sldLayoutChg>
      </pc:sldMasterChg>
    </pc:docChg>
  </pc:docChgLst>
  <pc:docChgLst>
    <pc:chgData name="Sidney Seckler" userId="73470fc2d5f88927" providerId="LiveId" clId="{5F852AFB-0473-4E1F-AFF2-0E60385C1DD3}"/>
    <pc:docChg chg="delSld modSld sldOrd">
      <pc:chgData name="Sidney Seckler" userId="73470fc2d5f88927" providerId="LiveId" clId="{5F852AFB-0473-4E1F-AFF2-0E60385C1DD3}" dt="2020-05-19T13:42:17.675" v="25"/>
      <pc:docMkLst>
        <pc:docMk/>
      </pc:docMkLst>
      <pc:sldChg chg="del">
        <pc:chgData name="Sidney Seckler" userId="73470fc2d5f88927" providerId="LiveId" clId="{5F852AFB-0473-4E1F-AFF2-0E60385C1DD3}" dt="2020-05-19T13:41:26.963" v="18" actId="47"/>
        <pc:sldMkLst>
          <pc:docMk/>
          <pc:sldMk cId="657601869" sldId="304"/>
        </pc:sldMkLst>
      </pc:sldChg>
      <pc:sldChg chg="del">
        <pc:chgData name="Sidney Seckler" userId="73470fc2d5f88927" providerId="LiveId" clId="{5F852AFB-0473-4E1F-AFF2-0E60385C1DD3}" dt="2020-05-19T13:41:28.299" v="19" actId="47"/>
        <pc:sldMkLst>
          <pc:docMk/>
          <pc:sldMk cId="2385446230" sldId="305"/>
        </pc:sldMkLst>
      </pc:sldChg>
      <pc:sldChg chg="del">
        <pc:chgData name="Sidney Seckler" userId="73470fc2d5f88927" providerId="LiveId" clId="{5F852AFB-0473-4E1F-AFF2-0E60385C1DD3}" dt="2020-05-19T13:41:29.331" v="20" actId="47"/>
        <pc:sldMkLst>
          <pc:docMk/>
          <pc:sldMk cId="0" sldId="306"/>
        </pc:sldMkLst>
      </pc:sldChg>
      <pc:sldChg chg="del">
        <pc:chgData name="Sidney Seckler" userId="73470fc2d5f88927" providerId="LiveId" clId="{5F852AFB-0473-4E1F-AFF2-0E60385C1DD3}" dt="2020-05-19T13:41:30.346" v="21" actId="47"/>
        <pc:sldMkLst>
          <pc:docMk/>
          <pc:sldMk cId="2773760282" sldId="307"/>
        </pc:sldMkLst>
      </pc:sldChg>
      <pc:sldChg chg="del">
        <pc:chgData name="Sidney Seckler" userId="73470fc2d5f88927" providerId="LiveId" clId="{5F852AFB-0473-4E1F-AFF2-0E60385C1DD3}" dt="2020-05-19T13:41:30.987" v="22" actId="47"/>
        <pc:sldMkLst>
          <pc:docMk/>
          <pc:sldMk cId="3792783344" sldId="308"/>
        </pc:sldMkLst>
      </pc:sldChg>
      <pc:sldChg chg="del">
        <pc:chgData name="Sidney Seckler" userId="73470fc2d5f88927" providerId="LiveId" clId="{5F852AFB-0473-4E1F-AFF2-0E60385C1DD3}" dt="2020-05-19T13:41:32.265" v="23" actId="47"/>
        <pc:sldMkLst>
          <pc:docMk/>
          <pc:sldMk cId="0" sldId="455"/>
        </pc:sldMkLst>
      </pc:sldChg>
      <pc:sldChg chg="del">
        <pc:chgData name="Sidney Seckler" userId="73470fc2d5f88927" providerId="LiveId" clId="{5F852AFB-0473-4E1F-AFF2-0E60385C1DD3}" dt="2020-05-19T13:39:56.357" v="7" actId="47"/>
        <pc:sldMkLst>
          <pc:docMk/>
          <pc:sldMk cId="0" sldId="509"/>
        </pc:sldMkLst>
      </pc:sldChg>
      <pc:sldChg chg="del">
        <pc:chgData name="Sidney Seckler" userId="73470fc2d5f88927" providerId="LiveId" clId="{5F852AFB-0473-4E1F-AFF2-0E60385C1DD3}" dt="2020-05-19T13:39:57.893" v="8" actId="47"/>
        <pc:sldMkLst>
          <pc:docMk/>
          <pc:sldMk cId="0" sldId="510"/>
        </pc:sldMkLst>
      </pc:sldChg>
      <pc:sldChg chg="del">
        <pc:chgData name="Sidney Seckler" userId="73470fc2d5f88927" providerId="LiveId" clId="{5F852AFB-0473-4E1F-AFF2-0E60385C1DD3}" dt="2020-05-19T13:39:58.769" v="9" actId="47"/>
        <pc:sldMkLst>
          <pc:docMk/>
          <pc:sldMk cId="0" sldId="511"/>
        </pc:sldMkLst>
      </pc:sldChg>
      <pc:sldChg chg="del">
        <pc:chgData name="Sidney Seckler" userId="73470fc2d5f88927" providerId="LiveId" clId="{5F852AFB-0473-4E1F-AFF2-0E60385C1DD3}" dt="2020-05-19T13:40:10.713" v="10" actId="47"/>
        <pc:sldMkLst>
          <pc:docMk/>
          <pc:sldMk cId="3890078576" sldId="518"/>
        </pc:sldMkLst>
      </pc:sldChg>
      <pc:sldChg chg="del">
        <pc:chgData name="Sidney Seckler" userId="73470fc2d5f88927" providerId="LiveId" clId="{5F852AFB-0473-4E1F-AFF2-0E60385C1DD3}" dt="2020-05-19T13:41:00.546" v="14" actId="47"/>
        <pc:sldMkLst>
          <pc:docMk/>
          <pc:sldMk cId="662630249" sldId="531"/>
        </pc:sldMkLst>
      </pc:sldChg>
      <pc:sldChg chg="delSp">
        <pc:chgData name="Sidney Seckler" userId="73470fc2d5f88927" providerId="LiveId" clId="{5F852AFB-0473-4E1F-AFF2-0E60385C1DD3}" dt="2020-05-19T13:38:51.753" v="2" actId="478"/>
        <pc:sldMkLst>
          <pc:docMk/>
          <pc:sldMk cId="0" sldId="596"/>
        </pc:sldMkLst>
        <pc:spChg chg="del">
          <ac:chgData name="Sidney Seckler" userId="73470fc2d5f88927" providerId="LiveId" clId="{5F852AFB-0473-4E1F-AFF2-0E60385C1DD3}" dt="2020-05-19T13:38:51.753" v="2" actId="478"/>
          <ac:spMkLst>
            <pc:docMk/>
            <pc:sldMk cId="0" sldId="596"/>
            <ac:spMk id="9" creationId="{AA994182-CAB5-48ED-BFD3-777687226501}"/>
          </ac:spMkLst>
        </pc:spChg>
      </pc:sldChg>
      <pc:sldChg chg="del">
        <pc:chgData name="Sidney Seckler" userId="73470fc2d5f88927" providerId="LiveId" clId="{5F852AFB-0473-4E1F-AFF2-0E60385C1DD3}" dt="2020-05-19T13:38:44.979" v="0" actId="47"/>
        <pc:sldMkLst>
          <pc:docMk/>
          <pc:sldMk cId="2425038683" sldId="597"/>
        </pc:sldMkLst>
      </pc:sldChg>
      <pc:sldChg chg="del">
        <pc:chgData name="Sidney Seckler" userId="73470fc2d5f88927" providerId="LiveId" clId="{5F852AFB-0473-4E1F-AFF2-0E60385C1DD3}" dt="2020-05-19T13:38:47.908" v="1" actId="47"/>
        <pc:sldMkLst>
          <pc:docMk/>
          <pc:sldMk cId="1143956968" sldId="598"/>
        </pc:sldMkLst>
      </pc:sldChg>
      <pc:sldChg chg="del">
        <pc:chgData name="Sidney Seckler" userId="73470fc2d5f88927" providerId="LiveId" clId="{5F852AFB-0473-4E1F-AFF2-0E60385C1DD3}" dt="2020-05-19T13:39:34.392" v="3" actId="47"/>
        <pc:sldMkLst>
          <pc:docMk/>
          <pc:sldMk cId="2438417013" sldId="616"/>
        </pc:sldMkLst>
      </pc:sldChg>
      <pc:sldChg chg="del">
        <pc:chgData name="Sidney Seckler" userId="73470fc2d5f88927" providerId="LiveId" clId="{5F852AFB-0473-4E1F-AFF2-0E60385C1DD3}" dt="2020-05-19T13:39:35.877" v="4" actId="47"/>
        <pc:sldMkLst>
          <pc:docMk/>
          <pc:sldMk cId="2847622506" sldId="617"/>
        </pc:sldMkLst>
      </pc:sldChg>
      <pc:sldChg chg="del">
        <pc:chgData name="Sidney Seckler" userId="73470fc2d5f88927" providerId="LiveId" clId="{5F852AFB-0473-4E1F-AFF2-0E60385C1DD3}" dt="2020-05-19T13:39:36.611" v="5" actId="47"/>
        <pc:sldMkLst>
          <pc:docMk/>
          <pc:sldMk cId="4267926747" sldId="618"/>
        </pc:sldMkLst>
      </pc:sldChg>
      <pc:sldChg chg="del">
        <pc:chgData name="Sidney Seckler" userId="73470fc2d5f88927" providerId="LiveId" clId="{5F852AFB-0473-4E1F-AFF2-0E60385C1DD3}" dt="2020-05-19T13:39:37.444" v="6" actId="47"/>
        <pc:sldMkLst>
          <pc:docMk/>
          <pc:sldMk cId="2021036259" sldId="619"/>
        </pc:sldMkLst>
      </pc:sldChg>
      <pc:sldChg chg="del">
        <pc:chgData name="Sidney Seckler" userId="73470fc2d5f88927" providerId="LiveId" clId="{5F852AFB-0473-4E1F-AFF2-0E60385C1DD3}" dt="2020-05-19T13:41:02.875" v="16" actId="47"/>
        <pc:sldMkLst>
          <pc:docMk/>
          <pc:sldMk cId="1319044023" sldId="620"/>
        </pc:sldMkLst>
      </pc:sldChg>
      <pc:sldChg chg="del">
        <pc:chgData name="Sidney Seckler" userId="73470fc2d5f88927" providerId="LiveId" clId="{5F852AFB-0473-4E1F-AFF2-0E60385C1DD3}" dt="2020-05-19T13:41:25.534" v="17" actId="47"/>
        <pc:sldMkLst>
          <pc:docMk/>
          <pc:sldMk cId="831084579" sldId="623"/>
        </pc:sldMkLst>
      </pc:sldChg>
      <pc:sldChg chg="ord">
        <pc:chgData name="Sidney Seckler" userId="73470fc2d5f88927" providerId="LiveId" clId="{5F852AFB-0473-4E1F-AFF2-0E60385C1DD3}" dt="2020-05-19T13:42:17.675" v="25"/>
        <pc:sldMkLst>
          <pc:docMk/>
          <pc:sldMk cId="2778133297" sldId="626"/>
        </pc:sldMkLst>
      </pc:sldChg>
      <pc:sldChg chg="del">
        <pc:chgData name="Sidney Seckler" userId="73470fc2d5f88927" providerId="LiveId" clId="{5F852AFB-0473-4E1F-AFF2-0E60385C1DD3}" dt="2020-05-19T13:40:57.409" v="11" actId="47"/>
        <pc:sldMkLst>
          <pc:docMk/>
          <pc:sldMk cId="3128682542" sldId="643"/>
        </pc:sldMkLst>
      </pc:sldChg>
      <pc:sldChg chg="del">
        <pc:chgData name="Sidney Seckler" userId="73470fc2d5f88927" providerId="LiveId" clId="{5F852AFB-0473-4E1F-AFF2-0E60385C1DD3}" dt="2020-05-19T13:40:58.378" v="12" actId="47"/>
        <pc:sldMkLst>
          <pc:docMk/>
          <pc:sldMk cId="1682434061" sldId="644"/>
        </pc:sldMkLst>
      </pc:sldChg>
      <pc:sldChg chg="del">
        <pc:chgData name="Sidney Seckler" userId="73470fc2d5f88927" providerId="LiveId" clId="{5F852AFB-0473-4E1F-AFF2-0E60385C1DD3}" dt="2020-05-19T13:40:59.191" v="13" actId="47"/>
        <pc:sldMkLst>
          <pc:docMk/>
          <pc:sldMk cId="1929670044" sldId="645"/>
        </pc:sldMkLst>
      </pc:sldChg>
      <pc:sldChg chg="del">
        <pc:chgData name="Sidney Seckler" userId="73470fc2d5f88927" providerId="LiveId" clId="{5F852AFB-0473-4E1F-AFF2-0E60385C1DD3}" dt="2020-05-19T13:41:01.515" v="15" actId="47"/>
        <pc:sldMkLst>
          <pc:docMk/>
          <pc:sldMk cId="3364755010" sldId="646"/>
        </pc:sldMkLst>
      </pc:sldChg>
    </pc:docChg>
  </pc:docChgLst>
  <pc:docChgLst>
    <pc:chgData name="Sidney Seckler" userId="73470fc2d5f88927" providerId="LiveId" clId="{8C8375F1-18F7-4605-ADA9-768007A03F45}"/>
    <pc:docChg chg="undo custSel addSld delSld modSld sldOrd">
      <pc:chgData name="Sidney Seckler" userId="73470fc2d5f88927" providerId="LiveId" clId="{8C8375F1-18F7-4605-ADA9-768007A03F45}" dt="2020-03-13T10:17:59.257" v="2013" actId="1076"/>
      <pc:docMkLst>
        <pc:docMk/>
      </pc:docMkLst>
      <pc:sldChg chg="modSp mod">
        <pc:chgData name="Sidney Seckler" userId="73470fc2d5f88927" providerId="LiveId" clId="{8C8375F1-18F7-4605-ADA9-768007A03F45}" dt="2020-03-12T15:55:23.417" v="347" actId="6549"/>
        <pc:sldMkLst>
          <pc:docMk/>
          <pc:sldMk cId="0" sldId="256"/>
        </pc:sldMkLst>
        <pc:spChg chg="mod">
          <ac:chgData name="Sidney Seckler" userId="73470fc2d5f88927" providerId="LiveId" clId="{8C8375F1-18F7-4605-ADA9-768007A03F45}" dt="2020-03-12T15:55:23.417" v="347" actId="6549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4:57.448" v="341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8C8375F1-18F7-4605-ADA9-768007A03F45}" dt="2020-03-12T15:47:04.819" v="19" actId="20577"/>
        <pc:sldMkLst>
          <pc:docMk/>
          <pc:sldMk cId="0" sldId="257"/>
        </pc:sldMkLst>
        <pc:spChg chg="mod">
          <ac:chgData name="Sidney Seckler" userId="73470fc2d5f88927" providerId="LiveId" clId="{8C8375F1-18F7-4605-ADA9-768007A03F45}" dt="2020-03-12T15:47:04.819" v="19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3:05.666" v="802" actId="47"/>
        <pc:sldMkLst>
          <pc:docMk/>
          <pc:sldMk cId="0" sldId="258"/>
        </pc:sldMkLst>
      </pc:sldChg>
      <pc:sldChg chg="del">
        <pc:chgData name="Sidney Seckler" userId="73470fc2d5f88927" providerId="LiveId" clId="{8C8375F1-18F7-4605-ADA9-768007A03F45}" dt="2020-03-12T16:16:30.295" v="831" actId="47"/>
        <pc:sldMkLst>
          <pc:docMk/>
          <pc:sldMk cId="0" sldId="263"/>
        </pc:sldMkLst>
      </pc:sldChg>
      <pc:sldChg chg="del">
        <pc:chgData name="Sidney Seckler" userId="73470fc2d5f88927" providerId="LiveId" clId="{8C8375F1-18F7-4605-ADA9-768007A03F45}" dt="2020-03-12T15:54:47.835" v="321" actId="47"/>
        <pc:sldMkLst>
          <pc:docMk/>
          <pc:sldMk cId="0" sldId="264"/>
        </pc:sldMkLst>
      </pc:sldChg>
      <pc:sldChg chg="del">
        <pc:chgData name="Sidney Seckler" userId="73470fc2d5f88927" providerId="LiveId" clId="{8C8375F1-18F7-4605-ADA9-768007A03F45}" dt="2020-03-12T16:18:47.258" v="850" actId="47"/>
        <pc:sldMkLst>
          <pc:docMk/>
          <pc:sldMk cId="0" sldId="269"/>
        </pc:sldMkLst>
      </pc:sldChg>
      <pc:sldChg chg="del">
        <pc:chgData name="Sidney Seckler" userId="73470fc2d5f88927" providerId="LiveId" clId="{8C8375F1-18F7-4605-ADA9-768007A03F45}" dt="2020-03-12T17:09:58.855" v="1159" actId="47"/>
        <pc:sldMkLst>
          <pc:docMk/>
          <pc:sldMk cId="2462316998" sldId="272"/>
        </pc:sldMkLst>
      </pc:sldChg>
      <pc:sldChg chg="del">
        <pc:chgData name="Sidney Seckler" userId="73470fc2d5f88927" providerId="LiveId" clId="{8C8375F1-18F7-4605-ADA9-768007A03F45}" dt="2020-03-12T17:09:59.976" v="1160" actId="47"/>
        <pc:sldMkLst>
          <pc:docMk/>
          <pc:sldMk cId="2774318079" sldId="27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4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5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6"/>
        </pc:sldMkLst>
      </pc:sldChg>
      <pc:sldChg chg="addSp delSp modSp add mod">
        <pc:chgData name="Sidney Seckler" userId="73470fc2d5f88927" providerId="LiveId" clId="{8C8375F1-18F7-4605-ADA9-768007A03F45}" dt="2020-03-12T16:08:09.745" v="688" actId="20577"/>
        <pc:sldMkLst>
          <pc:docMk/>
          <pc:sldMk cId="0" sldId="277"/>
        </pc:sldMkLst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" creationId="{BBFDE838-CE71-4B0E-B4AA-9489DB529842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4" creationId="{0B858662-E824-4348-BD05-77C9B7F39175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5" creationId="{018675A8-615C-470B-AAE1-BACD98FA34AB}"/>
          </ac:spMkLst>
        </pc:spChg>
        <pc:spChg chg="add del mod">
          <ac:chgData name="Sidney Seckler" userId="73470fc2d5f88927" providerId="LiveId" clId="{8C8375F1-18F7-4605-ADA9-768007A03F45}" dt="2020-03-12T16:04:07.630" v="506" actId="478"/>
          <ac:spMkLst>
            <pc:docMk/>
            <pc:sldMk cId="0" sldId="277"/>
            <ac:spMk id="6" creationId="{8237770D-3EBE-401D-87DE-184B04C18F45}"/>
          </ac:spMkLst>
        </pc:spChg>
        <pc:spChg chg="add mod">
          <ac:chgData name="Sidney Seckler" userId="73470fc2d5f88927" providerId="LiveId" clId="{8C8375F1-18F7-4605-ADA9-768007A03F45}" dt="2020-03-12T16:06:39.307" v="613" actId="1076"/>
          <ac:spMkLst>
            <pc:docMk/>
            <pc:sldMk cId="0" sldId="277"/>
            <ac:spMk id="7" creationId="{D292DDCD-5BE8-49F6-AC5D-D3115404597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5" creationId="{BDD34071-8A51-48EF-8261-A0C3F42E27C2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6" creationId="{F7F34EA8-54AE-4F72-81B9-B8F20828309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7" creationId="{51F1AEDE-6EBD-489B-BDE6-922CD9D1269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8" creationId="{20E3FDC1-B8C3-443A-AA59-B39BDDBB6E4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9" creationId="{C270D46B-0352-4B0A-A26B-57D1D484C08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0" creationId="{310C177E-1AD5-4BD4-BFAE-440077E0AF91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24" creationId="{DE461DB1-6161-472E-96DA-2D1096511417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6" creationId="{756E5FDC-2C86-4BB3-9BEF-4805D59598C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7" creationId="{5276B1EC-73E6-4D69-A73F-74A39776D1D4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8" creationId="{FC7A7192-5C93-478B-9B02-54B845D21240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9" creationId="{DA0CE37F-41C1-431A-9294-63B4BD91892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0" creationId="{C57241BE-39D1-458D-A620-C832DEBEA8A2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1" creationId="{0AA934E1-39E7-405D-818B-BDBF4E704231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2" creationId="{EFE7C945-E7DD-43C0-BA08-900E0D47AEDF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3" creationId="{6666F0B4-399A-4274-8C18-E8D085CFD2C3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4" creationId="{0FA2A094-5FB7-4782-BDA7-C6EF240DC2C0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5" creationId="{DA862738-E79E-48C2-8C36-71D75000AFA6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36" creationId="{D7440E4B-EBC4-412C-BD33-546FCAE889DF}"/>
          </ac:spMkLst>
        </pc:spChg>
        <pc:spChg chg="add mod">
          <ac:chgData name="Sidney Seckler" userId="73470fc2d5f88927" providerId="LiveId" clId="{8C8375F1-18F7-4605-ADA9-768007A03F45}" dt="2020-03-12T16:07:11.279" v="619" actId="1076"/>
          <ac:spMkLst>
            <pc:docMk/>
            <pc:sldMk cId="0" sldId="277"/>
            <ac:spMk id="39" creationId="{1F4D0329-A555-49A8-9797-92C11B264C64}"/>
          </ac:spMkLst>
        </pc:spChg>
        <pc:spChg chg="add mod">
          <ac:chgData name="Sidney Seckler" userId="73470fc2d5f88927" providerId="LiveId" clId="{8C8375F1-18F7-4605-ADA9-768007A03F45}" dt="2020-03-12T16:06:58.790" v="616" actId="1076"/>
          <ac:spMkLst>
            <pc:docMk/>
            <pc:sldMk cId="0" sldId="277"/>
            <ac:spMk id="40" creationId="{80AABAF1-AC60-43CD-936C-3870229FD544}"/>
          </ac:spMkLst>
        </pc:spChg>
        <pc:spChg chg="add mod">
          <ac:chgData name="Sidney Seckler" userId="73470fc2d5f88927" providerId="LiveId" clId="{8C8375F1-18F7-4605-ADA9-768007A03F45}" dt="2020-03-12T16:08:09.745" v="688" actId="20577"/>
          <ac:spMkLst>
            <pc:docMk/>
            <pc:sldMk cId="0" sldId="277"/>
            <ac:spMk id="41" creationId="{CE43C1AF-0CE7-411C-893F-515C09CBCBD3}"/>
          </ac:spMkLst>
        </pc:spChg>
        <pc:spChg chg="mod">
          <ac:chgData name="Sidney Seckler" userId="73470fc2d5f88927" providerId="LiveId" clId="{8C8375F1-18F7-4605-ADA9-768007A03F45}" dt="2020-03-12T15:58:36.151" v="373" actId="14100"/>
          <ac:spMkLst>
            <pc:docMk/>
            <pc:sldMk cId="0" sldId="277"/>
            <ac:spMk id="26626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06:07.023" v="603" actId="1038"/>
          <ac:grpSpMkLst>
            <pc:docMk/>
            <pc:sldMk cId="0" sldId="277"/>
            <ac:grpSpMk id="3" creationId="{64637FC8-BD82-4D58-AAEF-1BA4B7D6B42C}"/>
          </ac:grpSpMkLst>
        </pc:grpChg>
        <pc:grpChg chg="add del mod">
          <ac:chgData name="Sidney Seckler" userId="73470fc2d5f88927" providerId="LiveId" clId="{8C8375F1-18F7-4605-ADA9-768007A03F45}" dt="2020-03-12T16:02:25.267" v="469" actId="165"/>
          <ac:grpSpMkLst>
            <pc:docMk/>
            <pc:sldMk cId="0" sldId="277"/>
            <ac:grpSpMk id="25" creationId="{B3AC1B85-AA90-4C07-A227-4B871F4E4FD0}"/>
          </ac:grpSpMkLst>
        </pc:grpChg>
        <pc:grpChg chg="del">
          <ac:chgData name="Sidney Seckler" userId="73470fc2d5f88927" providerId="LiveId" clId="{8C8375F1-18F7-4605-ADA9-768007A03F45}" dt="2020-03-12T15:58:49.736" v="374" actId="478"/>
          <ac:grpSpMkLst>
            <pc:docMk/>
            <pc:sldMk cId="0" sldId="277"/>
            <ac:grpSpMk id="26629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8:28.417" v="371"/>
          <ac:picMkLst>
            <pc:docMk/>
            <pc:sldMk cId="0" sldId="277"/>
            <ac:picMk id="13" creationId="{8C1D777A-B4F4-4252-AE66-0A8415C1C1F3}"/>
          </ac:picMkLst>
        </pc:picChg>
      </pc:sldChg>
      <pc:sldChg chg="addSp modSp add mod">
        <pc:chgData name="Sidney Seckler" userId="73470fc2d5f88927" providerId="LiveId" clId="{8C8375F1-18F7-4605-ADA9-768007A03F45}" dt="2020-03-12T16:16:13.152" v="828" actId="14100"/>
        <pc:sldMkLst>
          <pc:docMk/>
          <pc:sldMk cId="0" sldId="278"/>
        </pc:sldMkLst>
        <pc:spChg chg="mod">
          <ac:chgData name="Sidney Seckler" userId="73470fc2d5f88927" providerId="LiveId" clId="{8C8375F1-18F7-4605-ADA9-768007A03F45}" dt="2020-03-12T16:14:02.301" v="816" actId="14100"/>
          <ac:spMkLst>
            <pc:docMk/>
            <pc:sldMk cId="0" sldId="278"/>
            <ac:spMk id="276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3.152" v="828" actId="14100"/>
          <ac:spMkLst>
            <pc:docMk/>
            <pc:sldMk cId="0" sldId="278"/>
            <ac:spMk id="276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5.453" v="807"/>
          <ac:picMkLst>
            <pc:docMk/>
            <pc:sldMk cId="0" sldId="278"/>
            <ac:picMk id="4" creationId="{835D70A2-CF73-4591-B840-9CD15150EE89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81"/>
        </pc:sldMkLst>
      </pc:sldChg>
      <pc:sldChg chg="del">
        <pc:chgData name="Sidney Seckler" userId="73470fc2d5f88927" providerId="LiveId" clId="{8C8375F1-18F7-4605-ADA9-768007A03F45}" dt="2020-03-12T17:08:31.981" v="1144" actId="47"/>
        <pc:sldMkLst>
          <pc:docMk/>
          <pc:sldMk cId="0" sldId="282"/>
        </pc:sldMkLst>
      </pc:sldChg>
      <pc:sldChg chg="addSp modSp add mod">
        <pc:chgData name="Sidney Seckler" userId="73470fc2d5f88927" providerId="LiveId" clId="{8C8375F1-18F7-4605-ADA9-768007A03F45}" dt="2020-03-12T16:20:43.310" v="925" actId="113"/>
        <pc:sldMkLst>
          <pc:docMk/>
          <pc:sldMk cId="0" sldId="285"/>
        </pc:sldMkLst>
        <pc:spChg chg="mod">
          <ac:chgData name="Sidney Seckler" userId="73470fc2d5f88927" providerId="LiveId" clId="{8C8375F1-18F7-4605-ADA9-768007A03F45}" dt="2020-03-12T16:20:04.223" v="861" actId="1076"/>
          <ac:spMkLst>
            <pc:docMk/>
            <pc:sldMk cId="0" sldId="285"/>
            <ac:spMk id="34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27.259" v="920" actId="14100"/>
          <ac:spMkLst>
            <pc:docMk/>
            <pc:sldMk cId="0" sldId="285"/>
            <ac:spMk id="34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43.310" v="925" actId="113"/>
          <ac:spMkLst>
            <pc:docMk/>
            <pc:sldMk cId="0" sldId="285"/>
            <ac:spMk id="34821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9:51.091" v="857"/>
          <ac:picMkLst>
            <pc:docMk/>
            <pc:sldMk cId="0" sldId="285"/>
            <ac:picMk id="5" creationId="{B6F8FFBF-3304-42EB-B715-17F98BB1E5AA}"/>
          </ac:picMkLst>
        </pc:picChg>
      </pc:sldChg>
      <pc:sldChg chg="addSp modSp add mod">
        <pc:chgData name="Sidney Seckler" userId="73470fc2d5f88927" providerId="LiveId" clId="{8C8375F1-18F7-4605-ADA9-768007A03F45}" dt="2020-03-12T16:12:30.660" v="800" actId="1076"/>
        <pc:sldMkLst>
          <pc:docMk/>
          <pc:sldMk cId="0" sldId="286"/>
        </pc:sldMkLst>
        <pc:spChg chg="mod">
          <ac:chgData name="Sidney Seckler" userId="73470fc2d5f88927" providerId="LiveId" clId="{8C8375F1-18F7-4605-ADA9-768007A03F45}" dt="2020-03-12T16:11:35.803" v="791" actId="1076"/>
          <ac:spMkLst>
            <pc:docMk/>
            <pc:sldMk cId="0" sldId="286"/>
            <ac:spMk id="358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7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12:30.660" v="800" actId="1076"/>
          <ac:grpSpMkLst>
            <pc:docMk/>
            <pc:sldMk cId="0" sldId="286"/>
            <ac:grpSpMk id="2" creationId="{8827D150-5F63-4A3F-B29F-019B76424F28}"/>
          </ac:grpSpMkLst>
        </pc:grpChg>
        <pc:picChg chg="add">
          <ac:chgData name="Sidney Seckler" userId="73470fc2d5f88927" providerId="LiveId" clId="{8C8375F1-18F7-4605-ADA9-768007A03F45}" dt="2020-03-12T16:11:25.868" v="789"/>
          <ac:picMkLst>
            <pc:docMk/>
            <pc:sldMk cId="0" sldId="286"/>
            <ac:picMk id="16" creationId="{C74E7928-3E10-42E3-BC26-D8C9FD62A46A}"/>
          </ac:picMkLst>
        </pc:picChg>
      </pc:sldChg>
      <pc:sldChg chg="del">
        <pc:chgData name="Sidney Seckler" userId="73470fc2d5f88927" providerId="LiveId" clId="{8C8375F1-18F7-4605-ADA9-768007A03F45}" dt="2020-03-12T17:10:01.359" v="1161" actId="47"/>
        <pc:sldMkLst>
          <pc:docMk/>
          <pc:sldMk cId="0" sldId="290"/>
        </pc:sldMkLst>
      </pc:sldChg>
      <pc:sldChg chg="del">
        <pc:chgData name="Sidney Seckler" userId="73470fc2d5f88927" providerId="LiveId" clId="{8C8375F1-18F7-4605-ADA9-768007A03F45}" dt="2020-03-12T17:10:23.985" v="1168" actId="47"/>
        <pc:sldMkLst>
          <pc:docMk/>
          <pc:sldMk cId="0" sldId="29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01"/>
        </pc:sldMkLst>
        <pc:spChg chg="add del mod">
          <ac:chgData name="Sidney Seckler" userId="73470fc2d5f88927" providerId="LiveId" clId="{8C8375F1-18F7-4605-ADA9-768007A03F45}" dt="2020-03-12T16:56:52.107" v="990" actId="478"/>
          <ac:spMkLst>
            <pc:docMk/>
            <pc:sldMk cId="0" sldId="301"/>
            <ac:spMk id="3" creationId="{973BC873-4C10-4643-8EFD-B336195C9271}"/>
          </ac:spMkLst>
        </pc:spChg>
        <pc:spChg chg="add mod">
          <ac:chgData name="Sidney Seckler" userId="73470fc2d5f88927" providerId="LiveId" clId="{8C8375F1-18F7-4605-ADA9-768007A03F45}" dt="2020-03-12T16:59:00.446" v="1022" actId="1076"/>
          <ac:spMkLst>
            <pc:docMk/>
            <pc:sldMk cId="0" sldId="301"/>
            <ac:spMk id="7" creationId="{6D18A432-1316-4EE9-B7D1-F3D1CFAB8E6F}"/>
          </ac:spMkLst>
        </pc:spChg>
        <pc:spChg chg="del mod">
          <ac:chgData name="Sidney Seckler" userId="73470fc2d5f88927" providerId="LiveId" clId="{8C8375F1-18F7-4605-ADA9-768007A03F45}" dt="2020-03-12T16:56:49.210" v="989" actId="478"/>
          <ac:spMkLst>
            <pc:docMk/>
            <pc:sldMk cId="0" sldId="301"/>
            <ac:spMk id="5734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4.035" v="977"/>
          <ac:picMkLst>
            <pc:docMk/>
            <pc:sldMk cId="0" sldId="301"/>
            <ac:picMk id="4" creationId="{B262F463-904A-4703-A310-10A4D59A07DD}"/>
          </ac:picMkLst>
        </pc:picChg>
      </pc:sldChg>
      <pc:sldChg chg="del">
        <pc:chgData name="Sidney Seckler" userId="73470fc2d5f88927" providerId="LiveId" clId="{8C8375F1-18F7-4605-ADA9-768007A03F45}" dt="2020-03-12T16:55:15.214" v="970" actId="47"/>
        <pc:sldMkLst>
          <pc:docMk/>
          <pc:sldMk cId="2239611558" sldId="320"/>
        </pc:sldMkLst>
      </pc:sldChg>
      <pc:sldChg chg="addSp modSp add mod ord">
        <pc:chgData name="Sidney Seckler" userId="73470fc2d5f88927" providerId="LiveId" clId="{8C8375F1-18F7-4605-ADA9-768007A03F45}" dt="2020-03-12T18:06:34.996" v="1621"/>
        <pc:sldMkLst>
          <pc:docMk/>
          <pc:sldMk cId="3208834063" sldId="326"/>
        </pc:sldMkLst>
        <pc:spChg chg="mod">
          <ac:chgData name="Sidney Seckler" userId="73470fc2d5f88927" providerId="LiveId" clId="{8C8375F1-18F7-4605-ADA9-768007A03F45}" dt="2020-03-12T16:58:52.236" v="1021" actId="14100"/>
          <ac:spMkLst>
            <pc:docMk/>
            <pc:sldMk cId="3208834063" sldId="326"/>
            <ac:spMk id="839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13.160" v="1024" actId="207"/>
          <ac:spMkLst>
            <pc:docMk/>
            <pc:sldMk cId="3208834063" sldId="326"/>
            <ac:spMk id="83977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2.136" v="976"/>
          <ac:picMkLst>
            <pc:docMk/>
            <pc:sldMk cId="3208834063" sldId="326"/>
            <ac:picMk id="9" creationId="{ECE3E742-14C1-45AA-BBFD-B214F075ACF2}"/>
          </ac:picMkLst>
        </pc:picChg>
        <pc:cxnChg chg="mod">
          <ac:chgData name="Sidney Seckler" userId="73470fc2d5f88927" providerId="LiveId" clId="{8C8375F1-18F7-4605-ADA9-768007A03F45}" dt="2020-03-12T16:59:33.885" v="1026" actId="208"/>
          <ac:cxnSpMkLst>
            <pc:docMk/>
            <pc:sldMk cId="3208834063" sldId="326"/>
            <ac:cxnSpMk id="8397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6:59:25.651" v="1025" actId="208"/>
          <ac:cxnSpMkLst>
            <pc:docMk/>
            <pc:sldMk cId="3208834063" sldId="326"/>
            <ac:cxnSpMk id="83979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6:37.547" v="836" actId="47"/>
        <pc:sldMkLst>
          <pc:docMk/>
          <pc:sldMk cId="3866609991" sldId="328"/>
        </pc:sldMkLst>
      </pc:sldChg>
      <pc:sldChg chg="del">
        <pc:chgData name="Sidney Seckler" userId="73470fc2d5f88927" providerId="LiveId" clId="{8C8375F1-18F7-4605-ADA9-768007A03F45}" dt="2020-03-12T16:55:10.745" v="966" actId="47"/>
        <pc:sldMkLst>
          <pc:docMk/>
          <pc:sldMk cId="801243155" sldId="337"/>
        </pc:sldMkLst>
      </pc:sldChg>
      <pc:sldChg chg="addSp delSp modSp add mod">
        <pc:chgData name="Sidney Seckler" userId="73470fc2d5f88927" providerId="LiveId" clId="{8C8375F1-18F7-4605-ADA9-768007A03F45}" dt="2020-03-12T18:15:46.738" v="1657" actId="1076"/>
        <pc:sldMkLst>
          <pc:docMk/>
          <pc:sldMk cId="15169687" sldId="340"/>
        </pc:sldMkLst>
        <pc:spChg chg="mod">
          <ac:chgData name="Sidney Seckler" userId="73470fc2d5f88927" providerId="LiveId" clId="{8C8375F1-18F7-4605-ADA9-768007A03F45}" dt="2020-03-12T16:25:00.992" v="931" actId="14100"/>
          <ac:spMkLst>
            <pc:docMk/>
            <pc:sldMk cId="15169687" sldId="340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15:46.738" v="1657" actId="1076"/>
          <ac:picMkLst>
            <pc:docMk/>
            <pc:sldMk cId="15169687" sldId="340"/>
            <ac:picMk id="2" creationId="{17C1132E-D497-49F2-8154-E973B0AFC934}"/>
          </ac:picMkLst>
        </pc:picChg>
        <pc:picChg chg="add">
          <ac:chgData name="Sidney Seckler" userId="73470fc2d5f88927" providerId="LiveId" clId="{8C8375F1-18F7-4605-ADA9-768007A03F45}" dt="2020-03-12T16:24:45.592" v="928"/>
          <ac:picMkLst>
            <pc:docMk/>
            <pc:sldMk cId="15169687" sldId="340"/>
            <ac:picMk id="4" creationId="{E03D5675-2357-4389-BA77-CF2E5AEB0A9A}"/>
          </ac:picMkLst>
        </pc:picChg>
        <pc:picChg chg="del mod">
          <ac:chgData name="Sidney Seckler" userId="73470fc2d5f88927" providerId="LiveId" clId="{8C8375F1-18F7-4605-ADA9-768007A03F45}" dt="2020-03-12T18:15:15.136" v="1654" actId="478"/>
          <ac:picMkLst>
            <pc:docMk/>
            <pc:sldMk cId="15169687" sldId="340"/>
            <ac:picMk id="28674" creationId="{B88641DF-1823-445F-A00A-EEB9A65022BA}"/>
          </ac:picMkLst>
        </pc:picChg>
      </pc:sldChg>
      <pc:sldChg chg="del">
        <pc:chgData name="Sidney Seckler" userId="73470fc2d5f88927" providerId="LiveId" clId="{8C8375F1-18F7-4605-ADA9-768007A03F45}" dt="2020-03-12T16:55:18.326" v="973" actId="47"/>
        <pc:sldMkLst>
          <pc:docMk/>
          <pc:sldMk cId="2655976624" sldId="34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4158743202" sldId="346"/>
        </pc:sldMkLst>
        <pc:spChg chg="del mod">
          <ac:chgData name="Sidney Seckler" userId="73470fc2d5f88927" providerId="LiveId" clId="{8C8375F1-18F7-4605-ADA9-768007A03F45}" dt="2020-03-12T17:00:19.733" v="1034" actId="478"/>
          <ac:spMkLst>
            <pc:docMk/>
            <pc:sldMk cId="4158743202" sldId="346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21.295" v="1035"/>
          <ac:spMkLst>
            <pc:docMk/>
            <pc:sldMk cId="4158743202" sldId="346"/>
            <ac:spMk id="6" creationId="{4C4344E9-1EEA-4009-A2A5-22D0D708E442}"/>
          </ac:spMkLst>
        </pc:spChg>
        <pc:picChg chg="add">
          <ac:chgData name="Sidney Seckler" userId="73470fc2d5f88927" providerId="LiveId" clId="{8C8375F1-18F7-4605-ADA9-768007A03F45}" dt="2020-03-12T16:55:52.190" v="982"/>
          <ac:picMkLst>
            <pc:docMk/>
            <pc:sldMk cId="4158743202" sldId="346"/>
            <ac:picMk id="4" creationId="{97671814-B81D-4DF0-8634-76448DFBE7D9}"/>
          </ac:picMkLst>
        </pc:picChg>
        <pc:picChg chg="mod">
          <ac:chgData name="Sidney Seckler" userId="73470fc2d5f88927" providerId="LiveId" clId="{8C8375F1-18F7-4605-ADA9-768007A03F45}" dt="2020-03-12T16:58:30.793" v="1017" actId="1076"/>
          <ac:picMkLst>
            <pc:docMk/>
            <pc:sldMk cId="4158743202" sldId="346"/>
            <ac:picMk id="107524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2079722637" sldId="347"/>
        </pc:sldMkLst>
        <pc:spChg chg="add del mod">
          <ac:chgData name="Sidney Seckler" userId="73470fc2d5f88927" providerId="LiveId" clId="{8C8375F1-18F7-4605-ADA9-768007A03F45}" dt="2020-03-12T17:00:31.561" v="1037" actId="478"/>
          <ac:spMkLst>
            <pc:docMk/>
            <pc:sldMk cId="2079722637" sldId="347"/>
            <ac:spMk id="3" creationId="{0505A64D-3D39-4FC3-B130-FE51D2EF2AAF}"/>
          </ac:spMkLst>
        </pc:spChg>
        <pc:spChg chg="del mod">
          <ac:chgData name="Sidney Seckler" userId="73470fc2d5f88927" providerId="LiveId" clId="{8C8375F1-18F7-4605-ADA9-768007A03F45}" dt="2020-03-12T17:00:26.539" v="1036" actId="478"/>
          <ac:spMkLst>
            <pc:docMk/>
            <pc:sldMk cId="2079722637" sldId="347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33.224" v="1038"/>
          <ac:spMkLst>
            <pc:docMk/>
            <pc:sldMk cId="2079722637" sldId="347"/>
            <ac:spMk id="7" creationId="{464B48C2-B7C8-497A-89E3-232FBBBCCEF0}"/>
          </ac:spMkLst>
        </pc:spChg>
        <pc:picChg chg="add">
          <ac:chgData name="Sidney Seckler" userId="73470fc2d5f88927" providerId="LiveId" clId="{8C8375F1-18F7-4605-ADA9-768007A03F45}" dt="2020-03-12T16:55:54.861" v="983"/>
          <ac:picMkLst>
            <pc:docMk/>
            <pc:sldMk cId="2079722637" sldId="347"/>
            <ac:picMk id="4" creationId="{5AD0B17B-B07A-4515-B01B-14928C2A5891}"/>
          </ac:picMkLst>
        </pc:picChg>
        <pc:picChg chg="mod">
          <ac:chgData name="Sidney Seckler" userId="73470fc2d5f88927" providerId="LiveId" clId="{8C8375F1-18F7-4605-ADA9-768007A03F45}" dt="2020-03-12T16:58:36.891" v="1018" actId="1076"/>
          <ac:picMkLst>
            <pc:docMk/>
            <pc:sldMk cId="2079722637" sldId="347"/>
            <ac:picMk id="108548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2534215040" sldId="348"/>
        </pc:sldMkLst>
        <pc:spChg chg="add del mod">
          <ac:chgData name="Sidney Seckler" userId="73470fc2d5f88927" providerId="LiveId" clId="{8C8375F1-18F7-4605-ADA9-768007A03F45}" dt="2020-03-12T17:00:41.548" v="1040" actId="478"/>
          <ac:spMkLst>
            <pc:docMk/>
            <pc:sldMk cId="2534215040" sldId="348"/>
            <ac:spMk id="3" creationId="{1BA9D949-7DCD-48A6-B580-52BA63ACFF7B}"/>
          </ac:spMkLst>
        </pc:spChg>
        <pc:spChg chg="del mod">
          <ac:chgData name="Sidney Seckler" userId="73470fc2d5f88927" providerId="LiveId" clId="{8C8375F1-18F7-4605-ADA9-768007A03F45}" dt="2020-03-12T17:00:38.752" v="1039" actId="478"/>
          <ac:spMkLst>
            <pc:docMk/>
            <pc:sldMk cId="2534215040" sldId="348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42.915" v="1041"/>
          <ac:spMkLst>
            <pc:docMk/>
            <pc:sldMk cId="2534215040" sldId="348"/>
            <ac:spMk id="7" creationId="{5900576E-BEE5-4D7A-8591-15C7C01724C3}"/>
          </ac:spMkLst>
        </pc:spChg>
        <pc:picChg chg="add">
          <ac:chgData name="Sidney Seckler" userId="73470fc2d5f88927" providerId="LiveId" clId="{8C8375F1-18F7-4605-ADA9-768007A03F45}" dt="2020-03-12T16:55:56.995" v="984"/>
          <ac:picMkLst>
            <pc:docMk/>
            <pc:sldMk cId="2534215040" sldId="348"/>
            <ac:picMk id="4" creationId="{22585E47-B31C-4532-9B98-449117BA433F}"/>
          </ac:picMkLst>
        </pc:picChg>
      </pc:sldChg>
      <pc:sldChg chg="addSp delSp modSp add mod">
        <pc:chgData name="Sidney Seckler" userId="73470fc2d5f88927" providerId="LiveId" clId="{8C8375F1-18F7-4605-ADA9-768007A03F45}" dt="2020-03-12T16:16:21.476" v="830" actId="14100"/>
        <pc:sldMkLst>
          <pc:docMk/>
          <pc:sldMk cId="1584269674" sldId="358"/>
        </pc:sldMkLst>
        <pc:spChg chg="add">
          <ac:chgData name="Sidney Seckler" userId="73470fc2d5f88927" providerId="LiveId" clId="{8C8375F1-18F7-4605-ADA9-768007A03F45}" dt="2020-03-12T16:14:22.939" v="821"/>
          <ac:spMkLst>
            <pc:docMk/>
            <pc:sldMk cId="1584269674" sldId="358"/>
            <ac:spMk id="5" creationId="{49F0EEC2-94F6-4828-9220-FAF8DD169C5B}"/>
          </ac:spMkLst>
        </pc:spChg>
        <pc:spChg chg="mod">
          <ac:chgData name="Sidney Seckler" userId="73470fc2d5f88927" providerId="LiveId" clId="{8C8375F1-18F7-4605-ADA9-768007A03F45}" dt="2020-03-12T16:16:21.476" v="830" actId="14100"/>
          <ac:spMkLst>
            <pc:docMk/>
            <pc:sldMk cId="1584269674" sldId="358"/>
            <ac:spMk id="1198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6:14:21.550" v="820" actId="478"/>
          <ac:spMkLst>
            <pc:docMk/>
            <pc:sldMk cId="1584269674" sldId="358"/>
            <ac:spMk id="11981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46.256" v="811"/>
          <ac:picMkLst>
            <pc:docMk/>
            <pc:sldMk cId="1584269674" sldId="358"/>
            <ac:picMk id="4" creationId="{69294DD6-531A-4088-8D34-CB4D93EAF5DA}"/>
          </ac:picMkLst>
        </pc:picChg>
      </pc:sldChg>
      <pc:sldChg chg="addSp delSp modSp add mod">
        <pc:chgData name="Sidney Seckler" userId="73470fc2d5f88927" providerId="LiveId" clId="{8C8375F1-18F7-4605-ADA9-768007A03F45}" dt="2020-03-12T16:16:17.136" v="829" actId="14100"/>
        <pc:sldMkLst>
          <pc:docMk/>
          <pc:sldMk cId="2158256743" sldId="359"/>
        </pc:sldMkLst>
        <pc:spChg chg="add del mod">
          <ac:chgData name="Sidney Seckler" userId="73470fc2d5f88927" providerId="LiveId" clId="{8C8375F1-18F7-4605-ADA9-768007A03F45}" dt="2020-03-12T16:14:15.786" v="818" actId="478"/>
          <ac:spMkLst>
            <pc:docMk/>
            <pc:sldMk cId="2158256743" sldId="359"/>
            <ac:spMk id="3" creationId="{7D3BCA9D-F5B2-4400-BC9E-AA160EC936D9}"/>
          </ac:spMkLst>
        </pc:spChg>
        <pc:spChg chg="add">
          <ac:chgData name="Sidney Seckler" userId="73470fc2d5f88927" providerId="LiveId" clId="{8C8375F1-18F7-4605-ADA9-768007A03F45}" dt="2020-03-12T16:14:16.901" v="819"/>
          <ac:spMkLst>
            <pc:docMk/>
            <pc:sldMk cId="2158256743" sldId="359"/>
            <ac:spMk id="8" creationId="{91BD263A-A47E-4172-B93C-CBBBFD97300C}"/>
          </ac:spMkLst>
        </pc:spChg>
        <pc:spChg chg="del mod">
          <ac:chgData name="Sidney Seckler" userId="73470fc2d5f88927" providerId="LiveId" clId="{8C8375F1-18F7-4605-ADA9-768007A03F45}" dt="2020-03-12T16:14:12.490" v="817" actId="478"/>
          <ac:spMkLst>
            <pc:docMk/>
            <pc:sldMk cId="2158256743" sldId="359"/>
            <ac:spMk id="12083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7.136" v="829" actId="14100"/>
          <ac:spMkLst>
            <pc:docMk/>
            <pc:sldMk cId="2158256743" sldId="359"/>
            <ac:spMk id="1208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7.597" v="808"/>
          <ac:picMkLst>
            <pc:docMk/>
            <pc:sldMk cId="2158256743" sldId="359"/>
            <ac:picMk id="4" creationId="{ABD9C349-06D5-4345-8616-74FA75B7AF40}"/>
          </ac:picMkLst>
        </pc:picChg>
        <pc:picChg chg="add del">
          <ac:chgData name="Sidney Seckler" userId="73470fc2d5f88927" providerId="LiveId" clId="{8C8375F1-18F7-4605-ADA9-768007A03F45}" dt="2020-03-12T16:13:42.408" v="810" actId="478"/>
          <ac:picMkLst>
            <pc:docMk/>
            <pc:sldMk cId="2158256743" sldId="359"/>
            <ac:picMk id="5" creationId="{0498D062-4DD5-4198-BCC2-B7820500E317}"/>
          </ac:picMkLst>
        </pc:picChg>
      </pc:sldChg>
      <pc:sldChg chg="del">
        <pc:chgData name="Sidney Seckler" userId="73470fc2d5f88927" providerId="LiveId" clId="{8C8375F1-18F7-4605-ADA9-768007A03F45}" dt="2020-03-12T16:16:32.248" v="832" actId="47"/>
        <pc:sldMkLst>
          <pc:docMk/>
          <pc:sldMk cId="1169163662" sldId="360"/>
        </pc:sldMkLst>
      </pc:sldChg>
      <pc:sldChg chg="del">
        <pc:chgData name="Sidney Seckler" userId="73470fc2d5f88927" providerId="LiveId" clId="{8C8375F1-18F7-4605-ADA9-768007A03F45}" dt="2020-03-12T17:08:33.141" v="1145" actId="47"/>
        <pc:sldMkLst>
          <pc:docMk/>
          <pc:sldMk cId="2088751404" sldId="361"/>
        </pc:sldMkLst>
      </pc:sldChg>
      <pc:sldChg chg="del">
        <pc:chgData name="Sidney Seckler" userId="73470fc2d5f88927" providerId="LiveId" clId="{8C8375F1-18F7-4605-ADA9-768007A03F45}" dt="2020-03-12T17:08:37.042" v="1147" actId="47"/>
        <pc:sldMkLst>
          <pc:docMk/>
          <pc:sldMk cId="1854156294" sldId="362"/>
        </pc:sldMkLst>
      </pc:sldChg>
      <pc:sldChg chg="del">
        <pc:chgData name="Sidney Seckler" userId="73470fc2d5f88927" providerId="LiveId" clId="{8C8375F1-18F7-4605-ADA9-768007A03F45}" dt="2020-03-12T17:10:12.627" v="1164" actId="47"/>
        <pc:sldMkLst>
          <pc:docMk/>
          <pc:sldMk cId="2885192387" sldId="363"/>
        </pc:sldMkLst>
      </pc:sldChg>
      <pc:sldChg chg="addSp modSp add del mod">
        <pc:chgData name="Sidney Seckler" userId="73470fc2d5f88927" providerId="LiveId" clId="{8C8375F1-18F7-4605-ADA9-768007A03F45}" dt="2020-03-12T18:21:58.932" v="1695" actId="6549"/>
        <pc:sldMkLst>
          <pc:docMk/>
          <pc:sldMk cId="3175080412" sldId="364"/>
        </pc:sldMkLst>
        <pc:spChg chg="mod">
          <ac:chgData name="Sidney Seckler" userId="73470fc2d5f88927" providerId="LiveId" clId="{8C8375F1-18F7-4605-ADA9-768007A03F45}" dt="2020-03-12T17:29:32.203" v="1491" actId="14100"/>
          <ac:spMkLst>
            <pc:docMk/>
            <pc:sldMk cId="3175080412" sldId="364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1:58.932" v="1695" actId="6549"/>
          <ac:spMkLst>
            <pc:docMk/>
            <pc:sldMk cId="3175080412" sldId="364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35.286" v="1426"/>
          <ac:picMkLst>
            <pc:docMk/>
            <pc:sldMk cId="3175080412" sldId="364"/>
            <ac:picMk id="4" creationId="{C14D0196-8EF7-48AF-843B-D2E917702D87}"/>
          </ac:picMkLst>
        </pc:picChg>
      </pc:sldChg>
      <pc:sldChg chg="del">
        <pc:chgData name="Sidney Seckler" userId="73470fc2d5f88927" providerId="LiveId" clId="{8C8375F1-18F7-4605-ADA9-768007A03F45}" dt="2020-03-12T17:10:19.646" v="1166" actId="47"/>
        <pc:sldMkLst>
          <pc:docMk/>
          <pc:sldMk cId="2032524996" sldId="365"/>
        </pc:sldMkLst>
      </pc:sldChg>
      <pc:sldChg chg="del">
        <pc:chgData name="Sidney Seckler" userId="73470fc2d5f88927" providerId="LiveId" clId="{8C8375F1-18F7-4605-ADA9-768007A03F45}" dt="2020-03-12T17:10:21.271" v="1167" actId="47"/>
        <pc:sldMkLst>
          <pc:docMk/>
          <pc:sldMk cId="2184450132" sldId="367"/>
        </pc:sldMkLst>
      </pc:sldChg>
      <pc:sldChg chg="del">
        <pc:chgData name="Sidney Seckler" userId="73470fc2d5f88927" providerId="LiveId" clId="{8C8375F1-18F7-4605-ADA9-768007A03F45}" dt="2020-03-12T17:10:06.133" v="1162" actId="47"/>
        <pc:sldMkLst>
          <pc:docMk/>
          <pc:sldMk cId="1891755964" sldId="368"/>
        </pc:sldMkLst>
      </pc:sldChg>
      <pc:sldChg chg="del">
        <pc:chgData name="Sidney Seckler" userId="73470fc2d5f88927" providerId="LiveId" clId="{8C8375F1-18F7-4605-ADA9-768007A03F45}" dt="2020-03-12T17:10:09.618" v="1163" actId="47"/>
        <pc:sldMkLst>
          <pc:docMk/>
          <pc:sldMk cId="2976461756" sldId="369"/>
        </pc:sldMkLst>
      </pc:sldChg>
      <pc:sldChg chg="del">
        <pc:chgData name="Sidney Seckler" userId="73470fc2d5f88927" providerId="LiveId" clId="{8C8375F1-18F7-4605-ADA9-768007A03F45}" dt="2020-03-12T16:16:33.783" v="833" actId="47"/>
        <pc:sldMkLst>
          <pc:docMk/>
          <pc:sldMk cId="1956030356" sldId="370"/>
        </pc:sldMkLst>
      </pc:sldChg>
      <pc:sldChg chg="modSp mod">
        <pc:chgData name="Sidney Seckler" userId="73470fc2d5f88927" providerId="LiveId" clId="{8C8375F1-18F7-4605-ADA9-768007A03F45}" dt="2020-03-12T17:31:41.125" v="1516" actId="20577"/>
        <pc:sldMkLst>
          <pc:docMk/>
          <pc:sldMk cId="0" sldId="373"/>
        </pc:sldMkLst>
        <pc:spChg chg="mod">
          <ac:chgData name="Sidney Seckler" userId="73470fc2d5f88927" providerId="LiveId" clId="{8C8375F1-18F7-4605-ADA9-768007A03F45}" dt="2020-03-12T15:47:55.428" v="39" actId="20577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31:41.125" v="1516" actId="20577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48:02.535" v="41" actId="47"/>
        <pc:sldMkLst>
          <pc:docMk/>
          <pc:sldMk cId="2533927917" sldId="375"/>
        </pc:sldMkLst>
      </pc:sldChg>
      <pc:sldChg chg="del">
        <pc:chgData name="Sidney Seckler" userId="73470fc2d5f88927" providerId="LiveId" clId="{8C8375F1-18F7-4605-ADA9-768007A03F45}" dt="2020-03-12T15:48:00.715" v="40" actId="47"/>
        <pc:sldMkLst>
          <pc:docMk/>
          <pc:sldMk cId="1806874068" sldId="376"/>
        </pc:sldMkLst>
      </pc:sldChg>
      <pc:sldChg chg="del">
        <pc:chgData name="Sidney Seckler" userId="73470fc2d5f88927" providerId="LiveId" clId="{8C8375F1-18F7-4605-ADA9-768007A03F45}" dt="2020-03-12T15:51:04.656" v="230" actId="47"/>
        <pc:sldMkLst>
          <pc:docMk/>
          <pc:sldMk cId="396820690" sldId="378"/>
        </pc:sldMkLst>
      </pc:sldChg>
      <pc:sldChg chg="del">
        <pc:chgData name="Sidney Seckler" userId="73470fc2d5f88927" providerId="LiveId" clId="{8C8375F1-18F7-4605-ADA9-768007A03F45}" dt="2020-03-12T16:13:01.395" v="801" actId="47"/>
        <pc:sldMkLst>
          <pc:docMk/>
          <pc:sldMk cId="686247489" sldId="385"/>
        </pc:sldMkLst>
      </pc:sldChg>
      <pc:sldChg chg="del">
        <pc:chgData name="Sidney Seckler" userId="73470fc2d5f88927" providerId="LiveId" clId="{8C8375F1-18F7-4605-ADA9-768007A03F45}" dt="2020-03-12T16:13:07.057" v="803" actId="47"/>
        <pc:sldMkLst>
          <pc:docMk/>
          <pc:sldMk cId="1415701608" sldId="387"/>
        </pc:sldMkLst>
      </pc:sldChg>
      <pc:sldChg chg="del">
        <pc:chgData name="Sidney Seckler" userId="73470fc2d5f88927" providerId="LiveId" clId="{8C8375F1-18F7-4605-ADA9-768007A03F45}" dt="2020-03-12T15:54:45.945" v="320" actId="47"/>
        <pc:sldMkLst>
          <pc:docMk/>
          <pc:sldMk cId="4158603912" sldId="388"/>
        </pc:sldMkLst>
      </pc:sldChg>
      <pc:sldChg chg="del">
        <pc:chgData name="Sidney Seckler" userId="73470fc2d5f88927" providerId="LiveId" clId="{8C8375F1-18F7-4605-ADA9-768007A03F45}" dt="2020-03-12T16:16:36.444" v="835" actId="47"/>
        <pc:sldMkLst>
          <pc:docMk/>
          <pc:sldMk cId="3139864171" sldId="389"/>
        </pc:sldMkLst>
      </pc:sldChg>
      <pc:sldChg chg="addSp delSp modSp add mod">
        <pc:chgData name="Sidney Seckler" userId="73470fc2d5f88927" providerId="LiveId" clId="{8C8375F1-18F7-4605-ADA9-768007A03F45}" dt="2020-03-12T15:57:57.374" v="369" actId="1076"/>
        <pc:sldMkLst>
          <pc:docMk/>
          <pc:sldMk cId="0" sldId="395"/>
        </pc:sldMkLst>
        <pc:spChg chg="mod">
          <ac:chgData name="Sidney Seckler" userId="73470fc2d5f88927" providerId="LiveId" clId="{8C8375F1-18F7-4605-ADA9-768007A03F45}" dt="2020-03-12T15:56:50.081" v="355" actId="1076"/>
          <ac:spMkLst>
            <pc:docMk/>
            <pc:sldMk cId="0" sldId="395"/>
            <ac:spMk id="17408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3.171" v="368" actId="1076"/>
          <ac:spMkLst>
            <pc:docMk/>
            <pc:sldMk cId="0" sldId="395"/>
            <ac:spMk id="174109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1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2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3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4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5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6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7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8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7.374" v="369" actId="1076"/>
          <ac:spMkLst>
            <pc:docMk/>
            <pc:sldMk cId="0" sldId="395"/>
            <ac:spMk id="1741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5:57:53.171" v="368" actId="1076"/>
          <ac:grpSpMkLst>
            <pc:docMk/>
            <pc:sldMk cId="0" sldId="395"/>
            <ac:grpSpMk id="2" creationId="{F0810EA3-9E60-4AB3-874E-69A92FD5A7C5}"/>
          </ac:grpSpMkLst>
        </pc:grpChg>
        <pc:grpChg chg="add mod">
          <ac:chgData name="Sidney Seckler" userId="73470fc2d5f88927" providerId="LiveId" clId="{8C8375F1-18F7-4605-ADA9-768007A03F45}" dt="2020-03-12T15:57:43.023" v="365" actId="1076"/>
          <ac:grpSpMkLst>
            <pc:docMk/>
            <pc:sldMk cId="0" sldId="395"/>
            <ac:grpSpMk id="3" creationId="{BB6D2C4A-8087-4AF1-A93C-F4466E4703D1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02" creationId="{00000000-0000-0000-0000-000000000000}"/>
          </ac:grpSpMkLst>
        </pc:grpChg>
        <pc:grpChg chg="del mod">
          <ac:chgData name="Sidney Seckler" userId="73470fc2d5f88927" providerId="LiveId" clId="{8C8375F1-18F7-4605-ADA9-768007A03F45}" dt="2020-03-12T15:57:26.698" v="361" actId="165"/>
          <ac:grpSpMkLst>
            <pc:docMk/>
            <pc:sldMk cId="0" sldId="395"/>
            <ac:grpSpMk id="174139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48.174" v="367" actId="1076"/>
          <ac:grpSpMkLst>
            <pc:docMk/>
            <pc:sldMk cId="0" sldId="395"/>
            <ac:grpSpMk id="174140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43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6:34.449" v="350"/>
          <ac:picMkLst>
            <pc:docMk/>
            <pc:sldMk cId="0" sldId="395"/>
            <ac:picMk id="41" creationId="{D967E89D-2F3C-4618-9963-03DB952DCE32}"/>
          </ac:picMkLst>
        </pc:picChg>
        <pc:cxnChg chg="mod">
          <ac:chgData name="Sidney Seckler" userId="73470fc2d5f88927" providerId="LiveId" clId="{8C8375F1-18F7-4605-ADA9-768007A03F45}" dt="2020-03-12T15:57:02.474" v="356" actId="164"/>
          <ac:cxnSpMkLst>
            <pc:docMk/>
            <pc:sldMk cId="0" sldId="395"/>
            <ac:cxnSpMk id="17410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5:57:45.159" v="366" actId="1076"/>
          <ac:cxnSpMkLst>
            <pc:docMk/>
            <pc:sldMk cId="0" sldId="395"/>
            <ac:cxnSpMk id="174141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607800732" sldId="405"/>
        </pc:sldMkLst>
      </pc:sldChg>
      <pc:sldChg chg="addSp delSp modSp add mod">
        <pc:chgData name="Sidney Seckler" userId="73470fc2d5f88927" providerId="LiveId" clId="{8C8375F1-18F7-4605-ADA9-768007A03F45}" dt="2020-03-12T17:03:37.473" v="1088" actId="255"/>
        <pc:sldMkLst>
          <pc:docMk/>
          <pc:sldMk cId="0" sldId="411"/>
        </pc:sldMkLst>
        <pc:spChg chg="add mod">
          <ac:chgData name="Sidney Seckler" userId="73470fc2d5f88927" providerId="LiveId" clId="{8C8375F1-18F7-4605-ADA9-768007A03F45}" dt="2020-03-12T17:02:11.320" v="1062" actId="14100"/>
          <ac:spMkLst>
            <pc:docMk/>
            <pc:sldMk cId="0" sldId="411"/>
            <ac:spMk id="19149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16.847" v="1066" actId="27636"/>
          <ac:spMkLst>
            <pc:docMk/>
            <pc:sldMk cId="0" sldId="411"/>
            <ac:spMk id="19149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24.016" v="1068" actId="14100"/>
          <ac:spMkLst>
            <pc:docMk/>
            <pc:sldMk cId="0" sldId="411"/>
            <ac:spMk id="19149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30.260" v="1070" actId="14100"/>
          <ac:spMkLst>
            <pc:docMk/>
            <pc:sldMk cId="0" sldId="411"/>
            <ac:spMk id="19149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2:48.804" v="1075" actId="14100"/>
          <ac:spMkLst>
            <pc:docMk/>
            <pc:sldMk cId="0" sldId="411"/>
            <ac:spMk id="19149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37.473" v="1088" actId="255"/>
          <ac:spMkLst>
            <pc:docMk/>
            <pc:sldMk cId="0" sldId="411"/>
            <ac:spMk id="1914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04:29.886" v="1099" actId="14100"/>
        <pc:sldMkLst>
          <pc:docMk/>
          <pc:sldMk cId="0" sldId="412"/>
        </pc:sldMkLst>
        <pc:spChg chg="mod">
          <ac:chgData name="Sidney Seckler" userId="73470fc2d5f88927" providerId="LiveId" clId="{8C8375F1-18F7-4605-ADA9-768007A03F45}" dt="2020-03-12T17:04:29.886" v="1099" actId="14100"/>
          <ac:spMkLst>
            <pc:docMk/>
            <pc:sldMk cId="0" sldId="412"/>
            <ac:spMk id="1925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4:19.867" v="1097" actId="1076"/>
          <ac:spMkLst>
            <pc:docMk/>
            <pc:sldMk cId="0" sldId="412"/>
            <ac:spMk id="19251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3:48.319" v="1091" actId="14100"/>
          <ac:spMkLst>
            <pc:docMk/>
            <pc:sldMk cId="0" sldId="412"/>
            <ac:spMk id="19251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10.779" v="1082" actId="1076"/>
          <ac:spMkLst>
            <pc:docMk/>
            <pc:sldMk cId="0" sldId="412"/>
            <ac:spMk id="1925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4" creationId="{00000000-0000-0000-0000-000000000000}"/>
          </ac:graphicFrameMkLst>
        </pc:graphicFrameChg>
        <pc:graphicFrameChg chg="modGraphic">
          <ac:chgData name="Sidney Seckler" userId="73470fc2d5f88927" providerId="LiveId" clId="{8C8375F1-18F7-4605-ADA9-768007A03F45}" dt="2020-03-12T17:04:09.741" v="1095" actId="255"/>
          <ac:graphicFrameMkLst>
            <pc:docMk/>
            <pc:sldMk cId="0" sldId="412"/>
            <ac:graphicFrameMk id="192519" creationId="{00000000-0000-0000-0000-000000000000}"/>
          </ac:graphicFrameMkLst>
        </pc:graphicFrameChg>
        <pc:cxnChg chg="mod">
          <ac:chgData name="Sidney Seckler" userId="73470fc2d5f88927" providerId="LiveId" clId="{8C8375F1-18F7-4605-ADA9-768007A03F45}" dt="2020-03-12T17:04:29.886" v="1099" actId="14100"/>
          <ac:cxnSpMkLst>
            <pc:docMk/>
            <pc:sldMk cId="0" sldId="412"/>
            <ac:cxnSpMk id="192518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55:19.211" v="974" actId="47"/>
        <pc:sldMkLst>
          <pc:docMk/>
          <pc:sldMk cId="0" sldId="413"/>
        </pc:sldMkLst>
      </pc:sldChg>
      <pc:sldChg chg="del">
        <pc:chgData name="Sidney Seckler" userId="73470fc2d5f88927" providerId="LiveId" clId="{8C8375F1-18F7-4605-ADA9-768007A03F45}" dt="2020-03-12T16:55:24.018" v="975" actId="47"/>
        <pc:sldMkLst>
          <pc:docMk/>
          <pc:sldMk cId="0" sldId="414"/>
        </pc:sldMkLst>
      </pc:sldChg>
      <pc:sldChg chg="modSp add mod">
        <pc:chgData name="Sidney Seckler" userId="73470fc2d5f88927" providerId="LiveId" clId="{8C8375F1-18F7-4605-ADA9-768007A03F45}" dt="2020-03-12T18:24:22.641" v="1702" actId="1076"/>
        <pc:sldMkLst>
          <pc:docMk/>
          <pc:sldMk cId="0" sldId="415"/>
        </pc:sldMkLst>
        <pc:spChg chg="mod">
          <ac:chgData name="Sidney Seckler" userId="73470fc2d5f88927" providerId="LiveId" clId="{8C8375F1-18F7-4605-ADA9-768007A03F45}" dt="2020-03-12T18:24:22.641" v="1702" actId="1076"/>
          <ac:spMkLst>
            <pc:docMk/>
            <pc:sldMk cId="0" sldId="415"/>
            <ac:spMk id="2170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10.496" v="1699" actId="14100"/>
          <ac:spMkLst>
            <pc:docMk/>
            <pc:sldMk cId="0" sldId="415"/>
            <ac:spMk id="217093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2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0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1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2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3"/>
        </pc:sldMkLst>
      </pc:sldChg>
      <pc:sldChg chg="modSp add del mod">
        <pc:chgData name="Sidney Seckler" userId="73470fc2d5f88927" providerId="LiveId" clId="{8C8375F1-18F7-4605-ADA9-768007A03F45}" dt="2020-03-12T18:24:39.845" v="1706" actId="1076"/>
        <pc:sldMkLst>
          <pc:docMk/>
          <pc:sldMk cId="0" sldId="434"/>
        </pc:sldMkLst>
        <pc:spChg chg="mod">
          <ac:chgData name="Sidney Seckler" userId="73470fc2d5f88927" providerId="LiveId" clId="{8C8375F1-18F7-4605-ADA9-768007A03F45}" dt="2020-03-12T18:24:39.845" v="1706" actId="1076"/>
          <ac:spMkLst>
            <pc:docMk/>
            <pc:sldMk cId="0" sldId="434"/>
            <ac:spMk id="2365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26.918" v="1703" actId="14100"/>
          <ac:spMkLst>
            <pc:docMk/>
            <pc:sldMk cId="0" sldId="434"/>
            <ac:spMk id="236548" creationId="{00000000-0000-0000-0000-000000000000}"/>
          </ac:spMkLst>
        </pc:spChg>
      </pc:sldChg>
      <pc:sldChg chg="modSp add del mod">
        <pc:chgData name="Sidney Seckler" userId="73470fc2d5f88927" providerId="LiveId" clId="{8C8375F1-18F7-4605-ADA9-768007A03F45}" dt="2020-03-12T18:24:51.771" v="1708" actId="12"/>
        <pc:sldMkLst>
          <pc:docMk/>
          <pc:sldMk cId="0" sldId="435"/>
        </pc:sldMkLst>
        <pc:spChg chg="mod">
          <ac:chgData name="Sidney Seckler" userId="73470fc2d5f88927" providerId="LiveId" clId="{8C8375F1-18F7-4605-ADA9-768007A03F45}" dt="2020-03-12T18:24:51.771" v="1708" actId="12"/>
          <ac:spMkLst>
            <pc:docMk/>
            <pc:sldMk cId="0" sldId="435"/>
            <ac:spMk id="2375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46.487" v="1707" actId="14100"/>
          <ac:spMkLst>
            <pc:docMk/>
            <pc:sldMk cId="0" sldId="435"/>
            <ac:spMk id="237572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25:30.283" v="1710" actId="1076"/>
        <pc:sldMkLst>
          <pc:docMk/>
          <pc:sldMk cId="0" sldId="436"/>
        </pc:sldMkLst>
        <pc:spChg chg="mod">
          <ac:chgData name="Sidney Seckler" userId="73470fc2d5f88927" providerId="LiveId" clId="{8C8375F1-18F7-4605-ADA9-768007A03F45}" dt="2020-03-12T18:25:27.549" v="1709" actId="14100"/>
          <ac:spMkLst>
            <pc:docMk/>
            <pc:sldMk cId="0" sldId="436"/>
            <ac:spMk id="238595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30.283" v="1710" actId="1076"/>
          <ac:picMkLst>
            <pc:docMk/>
            <pc:sldMk cId="0" sldId="436"/>
            <ac:picMk id="238597" creationId="{00000000-0000-0000-0000-000000000000}"/>
          </ac:picMkLst>
        </pc:picChg>
      </pc:sldChg>
      <pc:sldChg chg="modSp add del mod">
        <pc:chgData name="Sidney Seckler" userId="73470fc2d5f88927" providerId="LiveId" clId="{8C8375F1-18F7-4605-ADA9-768007A03F45}" dt="2020-03-12T18:25:47.377" v="1715" actId="14100"/>
        <pc:sldMkLst>
          <pc:docMk/>
          <pc:sldMk cId="0" sldId="437"/>
        </pc:sldMkLst>
        <pc:spChg chg="mod">
          <ac:chgData name="Sidney Seckler" userId="73470fc2d5f88927" providerId="LiveId" clId="{8C8375F1-18F7-4605-ADA9-768007A03F45}" dt="2020-03-12T18:25:35.135" v="1711" actId="14100"/>
          <ac:spMkLst>
            <pc:docMk/>
            <pc:sldMk cId="0" sldId="437"/>
            <ac:spMk id="239620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42.107" v="1714" actId="1076"/>
          <ac:picMkLst>
            <pc:docMk/>
            <pc:sldMk cId="0" sldId="437"/>
            <ac:picMk id="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5:47.377" v="1715" actId="14100"/>
          <ac:picMkLst>
            <pc:docMk/>
            <pc:sldMk cId="0" sldId="437"/>
            <ac:picMk id="239621" creationId="{00000000-0000-0000-0000-000000000000}"/>
          </ac:picMkLst>
        </pc:picChg>
      </pc:sldChg>
      <pc:sldChg chg="addSp delSp modSp add del mod">
        <pc:chgData name="Sidney Seckler" userId="73470fc2d5f88927" providerId="LiveId" clId="{8C8375F1-18F7-4605-ADA9-768007A03F45}" dt="2020-03-12T18:27:44.928" v="1760" actId="14100"/>
        <pc:sldMkLst>
          <pc:docMk/>
          <pc:sldMk cId="0" sldId="438"/>
        </pc:sldMkLst>
        <pc:spChg chg="mod">
          <ac:chgData name="Sidney Seckler" userId="73470fc2d5f88927" providerId="LiveId" clId="{8C8375F1-18F7-4605-ADA9-768007A03F45}" dt="2020-03-12T18:27:39.065" v="1758" actId="113"/>
          <ac:spMkLst>
            <pc:docMk/>
            <pc:sldMk cId="0" sldId="438"/>
            <ac:spMk id="2406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5:53.365" v="1716" actId="14100"/>
          <ac:spMkLst>
            <pc:docMk/>
            <pc:sldMk cId="0" sldId="438"/>
            <ac:spMk id="2406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20.155" v="1755" actId="6549"/>
          <ac:spMkLst>
            <pc:docMk/>
            <pc:sldMk cId="0" sldId="438"/>
            <ac:spMk id="2406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7:44.928" v="1760" actId="14100"/>
          <ac:spMkLst>
            <pc:docMk/>
            <pc:sldMk cId="0" sldId="438"/>
            <ac:spMk id="24064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31.419" v="1757" actId="1076"/>
          <ac:spMkLst>
            <pc:docMk/>
            <pc:sldMk cId="0" sldId="438"/>
            <ac:spMk id="24065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8:34.124" v="1772" actId="14100"/>
        <pc:sldMkLst>
          <pc:docMk/>
          <pc:sldMk cId="0" sldId="439"/>
        </pc:sldMkLst>
        <pc:spChg chg="mod">
          <ac:chgData name="Sidney Seckler" userId="73470fc2d5f88927" providerId="LiveId" clId="{8C8375F1-18F7-4605-ADA9-768007A03F45}" dt="2020-03-12T18:27:56.556" v="1763" actId="113"/>
          <ac:spMkLst>
            <pc:docMk/>
            <pc:sldMk cId="0" sldId="439"/>
            <ac:spMk id="24166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5.450" v="1766" actId="478"/>
          <ac:spMkLst>
            <pc:docMk/>
            <pc:sldMk cId="0" sldId="439"/>
            <ac:spMk id="24166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34.124" v="1772" actId="14100"/>
          <ac:spMkLst>
            <pc:docMk/>
            <pc:sldMk cId="0" sldId="439"/>
            <ac:spMk id="24167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2.903" v="1769" actId="478"/>
          <ac:spMkLst>
            <pc:docMk/>
            <pc:sldMk cId="0" sldId="439"/>
            <ac:spMk id="24167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1.076" v="1768" actId="478"/>
          <ac:spMkLst>
            <pc:docMk/>
            <pc:sldMk cId="0" sldId="439"/>
            <ac:spMk id="24167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8.630" v="1767" actId="478"/>
          <ac:spMkLst>
            <pc:docMk/>
            <pc:sldMk cId="0" sldId="439"/>
            <ac:spMk id="24167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8:03.358" v="1765" actId="14100"/>
          <ac:spMkLst>
            <pc:docMk/>
            <pc:sldMk cId="0" sldId="439"/>
            <ac:spMk id="2416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23.219" v="1771" actId="14100"/>
          <ac:spMkLst>
            <pc:docMk/>
            <pc:sldMk cId="0" sldId="439"/>
            <ac:spMk id="241675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9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9:07.851" v="1782" actId="1076"/>
        <pc:sldMkLst>
          <pc:docMk/>
          <pc:sldMk cId="0" sldId="440"/>
        </pc:sldMkLst>
        <pc:spChg chg="mod">
          <ac:chgData name="Sidney Seckler" userId="73470fc2d5f88927" providerId="LiveId" clId="{8C8375F1-18F7-4605-ADA9-768007A03F45}" dt="2020-03-12T18:28:57.551" v="1779" actId="27636"/>
          <ac:spMkLst>
            <pc:docMk/>
            <pc:sldMk cId="0" sldId="440"/>
            <ac:spMk id="24269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0.757" v="1773" actId="14100"/>
          <ac:spMkLst>
            <pc:docMk/>
            <pc:sldMk cId="0" sldId="440"/>
            <ac:spMk id="24269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4.291" v="1774" actId="113"/>
          <ac:spMkLst>
            <pc:docMk/>
            <pc:sldMk cId="0" sldId="440"/>
            <ac:spMk id="24269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9:07.851" v="1782" actId="1076"/>
          <ac:spMkLst>
            <pc:docMk/>
            <pc:sldMk cId="0" sldId="440"/>
            <ac:spMk id="24270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0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0:58.804" v="1805" actId="1076"/>
        <pc:sldMkLst>
          <pc:docMk/>
          <pc:sldMk cId="0" sldId="441"/>
        </pc:sldMkLst>
        <pc:spChg chg="mod">
          <ac:chgData name="Sidney Seckler" userId="73470fc2d5f88927" providerId="LiveId" clId="{8C8375F1-18F7-4605-ADA9-768007A03F45}" dt="2020-03-12T18:30:09.824" v="1794" actId="108"/>
          <ac:spMkLst>
            <pc:docMk/>
            <pc:sldMk cId="0" sldId="441"/>
            <ac:spMk id="2437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44.578" v="1802" actId="14100"/>
          <ac:spMkLst>
            <pc:docMk/>
            <pc:sldMk cId="0" sldId="441"/>
            <ac:spMk id="2437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0.987" v="1795" actId="108"/>
          <ac:spMkLst>
            <pc:docMk/>
            <pc:sldMk cId="0" sldId="441"/>
            <ac:spMk id="24372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49.532" v="1803" actId="255"/>
          <ac:spMkLst>
            <pc:docMk/>
            <pc:sldMk cId="0" sldId="441"/>
            <ac:spMk id="24372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58.804" v="1805" actId="1076"/>
          <ac:spMkLst>
            <pc:docMk/>
            <pc:sldMk cId="0" sldId="441"/>
            <ac:spMk id="24372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1:27.189" v="1812" actId="1076"/>
        <pc:sldMkLst>
          <pc:docMk/>
          <pc:sldMk cId="0" sldId="442"/>
        </pc:sldMkLst>
        <pc:spChg chg="mod">
          <ac:chgData name="Sidney Seckler" userId="73470fc2d5f88927" providerId="LiveId" clId="{8C8375F1-18F7-4605-ADA9-768007A03F45}" dt="2020-03-12T18:31:08.235" v="1807" actId="6549"/>
          <ac:spMkLst>
            <pc:docMk/>
            <pc:sldMk cId="0" sldId="442"/>
            <ac:spMk id="2447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04.439" v="1806" actId="14100"/>
          <ac:spMkLst>
            <pc:docMk/>
            <pc:sldMk cId="0" sldId="442"/>
            <ac:spMk id="24474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27.189" v="1812" actId="1076"/>
          <ac:spMkLst>
            <pc:docMk/>
            <pc:sldMk cId="0" sldId="442"/>
            <ac:spMk id="24475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2"/>
            <ac:graphicFrameMk id="2" creationId="{00000000-0000-0000-0000-000000000000}"/>
          </ac:graphicFrameMkLst>
        </pc:graphicFrameChg>
        <pc:cxnChg chg="del">
          <ac:chgData name="Sidney Seckler" userId="73470fc2d5f88927" providerId="LiveId" clId="{8C8375F1-18F7-4605-ADA9-768007A03F45}" dt="2020-03-12T18:31:23.351" v="1811" actId="478"/>
          <ac:cxnSpMkLst>
            <pc:docMk/>
            <pc:sldMk cId="0" sldId="442"/>
            <ac:cxnSpMk id="244751" creationId="{00000000-0000-0000-0000-000000000000}"/>
          </ac:cxnSpMkLst>
        </pc:cxnChg>
        <pc:cxnChg chg="del">
          <ac:chgData name="Sidney Seckler" userId="73470fc2d5f88927" providerId="LiveId" clId="{8C8375F1-18F7-4605-ADA9-768007A03F45}" dt="2020-03-12T18:31:21.704" v="1810" actId="478"/>
          <ac:cxnSpMkLst>
            <pc:docMk/>
            <pc:sldMk cId="0" sldId="442"/>
            <ac:cxnSpMk id="244752" creationId="{00000000-0000-0000-0000-000000000000}"/>
          </ac:cxnSpMkLst>
        </pc:cxnChg>
      </pc:sldChg>
      <pc:sldChg chg="addSp delSp modSp add del mod">
        <pc:chgData name="Sidney Seckler" userId="73470fc2d5f88927" providerId="LiveId" clId="{8C8375F1-18F7-4605-ADA9-768007A03F45}" dt="2020-03-12T18:31:57.533" v="1819" actId="1076"/>
        <pc:sldMkLst>
          <pc:docMk/>
          <pc:sldMk cId="0" sldId="443"/>
        </pc:sldMkLst>
        <pc:spChg chg="mod">
          <ac:chgData name="Sidney Seckler" userId="73470fc2d5f88927" providerId="LiveId" clId="{8C8375F1-18F7-4605-ADA9-768007A03F45}" dt="2020-03-12T18:31:40.250" v="1815" actId="27636"/>
          <ac:spMkLst>
            <pc:docMk/>
            <pc:sldMk cId="0" sldId="443"/>
            <ac:spMk id="24576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32.398" v="1813" actId="14100"/>
          <ac:spMkLst>
            <pc:docMk/>
            <pc:sldMk cId="0" sldId="443"/>
            <ac:spMk id="24576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8.235" v="1799" actId="108"/>
          <ac:spMkLst>
            <pc:docMk/>
            <pc:sldMk cId="0" sldId="443"/>
            <ac:spMk id="2457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7.533" v="1819" actId="1076"/>
          <ac:spMkLst>
            <pc:docMk/>
            <pc:sldMk cId="0" sldId="443"/>
            <ac:spMk id="24577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4.233" v="1818" actId="1076"/>
          <ac:spMkLst>
            <pc:docMk/>
            <pc:sldMk cId="0" sldId="443"/>
            <ac:spMk id="24577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4" creationId="{00000000-0000-0000-0000-000000000000}"/>
          </ac:graphicFrameMkLst>
        </pc:graphicFrameChg>
      </pc:sldChg>
      <pc:sldChg chg="modSp add del mod">
        <pc:chgData name="Sidney Seckler" userId="73470fc2d5f88927" providerId="LiveId" clId="{8C8375F1-18F7-4605-ADA9-768007A03F45}" dt="2020-03-12T18:32:08.793" v="1822" actId="27636"/>
        <pc:sldMkLst>
          <pc:docMk/>
          <pc:sldMk cId="0" sldId="444"/>
        </pc:sldMkLst>
        <pc:spChg chg="mod">
          <ac:chgData name="Sidney Seckler" userId="73470fc2d5f88927" providerId="LiveId" clId="{8C8375F1-18F7-4605-ADA9-768007A03F45}" dt="2020-03-12T18:32:08.793" v="1822" actId="27636"/>
          <ac:spMkLst>
            <pc:docMk/>
            <pc:sldMk cId="0" sldId="444"/>
            <ac:spMk id="2467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2:04.493" v="1820" actId="14100"/>
          <ac:spMkLst>
            <pc:docMk/>
            <pc:sldMk cId="0" sldId="444"/>
            <ac:spMk id="246790" creationId="{00000000-0000-0000-0000-000000000000}"/>
          </ac:spMkLst>
        </pc:spChg>
      </pc:sldChg>
      <pc:sldChg chg="addSp modSp add del">
        <pc:chgData name="Sidney Seckler" userId="73470fc2d5f88927" providerId="LiveId" clId="{8C8375F1-18F7-4605-ADA9-768007A03F45}" dt="2020-03-12T18:29:56.779" v="1793" actId="1076"/>
        <pc:sldMkLst>
          <pc:docMk/>
          <pc:sldMk cId="0" sldId="445"/>
        </pc:sldMkLst>
        <pc:spChg chg="mod">
          <ac:chgData name="Sidney Seckler" userId="73470fc2d5f88927" providerId="LiveId" clId="{8C8375F1-18F7-4605-ADA9-768007A03F45}" dt="2020-03-12T18:29:15.694" v="1783" actId="14100"/>
          <ac:spMkLst>
            <pc:docMk/>
            <pc:sldMk cId="0" sldId="445"/>
            <ac:spMk id="2478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29:56.779" v="1793" actId="1076"/>
          <ac:grpSpMkLst>
            <pc:docMk/>
            <pc:sldMk cId="0" sldId="445"/>
            <ac:grpSpMk id="2" creationId="{BFB293FF-CB2C-4063-9CC6-46FC2B608396}"/>
          </ac:grpSpMkLst>
        </pc:grpChg>
        <pc:picChg chg="mod">
          <ac:chgData name="Sidney Seckler" userId="73470fc2d5f88927" providerId="LiveId" clId="{8C8375F1-18F7-4605-ADA9-768007A03F45}" dt="2020-03-12T18:29:40.399" v="1791" actId="1037"/>
          <ac:picMkLst>
            <pc:docMk/>
            <pc:sldMk cId="0" sldId="445"/>
            <ac:picMk id="24784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9:22.201" v="1785" actId="1076"/>
          <ac:picMkLst>
            <pc:docMk/>
            <pc:sldMk cId="0" sldId="445"/>
            <ac:picMk id="247844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29:51.080" v="1792" actId="164"/>
          <ac:cxnSpMkLst>
            <pc:docMk/>
            <pc:sldMk cId="0" sldId="445"/>
            <ac:cxnSpMk id="247836" creationId="{00000000-0000-0000-0000-000000000000}"/>
          </ac:cxnSpMkLst>
        </pc:cxnChg>
      </pc:sldChg>
      <pc:sldChg chg="add del">
        <pc:chgData name="Sidney Seckler" userId="73470fc2d5f88927" providerId="LiveId" clId="{8C8375F1-18F7-4605-ADA9-768007A03F45}" dt="2020-03-12T18:32:46.098" v="1824" actId="47"/>
        <pc:sldMkLst>
          <pc:docMk/>
          <pc:sldMk cId="0" sldId="446"/>
        </pc:sldMkLst>
      </pc:sldChg>
      <pc:sldChg chg="modSp add">
        <pc:chgData name="Sidney Seckler" userId="73470fc2d5f88927" providerId="LiveId" clId="{8C8375F1-18F7-4605-ADA9-768007A03F45}" dt="2020-03-12T18:32:50.302" v="1825" actId="14100"/>
        <pc:sldMkLst>
          <pc:docMk/>
          <pc:sldMk cId="0" sldId="448"/>
        </pc:sldMkLst>
        <pc:spChg chg="mod">
          <ac:chgData name="Sidney Seckler" userId="73470fc2d5f88927" providerId="LiveId" clId="{8C8375F1-18F7-4605-ADA9-768007A03F45}" dt="2020-03-12T18:32:50.302" v="1825" actId="14100"/>
          <ac:spMkLst>
            <pc:docMk/>
            <pc:sldMk cId="0" sldId="448"/>
            <ac:spMk id="251909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2:56.046" v="1827" actId="14100"/>
        <pc:sldMkLst>
          <pc:docMk/>
          <pc:sldMk cId="0" sldId="449"/>
        </pc:sldMkLst>
        <pc:spChg chg="mod">
          <ac:chgData name="Sidney Seckler" userId="73470fc2d5f88927" providerId="LiveId" clId="{8C8375F1-18F7-4605-ADA9-768007A03F45}" dt="2020-03-12T18:32:56.046" v="1827" actId="14100"/>
          <ac:spMkLst>
            <pc:docMk/>
            <pc:sldMk cId="0" sldId="449"/>
            <ac:spMk id="252933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33:03.002" v="1828" actId="14100"/>
        <pc:sldMkLst>
          <pc:docMk/>
          <pc:sldMk cId="0" sldId="450"/>
        </pc:sldMkLst>
        <pc:spChg chg="mod">
          <ac:chgData name="Sidney Seckler" userId="73470fc2d5f88927" providerId="LiveId" clId="{8C8375F1-18F7-4605-ADA9-768007A03F45}" dt="2020-03-12T18:33:03.002" v="1828" actId="14100"/>
          <ac:spMkLst>
            <pc:docMk/>
            <pc:sldMk cId="0" sldId="450"/>
            <ac:spMk id="253957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54:21.615" v="318" actId="47"/>
        <pc:sldMkLst>
          <pc:docMk/>
          <pc:sldMk cId="0" sldId="452"/>
        </pc:sldMkLst>
      </pc:sldChg>
      <pc:sldChg chg="del">
        <pc:chgData name="Sidney Seckler" userId="73470fc2d5f88927" providerId="LiveId" clId="{8C8375F1-18F7-4605-ADA9-768007A03F45}" dt="2020-03-12T16:55:16.320" v="971" actId="47"/>
        <pc:sldMkLst>
          <pc:docMk/>
          <pc:sldMk cId="0" sldId="453"/>
        </pc:sldMkLst>
      </pc:sldChg>
      <pc:sldChg chg="addSp delSp modSp add mod">
        <pc:chgData name="Sidney Seckler" userId="73470fc2d5f88927" providerId="LiveId" clId="{8C8375F1-18F7-4605-ADA9-768007A03F45}" dt="2020-03-12T15:53:58.644" v="317"/>
        <pc:sldMkLst>
          <pc:docMk/>
          <pc:sldMk cId="0" sldId="454"/>
        </pc:sldMkLst>
        <pc:spChg chg="add del mod">
          <ac:chgData name="Sidney Seckler" userId="73470fc2d5f88927" providerId="LiveId" clId="{8C8375F1-18F7-4605-ADA9-768007A03F45}" dt="2020-03-12T15:53:57.548" v="316" actId="478"/>
          <ac:spMkLst>
            <pc:docMk/>
            <pc:sldMk cId="0" sldId="454"/>
            <ac:spMk id="3" creationId="{46E34ACE-F8E8-4D60-A7B4-E389E4568C31}"/>
          </ac:spMkLst>
        </pc:spChg>
        <pc:spChg chg="add">
          <ac:chgData name="Sidney Seckler" userId="73470fc2d5f88927" providerId="LiveId" clId="{8C8375F1-18F7-4605-ADA9-768007A03F45}" dt="2020-03-12T15:53:58.644" v="317"/>
          <ac:spMkLst>
            <pc:docMk/>
            <pc:sldMk cId="0" sldId="454"/>
            <ac:spMk id="8" creationId="{9544BEE8-A73F-41D8-A497-57225A9DD092}"/>
          </ac:spMkLst>
        </pc:spChg>
        <pc:spChg chg="del mod">
          <ac:chgData name="Sidney Seckler" userId="73470fc2d5f88927" providerId="LiveId" clId="{8C8375F1-18F7-4605-ADA9-768007A03F45}" dt="2020-03-12T15:53:55.151" v="315" actId="478"/>
          <ac:spMkLst>
            <pc:docMk/>
            <pc:sldMk cId="0" sldId="454"/>
            <ac:spMk id="259076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8:56.224" v="851" actId="47"/>
        <pc:sldMkLst>
          <pc:docMk/>
          <pc:sldMk cId="0" sldId="456"/>
        </pc:sldMkLst>
      </pc:sldChg>
      <pc:sldChg chg="del">
        <pc:chgData name="Sidney Seckler" userId="73470fc2d5f88927" providerId="LiveId" clId="{8C8375F1-18F7-4605-ADA9-768007A03F45}" dt="2020-03-12T16:18:57.800" v="852" actId="47"/>
        <pc:sldMkLst>
          <pc:docMk/>
          <pc:sldMk cId="0" sldId="457"/>
        </pc:sldMkLst>
      </pc:sldChg>
      <pc:sldChg chg="del">
        <pc:chgData name="Sidney Seckler" userId="73470fc2d5f88927" providerId="LiveId" clId="{8C8375F1-18F7-4605-ADA9-768007A03F45}" dt="2020-03-12T16:18:58.749" v="853" actId="47"/>
        <pc:sldMkLst>
          <pc:docMk/>
          <pc:sldMk cId="0" sldId="45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59"/>
        </pc:sldMkLst>
      </pc:sldChg>
      <pc:sldChg chg="addSp del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1"/>
        </pc:sldMkLst>
        <pc:spChg chg="add del mod">
          <ac:chgData name="Sidney Seckler" userId="73470fc2d5f88927" providerId="LiveId" clId="{8C8375F1-18F7-4605-ADA9-768007A03F45}" dt="2020-03-12T16:57:04.633" v="993" actId="478"/>
          <ac:spMkLst>
            <pc:docMk/>
            <pc:sldMk cId="0" sldId="461"/>
            <ac:spMk id="3" creationId="{DC239852-5310-43A6-860D-62012922DFF5}"/>
          </ac:spMkLst>
        </pc:spChg>
        <pc:spChg chg="add mod">
          <ac:chgData name="Sidney Seckler" userId="73470fc2d5f88927" providerId="LiveId" clId="{8C8375F1-18F7-4605-ADA9-768007A03F45}" dt="2020-03-12T16:59:05.420" v="1023" actId="14100"/>
          <ac:spMkLst>
            <pc:docMk/>
            <pc:sldMk cId="0" sldId="461"/>
            <ac:spMk id="7" creationId="{60DBEEF9-2027-4A59-803C-863E71F80241}"/>
          </ac:spMkLst>
        </pc:spChg>
        <pc:spChg chg="del mod">
          <ac:chgData name="Sidney Seckler" userId="73470fc2d5f88927" providerId="LiveId" clId="{8C8375F1-18F7-4605-ADA9-768007A03F45}" dt="2020-03-12T16:56:58.760" v="992" actId="478"/>
          <ac:spMkLst>
            <pc:docMk/>
            <pc:sldMk cId="0" sldId="461"/>
            <ac:spMk id="29184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9.123" v="978"/>
          <ac:picMkLst>
            <pc:docMk/>
            <pc:sldMk cId="0" sldId="461"/>
            <ac:picMk id="4" creationId="{06011642-49BC-4907-89FE-A65D06A0E5E0}"/>
          </ac:picMkLst>
        </pc:picChg>
        <pc:picChg chg="mod">
          <ac:chgData name="Sidney Seckler" userId="73470fc2d5f88927" providerId="LiveId" clId="{8C8375F1-18F7-4605-ADA9-768007A03F45}" dt="2020-03-12T16:57:15.010" v="996" actId="1076"/>
          <ac:picMkLst>
            <pc:docMk/>
            <pc:sldMk cId="0" sldId="461"/>
            <ac:picMk id="29184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2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886839313" sldId="46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4"/>
        </pc:sldMkLst>
      </pc:sldChg>
      <pc:sldChg chg="addSp modSp add del mod ord">
        <pc:chgData name="Sidney Seckler" userId="73470fc2d5f88927" providerId="LiveId" clId="{8C8375F1-18F7-4605-ADA9-768007A03F45}" dt="2020-03-12T18:06:34.996" v="1621"/>
        <pc:sldMkLst>
          <pc:docMk/>
          <pc:sldMk cId="341106671" sldId="465"/>
        </pc:sldMkLst>
        <pc:spChg chg="mod">
          <ac:chgData name="Sidney Seckler" userId="73470fc2d5f88927" providerId="LiveId" clId="{8C8375F1-18F7-4605-ADA9-768007A03F45}" dt="2020-03-12T16:59:51.959" v="1028" actId="14100"/>
          <ac:spMkLst>
            <pc:docMk/>
            <pc:sldMk cId="341106671" sldId="465"/>
            <ac:spMk id="2979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55.298" v="1029" actId="207"/>
          <ac:spMkLst>
            <pc:docMk/>
            <pc:sldMk cId="341106671" sldId="465"/>
            <ac:spMk id="29799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44.022" v="979"/>
          <ac:picMkLst>
            <pc:docMk/>
            <pc:sldMk cId="341106671" sldId="465"/>
            <ac:picMk id="7" creationId="{C1E6987E-A0E3-4774-AC62-B70616EA36A7}"/>
          </ac:picMkLst>
        </pc:picChg>
        <pc:picChg chg="mod">
          <ac:chgData name="Sidney Seckler" userId="73470fc2d5f88927" providerId="LiveId" clId="{8C8375F1-18F7-4605-ADA9-768007A03F45}" dt="2020-03-12T16:57:36.360" v="1002" actId="1076"/>
          <ac:picMkLst>
            <pc:docMk/>
            <pc:sldMk cId="341106671" sldId="465"/>
            <ac:picMk id="297989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7:00:02.765" v="1030" actId="208"/>
          <ac:cxnSpMkLst>
            <pc:docMk/>
            <pc:sldMk cId="341106671" sldId="465"/>
            <ac:cxnSpMk id="297993" creationId="{00000000-0000-0000-0000-000000000000}"/>
          </ac:cxnSpMkLst>
        </pc:cxn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466"/>
        </pc:sldMkLst>
        <pc:spChg chg="add del mod">
          <ac:chgData name="Sidney Seckler" userId="73470fc2d5f88927" providerId="LiveId" clId="{8C8375F1-18F7-4605-ADA9-768007A03F45}" dt="2020-03-12T17:00:14.514" v="1032" actId="478"/>
          <ac:spMkLst>
            <pc:docMk/>
            <pc:sldMk cId="0" sldId="466"/>
            <ac:spMk id="3" creationId="{4BB05673-D498-4106-8DF0-29B892D8F746}"/>
          </ac:spMkLst>
        </pc:spChg>
        <pc:spChg chg="del mod">
          <ac:chgData name="Sidney Seckler" userId="73470fc2d5f88927" providerId="LiveId" clId="{8C8375F1-18F7-4605-ADA9-768007A03F45}" dt="2020-03-12T17:00:11.927" v="1031" actId="478"/>
          <ac:spMkLst>
            <pc:docMk/>
            <pc:sldMk cId="0" sldId="466"/>
            <ac:spMk id="6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15.589" v="1033"/>
          <ac:spMkLst>
            <pc:docMk/>
            <pc:sldMk cId="0" sldId="466"/>
            <ac:spMk id="8" creationId="{309F7ECA-930A-4B04-A3DE-FAC0E5E6429C}"/>
          </ac:spMkLst>
        </pc:spChg>
        <pc:picChg chg="add">
          <ac:chgData name="Sidney Seckler" userId="73470fc2d5f88927" providerId="LiveId" clId="{8C8375F1-18F7-4605-ADA9-768007A03F45}" dt="2020-03-12T16:55:49.377" v="981"/>
          <ac:picMkLst>
            <pc:docMk/>
            <pc:sldMk cId="0" sldId="466"/>
            <ac:picMk id="5" creationId="{D18B8912-80C6-417A-B093-38104EB87816}"/>
          </ac:picMkLst>
        </pc:picChg>
        <pc:picChg chg="mod">
          <ac:chgData name="Sidney Seckler" userId="73470fc2d5f88927" providerId="LiveId" clId="{8C8375F1-18F7-4605-ADA9-768007A03F45}" dt="2020-03-12T16:58:08.883" v="1012" actId="1076"/>
          <ac:picMkLst>
            <pc:docMk/>
            <pc:sldMk cId="0" sldId="466"/>
            <ac:picMk id="30003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6:58:05.923" v="1011" actId="1076"/>
          <ac:picMkLst>
            <pc:docMk/>
            <pc:sldMk cId="0" sldId="466"/>
            <ac:picMk id="300038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4035844551" sldId="46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633779736" sldId="46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142150138" sldId="46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23227930" sldId="471"/>
        </pc:sldMkLst>
      </pc:sldChg>
      <pc:sldChg chg="del">
        <pc:chgData name="Sidney Seckler" userId="73470fc2d5f88927" providerId="LiveId" clId="{8C8375F1-18F7-4605-ADA9-768007A03F45}" dt="2020-03-12T16:16:35.172" v="834" actId="47"/>
        <pc:sldMkLst>
          <pc:docMk/>
          <pc:sldMk cId="2338494902" sldId="474"/>
        </pc:sldMkLst>
      </pc:sldChg>
      <pc:sldChg chg="add del">
        <pc:chgData name="Sidney Seckler" userId="73470fc2d5f88927" providerId="LiveId" clId="{8C8375F1-18F7-4605-ADA9-768007A03F45}" dt="2020-03-12T16:18:45.368" v="849" actId="47"/>
        <pc:sldMkLst>
          <pc:docMk/>
          <pc:sldMk cId="1589128153" sldId="475"/>
        </pc:sldMkLst>
      </pc:sldChg>
      <pc:sldChg chg="del">
        <pc:chgData name="Sidney Seckler" userId="73470fc2d5f88927" providerId="LiveId" clId="{8C8375F1-18F7-4605-ADA9-768007A03F45}" dt="2020-03-12T16:18:59.462" v="854" actId="47"/>
        <pc:sldMkLst>
          <pc:docMk/>
          <pc:sldMk cId="1820468522" sldId="476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767723696" sldId="477"/>
        </pc:sldMkLst>
      </pc:sldChg>
      <pc:sldChg chg="del">
        <pc:chgData name="Sidney Seckler" userId="73470fc2d5f88927" providerId="LiveId" clId="{8C8375F1-18F7-4605-ADA9-768007A03F45}" dt="2020-03-12T17:08:35.390" v="1146" actId="47"/>
        <pc:sldMkLst>
          <pc:docMk/>
          <pc:sldMk cId="1932601847" sldId="478"/>
        </pc:sldMkLst>
      </pc:sldChg>
      <pc:sldChg chg="del">
        <pc:chgData name="Sidney Seckler" userId="73470fc2d5f88927" providerId="LiveId" clId="{8C8375F1-18F7-4605-ADA9-768007A03F45}" dt="2020-03-12T16:55:12.381" v="967" actId="47"/>
        <pc:sldMkLst>
          <pc:docMk/>
          <pc:sldMk cId="890015777" sldId="479"/>
        </pc:sldMkLst>
      </pc:sldChg>
      <pc:sldChg chg="del">
        <pc:chgData name="Sidney Seckler" userId="73470fc2d5f88927" providerId="LiveId" clId="{8C8375F1-18F7-4605-ADA9-768007A03F45}" dt="2020-03-12T16:55:17.405" v="972" actId="47"/>
        <pc:sldMkLst>
          <pc:docMk/>
          <pc:sldMk cId="1360967830" sldId="480"/>
        </pc:sldMkLst>
      </pc:sldChg>
      <pc:sldChg chg="addSp delSp modSp add mod">
        <pc:chgData name="Sidney Seckler" userId="73470fc2d5f88927" providerId="LiveId" clId="{8C8375F1-18F7-4605-ADA9-768007A03F45}" dt="2020-03-12T17:05:32.689" v="1111" actId="255"/>
        <pc:sldMkLst>
          <pc:docMk/>
          <pc:sldMk cId="2275078887" sldId="480"/>
        </pc:sldMkLst>
        <pc:spChg chg="add mod">
          <ac:chgData name="Sidney Seckler" userId="73470fc2d5f88927" providerId="LiveId" clId="{8C8375F1-18F7-4605-ADA9-768007A03F45}" dt="2020-03-12T17:05:28.772" v="1110" actId="14100"/>
          <ac:spMkLst>
            <pc:docMk/>
            <pc:sldMk cId="2275078887" sldId="480"/>
            <ac:spMk id="1229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32.689" v="1111" actId="255"/>
          <ac:spMkLst>
            <pc:docMk/>
            <pc:sldMk cId="2275078887" sldId="480"/>
            <ac:spMk id="122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4:53.441" v="1103" actId="108"/>
          <ac:spMkLst>
            <pc:docMk/>
            <pc:sldMk cId="2275078887" sldId="480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8C8375F1-18F7-4605-ADA9-768007A03F45}" dt="2020-03-12T17:08:38.398" v="1148" actId="47"/>
        <pc:sldMkLst>
          <pc:docMk/>
          <pc:sldMk cId="2670603293" sldId="481"/>
        </pc:sldMkLst>
      </pc:sldChg>
      <pc:sldChg chg="del">
        <pc:chgData name="Sidney Seckler" userId="73470fc2d5f88927" providerId="LiveId" clId="{8C8375F1-18F7-4605-ADA9-768007A03F45}" dt="2020-03-12T17:08:39.410" v="1149" actId="47"/>
        <pc:sldMkLst>
          <pc:docMk/>
          <pc:sldMk cId="563886989" sldId="482"/>
        </pc:sldMkLst>
      </pc:sldChg>
      <pc:sldChg chg="addSp delSp modSp add mod">
        <pc:chgData name="Sidney Seckler" userId="73470fc2d5f88927" providerId="LiveId" clId="{8C8375F1-18F7-4605-ADA9-768007A03F45}" dt="2020-03-12T17:06:56.532" v="1138" actId="1076"/>
        <pc:sldMkLst>
          <pc:docMk/>
          <pc:sldMk cId="865206821" sldId="483"/>
        </pc:sldMkLst>
        <pc:spChg chg="add mod">
          <ac:chgData name="Sidney Seckler" userId="73470fc2d5f88927" providerId="LiveId" clId="{8C8375F1-18F7-4605-ADA9-768007A03F45}" dt="2020-03-12T17:06:55.084" v="1137" actId="1076"/>
          <ac:spMkLst>
            <pc:docMk/>
            <pc:sldMk cId="865206821" sldId="483"/>
            <ac:spMk id="1638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45.377" v="1133" actId="255"/>
          <ac:spMkLst>
            <pc:docMk/>
            <pc:sldMk cId="865206821" sldId="483"/>
            <ac:spMk id="163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41.712" v="1132" actId="14100"/>
          <ac:spMkLst>
            <pc:docMk/>
            <pc:sldMk cId="865206821" sldId="483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56.532" v="1138" actId="1076"/>
          <ac:picMkLst>
            <pc:docMk/>
            <pc:sldMk cId="865206821" sldId="483"/>
            <ac:picMk id="16435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745041132" sldId="484"/>
        </pc:sldMkLst>
      </pc:sldChg>
      <pc:sldChg chg="del">
        <pc:chgData name="Sidney Seckler" userId="73470fc2d5f88927" providerId="LiveId" clId="{8C8375F1-18F7-4605-ADA9-768007A03F45}" dt="2020-03-12T18:08:18.903" v="1624" actId="47"/>
        <pc:sldMkLst>
          <pc:docMk/>
          <pc:sldMk cId="694596665" sldId="485"/>
        </pc:sldMkLst>
      </pc:sldChg>
      <pc:sldChg chg="modSp mod">
        <pc:chgData name="Sidney Seckler" userId="73470fc2d5f88927" providerId="LiveId" clId="{8C8375F1-18F7-4605-ADA9-768007A03F45}" dt="2020-03-12T17:22:31.959" v="1418" actId="20577"/>
        <pc:sldMkLst>
          <pc:docMk/>
          <pc:sldMk cId="4281847082" sldId="486"/>
        </pc:sldMkLst>
        <pc:spChg chg="mod">
          <ac:chgData name="Sidney Seckler" userId="73470fc2d5f88927" providerId="LiveId" clId="{8C8375F1-18F7-4605-ADA9-768007A03F45}" dt="2020-03-12T17:22:31.959" v="1418" actId="20577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1:43.883" v="1325" actId="20577"/>
          <ac:spMkLst>
            <pc:docMk/>
            <pc:sldMk cId="4281847082" sldId="486"/>
            <ac:spMk id="1013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4:58.424" v="1221" actId="1076"/>
        <pc:sldMkLst>
          <pc:docMk/>
          <pc:sldMk cId="89505472" sldId="487"/>
        </pc:sldMkLst>
        <pc:spChg chg="mod">
          <ac:chgData name="Sidney Seckler" userId="73470fc2d5f88927" providerId="LiveId" clId="{8C8375F1-18F7-4605-ADA9-768007A03F45}" dt="2020-03-12T17:14:53.148" v="1219" actId="14100"/>
          <ac:spMkLst>
            <pc:docMk/>
            <pc:sldMk cId="89505472" sldId="487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1.468" v="1153"/>
          <ac:picMkLst>
            <pc:docMk/>
            <pc:sldMk cId="89505472" sldId="487"/>
            <ac:picMk id="5" creationId="{B65E96C8-1FDC-49E6-AE44-B7504462D46D}"/>
          </ac:picMkLst>
        </pc:picChg>
        <pc:picChg chg="mod">
          <ac:chgData name="Sidney Seckler" userId="73470fc2d5f88927" providerId="LiveId" clId="{8C8375F1-18F7-4605-ADA9-768007A03F45}" dt="2020-03-12T17:14:58.424" v="1221" actId="1076"/>
          <ac:picMkLst>
            <pc:docMk/>
            <pc:sldMk cId="89505472" sldId="487"/>
            <ac:picMk id="251908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19:01.616" v="1225" actId="1076"/>
        <pc:sldMkLst>
          <pc:docMk/>
          <pc:sldMk cId="3170635301" sldId="488"/>
        </pc:sldMkLst>
        <pc:spChg chg="mod">
          <ac:chgData name="Sidney Seckler" userId="73470fc2d5f88927" providerId="LiveId" clId="{8C8375F1-18F7-4605-ADA9-768007A03F45}" dt="2020-03-12T17:18:57.127" v="1223" actId="14100"/>
          <ac:spMkLst>
            <pc:docMk/>
            <pc:sldMk cId="3170635301" sldId="488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4.976" v="1154"/>
          <ac:picMkLst>
            <pc:docMk/>
            <pc:sldMk cId="3170635301" sldId="488"/>
            <ac:picMk id="5" creationId="{D337B5D2-A772-487C-8FD3-352E4F47C9CA}"/>
          </ac:picMkLst>
        </pc:picChg>
        <pc:picChg chg="mod">
          <ac:chgData name="Sidney Seckler" userId="73470fc2d5f88927" providerId="LiveId" clId="{8C8375F1-18F7-4605-ADA9-768007A03F45}" dt="2020-03-12T17:19:01.616" v="1225" actId="1076"/>
          <ac:picMkLst>
            <pc:docMk/>
            <pc:sldMk cId="3170635301" sldId="488"/>
            <ac:picMk id="251908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7:19:21.019" v="1229" actId="1076"/>
        <pc:sldMkLst>
          <pc:docMk/>
          <pc:sldMk cId="4214659833" sldId="489"/>
        </pc:sldMkLst>
        <pc:spChg chg="mod">
          <ac:chgData name="Sidney Seckler" userId="73470fc2d5f88927" providerId="LiveId" clId="{8C8375F1-18F7-4605-ADA9-768007A03F45}" dt="2020-03-12T17:07:39.386" v="1140" actId="27636"/>
          <ac:spMkLst>
            <pc:docMk/>
            <pc:sldMk cId="4214659833" sldId="489"/>
            <ac:spMk id="1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9:21.019" v="1229" actId="1076"/>
          <ac:spMkLst>
            <pc:docMk/>
            <pc:sldMk cId="4214659833" sldId="489"/>
            <ac:spMk id="99330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9:34.061" v="1233" actId="1076"/>
        <pc:sldMkLst>
          <pc:docMk/>
          <pc:sldMk cId="1133912049" sldId="490"/>
        </pc:sldMkLst>
        <pc:spChg chg="mod">
          <ac:chgData name="Sidney Seckler" userId="73470fc2d5f88927" providerId="LiveId" clId="{8C8375F1-18F7-4605-ADA9-768007A03F45}" dt="2020-03-12T17:19:32.089" v="1232" actId="1076"/>
          <ac:spMkLst>
            <pc:docMk/>
            <pc:sldMk cId="1133912049" sldId="490"/>
            <ac:spMk id="1433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0.318" v="1155"/>
          <ac:picMkLst>
            <pc:docMk/>
            <pc:sldMk cId="1133912049" sldId="490"/>
            <ac:picMk id="4" creationId="{C8B47195-267F-4FC3-8551-B040734E9770}"/>
          </ac:picMkLst>
        </pc:picChg>
        <pc:picChg chg="mod">
          <ac:chgData name="Sidney Seckler" userId="73470fc2d5f88927" providerId="LiveId" clId="{8C8375F1-18F7-4605-ADA9-768007A03F45}" dt="2020-03-12T17:19:34.061" v="1233" actId="1076"/>
          <ac:picMkLst>
            <pc:docMk/>
            <pc:sldMk cId="1133912049" sldId="490"/>
            <ac:picMk id="143363" creationId="{00000000-0000-0000-0000-000000000000}"/>
          </ac:picMkLst>
        </pc:picChg>
      </pc:sldChg>
      <pc:sldChg chg="add del">
        <pc:chgData name="Sidney Seckler" userId="73470fc2d5f88927" providerId="LiveId" clId="{8C8375F1-18F7-4605-ADA9-768007A03F45}" dt="2020-03-12T15:51:30.454" v="233" actId="47"/>
        <pc:sldMkLst>
          <pc:docMk/>
          <pc:sldMk cId="928484897" sldId="491"/>
        </pc:sldMkLst>
        <pc:spChg chg="mod">
          <ac:chgData name="Sidney Seckler" userId="73470fc2d5f88927" providerId="LiveId" clId="{8C8375F1-18F7-4605-ADA9-768007A03F45}" dt="2020-03-12T17:20:07.811" v="1244" actId="1076"/>
          <ac:spMkLst>
            <pc:docMk/>
            <pc:sldMk cId="928484897" sldId="491"/>
            <ac:spMk id="2764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3.374" v="1156"/>
          <ac:picMkLst>
            <pc:docMk/>
            <pc:sldMk cId="928484897" sldId="491"/>
            <ac:picMk id="4" creationId="{79AC5E0F-55F2-48E3-8BFC-21CFEF96C088}"/>
          </ac:picMkLst>
        </pc:picChg>
        <pc:picChg chg="mod">
          <ac:chgData name="Sidney Seckler" userId="73470fc2d5f88927" providerId="LiveId" clId="{8C8375F1-18F7-4605-ADA9-768007A03F45}" dt="2020-03-12T17:19:58.008" v="1243" actId="1076"/>
          <ac:picMkLst>
            <pc:docMk/>
            <pc:sldMk cId="928484897" sldId="491"/>
            <ac:picMk id="276487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102598463" sldId="492"/>
        </pc:sldMkLst>
      </pc:sldChg>
      <pc:sldChg chg="addSp delSp modSp add mod">
        <pc:chgData name="Sidney Seckler" userId="73470fc2d5f88927" providerId="LiveId" clId="{8C8375F1-18F7-4605-ADA9-768007A03F45}" dt="2020-03-12T17:20:24.083" v="1248"/>
        <pc:sldMkLst>
          <pc:docMk/>
          <pc:sldMk cId="2445131929" sldId="492"/>
        </pc:sldMkLst>
        <pc:spChg chg="add del mod">
          <ac:chgData name="Sidney Seckler" userId="73470fc2d5f88927" providerId="LiveId" clId="{8C8375F1-18F7-4605-ADA9-768007A03F45}" dt="2020-03-12T17:20:16.707" v="1247" actId="478"/>
          <ac:spMkLst>
            <pc:docMk/>
            <pc:sldMk cId="2445131929" sldId="492"/>
            <ac:spMk id="3" creationId="{5E13711A-DCA0-45CB-BA23-114522AF1E32}"/>
          </ac:spMkLst>
        </pc:spChg>
        <pc:spChg chg="add">
          <ac:chgData name="Sidney Seckler" userId="73470fc2d5f88927" providerId="LiveId" clId="{8C8375F1-18F7-4605-ADA9-768007A03F45}" dt="2020-03-12T17:20:24.083" v="1248"/>
          <ac:spMkLst>
            <pc:docMk/>
            <pc:sldMk cId="2445131929" sldId="492"/>
            <ac:spMk id="7" creationId="{E3258D36-A219-4545-9984-CADB99FC34BF}"/>
          </ac:spMkLst>
        </pc:spChg>
        <pc:spChg chg="del mod">
          <ac:chgData name="Sidney Seckler" userId="73470fc2d5f88927" providerId="LiveId" clId="{8C8375F1-18F7-4605-ADA9-768007A03F45}" dt="2020-03-12T17:20:12.847" v="1245" actId="478"/>
          <ac:spMkLst>
            <pc:docMk/>
            <pc:sldMk cId="2445131929" sldId="492"/>
            <ac:spMk id="2775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6.494" v="1157"/>
          <ac:picMkLst>
            <pc:docMk/>
            <pc:sldMk cId="2445131929" sldId="492"/>
            <ac:picMk id="4" creationId="{8D7508A8-4A24-4A87-BCBC-A3ED2EB61C76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239041012" sldId="493"/>
        </pc:sldMkLst>
      </pc:sldChg>
      <pc:sldChg chg="addSp delSp modSp add mod">
        <pc:chgData name="Sidney Seckler" userId="73470fc2d5f88927" providerId="LiveId" clId="{8C8375F1-18F7-4605-ADA9-768007A03F45}" dt="2020-03-12T17:20:46.632" v="1256" actId="1076"/>
        <pc:sldMkLst>
          <pc:docMk/>
          <pc:sldMk cId="2906643200" sldId="493"/>
        </pc:sldMkLst>
        <pc:spChg chg="add del mod">
          <ac:chgData name="Sidney Seckler" userId="73470fc2d5f88927" providerId="LiveId" clId="{8C8375F1-18F7-4605-ADA9-768007A03F45}" dt="2020-03-12T17:20:30.239" v="1250" actId="478"/>
          <ac:spMkLst>
            <pc:docMk/>
            <pc:sldMk cId="2906643200" sldId="493"/>
            <ac:spMk id="3" creationId="{435C8C9F-2858-40B8-BB35-507EE9A705B7}"/>
          </ac:spMkLst>
        </pc:spChg>
        <pc:spChg chg="add">
          <ac:chgData name="Sidney Seckler" userId="73470fc2d5f88927" providerId="LiveId" clId="{8C8375F1-18F7-4605-ADA9-768007A03F45}" dt="2020-03-12T17:20:31.411" v="1251"/>
          <ac:spMkLst>
            <pc:docMk/>
            <pc:sldMk cId="2906643200" sldId="493"/>
            <ac:spMk id="8" creationId="{A9284EBB-E65B-4085-9083-B705083EB616}"/>
          </ac:spMkLst>
        </pc:spChg>
        <pc:spChg chg="del mod">
          <ac:chgData name="Sidney Seckler" userId="73470fc2d5f88927" providerId="LiveId" clId="{8C8375F1-18F7-4605-ADA9-768007A03F45}" dt="2020-03-12T17:20:28.108" v="1249" actId="478"/>
          <ac:spMkLst>
            <pc:docMk/>
            <pc:sldMk cId="2906643200" sldId="493"/>
            <ac:spMk id="28160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50.404" v="1158"/>
          <ac:picMkLst>
            <pc:docMk/>
            <pc:sldMk cId="2906643200" sldId="493"/>
            <ac:picMk id="5" creationId="{D47B2B26-ABE0-4620-BCC3-F5E65271EAB8}"/>
          </ac:picMkLst>
        </pc:picChg>
        <pc:picChg chg="mod">
          <ac:chgData name="Sidney Seckler" userId="73470fc2d5f88927" providerId="LiveId" clId="{8C8375F1-18F7-4605-ADA9-768007A03F45}" dt="2020-03-12T17:20:42.324" v="1255" actId="14100"/>
          <ac:picMkLst>
            <pc:docMk/>
            <pc:sldMk cId="2906643200" sldId="493"/>
            <ac:picMk id="28160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0:46.632" v="1256" actId="1076"/>
          <ac:picMkLst>
            <pc:docMk/>
            <pc:sldMk cId="2906643200" sldId="493"/>
            <ac:picMk id="28161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382682213" sldId="494"/>
        </pc:sldMkLst>
      </pc:sldChg>
      <pc:sldChg chg="addSp modSp add mod">
        <pc:chgData name="Sidney Seckler" userId="73470fc2d5f88927" providerId="LiveId" clId="{8C8375F1-18F7-4605-ADA9-768007A03F45}" dt="2020-03-12T17:24:07.479" v="1431" actId="1076"/>
        <pc:sldMkLst>
          <pc:docMk/>
          <pc:sldMk cId="3752463810" sldId="494"/>
        </pc:sldMkLst>
        <pc:spChg chg="mod">
          <ac:chgData name="Sidney Seckler" userId="73470fc2d5f88927" providerId="LiveId" clId="{8C8375F1-18F7-4605-ADA9-768007A03F45}" dt="2020-03-12T17:23:54.909" v="1429" actId="1076"/>
          <ac:spMkLst>
            <pc:docMk/>
            <pc:sldMk cId="3752463810" sldId="494"/>
            <ac:spMk id="1177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18.929" v="1422"/>
          <ac:picMkLst>
            <pc:docMk/>
            <pc:sldMk cId="3752463810" sldId="494"/>
            <ac:picMk id="4" creationId="{A63F2E80-455F-4E4E-8B1F-81AED1AA43B7}"/>
          </ac:picMkLst>
        </pc:picChg>
        <pc:picChg chg="mod">
          <ac:chgData name="Sidney Seckler" userId="73470fc2d5f88927" providerId="LiveId" clId="{8C8375F1-18F7-4605-ADA9-768007A03F45}" dt="2020-03-12T17:24:07.479" v="1431" actId="1076"/>
          <ac:picMkLst>
            <pc:docMk/>
            <pc:sldMk cId="3752463810" sldId="494"/>
            <ac:picMk id="117765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24:31.779" v="1438" actId="1076"/>
        <pc:sldMkLst>
          <pc:docMk/>
          <pc:sldMk cId="1494138465" sldId="495"/>
        </pc:sldMkLst>
        <pc:spChg chg="mod">
          <ac:chgData name="Sidney Seckler" userId="73470fc2d5f88927" providerId="LiveId" clId="{8C8375F1-18F7-4605-ADA9-768007A03F45}" dt="2020-03-12T17:24:20.003" v="1433" actId="14100"/>
          <ac:spMkLst>
            <pc:docMk/>
            <pc:sldMk cId="1494138465" sldId="495"/>
            <ac:spMk id="11878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1.889" v="1423"/>
          <ac:picMkLst>
            <pc:docMk/>
            <pc:sldMk cId="1494138465" sldId="495"/>
            <ac:picMk id="5" creationId="{278C73B3-2F47-44D8-924F-C94B11B1BEE6}"/>
          </ac:picMkLst>
        </pc:picChg>
        <pc:picChg chg="mod">
          <ac:chgData name="Sidney Seckler" userId="73470fc2d5f88927" providerId="LiveId" clId="{8C8375F1-18F7-4605-ADA9-768007A03F45}" dt="2020-03-12T17:24:31.779" v="1438" actId="1076"/>
          <ac:picMkLst>
            <pc:docMk/>
            <pc:sldMk cId="1494138465" sldId="495"/>
            <ac:picMk id="11879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4:30.533" v="1437" actId="1076"/>
          <ac:picMkLst>
            <pc:docMk/>
            <pc:sldMk cId="1494138465" sldId="495"/>
            <ac:picMk id="11879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054450687" sldId="495"/>
        </pc:sldMkLst>
      </pc:sldChg>
      <pc:sldChg chg="addSp modSp add mod">
        <pc:chgData name="Sidney Seckler" userId="73470fc2d5f88927" providerId="LiveId" clId="{8C8375F1-18F7-4605-ADA9-768007A03F45}" dt="2020-03-13T10:17:59.257" v="2013" actId="1076"/>
        <pc:sldMkLst>
          <pc:docMk/>
          <pc:sldMk cId="2106131761" sldId="496"/>
        </pc:sldMkLst>
        <pc:spChg chg="mod">
          <ac:chgData name="Sidney Seckler" userId="73470fc2d5f88927" providerId="LiveId" clId="{8C8375F1-18F7-4605-ADA9-768007A03F45}" dt="2020-03-12T17:24:42.185" v="1441" actId="1076"/>
          <ac:spMkLst>
            <pc:docMk/>
            <pc:sldMk cId="2106131761" sldId="496"/>
            <ac:spMk id="28365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3.879" v="1424"/>
          <ac:picMkLst>
            <pc:docMk/>
            <pc:sldMk cId="2106131761" sldId="496"/>
            <ac:picMk id="5" creationId="{664AFEC7-C766-44FD-BDB5-CA64B9DF9997}"/>
          </ac:picMkLst>
        </pc:picChg>
        <pc:picChg chg="mod">
          <ac:chgData name="Sidney Seckler" userId="73470fc2d5f88927" providerId="LiveId" clId="{8C8375F1-18F7-4605-ADA9-768007A03F45}" dt="2020-03-13T10:17:56.686" v="2012" actId="1076"/>
          <ac:picMkLst>
            <pc:docMk/>
            <pc:sldMk cId="2106131761" sldId="496"/>
            <ac:picMk id="283651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3T10:17:59.257" v="2013" actId="1076"/>
          <ac:picMkLst>
            <pc:docMk/>
            <pc:sldMk cId="2106131761" sldId="496"/>
            <ac:picMk id="283653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429676375" sldId="496"/>
        </pc:sldMkLst>
      </pc:sldChg>
      <pc:sldChg chg="addSp modSp add mod ord">
        <pc:chgData name="Sidney Seckler" userId="73470fc2d5f88927" providerId="LiveId" clId="{8C8375F1-18F7-4605-ADA9-768007A03F45}" dt="2020-03-13T10:17:26.258" v="2008" actId="14100"/>
        <pc:sldMkLst>
          <pc:docMk/>
          <pc:sldMk cId="559619512" sldId="497"/>
        </pc:sldMkLst>
        <pc:spChg chg="mod">
          <ac:chgData name="Sidney Seckler" userId="73470fc2d5f88927" providerId="LiveId" clId="{8C8375F1-18F7-4605-ADA9-768007A03F45}" dt="2020-03-13T10:17:26.258" v="2008" actId="14100"/>
          <ac:spMkLst>
            <pc:docMk/>
            <pc:sldMk cId="559619512" sldId="497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6:00.217" v="950" actId="14100"/>
          <ac:spMkLst>
            <pc:docMk/>
            <pc:sldMk cId="559619512" sldId="497"/>
            <ac:spMk id="101378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24:52.882" v="929"/>
          <ac:picMkLst>
            <pc:docMk/>
            <pc:sldMk cId="559619512" sldId="497"/>
            <ac:picMk id="4" creationId="{F3E0C10C-9264-42A2-A88A-3CF7F0BB8061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270408300" sldId="49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370221105" sldId="498"/>
        </pc:sldMkLst>
      </pc:sldChg>
      <pc:sldChg chg="del">
        <pc:chgData name="Sidney Seckler" userId="73470fc2d5f88927" providerId="LiveId" clId="{8C8375F1-18F7-4605-ADA9-768007A03F45}" dt="2020-03-12T16:55:13.179" v="968" actId="47"/>
        <pc:sldMkLst>
          <pc:docMk/>
          <pc:sldMk cId="3724349252" sldId="499"/>
        </pc:sldMkLst>
        <pc:spChg chg="mod">
          <ac:chgData name="Sidney Seckler" userId="73470fc2d5f88927" providerId="LiveId" clId="{8C8375F1-18F7-4605-ADA9-768007A03F45}" dt="2020-03-12T17:11:38.540" v="1179" actId="1076"/>
          <ac:spMkLst>
            <pc:docMk/>
            <pc:sldMk cId="3724349252" sldId="499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08:26.649" v="1625" actId="255"/>
          <ac:spMkLst>
            <pc:docMk/>
            <pc:sldMk cId="3724349252" sldId="499"/>
            <ac:spMk id="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18.829" v="1177" actId="1076"/>
          <ac:spMkLst>
            <pc:docMk/>
            <pc:sldMk cId="3724349252" sldId="499"/>
            <ac:spMk id="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19.291" v="1150"/>
          <ac:picMkLst>
            <pc:docMk/>
            <pc:sldMk cId="3724349252" sldId="499"/>
            <ac:picMk id="27" creationId="{FFFA1FA5-F0CC-4B2E-AE88-8CA3E4CE0F51}"/>
          </ac:picMkLst>
        </pc:pic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9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0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3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4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2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4" creationId="{00000000-0000-0000-0000-000000000000}"/>
          </ac:cxnSpMkLst>
        </pc:cxnChg>
      </pc:sldChg>
      <pc:sldChg chg="addSp modSp add mod">
        <pc:chgData name="Sidney Seckler" userId="73470fc2d5f88927" providerId="LiveId" clId="{8C8375F1-18F7-4605-ADA9-768007A03F45}" dt="2020-03-12T17:25:31.962" v="1449" actId="1076"/>
        <pc:sldMkLst>
          <pc:docMk/>
          <pc:sldMk cId="785629499" sldId="500"/>
        </pc:sldMkLst>
        <pc:spChg chg="mod">
          <ac:chgData name="Sidney Seckler" userId="73470fc2d5f88927" providerId="LiveId" clId="{8C8375F1-18F7-4605-ADA9-768007A03F45}" dt="2020-03-12T17:25:25.758" v="1448" actId="14100"/>
          <ac:spMkLst>
            <pc:docMk/>
            <pc:sldMk cId="785629499" sldId="500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31.962" v="1449" actId="1076"/>
          <ac:spMkLst>
            <pc:docMk/>
            <pc:sldMk cId="785629499" sldId="500"/>
            <ac:spMk id="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6.761" v="1425"/>
          <ac:picMkLst>
            <pc:docMk/>
            <pc:sldMk cId="785629499" sldId="500"/>
            <ac:picMk id="4" creationId="{F9379D6E-9B26-4B5B-83B1-567D4621998D}"/>
          </ac:picMkLst>
        </pc:picChg>
      </pc:sldChg>
      <pc:sldChg chg="modSp add mod">
        <pc:chgData name="Sidney Seckler" userId="73470fc2d5f88927" providerId="LiveId" clId="{8C8375F1-18F7-4605-ADA9-768007A03F45}" dt="2020-03-12T18:42:47.930" v="1984" actId="20577"/>
        <pc:sldMkLst>
          <pc:docMk/>
          <pc:sldMk cId="467277730" sldId="501"/>
        </pc:sldMkLst>
        <pc:spChg chg="mod">
          <ac:chgData name="Sidney Seckler" userId="73470fc2d5f88927" providerId="LiveId" clId="{8C8375F1-18F7-4605-ADA9-768007A03F45}" dt="2020-03-12T18:42:47.930" v="1984" actId="20577"/>
          <ac:spMkLst>
            <pc:docMk/>
            <pc:sldMk cId="467277730" sldId="501"/>
            <ac:spMk id="145412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5:52:57.731" v="307" actId="207"/>
        <pc:sldMkLst>
          <pc:docMk/>
          <pc:sldMk cId="0" sldId="502"/>
        </pc:sldMkLst>
        <pc:spChg chg="add mod">
          <ac:chgData name="Sidney Seckler" userId="73470fc2d5f88927" providerId="LiveId" clId="{8C8375F1-18F7-4605-ADA9-768007A03F45}" dt="2020-03-12T15:52:11.739" v="295" actId="1076"/>
          <ac:spMkLst>
            <pc:docMk/>
            <pc:sldMk cId="0" sldId="502"/>
            <ac:spMk id="6" creationId="{55222C7D-096F-47D4-98CF-25E78049B9E6}"/>
          </ac:spMkLst>
        </pc:spChg>
        <pc:spChg chg="add mod">
          <ac:chgData name="Sidney Seckler" userId="73470fc2d5f88927" providerId="LiveId" clId="{8C8375F1-18F7-4605-ADA9-768007A03F45}" dt="2020-03-12T15:52:34.295" v="304" actId="1035"/>
          <ac:spMkLst>
            <pc:docMk/>
            <pc:sldMk cId="0" sldId="502"/>
            <ac:spMk id="7" creationId="{C37C0F12-EE05-46CE-ACF3-C1D16840916B}"/>
          </ac:spMkLst>
        </pc:spChg>
        <pc:spChg chg="add mod">
          <ac:chgData name="Sidney Seckler" userId="73470fc2d5f88927" providerId="LiveId" clId="{8C8375F1-18F7-4605-ADA9-768007A03F45}" dt="2020-03-12T15:52:57.731" v="307" actId="207"/>
          <ac:spMkLst>
            <pc:docMk/>
            <pc:sldMk cId="0" sldId="502"/>
            <ac:spMk id="8" creationId="{A9D4F234-A47A-4707-8839-30A01296FBB4}"/>
          </ac:spMkLst>
        </pc:spChg>
        <pc:spChg chg="mod">
          <ac:chgData name="Sidney Seckler" userId="73470fc2d5f88927" providerId="LiveId" clId="{8C8375F1-18F7-4605-ADA9-768007A03F45}" dt="2020-03-12T15:51:45.421" v="290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5:53:35.872" v="312" actId="14100"/>
        <pc:sldMkLst>
          <pc:docMk/>
          <pc:sldMk cId="2761136768" sldId="503"/>
        </pc:sldMkLst>
        <pc:spChg chg="mod">
          <ac:chgData name="Sidney Seckler" userId="73470fc2d5f88927" providerId="LiveId" clId="{8C8375F1-18F7-4605-ADA9-768007A03F45}" dt="2020-03-12T15:53:35.872" v="312" actId="14100"/>
          <ac:spMkLst>
            <pc:docMk/>
            <pc:sldMk cId="2761136768" sldId="503"/>
            <ac:spMk id="167940" creationId="{00000000-0000-0000-0000-000000000000}"/>
          </ac:spMkLst>
        </pc:spChg>
      </pc:sldChg>
      <pc:sldChg chg="add">
        <pc:chgData name="Sidney Seckler" userId="73470fc2d5f88927" providerId="LiveId" clId="{8C8375F1-18F7-4605-ADA9-768007A03F45}" dt="2020-03-12T15:54:41.233" v="319"/>
        <pc:sldMkLst>
          <pc:docMk/>
          <pc:sldMk cId="614273135" sldId="504"/>
        </pc:sldMkLst>
      </pc:sldChg>
      <pc:sldChg chg="modSp add mod">
        <pc:chgData name="Sidney Seckler" userId="73470fc2d5f88927" providerId="LiveId" clId="{8C8375F1-18F7-4605-ADA9-768007A03F45}" dt="2020-03-12T16:18:28.017" v="848" actId="255"/>
        <pc:sldMkLst>
          <pc:docMk/>
          <pc:sldMk cId="4083682811" sldId="505"/>
        </pc:sldMkLst>
        <pc:spChg chg="mod">
          <ac:chgData name="Sidney Seckler" userId="73470fc2d5f88927" providerId="LiveId" clId="{8C8375F1-18F7-4605-ADA9-768007A03F45}" dt="2020-03-12T16:18:28.017" v="848" actId="255"/>
          <ac:spMkLst>
            <pc:docMk/>
            <pc:sldMk cId="4083682811" sldId="505"/>
            <ac:spMk id="2150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04.166" v="843" actId="27636"/>
        <pc:sldMkLst>
          <pc:docMk/>
          <pc:sldMk cId="4146155646" sldId="506"/>
        </pc:sldMkLst>
        <pc:spChg chg="mod">
          <ac:chgData name="Sidney Seckler" userId="73470fc2d5f88927" providerId="LiveId" clId="{8C8375F1-18F7-4605-ADA9-768007A03F45}" dt="2020-03-12T16:18:04.166" v="843" actId="27636"/>
          <ac:spMkLst>
            <pc:docMk/>
            <pc:sldMk cId="4146155646" sldId="506"/>
            <ac:spMk id="22530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15.557" v="847" actId="27636"/>
        <pc:sldMkLst>
          <pc:docMk/>
          <pc:sldMk cId="788871648" sldId="507"/>
        </pc:sldMkLst>
        <pc:spChg chg="mod">
          <ac:chgData name="Sidney Seckler" userId="73470fc2d5f88927" providerId="LiveId" clId="{8C8375F1-18F7-4605-ADA9-768007A03F45}" dt="2020-03-12T16:18:15.557" v="847" actId="27636"/>
          <ac:spMkLst>
            <pc:docMk/>
            <pc:sldMk cId="788871648" sldId="507"/>
            <ac:spMk id="39938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2.404" v="954" actId="108"/>
        <pc:sldMkLst>
          <pc:docMk/>
          <pc:sldMk cId="3305411668" sldId="508"/>
        </pc:sldMkLst>
        <pc:spChg chg="mod">
          <ac:chgData name="Sidney Seckler" userId="73470fc2d5f88927" providerId="LiveId" clId="{8C8375F1-18F7-4605-ADA9-768007A03F45}" dt="2020-03-12T16:27:12.404" v="954" actId="108"/>
          <ac:spMkLst>
            <pc:docMk/>
            <pc:sldMk cId="3305411668" sldId="508"/>
            <ac:spMk id="122882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4.829" v="955" actId="108"/>
        <pc:sldMkLst>
          <pc:docMk/>
          <pc:sldMk cId="665566012" sldId="509"/>
        </pc:sldMkLst>
        <pc:spChg chg="mod">
          <ac:chgData name="Sidney Seckler" userId="73470fc2d5f88927" providerId="LiveId" clId="{8C8375F1-18F7-4605-ADA9-768007A03F45}" dt="2020-03-12T16:27:14.829" v="955" actId="108"/>
          <ac:spMkLst>
            <pc:docMk/>
            <pc:sldMk cId="665566012" sldId="509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7.627" v="956" actId="108"/>
        <pc:sldMkLst>
          <pc:docMk/>
          <pc:sldMk cId="2299180705" sldId="510"/>
        </pc:sldMkLst>
        <pc:spChg chg="mod">
          <ac:chgData name="Sidney Seckler" userId="73470fc2d5f88927" providerId="LiveId" clId="{8C8375F1-18F7-4605-ADA9-768007A03F45}" dt="2020-03-12T16:27:17.627" v="956" actId="108"/>
          <ac:spMkLst>
            <pc:docMk/>
            <pc:sldMk cId="2299180705" sldId="510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8C8375F1-18F7-4605-ADA9-768007A03F45}" dt="2020-03-12T17:06:05.090" v="1121" actId="1076"/>
        <pc:sldMkLst>
          <pc:docMk/>
          <pc:sldMk cId="671703165" sldId="511"/>
        </pc:sldMkLst>
        <pc:spChg chg="mod">
          <ac:chgData name="Sidney Seckler" userId="73470fc2d5f88927" providerId="LiveId" clId="{8C8375F1-18F7-4605-ADA9-768007A03F45}" dt="2020-03-12T16:55:03.962" v="962" actId="27636"/>
          <ac:spMkLst>
            <pc:docMk/>
            <pc:sldMk cId="671703165" sldId="511"/>
            <ac:spMk id="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55.548" v="1118" actId="1076"/>
          <ac:spMkLst>
            <pc:docMk/>
            <pc:sldMk cId="671703165" sldId="511"/>
            <ac:spMk id="133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05.090" v="1121" actId="1076"/>
          <ac:spMkLst>
            <pc:docMk/>
            <pc:sldMk cId="671703165" sldId="511"/>
            <ac:spMk id="133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5:41.229" v="1113" actId="14100"/>
          <ac:spMkLst>
            <pc:docMk/>
            <pc:sldMk cId="671703165" sldId="511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11" creationId="{00000000-0000-0000-0000-000000000000}"/>
          </ac:graphicFrameMkLst>
        </pc:graphicFrameChg>
        <pc:picChg chg="add">
          <ac:chgData name="Sidney Seckler" userId="73470fc2d5f88927" providerId="LiveId" clId="{8C8375F1-18F7-4605-ADA9-768007A03F45}" dt="2020-03-12T16:55:46.457" v="980"/>
          <ac:picMkLst>
            <pc:docMk/>
            <pc:sldMk cId="671703165" sldId="511"/>
            <ac:picMk id="5" creationId="{9D6BEED3-C76F-4071-9D94-028FB5B7C5FB}"/>
          </ac:picMkLst>
        </pc:picChg>
        <pc:picChg chg="mod">
          <ac:chgData name="Sidney Seckler" userId="73470fc2d5f88927" providerId="LiveId" clId="{8C8375F1-18F7-4605-ADA9-768007A03F45}" dt="2020-03-12T17:05:58.821" v="1120" actId="1076"/>
          <ac:picMkLst>
            <pc:docMk/>
            <pc:sldMk cId="671703165" sldId="511"/>
            <ac:picMk id="1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05:56.823" v="1119" actId="1076"/>
          <ac:picMkLst>
            <pc:docMk/>
            <pc:sldMk cId="671703165" sldId="511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7:06:34.108" v="1130" actId="1076"/>
        <pc:sldMkLst>
          <pc:docMk/>
          <pc:sldMk cId="3452075545" sldId="512"/>
        </pc:sldMkLst>
        <pc:spChg chg="add mod">
          <ac:chgData name="Sidney Seckler" userId="73470fc2d5f88927" providerId="LiveId" clId="{8C8375F1-18F7-4605-ADA9-768007A03F45}" dt="2020-03-12T17:06:32.549" v="1129" actId="1076"/>
          <ac:spMkLst>
            <pc:docMk/>
            <pc:sldMk cId="3452075545" sldId="512"/>
            <ac:spMk id="1433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27.947" v="1127" actId="1076"/>
          <ac:spMkLst>
            <pc:docMk/>
            <pc:sldMk cId="3452075545" sldId="512"/>
            <ac:spMk id="143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14.498" v="1123" actId="14100"/>
          <ac:spMkLst>
            <pc:docMk/>
            <pc:sldMk cId="3452075545" sldId="512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34.108" v="1130" actId="1076"/>
          <ac:picMkLst>
            <pc:docMk/>
            <pc:sldMk cId="3452075545" sldId="512"/>
            <ac:picMk id="14383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39:18.977" v="1910" actId="6549"/>
        <pc:sldMkLst>
          <pc:docMk/>
          <pc:sldMk cId="2011859621" sldId="513"/>
        </pc:sldMkLst>
        <pc:spChg chg="mod">
          <ac:chgData name="Sidney Seckler" userId="73470fc2d5f88927" providerId="LiveId" clId="{8C8375F1-18F7-4605-ADA9-768007A03F45}" dt="2020-03-12T18:39:18.977" v="1910" actId="6549"/>
          <ac:spMkLst>
            <pc:docMk/>
            <pc:sldMk cId="2011859621" sldId="513"/>
            <ac:spMk id="2283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9:15.763" v="1909" actId="14100"/>
          <ac:spMkLst>
            <pc:docMk/>
            <pc:sldMk cId="2011859621" sldId="513"/>
            <ac:spMk id="228358" creationId="{00000000-0000-0000-0000-000000000000}"/>
          </ac:spMkLst>
        </pc:spChg>
      </pc:sldChg>
      <pc:sldChg chg="add del">
        <pc:chgData name="Sidney Seckler" userId="73470fc2d5f88927" providerId="LiveId" clId="{8C8375F1-18F7-4605-ADA9-768007A03F45}" dt="2020-03-12T18:39:31.925" v="1911" actId="47"/>
        <pc:sldMkLst>
          <pc:docMk/>
          <pc:sldMk cId="3377862706" sldId="514"/>
        </pc:sldMkLst>
      </pc:sldChg>
      <pc:sldChg chg="addSp delSp modSp add mod">
        <pc:chgData name="Sidney Seckler" userId="73470fc2d5f88927" providerId="LiveId" clId="{8C8375F1-18F7-4605-ADA9-768007A03F45}" dt="2020-03-12T18:40:39.085" v="1933" actId="478"/>
        <pc:sldMkLst>
          <pc:docMk/>
          <pc:sldMk cId="818713802" sldId="515"/>
        </pc:sldMkLst>
        <pc:spChg chg="mod">
          <ac:chgData name="Sidney Seckler" userId="73470fc2d5f88927" providerId="LiveId" clId="{8C8375F1-18F7-4605-ADA9-768007A03F45}" dt="2020-03-12T18:40:15.049" v="1922" actId="1076"/>
          <ac:spMkLst>
            <pc:docMk/>
            <pc:sldMk cId="818713802" sldId="515"/>
            <ac:spMk id="23040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9.085" v="1933" actId="478"/>
          <ac:spMkLst>
            <pc:docMk/>
            <pc:sldMk cId="818713802" sldId="515"/>
            <ac:spMk id="23040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6.398" v="1932" actId="478"/>
          <ac:spMkLst>
            <pc:docMk/>
            <pc:sldMk cId="818713802" sldId="515"/>
            <ac:spMk id="23040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01.440" v="1919" actId="14100"/>
          <ac:spMkLst>
            <pc:docMk/>
            <pc:sldMk cId="818713802" sldId="515"/>
            <ac:spMk id="23040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3.074" v="1926" actId="478"/>
          <ac:spMkLst>
            <pc:docMk/>
            <pc:sldMk cId="818713802" sldId="515"/>
            <ac:spMk id="23040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4.267" v="1931" actId="478"/>
          <ac:spMkLst>
            <pc:docMk/>
            <pc:sldMk cId="818713802" sldId="515"/>
            <ac:spMk id="230409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2.014" v="1930" actId="478"/>
          <ac:spMkLst>
            <pc:docMk/>
            <pc:sldMk cId="818713802" sldId="515"/>
            <ac:spMk id="23041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7.578" v="1928" actId="478"/>
          <ac:spMkLst>
            <pc:docMk/>
            <pc:sldMk cId="818713802" sldId="515"/>
            <ac:spMk id="23041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9.997" v="1929" actId="478"/>
          <ac:spMkLst>
            <pc:docMk/>
            <pc:sldMk cId="818713802" sldId="515"/>
            <ac:spMk id="2304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5.236" v="1927" actId="478"/>
          <ac:spMkLst>
            <pc:docMk/>
            <pc:sldMk cId="818713802" sldId="515"/>
            <ac:spMk id="23041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6.893" v="1920" actId="1076"/>
          <ac:spMkLst>
            <pc:docMk/>
            <pc:sldMk cId="818713802" sldId="515"/>
            <ac:spMk id="23041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9.640" v="1925" actId="478"/>
          <ac:spMkLst>
            <pc:docMk/>
            <pc:sldMk cId="818713802" sldId="515"/>
            <ac:spMk id="2304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15.371" v="1923" actId="1076"/>
          <ac:spMkLst>
            <pc:docMk/>
            <pc:sldMk cId="818713802" sldId="515"/>
            <ac:spMk id="23041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9.944" v="1921" actId="1076"/>
          <ac:spMkLst>
            <pc:docMk/>
            <pc:sldMk cId="818713802" sldId="515"/>
            <ac:spMk id="23041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7.520" v="1924" actId="478"/>
          <ac:spMkLst>
            <pc:docMk/>
            <pc:sldMk cId="818713802" sldId="515"/>
            <ac:spMk id="230419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1:31.950" v="1947" actId="1076"/>
        <pc:sldMkLst>
          <pc:docMk/>
          <pc:sldMk cId="125399752" sldId="516"/>
        </pc:sldMkLst>
        <pc:spChg chg="mod">
          <ac:chgData name="Sidney Seckler" userId="73470fc2d5f88927" providerId="LiveId" clId="{8C8375F1-18F7-4605-ADA9-768007A03F45}" dt="2020-03-12T18:40:48.570" v="1936" actId="27636"/>
          <ac:spMkLst>
            <pc:docMk/>
            <pc:sldMk cId="125399752" sldId="516"/>
            <ac:spMk id="23142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45.062" v="1934" actId="14100"/>
          <ac:spMkLst>
            <pc:docMk/>
            <pc:sldMk cId="125399752" sldId="516"/>
            <ac:spMk id="23143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25.474" v="1945" actId="1076"/>
          <ac:spMkLst>
            <pc:docMk/>
            <pc:sldMk cId="125399752" sldId="516"/>
            <ac:spMk id="23144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0.840" v="1939" actId="1076"/>
          <ac:spMkLst>
            <pc:docMk/>
            <pc:sldMk cId="125399752" sldId="516"/>
            <ac:spMk id="23144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5.560" v="1940" actId="1076"/>
          <ac:spMkLst>
            <pc:docMk/>
            <pc:sldMk cId="125399752" sldId="516"/>
            <ac:spMk id="23144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31.950" v="1947" actId="1076"/>
          <ac:spMkLst>
            <pc:docMk/>
            <pc:sldMk cId="125399752" sldId="516"/>
            <ac:spMk id="23144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2:05.787" v="1960" actId="1076"/>
        <pc:sldMkLst>
          <pc:docMk/>
          <pc:sldMk cId="1416916454" sldId="517"/>
        </pc:sldMkLst>
        <pc:spChg chg="mod">
          <ac:chgData name="Sidney Seckler" userId="73470fc2d5f88927" providerId="LiveId" clId="{8C8375F1-18F7-4605-ADA9-768007A03F45}" dt="2020-03-12T18:41:38.290" v="1948" actId="14100"/>
          <ac:spMkLst>
            <pc:docMk/>
            <pc:sldMk cId="1416916454" sldId="517"/>
            <ac:spMk id="23245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43.033" v="1950" actId="27636"/>
          <ac:spMkLst>
            <pc:docMk/>
            <pc:sldMk cId="1416916454" sldId="517"/>
            <ac:spMk id="2324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2:05.787" v="1960" actId="1076"/>
          <ac:spMkLst>
            <pc:docMk/>
            <pc:sldMk cId="1416916454" sldId="517"/>
            <ac:spMk id="23247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416916454" sldId="51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8:41:57.748" v="1958" actId="1036"/>
          <ac:picMkLst>
            <pc:docMk/>
            <pc:sldMk cId="1416916454" sldId="517"/>
            <ac:picMk id="232477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42:13.104" v="1962" actId="6549"/>
        <pc:sldMkLst>
          <pc:docMk/>
          <pc:sldMk cId="3965314731" sldId="518"/>
        </pc:sldMkLst>
        <pc:spChg chg="mod">
          <ac:chgData name="Sidney Seckler" userId="73470fc2d5f88927" providerId="LiveId" clId="{8C8375F1-18F7-4605-ADA9-768007A03F45}" dt="2020-03-12T18:42:13.104" v="1962" actId="6549"/>
          <ac:spMkLst>
            <pc:docMk/>
            <pc:sldMk cId="3965314731" sldId="518"/>
            <ac:spMk id="2334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2:10.220" v="1961" actId="14100"/>
          <ac:spMkLst>
            <pc:docMk/>
            <pc:sldMk cId="3965314731" sldId="518"/>
            <ac:spMk id="2334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2:39.543" v="1183" actId="14100"/>
        <pc:sldMkLst>
          <pc:docMk/>
          <pc:sldMk cId="3758926798" sldId="519"/>
        </pc:sldMkLst>
        <pc:spChg chg="mod">
          <ac:chgData name="Sidney Seckler" userId="73470fc2d5f88927" providerId="LiveId" clId="{8C8375F1-18F7-4605-ADA9-768007A03F45}" dt="2020-03-12T17:12:28.803" v="1180" actId="14100"/>
          <ac:spMkLst>
            <pc:docMk/>
            <pc:sldMk cId="3758926798" sldId="519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2:39.543" v="1183" actId="14100"/>
          <ac:spMkLst>
            <pc:docMk/>
            <pc:sldMk cId="3758926798" sldId="519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3.441" v="1151"/>
          <ac:picMkLst>
            <pc:docMk/>
            <pc:sldMk cId="3758926798" sldId="519"/>
            <ac:picMk id="4" creationId="{53A9D82B-358F-4C67-9EA9-0A0A3D31E8B6}"/>
          </ac:picMkLst>
        </pc:picChg>
      </pc:sldChg>
      <pc:sldChg chg="addSp delSp modSp add mod">
        <pc:chgData name="Sidney Seckler" userId="73470fc2d5f88927" providerId="LiveId" clId="{8C8375F1-18F7-4605-ADA9-768007A03F45}" dt="2020-03-12T17:14:39.344" v="1216" actId="108"/>
        <pc:sldMkLst>
          <pc:docMk/>
          <pc:sldMk cId="3541862111" sldId="520"/>
        </pc:sldMkLst>
        <pc:spChg chg="add del mod">
          <ac:chgData name="Sidney Seckler" userId="73470fc2d5f88927" providerId="LiveId" clId="{8C8375F1-18F7-4605-ADA9-768007A03F45}" dt="2020-03-12T17:13:50.240" v="1188" actId="478"/>
          <ac:spMkLst>
            <pc:docMk/>
            <pc:sldMk cId="3541862111" sldId="520"/>
            <ac:spMk id="3" creationId="{5680AF86-60EB-4935-9031-D77CBF453108}"/>
          </ac:spMkLst>
        </pc:spChg>
        <pc:spChg chg="add">
          <ac:chgData name="Sidney Seckler" userId="73470fc2d5f88927" providerId="LiveId" clId="{8C8375F1-18F7-4605-ADA9-768007A03F45}" dt="2020-03-12T17:13:51.361" v="1189"/>
          <ac:spMkLst>
            <pc:docMk/>
            <pc:sldMk cId="3541862111" sldId="520"/>
            <ac:spMk id="8" creationId="{AB0447ED-DAD1-424F-A319-6655BAA1AB37}"/>
          </ac:spMkLst>
        </pc:spChg>
        <pc:spChg chg="del mod">
          <ac:chgData name="Sidney Seckler" userId="73470fc2d5f88927" providerId="LiveId" clId="{8C8375F1-18F7-4605-ADA9-768007A03F45}" dt="2020-03-12T17:13:48.045" v="1187" actId="478"/>
          <ac:spMkLst>
            <pc:docMk/>
            <pc:sldMk cId="3541862111" sldId="520"/>
            <ac:spMk id="1218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1.746" v="1215" actId="1076"/>
          <ac:spMkLst>
            <pc:docMk/>
            <pc:sldMk cId="3541862111" sldId="520"/>
            <ac:spMk id="12185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9.344" v="1216" actId="108"/>
          <ac:spMkLst>
            <pc:docMk/>
            <pc:sldMk cId="3541862111" sldId="520"/>
            <ac:spMk id="12186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8.089" v="1152"/>
          <ac:picMkLst>
            <pc:docMk/>
            <pc:sldMk cId="3541862111" sldId="520"/>
            <ac:picMk id="5" creationId="{0AA1D747-2003-4CBD-A8F2-2C1102C7F3C1}"/>
          </ac:picMkLst>
        </pc:picChg>
      </pc:sldChg>
      <pc:sldChg chg="add del">
        <pc:chgData name="Sidney Seckler" userId="73470fc2d5f88927" providerId="LiveId" clId="{8C8375F1-18F7-4605-ADA9-768007A03F45}" dt="2020-03-12T17:14:45.150" v="1217" actId="47"/>
        <pc:sldMkLst>
          <pc:docMk/>
          <pc:sldMk cId="3886218392" sldId="521"/>
        </pc:sldMkLst>
      </pc:sldChg>
      <pc:sldChg chg="addSp delSp modSp add mod">
        <pc:chgData name="Sidney Seckler" userId="73470fc2d5f88927" providerId="LiveId" clId="{8C8375F1-18F7-4605-ADA9-768007A03F45}" dt="2020-03-12T17:27:52.474" v="1473" actId="255"/>
        <pc:sldMkLst>
          <pc:docMk/>
          <pc:sldMk cId="3961324535" sldId="521"/>
        </pc:sldMkLst>
        <pc:spChg chg="mod">
          <ac:chgData name="Sidney Seckler" userId="73470fc2d5f88927" providerId="LiveId" clId="{8C8375F1-18F7-4605-ADA9-768007A03F45}" dt="2020-03-12T17:27:52.474" v="1473" actId="255"/>
          <ac:spMkLst>
            <pc:docMk/>
            <pc:sldMk cId="3961324535" sldId="521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52.395" v="1452" actId="14100"/>
          <ac:spMkLst>
            <pc:docMk/>
            <pc:sldMk cId="3961324535" sldId="521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6:39.537" v="1464" actId="14100"/>
          <ac:spMkLst>
            <pc:docMk/>
            <pc:sldMk cId="3961324535" sldId="521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33.778" v="1472" actId="6549"/>
          <ac:spMkLst>
            <pc:docMk/>
            <pc:sldMk cId="3961324535" sldId="521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6:30.789" v="1462"/>
          <ac:graphicFrameMkLst>
            <pc:docMk/>
            <pc:sldMk cId="3961324535" sldId="52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29:25.032" v="1490" actId="947"/>
        <pc:sldMkLst>
          <pc:docMk/>
          <pc:sldMk cId="3260017325" sldId="522"/>
        </pc:sldMkLst>
        <pc:spChg chg="mod">
          <ac:chgData name="Sidney Seckler" userId="73470fc2d5f88927" providerId="LiveId" clId="{8C8375F1-18F7-4605-ADA9-768007A03F45}" dt="2020-03-12T17:28:18.973" v="1477" actId="14100"/>
          <ac:spMkLst>
            <pc:docMk/>
            <pc:sldMk cId="3260017325" sldId="522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58.873" v="1474" actId="14100"/>
          <ac:spMkLst>
            <pc:docMk/>
            <pc:sldMk cId="3260017325" sldId="522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8:30.792" v="1482" actId="14100"/>
          <ac:spMkLst>
            <pc:docMk/>
            <pc:sldMk cId="3260017325" sldId="522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9:25.032" v="1490" actId="947"/>
          <ac:spMkLst>
            <pc:docMk/>
            <pc:sldMk cId="3260017325" sldId="522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8:20.881" v="1479"/>
          <ac:graphicFrameMkLst>
            <pc:docMk/>
            <pc:sldMk cId="3260017325" sldId="522"/>
            <ac:graphicFrameMk id="2" creationId="{00000000-0000-0000-0000-000000000000}"/>
          </ac:graphicFrameMkLst>
        </pc:graphicFrameChg>
      </pc:sldChg>
      <pc:sldChg chg="addSp modSp add mod">
        <pc:chgData name="Sidney Seckler" userId="73470fc2d5f88927" providerId="LiveId" clId="{8C8375F1-18F7-4605-ADA9-768007A03F45}" dt="2020-03-12T18:03:43.242" v="1606" actId="1076"/>
        <pc:sldMkLst>
          <pc:docMk/>
          <pc:sldMk cId="1199553748" sldId="523"/>
        </pc:sldMkLst>
        <pc:spChg chg="mod">
          <ac:chgData name="Sidney Seckler" userId="73470fc2d5f88927" providerId="LiveId" clId="{8C8375F1-18F7-4605-ADA9-768007A03F45}" dt="2020-03-12T18:03:26.820" v="1600" actId="1076"/>
          <ac:spMkLst>
            <pc:docMk/>
            <pc:sldMk cId="1199553748" sldId="523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3:43.242" v="1606" actId="1076"/>
          <ac:picMkLst>
            <pc:docMk/>
            <pc:sldMk cId="1199553748" sldId="523"/>
            <ac:picMk id="2" creationId="{AA983E3E-6F6B-406D-8C0B-81C7CADBEAE5}"/>
          </ac:picMkLst>
        </pc:picChg>
        <pc:picChg chg="add">
          <ac:chgData name="Sidney Seckler" userId="73470fc2d5f88927" providerId="LiveId" clId="{8C8375F1-18F7-4605-ADA9-768007A03F45}" dt="2020-03-12T18:03:11.467" v="1594"/>
          <ac:picMkLst>
            <pc:docMk/>
            <pc:sldMk cId="1199553748" sldId="523"/>
            <ac:picMk id="4" creationId="{12636806-558D-49B5-A996-01C7D8B1DBC0}"/>
          </ac:picMkLst>
        </pc:picChg>
      </pc:sldChg>
      <pc:sldChg chg="addSp delSp modSp add mod">
        <pc:chgData name="Sidney Seckler" userId="73470fc2d5f88927" providerId="LiveId" clId="{8C8375F1-18F7-4605-ADA9-768007A03F45}" dt="2020-03-12T18:04:20.241" v="1617" actId="1076"/>
        <pc:sldMkLst>
          <pc:docMk/>
          <pc:sldMk cId="1883043740" sldId="524"/>
        </pc:sldMkLst>
        <pc:spChg chg="add del mod">
          <ac:chgData name="Sidney Seckler" userId="73470fc2d5f88927" providerId="LiveId" clId="{8C8375F1-18F7-4605-ADA9-768007A03F45}" dt="2020-03-12T18:03:56.450" v="1608" actId="478"/>
          <ac:spMkLst>
            <pc:docMk/>
            <pc:sldMk cId="1883043740" sldId="524"/>
            <ac:spMk id="5" creationId="{936E8CF8-AF13-4B06-A2A0-AE6CF387D4FE}"/>
          </ac:spMkLst>
        </pc:spChg>
        <pc:spChg chg="add">
          <ac:chgData name="Sidney Seckler" userId="73470fc2d5f88927" providerId="LiveId" clId="{8C8375F1-18F7-4605-ADA9-768007A03F45}" dt="2020-03-12T18:03:57.993" v="1609"/>
          <ac:spMkLst>
            <pc:docMk/>
            <pc:sldMk cId="1883043740" sldId="524"/>
            <ac:spMk id="7" creationId="{3184DA9E-EC21-47E1-B398-D479C87E8D0C}"/>
          </ac:spMkLst>
        </pc:spChg>
        <pc:spChg chg="del">
          <ac:chgData name="Sidney Seckler" userId="73470fc2d5f88927" providerId="LiveId" clId="{8C8375F1-18F7-4605-ADA9-768007A03F45}" dt="2020-03-12T18:03:53.750" v="1607" actId="478"/>
          <ac:spMkLst>
            <pc:docMk/>
            <pc:sldMk cId="1883043740" sldId="524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0.241" v="1617" actId="1076"/>
          <ac:picMkLst>
            <pc:docMk/>
            <pc:sldMk cId="1883043740" sldId="524"/>
            <ac:picMk id="2" creationId="{C554353D-18C1-4628-9B40-8B3D1D0EDA36}"/>
          </ac:picMkLst>
        </pc:picChg>
        <pc:picChg chg="add">
          <ac:chgData name="Sidney Seckler" userId="73470fc2d5f88927" providerId="LiveId" clId="{8C8375F1-18F7-4605-ADA9-768007A03F45}" dt="2020-03-12T18:03:13.559" v="1595"/>
          <ac:picMkLst>
            <pc:docMk/>
            <pc:sldMk cId="1883043740" sldId="524"/>
            <ac:picMk id="4" creationId="{C8841D44-1385-4F32-B899-BAA2A3CEE8A0}"/>
          </ac:picMkLst>
        </pc:picChg>
      </pc:sldChg>
      <pc:sldChg chg="addSp delSp modSp add mod">
        <pc:chgData name="Sidney Seckler" userId="73470fc2d5f88927" providerId="LiveId" clId="{8C8375F1-18F7-4605-ADA9-768007A03F45}" dt="2020-03-12T18:04:27.186" v="1619" actId="1076"/>
        <pc:sldMkLst>
          <pc:docMk/>
          <pc:sldMk cId="447029235" sldId="525"/>
        </pc:sldMkLst>
        <pc:spChg chg="add del mod">
          <ac:chgData name="Sidney Seckler" userId="73470fc2d5f88927" providerId="LiveId" clId="{8C8375F1-18F7-4605-ADA9-768007A03F45}" dt="2020-03-12T18:04:08.278" v="1611" actId="478"/>
          <ac:spMkLst>
            <pc:docMk/>
            <pc:sldMk cId="447029235" sldId="525"/>
            <ac:spMk id="5" creationId="{495AEA8D-FDE2-443D-A047-F300F969777D}"/>
          </ac:spMkLst>
        </pc:spChg>
        <pc:spChg chg="add">
          <ac:chgData name="Sidney Seckler" userId="73470fc2d5f88927" providerId="LiveId" clId="{8C8375F1-18F7-4605-ADA9-768007A03F45}" dt="2020-03-12T18:04:09.988" v="1612"/>
          <ac:spMkLst>
            <pc:docMk/>
            <pc:sldMk cId="447029235" sldId="525"/>
            <ac:spMk id="7" creationId="{B496616C-27F8-432E-8C76-3C6ED3546E37}"/>
          </ac:spMkLst>
        </pc:spChg>
        <pc:spChg chg="del">
          <ac:chgData name="Sidney Seckler" userId="73470fc2d5f88927" providerId="LiveId" clId="{8C8375F1-18F7-4605-ADA9-768007A03F45}" dt="2020-03-12T18:04:04.408" v="1610" actId="478"/>
          <ac:spMkLst>
            <pc:docMk/>
            <pc:sldMk cId="447029235" sldId="525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7.186" v="1619" actId="1076"/>
          <ac:picMkLst>
            <pc:docMk/>
            <pc:sldMk cId="447029235" sldId="525"/>
            <ac:picMk id="2" creationId="{524B2BC0-4BF2-438D-A051-871C5EE3B614}"/>
          </ac:picMkLst>
        </pc:picChg>
        <pc:picChg chg="add">
          <ac:chgData name="Sidney Seckler" userId="73470fc2d5f88927" providerId="LiveId" clId="{8C8375F1-18F7-4605-ADA9-768007A03F45}" dt="2020-03-12T18:03:15.578" v="1596"/>
          <ac:picMkLst>
            <pc:docMk/>
            <pc:sldMk cId="447029235" sldId="525"/>
            <ac:picMk id="4" creationId="{407D5E1D-ECAA-4D9E-B1CA-B7723746C275}"/>
          </ac:picMkLst>
        </pc:picChg>
      </pc:sldChg>
      <pc:sldChg chg="delSp modSp add mod">
        <pc:chgData name="Sidney Seckler" userId="73470fc2d5f88927" providerId="LiveId" clId="{8C8375F1-18F7-4605-ADA9-768007A03F45}" dt="2020-03-12T18:17:02.620" v="1665" actId="1076"/>
        <pc:sldMkLst>
          <pc:docMk/>
          <pc:sldMk cId="605037094" sldId="526"/>
        </pc:sldMkLst>
        <pc:picChg chg="del mod">
          <ac:chgData name="Sidney Seckler" userId="73470fc2d5f88927" providerId="LiveId" clId="{8C8375F1-18F7-4605-ADA9-768007A03F45}" dt="2020-03-12T18:16:47.499" v="1661" actId="478"/>
          <ac:picMkLst>
            <pc:docMk/>
            <pc:sldMk cId="605037094" sldId="526"/>
            <ac:picMk id="2" creationId="{BEF65699-DB6A-490A-A385-1559DBF5CA2F}"/>
          </ac:picMkLst>
        </pc:picChg>
        <pc:picChg chg="mod">
          <ac:chgData name="Sidney Seckler" userId="73470fc2d5f88927" providerId="LiveId" clId="{8C8375F1-18F7-4605-ADA9-768007A03F45}" dt="2020-03-12T18:17:02.620" v="1665" actId="1076"/>
          <ac:picMkLst>
            <pc:docMk/>
            <pc:sldMk cId="605037094" sldId="526"/>
            <ac:picMk id="3" creationId="{90E66351-325C-4FF6-BED5-7CDBB69AC616}"/>
          </ac:picMkLst>
        </pc:picChg>
      </pc:sldChg>
      <pc:sldChg chg="modSp add mod">
        <pc:chgData name="Sidney Seckler" userId="73470fc2d5f88927" providerId="LiveId" clId="{8C8375F1-18F7-4605-ADA9-768007A03F45}" dt="2020-03-12T18:33:36.130" v="1832" actId="14100"/>
        <pc:sldMkLst>
          <pc:docMk/>
          <pc:sldMk cId="678444850" sldId="527"/>
        </pc:sldMkLst>
        <pc:spChg chg="mod">
          <ac:chgData name="Sidney Seckler" userId="73470fc2d5f88927" providerId="LiveId" clId="{8C8375F1-18F7-4605-ADA9-768007A03F45}" dt="2020-03-12T18:33:36.130" v="1832" actId="14100"/>
          <ac:spMkLst>
            <pc:docMk/>
            <pc:sldMk cId="678444850" sldId="527"/>
            <ac:spMk id="2181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09.465" v="1829" actId="14100"/>
          <ac:spMkLst>
            <pc:docMk/>
            <pc:sldMk cId="678444850" sldId="527"/>
            <ac:spMk id="21811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8:33:46.314" v="1834" actId="12"/>
        <pc:sldMkLst>
          <pc:docMk/>
          <pc:sldMk cId="3460156726" sldId="528"/>
        </pc:sldMkLst>
        <pc:spChg chg="mod">
          <ac:chgData name="Sidney Seckler" userId="73470fc2d5f88927" providerId="LiveId" clId="{8C8375F1-18F7-4605-ADA9-768007A03F45}" dt="2020-03-12T18:33:46.314" v="1834" actId="12"/>
          <ac:spMkLst>
            <pc:docMk/>
            <pc:sldMk cId="3460156726" sldId="528"/>
            <ac:spMk id="2191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42.790" v="1833" actId="14100"/>
          <ac:spMkLst>
            <pc:docMk/>
            <pc:sldMk cId="3460156726" sldId="528"/>
            <ac:spMk id="219140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4:00.530" v="1838" actId="1076"/>
        <pc:sldMkLst>
          <pc:docMk/>
          <pc:sldMk cId="3396273079" sldId="529"/>
        </pc:sldMkLst>
        <pc:spChg chg="mod">
          <ac:chgData name="Sidney Seckler" userId="73470fc2d5f88927" providerId="LiveId" clId="{8C8375F1-18F7-4605-ADA9-768007A03F45}" dt="2020-03-12T18:33:53.895" v="1835" actId="14100"/>
          <ac:spMkLst>
            <pc:docMk/>
            <pc:sldMk cId="3396273079" sldId="529"/>
            <ac:spMk id="220164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33:55.370" v="1836" actId="1076"/>
          <ac:picMkLst>
            <pc:docMk/>
            <pc:sldMk cId="3396273079" sldId="529"/>
            <ac:picMk id="5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00.530" v="1838" actId="1076"/>
          <ac:picMkLst>
            <pc:docMk/>
            <pc:sldMk cId="3396273079" sldId="529"/>
            <ac:picMk id="6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28.961" v="1844" actId="1076"/>
        <pc:sldMkLst>
          <pc:docMk/>
          <pc:sldMk cId="3817349089" sldId="530"/>
        </pc:sldMkLst>
        <pc:spChg chg="mod">
          <ac:chgData name="Sidney Seckler" userId="73470fc2d5f88927" providerId="LiveId" clId="{8C8375F1-18F7-4605-ADA9-768007A03F45}" dt="2020-03-12T18:34:19.520" v="1840" actId="14100"/>
          <ac:spMkLst>
            <pc:docMk/>
            <pc:sldMk cId="3817349089" sldId="530"/>
            <ac:spMk id="3061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13.495" v="1839"/>
          <ac:picMkLst>
            <pc:docMk/>
            <pc:sldMk cId="3817349089" sldId="530"/>
            <ac:picMk id="5" creationId="{122765FC-5DC4-467A-B34B-E47AB14AD56C}"/>
          </ac:picMkLst>
        </pc:picChg>
        <pc:picChg chg="mod">
          <ac:chgData name="Sidney Seckler" userId="73470fc2d5f88927" providerId="LiveId" clId="{8C8375F1-18F7-4605-ADA9-768007A03F45}" dt="2020-03-12T18:34:28.961" v="1844" actId="1076"/>
          <ac:picMkLst>
            <pc:docMk/>
            <pc:sldMk cId="3817349089" sldId="530"/>
            <ac:picMk id="30617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23.740" v="1841" actId="14100"/>
          <ac:picMkLst>
            <pc:docMk/>
            <pc:sldMk cId="3817349089" sldId="530"/>
            <ac:picMk id="306180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46.190" v="1852" actId="14100"/>
        <pc:sldMkLst>
          <pc:docMk/>
          <pc:sldMk cId="683216431" sldId="531"/>
        </pc:sldMkLst>
        <pc:spChg chg="mod">
          <ac:chgData name="Sidney Seckler" userId="73470fc2d5f88927" providerId="LiveId" clId="{8C8375F1-18F7-4605-ADA9-768007A03F45}" dt="2020-03-12T18:34:36.270" v="1846" actId="14100"/>
          <ac:spMkLst>
            <pc:docMk/>
            <pc:sldMk cId="683216431" sldId="531"/>
            <ac:spMk id="3072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33.309" v="1845"/>
          <ac:picMkLst>
            <pc:docMk/>
            <pc:sldMk cId="683216431" sldId="531"/>
            <ac:picMk id="5" creationId="{436351F5-AC75-4051-B79F-E15836006FDF}"/>
          </ac:picMkLst>
        </pc:picChg>
        <pc:picChg chg="mod">
          <ac:chgData name="Sidney Seckler" userId="73470fc2d5f88927" providerId="LiveId" clId="{8C8375F1-18F7-4605-ADA9-768007A03F45}" dt="2020-03-12T18:34:46.190" v="1852" actId="14100"/>
          <ac:picMkLst>
            <pc:docMk/>
            <pc:sldMk cId="683216431" sldId="531"/>
            <ac:picMk id="30720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44.178" v="1851" actId="1076"/>
          <ac:picMkLst>
            <pc:docMk/>
            <pc:sldMk cId="683216431" sldId="531"/>
            <ac:picMk id="307204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8:35:40.091" v="1860" actId="14100"/>
        <pc:sldMkLst>
          <pc:docMk/>
          <pc:sldMk cId="230868336" sldId="532"/>
        </pc:sldMkLst>
        <pc:spChg chg="mod">
          <ac:chgData name="Sidney Seckler" userId="73470fc2d5f88927" providerId="LiveId" clId="{8C8375F1-18F7-4605-ADA9-768007A03F45}" dt="2020-03-12T18:35:00.812" v="1854" actId="12"/>
          <ac:spMkLst>
            <pc:docMk/>
            <pc:sldMk cId="230868336" sldId="532"/>
            <ac:spMk id="2232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4:54.265" v="1853" actId="14100"/>
          <ac:spMkLst>
            <pc:docMk/>
            <pc:sldMk cId="230868336" sldId="532"/>
            <ac:spMk id="2232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0.835" v="1856" actId="255"/>
          <ac:spMkLst>
            <pc:docMk/>
            <pc:sldMk cId="230868336" sldId="532"/>
            <ac:spMk id="2232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0.091" v="1860" actId="14100"/>
          <ac:spMkLst>
            <pc:docMk/>
            <pc:sldMk cId="230868336" sldId="532"/>
            <ac:spMk id="2232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8.457" v="1858" actId="1076"/>
          <ac:spMkLst>
            <pc:docMk/>
            <pc:sldMk cId="230868336" sldId="532"/>
            <ac:spMk id="2232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7:02.864" v="1880" actId="1076"/>
        <pc:sldMkLst>
          <pc:docMk/>
          <pc:sldMk cId="1756163392" sldId="533"/>
        </pc:sldMkLst>
        <pc:spChg chg="mod">
          <ac:chgData name="Sidney Seckler" userId="73470fc2d5f88927" providerId="LiveId" clId="{8C8375F1-18F7-4605-ADA9-768007A03F45}" dt="2020-03-12T18:35:45.133" v="1861" actId="108"/>
          <ac:spMkLst>
            <pc:docMk/>
            <pc:sldMk cId="1756163392" sldId="533"/>
            <ac:spMk id="2242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02.864" v="1880" actId="1076"/>
          <ac:spMkLst>
            <pc:docMk/>
            <pc:sldMk cId="1756163392" sldId="533"/>
            <ac:spMk id="22426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6:42.604" v="1876" actId="255"/>
          <ac:spMkLst>
            <pc:docMk/>
            <pc:sldMk cId="1756163392" sldId="533"/>
            <ac:spMk id="22426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6.462" v="1862" actId="108"/>
          <ac:spMkLst>
            <pc:docMk/>
            <pc:sldMk cId="1756163392" sldId="533"/>
            <ac:spMk id="22427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756163392" sldId="533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8:06.772" v="1893" actId="1076"/>
        <pc:sldMkLst>
          <pc:docMk/>
          <pc:sldMk cId="1472367017" sldId="534"/>
        </pc:sldMkLst>
        <pc:spChg chg="del">
          <ac:chgData name="Sidney Seckler" userId="73470fc2d5f88927" providerId="LiveId" clId="{8C8375F1-18F7-4605-ADA9-768007A03F45}" dt="2020-03-12T18:37:40.560" v="1889" actId="478"/>
          <ac:spMkLst>
            <pc:docMk/>
            <pc:sldMk cId="1472367017" sldId="534"/>
            <ac:spMk id="22528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7:37.707" v="1888" actId="478"/>
          <ac:spMkLst>
            <pc:docMk/>
            <pc:sldMk cId="1472367017" sldId="534"/>
            <ac:spMk id="22528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6:58.258" v="1879" actId="14100"/>
          <ac:spMkLst>
            <pc:docMk/>
            <pc:sldMk cId="1472367017" sldId="534"/>
            <ac:spMk id="2252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9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" creationId="{7EDCA842-8611-4BF6-A9EB-8FA5BF9E7E91}"/>
          </ac:grpSpMkLst>
        </pc:grpChg>
        <pc:grpChg chg="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25311" creationId="{00000000-0000-0000-0000-000000000000}"/>
          </ac:grpSpMkLst>
        </pc:grpChg>
        <pc:picChg chg="mod">
          <ac:chgData name="Sidney Seckler" userId="73470fc2d5f88927" providerId="LiveId" clId="{8C8375F1-18F7-4605-ADA9-768007A03F45}" dt="2020-03-12T18:37:16.501" v="1883" actId="1036"/>
          <ac:picMkLst>
            <pc:docMk/>
            <pc:sldMk cId="1472367017" sldId="534"/>
            <ac:picMk id="225318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7:25.540" v="1887" actId="1076"/>
          <ac:picMkLst>
            <pc:docMk/>
            <pc:sldMk cId="1472367017" sldId="534"/>
            <ac:picMk id="225323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37:53.662" v="1890" actId="164"/>
          <ac:cxnSpMkLst>
            <pc:docMk/>
            <pc:sldMk cId="1472367017" sldId="534"/>
            <ac:cxnSpMk id="225315" creationId="{00000000-0000-0000-0000-000000000000}"/>
          </ac:cxnSpMkLst>
        </pc:cxnChg>
      </pc:sldChg>
      <pc:sldChg chg="addSp delSp modSp add mod">
        <pc:chgData name="Sidney Seckler" userId="73470fc2d5f88927" providerId="LiveId" clId="{8C8375F1-18F7-4605-ADA9-768007A03F45}" dt="2020-03-12T18:38:13.223" v="1894" actId="14100"/>
        <pc:sldMkLst>
          <pc:docMk/>
          <pc:sldMk cId="2973338315" sldId="535"/>
        </pc:sldMkLst>
        <pc:spChg chg="mod">
          <ac:chgData name="Sidney Seckler" userId="73470fc2d5f88927" providerId="LiveId" clId="{8C8375F1-18F7-4605-ADA9-768007A03F45}" dt="2020-03-12T18:23:33.452" v="1697" actId="27636"/>
          <ac:spMkLst>
            <pc:docMk/>
            <pc:sldMk cId="2973338315" sldId="535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13.223" v="1894" actId="14100"/>
          <ac:spMkLst>
            <pc:docMk/>
            <pc:sldMk cId="2973338315" sldId="535"/>
            <ac:spMk id="226310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8:25:58.446" v="1739"/>
          <ac:spMkLst>
            <pc:docMk/>
            <pc:sldMk cId="2973338315" sldId="535"/>
            <ac:spMk id="22631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973338315" sldId="535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9:09.476" v="1908" actId="478"/>
        <pc:sldMkLst>
          <pc:docMk/>
          <pc:sldMk cId="3289184794" sldId="536"/>
        </pc:sldMkLst>
        <pc:spChg chg="mod">
          <ac:chgData name="Sidney Seckler" userId="73470fc2d5f88927" providerId="LiveId" clId="{8C8375F1-18F7-4605-ADA9-768007A03F45}" dt="2020-03-12T18:35:58.439" v="1863" actId="108"/>
          <ac:spMkLst>
            <pc:docMk/>
            <pc:sldMk cId="3289184794" sldId="536"/>
            <ac:spMk id="2273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31.082" v="1895" actId="14100"/>
          <ac:spMkLst>
            <pc:docMk/>
            <pc:sldMk cId="3289184794" sldId="536"/>
            <ac:spMk id="2273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9.476" v="1908" actId="478"/>
          <ac:spMkLst>
            <pc:docMk/>
            <pc:sldMk cId="3289184794" sldId="536"/>
            <ac:spMk id="2273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7.809" v="1907" actId="478"/>
          <ac:spMkLst>
            <pc:docMk/>
            <pc:sldMk cId="3289184794" sldId="536"/>
            <ac:spMk id="2273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5.916" v="1906" actId="478"/>
          <ac:spMkLst>
            <pc:docMk/>
            <pc:sldMk cId="3289184794" sldId="536"/>
            <ac:spMk id="22733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40.908" v="1897" actId="1076"/>
          <ac:spMkLst>
            <pc:docMk/>
            <pc:sldMk cId="3289184794" sldId="536"/>
            <ac:spMk id="22734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3.954" v="1905" actId="478"/>
          <ac:spMkLst>
            <pc:docMk/>
            <pc:sldMk cId="3289184794" sldId="536"/>
            <ac:spMk id="2273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57.754" v="1902" actId="1076"/>
          <ac:spMkLst>
            <pc:docMk/>
            <pc:sldMk cId="3289184794" sldId="536"/>
            <ac:spMk id="2273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5.484" v="1901" actId="1076"/>
          <ac:spMkLst>
            <pc:docMk/>
            <pc:sldMk cId="3289184794" sldId="536"/>
            <ac:spMk id="22734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1.831" v="1904" actId="478"/>
          <ac:spMkLst>
            <pc:docMk/>
            <pc:sldMk cId="3289184794" sldId="536"/>
            <ac:spMk id="22734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1.162" v="1900" actId="1076"/>
          <ac:spMkLst>
            <pc:docMk/>
            <pc:sldMk cId="3289184794" sldId="536"/>
            <ac:spMk id="22734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8:59.762" v="1903" actId="478"/>
          <ac:spMkLst>
            <pc:docMk/>
            <pc:sldMk cId="3289184794" sldId="536"/>
            <ac:spMk id="2273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6" creationId="{00000000-0000-0000-0000-000000000000}"/>
          </ac:graphicFrameMkLst>
        </pc:graphicFrameChg>
      </pc:sldChg>
      <pc:sldChg chg="add">
        <pc:chgData name="Sidney Seckler" userId="73470fc2d5f88927" providerId="LiveId" clId="{8C8375F1-18F7-4605-ADA9-768007A03F45}" dt="2020-03-12T18:32:41.597" v="1823"/>
        <pc:sldMkLst>
          <pc:docMk/>
          <pc:sldMk cId="1457569828" sldId="537"/>
        </pc:sldMkLst>
      </pc:sldChg>
      <pc:sldChg chg="add">
        <pc:chgData name="Sidney Seckler" userId="73470fc2d5f88927" providerId="LiveId" clId="{8C8375F1-18F7-4605-ADA9-768007A03F45}" dt="2020-03-12T18:39:36.587" v="1912"/>
        <pc:sldMkLst>
          <pc:docMk/>
          <pc:sldMk cId="3165642381" sldId="538"/>
        </pc:sldMkLst>
      </pc:sldChg>
      <pc:sldMasterChg chg="delSldLayout">
        <pc:chgData name="Sidney Seckler" userId="73470fc2d5f88927" providerId="LiveId" clId="{8C8375F1-18F7-4605-ADA9-768007A03F45}" dt="2020-03-12T15:51:30.454" v="23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8C8375F1-18F7-4605-ADA9-768007A03F45}" dt="2020-03-12T15:51:30.454" v="233" actId="47"/>
          <pc:sldLayoutMkLst>
            <pc:docMk/>
            <pc:sldMasterMk cId="2813308476" sldId="2147483662"/>
            <pc:sldLayoutMk cId="420787338" sldId="2147483674"/>
          </pc:sldLayoutMkLst>
        </pc:sldLayoutChg>
      </pc:sldMasterChg>
    </pc:docChg>
  </pc:docChgLst>
  <pc:docChgLst>
    <pc:chgData name="Sidney Seckler" userId="73470fc2d5f88927" providerId="LiveId" clId="{FEBCFBF4-1FA5-4EBB-ABCC-D7DC7E535771}"/>
    <pc:docChg chg="custSel modSld">
      <pc:chgData name="Sidney Seckler" userId="73470fc2d5f88927" providerId="LiveId" clId="{FEBCFBF4-1FA5-4EBB-ABCC-D7DC7E535771}" dt="2019-08-05T13:44:23.295" v="40" actId="20577"/>
      <pc:docMkLst>
        <pc:docMk/>
      </pc:docMkLst>
      <pc:sldChg chg="modSp">
        <pc:chgData name="Sidney Seckler" userId="73470fc2d5f88927" providerId="LiveId" clId="{FEBCFBF4-1FA5-4EBB-ABCC-D7DC7E535771}" dt="2019-08-05T13:44:23.295" v="40" actId="20577"/>
        <pc:sldMkLst>
          <pc:docMk/>
          <pc:sldMk cId="3661974299" sldId="546"/>
        </pc:sldMkLst>
        <pc:spChg chg="mod">
          <ac:chgData name="Sidney Seckler" userId="73470fc2d5f88927" providerId="LiveId" clId="{FEBCFBF4-1FA5-4EBB-ABCC-D7DC7E535771}" dt="2019-08-05T13:44:23.295" v="40" actId="20577"/>
          <ac:spMkLst>
            <pc:docMk/>
            <pc:sldMk cId="3661974299" sldId="546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DAB1B2FD-CBE1-4741-BE9F-5D0BACEBBAA7}"/>
    <pc:docChg chg="undo custSel addSld delSld modSld sldOrd">
      <pc:chgData name="Sidney Seckler" userId="73470fc2d5f88927" providerId="LiveId" clId="{DAB1B2FD-CBE1-4741-BE9F-5D0BACEBBAA7}" dt="2020-05-08T14:42:46.815" v="1980"/>
      <pc:docMkLst>
        <pc:docMk/>
      </pc:docMkLst>
      <pc:sldChg chg="modSp mod">
        <pc:chgData name="Sidney Seckler" userId="73470fc2d5f88927" providerId="LiveId" clId="{DAB1B2FD-CBE1-4741-BE9F-5D0BACEBBAA7}" dt="2020-04-23T20:45:15.230" v="36" actId="20577"/>
        <pc:sldMkLst>
          <pc:docMk/>
          <pc:sldMk cId="0" sldId="257"/>
        </pc:sldMkLst>
        <pc:spChg chg="mod">
          <ac:chgData name="Sidney Seckler" userId="73470fc2d5f88927" providerId="LiveId" clId="{DAB1B2FD-CBE1-4741-BE9F-5D0BACEBBAA7}" dt="2020-04-23T20:45:15.230" v="36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DAB1B2FD-CBE1-4741-BE9F-5D0BACEBBAA7}" dt="2020-04-23T20:55:18.995" v="179" actId="1036"/>
        <pc:sldMkLst>
          <pc:docMk/>
          <pc:sldMk cId="0" sldId="258"/>
        </pc:sldMkLst>
        <pc:spChg chg="mod">
          <ac:chgData name="Sidney Seckler" userId="73470fc2d5f88927" providerId="LiveId" clId="{DAB1B2FD-CBE1-4741-BE9F-5D0BACEBBAA7}" dt="2020-04-23T20:54:08.490" v="164" actId="27636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5:07.235" v="171" actId="1076"/>
          <ac:spMkLst>
            <pc:docMk/>
            <pc:sldMk cId="0" sldId="258"/>
            <ac:spMk id="614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5:18.995" v="179" actId="1036"/>
          <ac:picMkLst>
            <pc:docMk/>
            <pc:sldMk cId="0" sldId="258"/>
            <ac:picMk id="22530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236326705" sldId="26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783974947" sldId="27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74318079" sldId="27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9"/>
        </pc:sldMkLst>
      </pc:sldChg>
      <pc:sldChg chg="modSp add del mod">
        <pc:chgData name="Sidney Seckler" userId="73470fc2d5f88927" providerId="LiveId" clId="{DAB1B2FD-CBE1-4741-BE9F-5D0BACEBBAA7}" dt="2020-04-23T22:01:09.844" v="699" actId="1036"/>
        <pc:sldMkLst>
          <pc:docMk/>
          <pc:sldMk cId="0" sldId="286"/>
        </pc:sldMkLst>
        <pc:spChg chg="mod">
          <ac:chgData name="Sidney Seckler" userId="73470fc2d5f88927" providerId="LiveId" clId="{DAB1B2FD-CBE1-4741-BE9F-5D0BACEBBAA7}" dt="2020-04-23T22:00:26.753" v="690" actId="27636"/>
          <ac:spMkLst>
            <pc:docMk/>
            <pc:sldMk cId="0" sldId="286"/>
            <ac:spMk id="3891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00:55.471" v="694" actId="14100"/>
          <ac:spMkLst>
            <pc:docMk/>
            <pc:sldMk cId="0" sldId="286"/>
            <ac:spMk id="3891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01:09.844" v="699" actId="1036"/>
          <ac:picMkLst>
            <pc:docMk/>
            <pc:sldMk cId="0" sldId="286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2:03:21.033" v="708" actId="255"/>
        <pc:sldMkLst>
          <pc:docMk/>
          <pc:sldMk cId="1034170751" sldId="302"/>
        </pc:sldMkLst>
        <pc:spChg chg="mod">
          <ac:chgData name="Sidney Seckler" userId="73470fc2d5f88927" providerId="LiveId" clId="{DAB1B2FD-CBE1-4741-BE9F-5D0BACEBBAA7}" dt="2020-04-23T22:03:10.379" v="705" actId="108"/>
          <ac:spMkLst>
            <pc:docMk/>
            <pc:sldMk cId="1034170751" sldId="302"/>
            <ac:spMk id="55298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03:21.033" v="708" actId="255"/>
          <ac:graphicFrameMkLst>
            <pc:docMk/>
            <pc:sldMk cId="1034170751" sldId="30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2:16:59.559" v="761" actId="1076"/>
        <pc:sldMkLst>
          <pc:docMk/>
          <pc:sldMk cId="0" sldId="303"/>
        </pc:sldMkLst>
        <pc:spChg chg="add del mod">
          <ac:chgData name="Sidney Seckler" userId="73470fc2d5f88927" providerId="LiveId" clId="{DAB1B2FD-CBE1-4741-BE9F-5D0BACEBBAA7}" dt="2020-04-23T22:16:20.610" v="753" actId="478"/>
          <ac:spMkLst>
            <pc:docMk/>
            <pc:sldMk cId="0" sldId="303"/>
            <ac:spMk id="11" creationId="{C9A32BD3-165E-499C-8788-D2C895CEE4F9}"/>
          </ac:spMkLst>
        </pc:spChg>
        <pc:spChg chg="add">
          <ac:chgData name="Sidney Seckler" userId="73470fc2d5f88927" providerId="LiveId" clId="{DAB1B2FD-CBE1-4741-BE9F-5D0BACEBBAA7}" dt="2020-04-23T22:16:21.829" v="754"/>
          <ac:spMkLst>
            <pc:docMk/>
            <pc:sldMk cId="0" sldId="303"/>
            <ac:spMk id="19" creationId="{17A3C547-1046-41B9-824B-919893A92D1D}"/>
          </ac:spMkLst>
        </pc:spChg>
        <pc:spChg chg="mod">
          <ac:chgData name="Sidney Seckler" userId="73470fc2d5f88927" providerId="LiveId" clId="{DAB1B2FD-CBE1-4741-BE9F-5D0BACEBBAA7}" dt="2020-04-23T22:16:56.281" v="760" actId="1076"/>
          <ac:spMkLst>
            <pc:docMk/>
            <pc:sldMk cId="0" sldId="303"/>
            <ac:spMk id="56330" creationId="{00000000-0000-0000-0000-000000000000}"/>
          </ac:spMkLst>
        </pc:spChg>
        <pc:spChg chg="del mod">
          <ac:chgData name="Sidney Seckler" userId="73470fc2d5f88927" providerId="LiveId" clId="{DAB1B2FD-CBE1-4741-BE9F-5D0BACEBBAA7}" dt="2020-04-23T22:16:17.799" v="752" actId="478"/>
          <ac:spMkLst>
            <pc:docMk/>
            <pc:sldMk cId="0" sldId="303"/>
            <ac:spMk id="56337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59.559" v="761" actId="1076"/>
          <ac:spMkLst>
            <pc:docMk/>
            <pc:sldMk cId="0" sldId="303"/>
            <ac:spMk id="119812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41.627" v="757" actId="1076"/>
          <ac:spMkLst>
            <pc:docMk/>
            <pc:sldMk cId="0" sldId="303"/>
            <ac:spMk id="11981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45.689" v="758" actId="1076"/>
          <ac:spMkLst>
            <pc:docMk/>
            <pc:sldMk cId="0" sldId="303"/>
            <ac:spMk id="11981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50.409" v="759" actId="1076"/>
          <ac:spMkLst>
            <pc:docMk/>
            <pc:sldMk cId="0" sldId="303"/>
            <ac:spMk id="119815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2:18:30.628" v="773" actId="6549"/>
        <pc:sldMkLst>
          <pc:docMk/>
          <pc:sldMk cId="657601869" sldId="304"/>
        </pc:sldMkLst>
        <pc:spChg chg="add del mod">
          <ac:chgData name="Sidney Seckler" userId="73470fc2d5f88927" providerId="LiveId" clId="{DAB1B2FD-CBE1-4741-BE9F-5D0BACEBBAA7}" dt="2020-04-23T22:17:16.520" v="763" actId="478"/>
          <ac:spMkLst>
            <pc:docMk/>
            <pc:sldMk cId="657601869" sldId="304"/>
            <ac:spMk id="5" creationId="{FAA071DF-BBDF-4F58-935C-E7C491F9938E}"/>
          </ac:spMkLst>
        </pc:spChg>
        <pc:spChg chg="add">
          <ac:chgData name="Sidney Seckler" userId="73470fc2d5f88927" providerId="LiveId" clId="{DAB1B2FD-CBE1-4741-BE9F-5D0BACEBBAA7}" dt="2020-04-23T22:17:25.314" v="764"/>
          <ac:spMkLst>
            <pc:docMk/>
            <pc:sldMk cId="657601869" sldId="304"/>
            <ac:spMk id="10" creationId="{4907EC14-CFA0-4695-8344-BC89EA2A208B}"/>
          </ac:spMkLst>
        </pc:spChg>
        <pc:spChg chg="mod">
          <ac:chgData name="Sidney Seckler" userId="73470fc2d5f88927" providerId="LiveId" clId="{DAB1B2FD-CBE1-4741-BE9F-5D0BACEBBAA7}" dt="2020-04-23T22:18:30.628" v="773" actId="6549"/>
          <ac:spMkLst>
            <pc:docMk/>
            <pc:sldMk cId="657601869" sldId="304"/>
            <ac:spMk id="57359" creationId="{00000000-0000-0000-0000-000000000000}"/>
          </ac:spMkLst>
        </pc:spChg>
        <pc:spChg chg="del mod">
          <ac:chgData name="Sidney Seckler" userId="73470fc2d5f88927" providerId="LiveId" clId="{DAB1B2FD-CBE1-4741-BE9F-5D0BACEBBAA7}" dt="2020-04-23T22:17:13.611" v="762" actId="478"/>
          <ac:spMkLst>
            <pc:docMk/>
            <pc:sldMk cId="657601869" sldId="304"/>
            <ac:spMk id="57362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7:33.860" v="766" actId="1076"/>
          <ac:spMkLst>
            <pc:docMk/>
            <pc:sldMk cId="657601869" sldId="304"/>
            <ac:spMk id="120834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657601869" sldId="304"/>
            <ac:graphicFrameMk id="2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1:55:58.957" v="657" actId="1076"/>
        <pc:sldMkLst>
          <pc:docMk/>
          <pc:sldMk cId="2773760282" sldId="307"/>
        </pc:sldMkLst>
        <pc:spChg chg="mod">
          <ac:chgData name="Sidney Seckler" userId="73470fc2d5f88927" providerId="LiveId" clId="{DAB1B2FD-CBE1-4741-BE9F-5D0BACEBBAA7}" dt="2020-04-23T21:55:46.503" v="654" actId="14100"/>
          <ac:spMkLst>
            <pc:docMk/>
            <pc:sldMk cId="2773760282" sldId="307"/>
            <ac:spMk id="60418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5:58.957" v="657" actId="1076"/>
          <ac:graphicFrameMkLst>
            <pc:docMk/>
            <pc:sldMk cId="2773760282" sldId="307"/>
            <ac:graphicFrameMk id="70660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792783344" sldId="308"/>
        </pc:sldMkLst>
      </pc:sldChg>
      <pc:sldChg chg="addSp delSp modSp add mod">
        <pc:chgData name="Sidney Seckler" userId="73470fc2d5f88927" providerId="LiveId" clId="{DAB1B2FD-CBE1-4741-BE9F-5D0BACEBBAA7}" dt="2020-04-23T21:27:31.361" v="462" actId="1076"/>
        <pc:sldMkLst>
          <pc:docMk/>
          <pc:sldMk cId="2932823146" sldId="315"/>
        </pc:sldMkLst>
        <pc:spChg chg="add del mod">
          <ac:chgData name="Sidney Seckler" userId="73470fc2d5f88927" providerId="LiveId" clId="{DAB1B2FD-CBE1-4741-BE9F-5D0BACEBBAA7}" dt="2020-04-23T21:27:21.766" v="457" actId="478"/>
          <ac:spMkLst>
            <pc:docMk/>
            <pc:sldMk cId="2932823146" sldId="315"/>
            <ac:spMk id="3" creationId="{EDF010BD-E06B-4572-9F85-07F6564F3F37}"/>
          </ac:spMkLst>
        </pc:spChg>
        <pc:spChg chg="add">
          <ac:chgData name="Sidney Seckler" userId="73470fc2d5f88927" providerId="LiveId" clId="{DAB1B2FD-CBE1-4741-BE9F-5D0BACEBBAA7}" dt="2020-04-23T21:27:23.063" v="458"/>
          <ac:spMkLst>
            <pc:docMk/>
            <pc:sldMk cId="2932823146" sldId="315"/>
            <ac:spMk id="7" creationId="{80CD2A50-53B4-44C5-913A-1A1A7DAC42A4}"/>
          </ac:spMkLst>
        </pc:spChg>
        <pc:spChg chg="del">
          <ac:chgData name="Sidney Seckler" userId="73470fc2d5f88927" providerId="LiveId" clId="{DAB1B2FD-CBE1-4741-BE9F-5D0BACEBBAA7}" dt="2020-04-23T21:27:18.662" v="456" actId="478"/>
          <ac:spMkLst>
            <pc:docMk/>
            <pc:sldMk cId="2932823146" sldId="315"/>
            <ac:spMk id="7475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31.361" v="462" actId="1076"/>
          <ac:picMkLst>
            <pc:docMk/>
            <pc:sldMk cId="2932823146" sldId="315"/>
            <ac:picMk id="4608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27:13.597" v="455" actId="1076"/>
        <pc:sldMkLst>
          <pc:docMk/>
          <pc:sldMk cId="941724180" sldId="316"/>
        </pc:sldMkLst>
        <pc:spChg chg="add del mod">
          <ac:chgData name="Sidney Seckler" userId="73470fc2d5f88927" providerId="LiveId" clId="{DAB1B2FD-CBE1-4741-BE9F-5D0BACEBBAA7}" dt="2020-04-23T21:26:58.272" v="452" actId="478"/>
          <ac:spMkLst>
            <pc:docMk/>
            <pc:sldMk cId="941724180" sldId="316"/>
            <ac:spMk id="4" creationId="{84716349-5442-4B2B-8FAD-22F9FBD63549}"/>
          </ac:spMkLst>
        </pc:spChg>
        <pc:spChg chg="add">
          <ac:chgData name="Sidney Seckler" userId="73470fc2d5f88927" providerId="LiveId" clId="{DAB1B2FD-CBE1-4741-BE9F-5D0BACEBBAA7}" dt="2020-04-23T21:27:06.487" v="453"/>
          <ac:spMkLst>
            <pc:docMk/>
            <pc:sldMk cId="941724180" sldId="316"/>
            <ac:spMk id="7" creationId="{BDAFF1D9-AC5C-4E72-9038-26F7585D6808}"/>
          </ac:spMkLst>
        </pc:spChg>
        <pc:spChg chg="del">
          <ac:chgData name="Sidney Seckler" userId="73470fc2d5f88927" providerId="LiveId" clId="{DAB1B2FD-CBE1-4741-BE9F-5D0BACEBBAA7}" dt="2020-04-23T21:26:55.634" v="451" actId="478"/>
          <ac:spMkLst>
            <pc:docMk/>
            <pc:sldMk cId="941724180" sldId="316"/>
            <ac:spMk id="7577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13.597" v="455" actId="1076"/>
          <ac:picMkLst>
            <pc:docMk/>
            <pc:sldMk cId="941724180" sldId="316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28:07.034" v="472" actId="1076"/>
        <pc:sldMkLst>
          <pc:docMk/>
          <pc:sldMk cId="1731258984" sldId="317"/>
        </pc:sldMkLst>
        <pc:spChg chg="add del mod">
          <ac:chgData name="Sidney Seckler" userId="73470fc2d5f88927" providerId="LiveId" clId="{DAB1B2FD-CBE1-4741-BE9F-5D0BACEBBAA7}" dt="2020-04-23T21:27:59.485" v="469" actId="478"/>
          <ac:spMkLst>
            <pc:docMk/>
            <pc:sldMk cId="1731258984" sldId="317"/>
            <ac:spMk id="3" creationId="{69CC8577-6D38-4977-AF70-A5B70E31E19E}"/>
          </ac:spMkLst>
        </pc:spChg>
        <pc:spChg chg="add">
          <ac:chgData name="Sidney Seckler" userId="73470fc2d5f88927" providerId="LiveId" clId="{DAB1B2FD-CBE1-4741-BE9F-5D0BACEBBAA7}" dt="2020-04-23T21:28:01.016" v="470"/>
          <ac:spMkLst>
            <pc:docMk/>
            <pc:sldMk cId="1731258984" sldId="317"/>
            <ac:spMk id="7" creationId="{EE429FC2-CAE0-490D-83FA-D7F544808665}"/>
          </ac:spMkLst>
        </pc:spChg>
        <pc:spChg chg="del">
          <ac:chgData name="Sidney Seckler" userId="73470fc2d5f88927" providerId="LiveId" clId="{DAB1B2FD-CBE1-4741-BE9F-5D0BACEBBAA7}" dt="2020-04-23T21:27:57.031" v="468" actId="478"/>
          <ac:spMkLst>
            <pc:docMk/>
            <pc:sldMk cId="1731258984" sldId="317"/>
            <ac:spMk id="7680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8:07.034" v="472" actId="1076"/>
          <ac:picMkLst>
            <pc:docMk/>
            <pc:sldMk cId="1731258984" sldId="317"/>
            <ac:picMk id="4710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0:51:13.730" v="139" actId="47"/>
        <pc:sldMkLst>
          <pc:docMk/>
          <pc:sldMk cId="955830464" sldId="319"/>
        </pc:sldMkLst>
      </pc:sldChg>
      <pc:sldChg chg="modSp add mod">
        <pc:chgData name="Sidney Seckler" userId="73470fc2d5f88927" providerId="LiveId" clId="{DAB1B2FD-CBE1-4741-BE9F-5D0BACEBBAA7}" dt="2020-04-23T21:24:07.486" v="423" actId="1076"/>
        <pc:sldMkLst>
          <pc:docMk/>
          <pc:sldMk cId="2497309779" sldId="325"/>
        </pc:sldMkLst>
        <pc:picChg chg="mod">
          <ac:chgData name="Sidney Seckler" userId="73470fc2d5f88927" providerId="LiveId" clId="{DAB1B2FD-CBE1-4741-BE9F-5D0BACEBBAA7}" dt="2020-04-23T21:24:07.486" v="423" actId="1076"/>
          <ac:picMkLst>
            <pc:docMk/>
            <pc:sldMk cId="2497309779" sldId="325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176567542" sldId="32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866609991" sldId="32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247866177" sldId="32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452189206" sldId="33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6346808" sldId="33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327007094" sldId="33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936128897" sldId="33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115043136" sldId="33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801243155" sldId="33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036835309" sldId="33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139769860" sldId="339"/>
        </pc:sldMkLst>
      </pc:sldChg>
      <pc:sldChg chg="addSp delSp modSp add mod">
        <pc:chgData name="Sidney Seckler" userId="73470fc2d5f88927" providerId="LiveId" clId="{DAB1B2FD-CBE1-4741-BE9F-5D0BACEBBAA7}" dt="2020-04-23T20:58:16.096" v="205" actId="1076"/>
        <pc:sldMkLst>
          <pc:docMk/>
          <pc:sldMk cId="3473589952" sldId="344"/>
        </pc:sldMkLst>
        <pc:spChg chg="add">
          <ac:chgData name="Sidney Seckler" userId="73470fc2d5f88927" providerId="LiveId" clId="{DAB1B2FD-CBE1-4741-BE9F-5D0BACEBBAA7}" dt="2020-04-23T20:55:36.221" v="181"/>
          <ac:spMkLst>
            <pc:docMk/>
            <pc:sldMk cId="3473589952" sldId="344"/>
            <ac:spMk id="11" creationId="{B5C3B808-B49A-4C03-9D7A-6ABC46B01BE3}"/>
          </ac:spMkLst>
        </pc:spChg>
        <pc:spChg chg="del">
          <ac:chgData name="Sidney Seckler" userId="73470fc2d5f88927" providerId="LiveId" clId="{DAB1B2FD-CBE1-4741-BE9F-5D0BACEBBAA7}" dt="2020-04-23T20:57:43.280" v="198" actId="478"/>
          <ac:spMkLst>
            <pc:docMk/>
            <pc:sldMk cId="3473589952" sldId="344"/>
            <ac:spMk id="2662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7:37.987" v="196" actId="478"/>
          <ac:spMkLst>
            <pc:docMk/>
            <pc:sldMk cId="3473589952" sldId="344"/>
            <ac:spMk id="2662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7:41.019" v="197" actId="478"/>
          <ac:spMkLst>
            <pc:docMk/>
            <pc:sldMk cId="3473589952" sldId="344"/>
            <ac:spMk id="2663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7:51.533" v="200" actId="1076"/>
          <ac:spMkLst>
            <pc:docMk/>
            <pc:sldMk cId="3473589952" sldId="344"/>
            <ac:spMk id="2663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7:15.862" v="195" actId="1076"/>
          <ac:spMkLst>
            <pc:docMk/>
            <pc:sldMk cId="3473589952" sldId="344"/>
            <ac:spMk id="12083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6:28.157" v="186" actId="14100"/>
          <ac:spMkLst>
            <pc:docMk/>
            <pc:sldMk cId="3473589952" sldId="344"/>
            <ac:spMk id="12084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5:34.612" v="180" actId="478"/>
          <ac:spMkLst>
            <pc:docMk/>
            <pc:sldMk cId="3473589952" sldId="344"/>
            <ac:spMk id="120844" creationId="{00000000-0000-0000-0000-000000000000}"/>
          </ac:spMkLst>
        </pc:spChg>
        <pc:picChg chg="add mod">
          <ac:chgData name="Sidney Seckler" userId="73470fc2d5f88927" providerId="LiveId" clId="{DAB1B2FD-CBE1-4741-BE9F-5D0BACEBBAA7}" dt="2020-04-23T20:58:16.096" v="205" actId="1076"/>
          <ac:picMkLst>
            <pc:docMk/>
            <pc:sldMk cId="3473589952" sldId="344"/>
            <ac:picMk id="14" creationId="{1414D09C-A349-4B7B-919C-072CF375E68F}"/>
          </ac:picMkLst>
        </pc:picChg>
        <pc:cxnChg chg="del mod">
          <ac:chgData name="Sidney Seckler" userId="73470fc2d5f88927" providerId="LiveId" clId="{DAB1B2FD-CBE1-4741-BE9F-5D0BACEBBAA7}" dt="2020-04-23T20:57:46.140" v="199" actId="478"/>
          <ac:cxnSpMkLst>
            <pc:docMk/>
            <pc:sldMk cId="3473589952" sldId="344"/>
            <ac:cxnSpMk id="26632" creationId="{00000000-0000-0000-0000-000000000000}"/>
          </ac:cxnSpMkLst>
        </pc:cxnChg>
      </pc:sldChg>
      <pc:sldChg chg="modSp add mod">
        <pc:chgData name="Sidney Seckler" userId="73470fc2d5f88927" providerId="LiveId" clId="{DAB1B2FD-CBE1-4741-BE9F-5D0BACEBBAA7}" dt="2020-04-23T20:59:23.126" v="221" actId="14100"/>
        <pc:sldMkLst>
          <pc:docMk/>
          <pc:sldMk cId="2079722637" sldId="347"/>
        </pc:sldMkLst>
        <pc:spChg chg="mod">
          <ac:chgData name="Sidney Seckler" userId="73470fc2d5f88927" providerId="LiveId" clId="{DAB1B2FD-CBE1-4741-BE9F-5D0BACEBBAA7}" dt="2020-04-23T20:59:23.126" v="221" actId="14100"/>
          <ac:spMkLst>
            <pc:docMk/>
            <pc:sldMk cId="2079722637" sldId="347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8:53.957" v="214" actId="1076"/>
          <ac:picMkLst>
            <pc:docMk/>
            <pc:sldMk cId="2079722637" sldId="347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0:58:49.676" v="212" actId="1076"/>
          <ac:picMkLst>
            <pc:docMk/>
            <pc:sldMk cId="2079722637" sldId="347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4T00:08:19.908" v="1272" actId="14100"/>
        <pc:sldMkLst>
          <pc:docMk/>
          <pc:sldMk cId="2582588003" sldId="351"/>
        </pc:sldMkLst>
        <pc:spChg chg="add">
          <ac:chgData name="Sidney Seckler" userId="73470fc2d5f88927" providerId="LiveId" clId="{DAB1B2FD-CBE1-4741-BE9F-5D0BACEBBAA7}" dt="2020-04-23T21:00:10.502" v="223"/>
          <ac:spMkLst>
            <pc:docMk/>
            <pc:sldMk cId="2582588003" sldId="351"/>
            <ac:spMk id="15" creationId="{00016821-319C-42EF-9DAB-2E8DB8F6CE41}"/>
          </ac:spMkLst>
        </pc:spChg>
        <pc:spChg chg="mod">
          <ac:chgData name="Sidney Seckler" userId="73470fc2d5f88927" providerId="LiveId" clId="{DAB1B2FD-CBE1-4741-BE9F-5D0BACEBBAA7}" dt="2020-04-24T00:08:15.972" v="1271" actId="14100"/>
          <ac:spMkLst>
            <pc:docMk/>
            <pc:sldMk cId="2582588003" sldId="351"/>
            <ac:spMk id="327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0:36.751" v="228" actId="14100"/>
          <ac:spMkLst>
            <pc:docMk/>
            <pc:sldMk cId="2582588003" sldId="351"/>
            <ac:spMk id="32773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08:19.908" v="1272" actId="14100"/>
          <ac:spMkLst>
            <pc:docMk/>
            <pc:sldMk cId="2582588003" sldId="351"/>
            <ac:spMk id="3277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48.254" v="242" actId="255"/>
          <ac:spMkLst>
            <pc:docMk/>
            <pc:sldMk cId="2582588003" sldId="351"/>
            <ac:spMk id="327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05.516" v="233" actId="14100"/>
          <ac:spMkLst>
            <pc:docMk/>
            <pc:sldMk cId="2582588003" sldId="351"/>
            <ac:spMk id="327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0:39.689" v="229" actId="14100"/>
          <ac:spMkLst>
            <pc:docMk/>
            <pc:sldMk cId="2582588003" sldId="351"/>
            <ac:spMk id="3277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27.925" v="238" actId="14100"/>
          <ac:spMkLst>
            <pc:docMk/>
            <pc:sldMk cId="2582588003" sldId="351"/>
            <ac:spMk id="3278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53.014" v="243" actId="255"/>
          <ac:spMkLst>
            <pc:docMk/>
            <pc:sldMk cId="2582588003" sldId="351"/>
            <ac:spMk id="3278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34.690" v="240" actId="1076"/>
          <ac:spMkLst>
            <pc:docMk/>
            <pc:sldMk cId="2582588003" sldId="351"/>
            <ac:spMk id="12800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0:09.160" v="222" actId="478"/>
          <ac:spMkLst>
            <pc:docMk/>
            <pc:sldMk cId="2582588003" sldId="351"/>
            <ac:spMk id="128010" creationId="{00000000-0000-0000-0000-000000000000}"/>
          </ac:spMkLst>
        </pc:spChg>
        <pc:cxnChg chg="del">
          <ac:chgData name="Sidney Seckler" userId="73470fc2d5f88927" providerId="LiveId" clId="{DAB1B2FD-CBE1-4741-BE9F-5D0BACEBBAA7}" dt="2020-04-23T21:00:28.875" v="226" actId="478"/>
          <ac:cxnSpMkLst>
            <pc:docMk/>
            <pc:sldMk cId="2582588003" sldId="351"/>
            <ac:cxnSpMk id="32776" creationId="{00000000-0000-0000-0000-000000000000}"/>
          </ac:cxnSpMkLst>
        </pc:cxnChg>
        <pc:cxnChg chg="del">
          <ac:chgData name="Sidney Seckler" userId="73470fc2d5f88927" providerId="LiveId" clId="{DAB1B2FD-CBE1-4741-BE9F-5D0BACEBBAA7}" dt="2020-04-23T21:00:31.517" v="227" actId="478"/>
          <ac:cxnSpMkLst>
            <pc:docMk/>
            <pc:sldMk cId="2582588003" sldId="351"/>
            <ac:cxnSpMk id="32782" creationId="{00000000-0000-0000-0000-000000000000}"/>
          </ac:cxnSpMkLst>
        </pc:cxnChg>
      </pc:sldChg>
      <pc:sldChg chg="addSp delSp modSp add mod ord">
        <pc:chgData name="Sidney Seckler" userId="73470fc2d5f88927" providerId="LiveId" clId="{DAB1B2FD-CBE1-4741-BE9F-5D0BACEBBAA7}" dt="2020-05-08T14:32:57.901" v="1948"/>
        <pc:sldMkLst>
          <pc:docMk/>
          <pc:sldMk cId="473367657" sldId="353"/>
        </pc:sldMkLst>
        <pc:spChg chg="add del mod">
          <ac:chgData name="Sidney Seckler" userId="73470fc2d5f88927" providerId="LiveId" clId="{DAB1B2FD-CBE1-4741-BE9F-5D0BACEBBAA7}" dt="2020-04-23T21:04:25.986" v="263" actId="478"/>
          <ac:spMkLst>
            <pc:docMk/>
            <pc:sldMk cId="473367657" sldId="353"/>
            <ac:spMk id="3" creationId="{7CCB8CB8-ACD5-49EB-91D0-F545C7D4A235}"/>
          </ac:spMkLst>
        </pc:spChg>
        <pc:spChg chg="add">
          <ac:chgData name="Sidney Seckler" userId="73470fc2d5f88927" providerId="LiveId" clId="{DAB1B2FD-CBE1-4741-BE9F-5D0BACEBBAA7}" dt="2020-04-23T21:04:27.377" v="264"/>
          <ac:spMkLst>
            <pc:docMk/>
            <pc:sldMk cId="473367657" sldId="353"/>
            <ac:spMk id="8" creationId="{552CB826-A0A6-4BF1-8B36-A4E67BDC81E4}"/>
          </ac:spMkLst>
        </pc:spChg>
        <pc:spChg chg="del mod">
          <ac:chgData name="Sidney Seckler" userId="73470fc2d5f88927" providerId="LiveId" clId="{DAB1B2FD-CBE1-4741-BE9F-5D0BACEBBAA7}" dt="2020-04-23T21:04:21.593" v="262" actId="478"/>
          <ac:spMkLst>
            <pc:docMk/>
            <pc:sldMk cId="473367657" sldId="353"/>
            <ac:spMk id="13005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04:43.284" v="270" actId="1076"/>
          <ac:picMkLst>
            <pc:docMk/>
            <pc:sldMk cId="473367657" sldId="353"/>
            <ac:picMk id="34818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04:41.601" v="269" actId="1076"/>
          <ac:picMkLst>
            <pc:docMk/>
            <pc:sldMk cId="473367657" sldId="353"/>
            <ac:picMk id="34819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5-08T14:33:29.188" v="1951" actId="2696"/>
        <pc:sldMkLst>
          <pc:docMk/>
          <pc:sldMk cId="3033017915" sldId="354"/>
        </pc:sldMkLst>
        <pc:spChg chg="add mod">
          <ac:chgData name="Sidney Seckler" userId="73470fc2d5f88927" providerId="LiveId" clId="{DAB1B2FD-CBE1-4741-BE9F-5D0BACEBBAA7}" dt="2020-04-23T21:11:47.225" v="321" actId="207"/>
          <ac:spMkLst>
            <pc:docMk/>
            <pc:sldMk cId="3033017915" sldId="354"/>
            <ac:spMk id="6" creationId="{BD95CF9B-BA3C-4242-8A26-2CF4D0236AAD}"/>
          </ac:spMkLst>
        </pc:spChg>
        <pc:spChg chg="add">
          <ac:chgData name="Sidney Seckler" userId="73470fc2d5f88927" providerId="LiveId" clId="{DAB1B2FD-CBE1-4741-BE9F-5D0BACEBBAA7}" dt="2020-04-23T21:06:01.939" v="273"/>
          <ac:spMkLst>
            <pc:docMk/>
            <pc:sldMk cId="3033017915" sldId="354"/>
            <ac:spMk id="19" creationId="{F8C006EA-B24D-4DF0-BA37-1F909AF3D6BB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0" creationId="{B00FFCC6-3276-49CB-A738-1F8AE6414891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1" creationId="{0586E8E1-EA8A-456A-B8BA-B0F60962CCBC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2" creationId="{48CCA8A2-069A-41B7-BF32-F7759D86E133}"/>
          </ac:spMkLst>
        </pc:spChg>
        <pc:spChg chg="mod">
          <ac:chgData name="Sidney Seckler" userId="73470fc2d5f88927" providerId="LiveId" clId="{DAB1B2FD-CBE1-4741-BE9F-5D0BACEBBAA7}" dt="2020-04-23T21:10:54.536" v="317" actId="255"/>
          <ac:spMkLst>
            <pc:docMk/>
            <pc:sldMk cId="3033017915" sldId="354"/>
            <ac:spMk id="43" creationId="{34A0BFE3-4EA0-444A-BD1C-A26347F4BE97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57" creationId="{12218608-46E7-4127-A00D-1B0EAAFA9A67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59" creationId="{B4A77350-0E33-41DB-B0DD-758C8D0C6335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61" creationId="{C0782787-70FE-40FF-8AF5-840FCD81536A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64" creationId="{B7B816E9-F537-4E08-BBEC-1FD0F1A8BF44}"/>
          </ac:spMkLst>
        </pc:spChg>
        <pc:spChg chg="add mod">
          <ac:chgData name="Sidney Seckler" userId="73470fc2d5f88927" providerId="LiveId" clId="{DAB1B2FD-CBE1-4741-BE9F-5D0BACEBBAA7}" dt="2020-04-24T00:10:14.766" v="1291" actId="1076"/>
          <ac:spMkLst>
            <pc:docMk/>
            <pc:sldMk cId="3033017915" sldId="354"/>
            <ac:spMk id="75" creationId="{A302CE76-51E7-40E3-A042-35EC41B8C7F7}"/>
          </ac:spMkLst>
        </pc:spChg>
        <pc:spChg chg="add mod">
          <ac:chgData name="Sidney Seckler" userId="73470fc2d5f88927" providerId="LiveId" clId="{DAB1B2FD-CBE1-4741-BE9F-5D0BACEBBAA7}" dt="2020-04-23T21:13:30.344" v="336" actId="1076"/>
          <ac:spMkLst>
            <pc:docMk/>
            <pc:sldMk cId="3033017915" sldId="354"/>
            <ac:spMk id="76" creationId="{013C6092-2D6C-42D0-A713-DC37A4D864DC}"/>
          </ac:spMkLst>
        </pc:spChg>
        <pc:spChg chg="add mod">
          <ac:chgData name="Sidney Seckler" userId="73470fc2d5f88927" providerId="LiveId" clId="{DAB1B2FD-CBE1-4741-BE9F-5D0BACEBBAA7}" dt="2020-04-24T00:09:31.894" v="1273" actId="255"/>
          <ac:spMkLst>
            <pc:docMk/>
            <pc:sldMk cId="3033017915" sldId="354"/>
            <ac:spMk id="79" creationId="{E3AE29A4-A800-4EBF-BFD5-634C45ADB7D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8" creationId="{00000000-0000-0000-0000-000000000000}"/>
          </ac:spMkLst>
        </pc:spChg>
        <pc:spChg chg="add del mod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1" creationId="{00000000-0000-0000-0000-000000000000}"/>
          </ac:spMkLst>
        </pc:spChg>
        <pc:spChg chg="add del mod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7:15.863" v="281" actId="1076"/>
          <ac:spMkLst>
            <pc:docMk/>
            <pc:sldMk cId="3033017915" sldId="354"/>
            <ac:spMk id="13107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6:00.548" v="272" actId="478"/>
          <ac:spMkLst>
            <pc:docMk/>
            <pc:sldMk cId="3033017915" sldId="354"/>
            <ac:spMk id="131077" creationId="{00000000-0000-0000-0000-000000000000}"/>
          </ac:spMkLst>
        </pc:spChg>
        <pc:grpChg chg="add mod">
          <ac:chgData name="Sidney Seckler" userId="73470fc2d5f88927" providerId="LiveId" clId="{DAB1B2FD-CBE1-4741-BE9F-5D0BACEBBAA7}" dt="2020-04-23T21:11:07.035" v="318" actId="255"/>
          <ac:grpSpMkLst>
            <pc:docMk/>
            <pc:sldMk cId="3033017915" sldId="354"/>
            <ac:grpSpMk id="24" creationId="{B6FFA722-BE16-4A54-95CE-38BB511FE87F}"/>
          </ac:grpSpMkLst>
        </pc:grpChg>
        <pc:grpChg chg="mod">
          <ac:chgData name="Sidney Seckler" userId="73470fc2d5f88927" providerId="LiveId" clId="{DAB1B2FD-CBE1-4741-BE9F-5D0BACEBBAA7}" dt="2020-04-23T21:10:48.519" v="316" actId="1076"/>
          <ac:grpSpMkLst>
            <pc:docMk/>
            <pc:sldMk cId="3033017915" sldId="354"/>
            <ac:grpSpMk id="62" creationId="{9495E8C4-275C-4EFC-8FFD-3956879F3929}"/>
          </ac:grpSpMkLst>
        </pc:grpChg>
        <pc:grpChg chg="mod">
          <ac:chgData name="Sidney Seckler" userId="73470fc2d5f88927" providerId="LiveId" clId="{DAB1B2FD-CBE1-4741-BE9F-5D0BACEBBAA7}" dt="2020-04-23T21:10:48.519" v="316" actId="1076"/>
          <ac:grpSpMkLst>
            <pc:docMk/>
            <pc:sldMk cId="3033017915" sldId="354"/>
            <ac:grpSpMk id="63" creationId="{23998097-99D2-4624-BE92-8F96CAA79979}"/>
          </ac:grpSpMkLst>
        </pc:grpChg>
        <pc:graphicFrameChg chg="del mod replId">
          <ac:chgData name="Sidney Seckler" userId="73470fc2d5f88927" providerId="LiveId" clId="{DAB1B2FD-CBE1-4741-BE9F-5D0BACEBBAA7}" dt="2020-04-23T21:06:28.985" v="277"/>
          <ac:graphicFrameMkLst>
            <pc:docMk/>
            <pc:sldMk cId="3033017915" sldId="3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06:28.985" v="277"/>
          <ac:graphicFrameMkLst>
            <pc:docMk/>
            <pc:sldMk cId="3033017915" sldId="354"/>
            <ac:graphicFrameMk id="4" creationId="{00000000-0000-0000-0000-000000000000}"/>
          </ac:graphicFrameMkLst>
        </pc:graphicFrameChg>
        <pc:graphicFrameChg chg="add del mod replId">
          <ac:chgData name="Sidney Seckler" userId="73470fc2d5f88927" providerId="LiveId" clId="{DAB1B2FD-CBE1-4741-BE9F-5D0BACEBBAA7}" dt="2020-04-23T21:12:39.129" v="325"/>
          <ac:graphicFrameMkLst>
            <pc:docMk/>
            <pc:sldMk cId="3033017915" sldId="354"/>
            <ac:graphicFrameMk id="7" creationId="{013C6092-2D6C-42D0-A713-DC37A4D864DC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57"/>
        </pc:sldMkLst>
      </pc:sldChg>
      <pc:sldChg chg="addSp delSp modSp add mod ord">
        <pc:chgData name="Sidney Seckler" userId="73470fc2d5f88927" providerId="LiveId" clId="{DAB1B2FD-CBE1-4741-BE9F-5D0BACEBBAA7}" dt="2020-05-08T14:32:44.167" v="1946"/>
        <pc:sldMkLst>
          <pc:docMk/>
          <pc:sldMk cId="1169163662" sldId="360"/>
        </pc:sldMkLst>
        <pc:spChg chg="mod">
          <ac:chgData name="Sidney Seckler" userId="73470fc2d5f88927" providerId="LiveId" clId="{DAB1B2FD-CBE1-4741-BE9F-5D0BACEBBAA7}" dt="2020-04-23T21:14:13.910" v="340" actId="1076"/>
          <ac:spMkLst>
            <pc:docMk/>
            <pc:sldMk cId="1169163662" sldId="360"/>
            <ac:spMk id="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49:28.315" v="563"/>
          <ac:spMkLst>
            <pc:docMk/>
            <pc:sldMk cId="1169163662" sldId="360"/>
            <ac:spMk id="368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4:08.583" v="339" actId="27636"/>
          <ac:spMkLst>
            <pc:docMk/>
            <pc:sldMk cId="1169163662" sldId="360"/>
            <ac:spMk id="13722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1169163662" sldId="360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0:56.877" v="571" actId="1076"/>
        <pc:sldMkLst>
          <pc:docMk/>
          <pc:sldMk cId="2088751404" sldId="361"/>
        </pc:sldMkLst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6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6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6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6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6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2088751404" sldId="361"/>
            <ac:spMk id="665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2088751404" sldId="361"/>
            <ac:spMk id="6657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2088751404" sldId="361"/>
            <ac:spMk id="665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2088751404" sldId="361"/>
            <ac:spMk id="6657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56.877" v="571" actId="1076"/>
          <ac:spMkLst>
            <pc:docMk/>
            <pc:sldMk cId="2088751404" sldId="361"/>
            <ac:spMk id="6657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56.877" v="571" actId="1076"/>
          <ac:spMkLst>
            <pc:docMk/>
            <pc:sldMk cId="2088751404" sldId="361"/>
            <ac:spMk id="665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7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7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7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8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8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8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8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8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8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8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45.351" v="570" actId="14100"/>
          <ac:spMkLst>
            <pc:docMk/>
            <pc:sldMk cId="2088751404" sldId="361"/>
            <ac:spMk id="665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91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33.186" v="567" actId="1076"/>
          <ac:spMkLst>
            <pc:docMk/>
            <pc:sldMk cId="2088751404" sldId="361"/>
            <ac:spMk id="6659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9:18.472" v="558" actId="27636"/>
          <ac:spMkLst>
            <pc:docMk/>
            <pc:sldMk cId="2088751404" sldId="361"/>
            <ac:spMk id="138243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2088751404" sldId="3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2088751404" sldId="3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2088751404" sldId="361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175080412" sldId="36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032524996" sldId="365"/>
        </pc:sldMkLst>
      </pc:sldChg>
      <pc:sldChg chg="addSp delSp modSp add del mod">
        <pc:chgData name="Sidney Seckler" userId="73470fc2d5f88927" providerId="LiveId" clId="{DAB1B2FD-CBE1-4741-BE9F-5D0BACEBBAA7}" dt="2020-04-23T21:57:11.091" v="665" actId="47"/>
        <pc:sldMkLst>
          <pc:docMk/>
          <pc:sldMk cId="2184450132" sldId="367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184450132" sldId="367"/>
            <ac:spMk id="6964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184450132" sldId="367"/>
            <ac:spMk id="6964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184450132" sldId="367"/>
            <ac:spMk id="69664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184450132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184450132" sldId="36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184450132" sldId="367"/>
            <ac:graphicFrameMk id="6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1:56:44.927" v="663" actId="255"/>
        <pc:sldMkLst>
          <pc:docMk/>
          <pc:sldMk cId="1891755964" sldId="368"/>
        </pc:sldMkLst>
        <pc:spChg chg="add del mod">
          <ac:chgData name="Sidney Seckler" userId="73470fc2d5f88927" providerId="LiveId" clId="{DAB1B2FD-CBE1-4741-BE9F-5D0BACEBBAA7}" dt="2020-04-23T21:56:20.585" v="659" actId="478"/>
          <ac:spMkLst>
            <pc:docMk/>
            <pc:sldMk cId="1891755964" sldId="368"/>
            <ac:spMk id="4" creationId="{1DE465CB-4D1C-45F5-970C-D9CF10A78591}"/>
          </ac:spMkLst>
        </pc:spChg>
        <pc:spChg chg="add">
          <ac:chgData name="Sidney Seckler" userId="73470fc2d5f88927" providerId="LiveId" clId="{DAB1B2FD-CBE1-4741-BE9F-5D0BACEBBAA7}" dt="2020-04-23T21:56:21.837" v="660"/>
          <ac:spMkLst>
            <pc:docMk/>
            <pc:sldMk cId="1891755964" sldId="368"/>
            <ac:spMk id="7" creationId="{DC3F530A-D8DE-4925-9197-8CE2679BB852}"/>
          </ac:spMkLst>
        </pc:spChg>
        <pc:spChg chg="del">
          <ac:chgData name="Sidney Seckler" userId="73470fc2d5f88927" providerId="LiveId" clId="{DAB1B2FD-CBE1-4741-BE9F-5D0BACEBBAA7}" dt="2020-04-23T21:56:17.832" v="658" actId="478"/>
          <ac:spMkLst>
            <pc:docMk/>
            <pc:sldMk cId="1891755964" sldId="368"/>
            <ac:spMk id="147459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6:44.927" v="663" actId="255"/>
          <ac:graphicFrameMkLst>
            <pc:docMk/>
            <pc:sldMk cId="1891755964" sldId="368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1:59:08.033" v="684" actId="47"/>
        <pc:sldMkLst>
          <pc:docMk/>
          <pc:sldMk cId="2976461756" sldId="369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976461756" sldId="369"/>
            <ac:spMk id="7886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976461756" sldId="369"/>
            <ac:spMk id="78863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976461756" sldId="369"/>
            <ac:spMk id="7888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976461756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976461756" sldId="36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976461756" sldId="369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956030356" sldId="37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626862320" sldId="371"/>
        </pc:sldMkLst>
      </pc:sldChg>
      <pc:sldChg chg="modSp mod">
        <pc:chgData name="Sidney Seckler" userId="73470fc2d5f88927" providerId="LiveId" clId="{DAB1B2FD-CBE1-4741-BE9F-5D0BACEBBAA7}" dt="2020-04-24T00:12:59.594" v="1412" actId="1076"/>
        <pc:sldMkLst>
          <pc:docMk/>
          <pc:sldMk cId="0" sldId="373"/>
        </pc:sldMkLst>
        <pc:spChg chg="mod">
          <ac:chgData name="Sidney Seckler" userId="73470fc2d5f88927" providerId="LiveId" clId="{DAB1B2FD-CBE1-4741-BE9F-5D0BACEBBAA7}" dt="2020-04-23T20:45:53.002" v="77" actId="14100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12:59.594" v="1412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03:57.743" v="716" actId="1076"/>
        <pc:sldMkLst>
          <pc:docMk/>
          <pc:sldMk cId="0" sldId="401"/>
        </pc:sldMkLst>
        <pc:spChg chg="add del mod">
          <ac:chgData name="Sidney Seckler" userId="73470fc2d5f88927" providerId="LiveId" clId="{DAB1B2FD-CBE1-4741-BE9F-5D0BACEBBAA7}" dt="2020-04-23T22:03:31.564" v="710" actId="478"/>
          <ac:spMkLst>
            <pc:docMk/>
            <pc:sldMk cId="0" sldId="401"/>
            <ac:spMk id="4" creationId="{38F984B6-FBAC-4011-97D9-968F467338C4}"/>
          </ac:spMkLst>
        </pc:spChg>
        <pc:spChg chg="add">
          <ac:chgData name="Sidney Seckler" userId="73470fc2d5f88927" providerId="LiveId" clId="{DAB1B2FD-CBE1-4741-BE9F-5D0BACEBBAA7}" dt="2020-04-23T22:03:39.035" v="711"/>
          <ac:spMkLst>
            <pc:docMk/>
            <pc:sldMk cId="0" sldId="401"/>
            <ac:spMk id="9" creationId="{2B945E51-D172-43AB-B5A2-EC6836451BC5}"/>
          </ac:spMkLst>
        </pc:spChg>
        <pc:spChg chg="del mod">
          <ac:chgData name="Sidney Seckler" userId="73470fc2d5f88927" providerId="LiveId" clId="{DAB1B2FD-CBE1-4741-BE9F-5D0BACEBBAA7}" dt="2020-04-23T22:03:28.361" v="709" actId="478"/>
          <ac:spMkLst>
            <pc:docMk/>
            <pc:sldMk cId="0" sldId="401"/>
            <ac:spMk id="182275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03:57.743" v="716" actId="1076"/>
          <ac:graphicFrameMkLst>
            <pc:docMk/>
            <pc:sldMk cId="0" sldId="401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2:46:45.485" v="1030" actId="47"/>
        <pc:sldMkLst>
          <pc:docMk/>
          <pc:sldMk cId="1638906699" sldId="402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1638906699" sldId="402"/>
            <ac:spMk id="121861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1638906699" sldId="402"/>
            <ac:spMk id="12186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1638906699" sldId="402"/>
            <ac:spMk id="12186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3:49.721" v="634" actId="27636"/>
          <ac:spMkLst>
            <pc:docMk/>
            <pc:sldMk cId="1638906699" sldId="402"/>
            <ac:spMk id="12186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3:50.006" v="635" actId="27636"/>
          <ac:spMkLst>
            <pc:docMk/>
            <pc:sldMk cId="1638906699" sldId="402"/>
            <ac:spMk id="1218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1:46.923" v="580" actId="27636"/>
          <ac:spMkLst>
            <pc:docMk/>
            <pc:sldMk cId="1638906699" sldId="402"/>
            <ac:spMk id="183301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1638906699" sldId="402"/>
            <ac:grpSpMk id="121864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1638906699" sldId="402"/>
            <ac:grpSpMk id="121865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1638906699" sldId="402"/>
            <ac:grpSpMk id="121867" creationId="{00000000-0000-0000-0000-000000000000}"/>
          </ac:grpSpMkLst>
        </pc:gr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638906699" sldId="40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638906699" sldId="40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638906699" sldId="40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638906699" sldId="40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638906699" sldId="402"/>
            <ac:graphicFrameMk id="10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2:32:07.627" v="863" actId="14100"/>
        <pc:sldMkLst>
          <pc:docMk/>
          <pc:sldMk cId="136504754" sldId="403"/>
        </pc:sldMkLst>
        <pc:spChg chg="mod">
          <ac:chgData name="Sidney Seckler" userId="73470fc2d5f88927" providerId="LiveId" clId="{DAB1B2FD-CBE1-4741-BE9F-5D0BACEBBAA7}" dt="2020-04-23T22:32:07.627" v="863" actId="14100"/>
          <ac:spMkLst>
            <pc:docMk/>
            <pc:sldMk cId="136504754" sldId="403"/>
            <ac:spMk id="18432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55:37.844" v="1113" actId="14100"/>
        <pc:sldMkLst>
          <pc:docMk/>
          <pc:sldMk cId="0" sldId="404"/>
        </pc:sldMkLst>
        <pc:spChg chg="add del mod">
          <ac:chgData name="Sidney Seckler" userId="73470fc2d5f88927" providerId="LiveId" clId="{DAB1B2FD-CBE1-4741-BE9F-5D0BACEBBAA7}" dt="2020-04-23T22:32:29.941" v="868" actId="478"/>
          <ac:spMkLst>
            <pc:docMk/>
            <pc:sldMk cId="0" sldId="404"/>
            <ac:spMk id="3" creationId="{42B42947-57DA-4AD2-B292-ED0EE3FF9D4C}"/>
          </ac:spMkLst>
        </pc:spChg>
        <pc:spChg chg="mod">
          <ac:chgData name="Sidney Seckler" userId="73470fc2d5f88927" providerId="LiveId" clId="{DAB1B2FD-CBE1-4741-BE9F-5D0BACEBBAA7}" dt="2020-04-23T22:55:37.844" v="1113" actId="14100"/>
          <ac:spMkLst>
            <pc:docMk/>
            <pc:sldMk cId="0" sldId="404"/>
            <ac:spMk id="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2:31.314" v="869"/>
          <ac:spMkLst>
            <pc:docMk/>
            <pc:sldMk cId="0" sldId="404"/>
            <ac:spMk id="9" creationId="{3A414C71-67D0-4410-B8ED-BE2F15459A50}"/>
          </ac:spMkLst>
        </pc:spChg>
        <pc:spChg chg="del">
          <ac:chgData name="Sidney Seckler" userId="73470fc2d5f88927" providerId="LiveId" clId="{DAB1B2FD-CBE1-4741-BE9F-5D0BACEBBAA7}" dt="2020-04-23T22:32:26.535" v="867" actId="478"/>
          <ac:spMkLst>
            <pc:docMk/>
            <pc:sldMk cId="0" sldId="404"/>
            <ac:spMk id="185348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56:31.551" v="1121" actId="1076"/>
        <pc:sldMkLst>
          <pc:docMk/>
          <pc:sldMk cId="2607800732" sldId="405"/>
        </pc:sldMkLst>
        <pc:spChg chg="add del mod">
          <ac:chgData name="Sidney Seckler" userId="73470fc2d5f88927" providerId="LiveId" clId="{DAB1B2FD-CBE1-4741-BE9F-5D0BACEBBAA7}" dt="2020-04-23T22:32:50.710" v="874" actId="478"/>
          <ac:spMkLst>
            <pc:docMk/>
            <pc:sldMk cId="2607800732" sldId="405"/>
            <ac:spMk id="3" creationId="{487B9047-4D6C-4A4C-BE53-74F0B9A7D848}"/>
          </ac:spMkLst>
        </pc:spChg>
        <pc:spChg chg="mod">
          <ac:chgData name="Sidney Seckler" userId="73470fc2d5f88927" providerId="LiveId" clId="{DAB1B2FD-CBE1-4741-BE9F-5D0BACEBBAA7}" dt="2020-04-23T22:56:31.551" v="1121" actId="1076"/>
          <ac:spMkLst>
            <pc:docMk/>
            <pc:sldMk cId="2607800732" sldId="405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2:51.862" v="875"/>
          <ac:spMkLst>
            <pc:docMk/>
            <pc:sldMk cId="2607800732" sldId="405"/>
            <ac:spMk id="10" creationId="{A06E7C0F-E837-4199-BECE-BDDBFB80A64D}"/>
          </ac:spMkLst>
        </pc:spChg>
        <pc:spChg chg="del">
          <ac:chgData name="Sidney Seckler" userId="73470fc2d5f88927" providerId="LiveId" clId="{DAB1B2FD-CBE1-4741-BE9F-5D0BACEBBAA7}" dt="2020-04-23T22:32:48.049" v="873" actId="478"/>
          <ac:spMkLst>
            <pc:docMk/>
            <pc:sldMk cId="2607800732" sldId="405"/>
            <ac:spMk id="1863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6:26.064" v="1120" actId="1076"/>
          <ac:spMkLst>
            <pc:docMk/>
            <pc:sldMk cId="2607800732" sldId="405"/>
            <ac:spMk id="1863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6:11.517" v="1117" actId="14100"/>
          <ac:spMkLst>
            <pc:docMk/>
            <pc:sldMk cId="2607800732" sldId="405"/>
            <ac:spMk id="18637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3:01:25.220" v="1162" actId="1076"/>
        <pc:sldMkLst>
          <pc:docMk/>
          <pc:sldMk cId="0" sldId="406"/>
        </pc:sldMkLst>
        <pc:spChg chg="add del mod">
          <ac:chgData name="Sidney Seckler" userId="73470fc2d5f88927" providerId="LiveId" clId="{DAB1B2FD-CBE1-4741-BE9F-5D0BACEBBAA7}" dt="2020-04-23T22:33:17.813" v="880" actId="478"/>
          <ac:spMkLst>
            <pc:docMk/>
            <pc:sldMk cId="0" sldId="406"/>
            <ac:spMk id="9" creationId="{7C0D2283-BCD1-4AAA-92B9-0366BD62960C}"/>
          </ac:spMkLst>
        </pc:spChg>
        <pc:spChg chg="mod">
          <ac:chgData name="Sidney Seckler" userId="73470fc2d5f88927" providerId="LiveId" clId="{DAB1B2FD-CBE1-4741-BE9F-5D0BACEBBAA7}" dt="2020-04-23T23:01:11.222" v="1160" actId="14100"/>
          <ac:spMkLst>
            <pc:docMk/>
            <pc:sldMk cId="0" sldId="406"/>
            <ac:spMk id="10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18.984" v="881"/>
          <ac:spMkLst>
            <pc:docMk/>
            <pc:sldMk cId="0" sldId="406"/>
            <ac:spMk id="19" creationId="{B3E02BEE-ED75-4712-BD34-B016CC3B88F4}"/>
          </ac:spMkLst>
        </pc:spChg>
        <pc:spChg chg="add mod">
          <ac:chgData name="Sidney Seckler" userId="73470fc2d5f88927" providerId="LiveId" clId="{DAB1B2FD-CBE1-4741-BE9F-5D0BACEBBAA7}" dt="2020-04-23T23:00:21.439" v="1150" actId="255"/>
          <ac:spMkLst>
            <pc:docMk/>
            <pc:sldMk cId="0" sldId="406"/>
            <ac:spMk id="14029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3:00:30.050" v="1152" actId="1076"/>
          <ac:spMkLst>
            <pc:docMk/>
            <pc:sldMk cId="0" sldId="406"/>
            <ac:spMk id="140296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3:01:25.220" v="1162" actId="1076"/>
          <ac:spMkLst>
            <pc:docMk/>
            <pc:sldMk cId="0" sldId="406"/>
            <ac:spMk id="14029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13.676" v="879" actId="478"/>
          <ac:spMkLst>
            <pc:docMk/>
            <pc:sldMk cId="0" sldId="406"/>
            <ac:spMk id="18739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0:58.938" v="1157" actId="1076"/>
          <ac:spMkLst>
            <pc:docMk/>
            <pc:sldMk cId="0" sldId="406"/>
            <ac:spMk id="187405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3:31.591" v="1201" actId="20577"/>
        <pc:sldMkLst>
          <pc:docMk/>
          <pc:sldMk cId="0" sldId="407"/>
        </pc:sldMkLst>
        <pc:spChg chg="add del mod">
          <ac:chgData name="Sidney Seckler" userId="73470fc2d5f88927" providerId="LiveId" clId="{DAB1B2FD-CBE1-4741-BE9F-5D0BACEBBAA7}" dt="2020-04-23T22:33:39.314" v="886" actId="478"/>
          <ac:spMkLst>
            <pc:docMk/>
            <pc:sldMk cId="0" sldId="407"/>
            <ac:spMk id="5" creationId="{10CD9850-5731-4D96-9BBB-68D96C173A69}"/>
          </ac:spMkLst>
        </pc:spChg>
        <pc:spChg chg="mod">
          <ac:chgData name="Sidney Seckler" userId="73470fc2d5f88927" providerId="LiveId" clId="{DAB1B2FD-CBE1-4741-BE9F-5D0BACEBBAA7}" dt="2020-04-23T23:03:08.173" v="1169" actId="1076"/>
          <ac:spMkLst>
            <pc:docMk/>
            <pc:sldMk cId="0" sldId="407"/>
            <ac:spMk id="8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40.439" v="887"/>
          <ac:spMkLst>
            <pc:docMk/>
            <pc:sldMk cId="0" sldId="407"/>
            <ac:spMk id="13" creationId="{0D0ADEB1-0097-48F1-AC8D-02817EE9B222}"/>
          </ac:spMkLst>
        </pc:spChg>
        <pc:spChg chg="add mod">
          <ac:chgData name="Sidney Seckler" userId="73470fc2d5f88927" providerId="LiveId" clId="{DAB1B2FD-CBE1-4741-BE9F-5D0BACEBBAA7}" dt="2020-04-23T23:02:53.411" v="1168" actId="255"/>
          <ac:spMkLst>
            <pc:docMk/>
            <pc:sldMk cId="0" sldId="407"/>
            <ac:spMk id="14131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36.391" v="885" actId="478"/>
          <ac:spMkLst>
            <pc:docMk/>
            <pc:sldMk cId="0" sldId="407"/>
            <ac:spMk id="18842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3:31.591" v="1201" actId="20577"/>
          <ac:spMkLst>
            <pc:docMk/>
            <pc:sldMk cId="0" sldId="407"/>
            <ac:spMk id="18843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7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3:04:20.078" v="1210" actId="47"/>
        <pc:sldMkLst>
          <pc:docMk/>
          <pc:sldMk cId="0" sldId="408"/>
        </pc:sldMkLst>
        <pc:spChg chg="add del mod">
          <ac:chgData name="Sidney Seckler" userId="73470fc2d5f88927" providerId="LiveId" clId="{DAB1B2FD-CBE1-4741-BE9F-5D0BACEBBAA7}" dt="2020-04-23T22:33:59.344" v="892" actId="478"/>
          <ac:spMkLst>
            <pc:docMk/>
            <pc:sldMk cId="0" sldId="408"/>
            <ac:spMk id="3" creationId="{2AD2BE51-8D95-4D43-9FC2-139C6E694F35}"/>
          </ac:spMkLst>
        </pc:spChg>
        <pc:spChg chg="add">
          <ac:chgData name="Sidney Seckler" userId="73470fc2d5f88927" providerId="LiveId" clId="{DAB1B2FD-CBE1-4741-BE9F-5D0BACEBBAA7}" dt="2020-04-23T22:34:00.783" v="893"/>
          <ac:spMkLst>
            <pc:docMk/>
            <pc:sldMk cId="0" sldId="408"/>
            <ac:spMk id="9" creationId="{2FC987D8-65CD-4CF6-A778-FF6CC1BE0D9A}"/>
          </ac:spMkLst>
        </pc:spChg>
        <pc:spChg chg="del">
          <ac:chgData name="Sidney Seckler" userId="73470fc2d5f88927" providerId="LiveId" clId="{DAB1B2FD-CBE1-4741-BE9F-5D0BACEBBAA7}" dt="2020-04-23T22:33:56.060" v="891" actId="478"/>
          <ac:spMkLst>
            <pc:docMk/>
            <pc:sldMk cId="0" sldId="408"/>
            <ac:spMk id="189444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3:04:39.549" v="1216" actId="14100"/>
        <pc:sldMkLst>
          <pc:docMk/>
          <pc:sldMk cId="0" sldId="409"/>
        </pc:sldMkLst>
        <pc:spChg chg="add del mod">
          <ac:chgData name="Sidney Seckler" userId="73470fc2d5f88927" providerId="LiveId" clId="{DAB1B2FD-CBE1-4741-BE9F-5D0BACEBBAA7}" dt="2020-04-23T22:34:08.847" v="895" actId="478"/>
          <ac:spMkLst>
            <pc:docMk/>
            <pc:sldMk cId="0" sldId="409"/>
            <ac:spMk id="3" creationId="{0CA7A7FF-EDA1-4D0F-9E8C-B3447409AF1E}"/>
          </ac:spMkLst>
        </pc:spChg>
        <pc:spChg chg="mod">
          <ac:chgData name="Sidney Seckler" userId="73470fc2d5f88927" providerId="LiveId" clId="{DAB1B2FD-CBE1-4741-BE9F-5D0BACEBBAA7}" dt="2020-04-23T23:04:39.549" v="1216" actId="14100"/>
          <ac:spMkLst>
            <pc:docMk/>
            <pc:sldMk cId="0" sldId="409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4:10.285" v="896"/>
          <ac:spMkLst>
            <pc:docMk/>
            <pc:sldMk cId="0" sldId="409"/>
            <ac:spMk id="10" creationId="{A289E4F9-369A-4EFB-8B19-9E4FB3EF35B8}"/>
          </ac:spMkLst>
        </pc:spChg>
        <pc:spChg chg="del">
          <ac:chgData name="Sidney Seckler" userId="73470fc2d5f88927" providerId="LiveId" clId="{DAB1B2FD-CBE1-4741-BE9F-5D0BACEBBAA7}" dt="2020-04-23T22:34:05.924" v="894" actId="478"/>
          <ac:spMkLst>
            <pc:docMk/>
            <pc:sldMk cId="0" sldId="409"/>
            <ac:spMk id="1904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29.754" v="1213" actId="1076"/>
          <ac:spMkLst>
            <pc:docMk/>
            <pc:sldMk cId="0" sldId="409"/>
            <ac:spMk id="19047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34.283" v="1214" actId="1076"/>
          <ac:spMkLst>
            <pc:docMk/>
            <pc:sldMk cId="0" sldId="409"/>
            <ac:spMk id="190473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19:04.354" v="780" actId="1076"/>
        <pc:sldMkLst>
          <pc:docMk/>
          <pc:sldMk cId="0" sldId="410"/>
        </pc:sldMkLst>
        <pc:spChg chg="add del mod">
          <ac:chgData name="Sidney Seckler" userId="73470fc2d5f88927" providerId="LiveId" clId="{DAB1B2FD-CBE1-4741-BE9F-5D0BACEBBAA7}" dt="2020-04-23T22:18:43.877" v="775" actId="478"/>
          <ac:spMkLst>
            <pc:docMk/>
            <pc:sldMk cId="0" sldId="410"/>
            <ac:spMk id="4" creationId="{7E597F27-9E21-4698-8048-AC12F515BBD9}"/>
          </ac:spMkLst>
        </pc:spChg>
        <pc:spChg chg="add">
          <ac:chgData name="Sidney Seckler" userId="73470fc2d5f88927" providerId="LiveId" clId="{DAB1B2FD-CBE1-4741-BE9F-5D0BACEBBAA7}" dt="2020-04-23T22:18:47.393" v="776"/>
          <ac:spMkLst>
            <pc:docMk/>
            <pc:sldMk cId="0" sldId="410"/>
            <ac:spMk id="7" creationId="{A9EC1700-818D-41C6-A67F-8B4EE5B0523A}"/>
          </ac:spMkLst>
        </pc:spChg>
        <pc:spChg chg="del mod">
          <ac:chgData name="Sidney Seckler" userId="73470fc2d5f88927" providerId="LiveId" clId="{DAB1B2FD-CBE1-4741-BE9F-5D0BACEBBAA7}" dt="2020-04-23T22:18:41.205" v="774" actId="478"/>
          <ac:spMkLst>
            <pc:docMk/>
            <pc:sldMk cId="0" sldId="410"/>
            <ac:spMk id="191491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19:04.354" v="780" actId="1076"/>
          <ac:graphicFrameMkLst>
            <pc:docMk/>
            <pc:sldMk cId="0" sldId="41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7:56.128" v="673" actId="1076"/>
        <pc:sldMkLst>
          <pc:docMk/>
          <pc:sldMk cId="0" sldId="411"/>
        </pc:sldMkLst>
        <pc:spChg chg="add del mod">
          <ac:chgData name="Sidney Seckler" userId="73470fc2d5f88927" providerId="LiveId" clId="{DAB1B2FD-CBE1-4741-BE9F-5D0BACEBBAA7}" dt="2020-04-23T21:57:30.408" v="667" actId="478"/>
          <ac:spMkLst>
            <pc:docMk/>
            <pc:sldMk cId="0" sldId="411"/>
            <ac:spMk id="4" creationId="{21B68857-0152-4C4D-AD5F-E0ECF7814EF9}"/>
          </ac:spMkLst>
        </pc:spChg>
        <pc:spChg chg="add">
          <ac:chgData name="Sidney Seckler" userId="73470fc2d5f88927" providerId="LiveId" clId="{DAB1B2FD-CBE1-4741-BE9F-5D0BACEBBAA7}" dt="2020-04-23T21:57:31.767" v="668"/>
          <ac:spMkLst>
            <pc:docMk/>
            <pc:sldMk cId="0" sldId="411"/>
            <ac:spMk id="8" creationId="{F2196EC4-68D2-42E9-B73A-3F440EC9F3B9}"/>
          </ac:spMkLst>
        </pc:spChg>
        <pc:spChg chg="mod">
          <ac:chgData name="Sidney Seckler" userId="73470fc2d5f88927" providerId="LiveId" clId="{DAB1B2FD-CBE1-4741-BE9F-5D0BACEBBAA7}" dt="2020-04-23T21:57:56.128" v="673" actId="1076"/>
          <ac:spMkLst>
            <pc:docMk/>
            <pc:sldMk cId="0" sldId="411"/>
            <ac:spMk id="7270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7:27.189" v="666" actId="478"/>
          <ac:spMkLst>
            <pc:docMk/>
            <pc:sldMk cId="0" sldId="411"/>
            <ac:spMk id="192515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7:44.580" v="671" actId="255"/>
          <ac:graphicFrameMkLst>
            <pc:docMk/>
            <pc:sldMk cId="0" sldId="41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8:52.275" v="682"/>
        <pc:sldMkLst>
          <pc:docMk/>
          <pc:sldMk cId="0" sldId="412"/>
        </pc:sldMkLst>
        <pc:spChg chg="add del mod">
          <ac:chgData name="Sidney Seckler" userId="73470fc2d5f88927" providerId="LiveId" clId="{DAB1B2FD-CBE1-4741-BE9F-5D0BACEBBAA7}" dt="2020-04-23T21:58:51.008" v="681" actId="478"/>
          <ac:spMkLst>
            <pc:docMk/>
            <pc:sldMk cId="0" sldId="412"/>
            <ac:spMk id="4" creationId="{4056D683-32B6-4460-AB69-C0A906277978}"/>
          </ac:spMkLst>
        </pc:spChg>
        <pc:spChg chg="add">
          <ac:chgData name="Sidney Seckler" userId="73470fc2d5f88927" providerId="LiveId" clId="{DAB1B2FD-CBE1-4741-BE9F-5D0BACEBBAA7}" dt="2020-04-23T21:58:52.275" v="682"/>
          <ac:spMkLst>
            <pc:docMk/>
            <pc:sldMk cId="0" sldId="412"/>
            <ac:spMk id="8" creationId="{C31435A4-9338-49DA-9891-57152CFF2E42}"/>
          </ac:spMkLst>
        </pc:spChg>
        <pc:spChg chg="mod">
          <ac:chgData name="Sidney Seckler" userId="73470fc2d5f88927" providerId="LiveId" clId="{DAB1B2FD-CBE1-4741-BE9F-5D0BACEBBAA7}" dt="2020-04-23T21:58:36.846" v="679" actId="1076"/>
          <ac:spMkLst>
            <pc:docMk/>
            <pc:sldMk cId="0" sldId="412"/>
            <ac:spMk id="7373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8:48.004" v="680" actId="478"/>
          <ac:spMkLst>
            <pc:docMk/>
            <pc:sldMk cId="0" sldId="412"/>
            <ac:spMk id="193539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8:24.516" v="677" actId="1076"/>
          <ac:graphicFrameMkLst>
            <pc:docMk/>
            <pc:sldMk cId="0" sldId="412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2"/>
        </pc:sldMkLst>
      </pc:sldChg>
      <pc:sldChg chg="modSp add mod">
        <pc:chgData name="Sidney Seckler" userId="73470fc2d5f88927" providerId="LiveId" clId="{DAB1B2FD-CBE1-4741-BE9F-5D0BACEBBAA7}" dt="2020-04-23T20:53:00.659" v="155" actId="14100"/>
        <pc:sldMkLst>
          <pc:docMk/>
          <pc:sldMk cId="0" sldId="423"/>
        </pc:sldMkLst>
        <pc:spChg chg="mod">
          <ac:chgData name="Sidney Seckler" userId="73470fc2d5f88927" providerId="LiveId" clId="{DAB1B2FD-CBE1-4741-BE9F-5D0BACEBBAA7}" dt="2020-04-23T20:53:00.659" v="155" actId="14100"/>
          <ac:spMkLst>
            <pc:docMk/>
            <pc:sldMk cId="0" sldId="423"/>
            <ac:spMk id="2048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2:55.487" v="154" actId="1076"/>
          <ac:spMkLst>
            <pc:docMk/>
            <pc:sldMk cId="0" sldId="423"/>
            <ac:spMk id="20480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2:29.129" v="149" actId="14100"/>
          <ac:picMkLst>
            <pc:docMk/>
            <pc:sldMk cId="0" sldId="423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5"/>
        </pc:sldMkLst>
      </pc:sldChg>
      <pc:sldChg chg="modSp add">
        <pc:chgData name="Sidney Seckler" userId="73470fc2d5f88927" providerId="LiveId" clId="{DAB1B2FD-CBE1-4741-BE9F-5D0BACEBBAA7}" dt="2020-04-23T20:49:59.766" v="126" actId="14100"/>
        <pc:sldMkLst>
          <pc:docMk/>
          <pc:sldMk cId="0" sldId="426"/>
        </pc:sldMkLst>
        <pc:spChg chg="mod">
          <ac:chgData name="Sidney Seckler" userId="73470fc2d5f88927" providerId="LiveId" clId="{DAB1B2FD-CBE1-4741-BE9F-5D0BACEBBAA7}" dt="2020-04-23T20:49:39.252" v="122" actId="207"/>
          <ac:spMkLst>
            <pc:docMk/>
            <pc:sldMk cId="0" sldId="426"/>
            <ac:spMk id="1229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49:52.206" v="125" actId="1076"/>
          <ac:spMkLst>
            <pc:docMk/>
            <pc:sldMk cId="0" sldId="426"/>
            <ac:spMk id="12293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49:49.221" v="124" actId="14100"/>
          <ac:picMkLst>
            <pc:docMk/>
            <pc:sldMk cId="0" sldId="426"/>
            <ac:picMk id="12290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49:59.766" v="126" actId="14100"/>
          <ac:cxnSpMkLst>
            <pc:docMk/>
            <pc:sldMk cId="0" sldId="426"/>
            <ac:cxnSpMk id="12292" creationId="{00000000-0000-0000-0000-000000000000}"/>
          </ac:cxnSpMkLst>
        </pc:cxn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8"/>
        </pc:sldMkLst>
      </pc:sldChg>
      <pc:sldChg chg="modSp add del mod">
        <pc:chgData name="Sidney Seckler" userId="73470fc2d5f88927" providerId="LiveId" clId="{DAB1B2FD-CBE1-4741-BE9F-5D0BACEBBAA7}" dt="2020-04-23T21:26:45.425" v="450" actId="255"/>
        <pc:sldMkLst>
          <pc:docMk/>
          <pc:sldMk cId="0" sldId="429"/>
        </pc:sldMkLst>
        <pc:spChg chg="mod">
          <ac:chgData name="Sidney Seckler" userId="73470fc2d5f88927" providerId="LiveId" clId="{DAB1B2FD-CBE1-4741-BE9F-5D0BACEBBAA7}" dt="2020-04-23T21:26:45.425" v="450" actId="255"/>
          <ac:spMkLst>
            <pc:docMk/>
            <pc:sldMk cId="0" sldId="429"/>
            <ac:spMk id="211971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6:29.314" v="448" actId="1076"/>
          <ac:picMkLst>
            <pc:docMk/>
            <pc:sldMk cId="0" sldId="429"/>
            <ac:picMk id="43010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2"/>
        </pc:sldMkLst>
      </pc:sldChg>
      <pc:sldChg chg="addSp delSp modSp add del mod">
        <pc:chgData name="Sidney Seckler" userId="73470fc2d5f88927" providerId="LiveId" clId="{DAB1B2FD-CBE1-4741-BE9F-5D0BACEBBAA7}" dt="2020-04-23T21:27:50.128" v="467" actId="1076"/>
        <pc:sldMkLst>
          <pc:docMk/>
          <pc:sldMk cId="0" sldId="433"/>
        </pc:sldMkLst>
        <pc:spChg chg="add del mod">
          <ac:chgData name="Sidney Seckler" userId="73470fc2d5f88927" providerId="LiveId" clId="{DAB1B2FD-CBE1-4741-BE9F-5D0BACEBBAA7}" dt="2020-04-23T21:27:41.204" v="464" actId="478"/>
          <ac:spMkLst>
            <pc:docMk/>
            <pc:sldMk cId="0" sldId="433"/>
            <ac:spMk id="3" creationId="{0D69397B-490E-47EE-8962-CE8768138AC0}"/>
          </ac:spMkLst>
        </pc:spChg>
        <pc:spChg chg="add">
          <ac:chgData name="Sidney Seckler" userId="73470fc2d5f88927" providerId="LiveId" clId="{DAB1B2FD-CBE1-4741-BE9F-5D0BACEBBAA7}" dt="2020-04-23T21:27:42.375" v="465"/>
          <ac:spMkLst>
            <pc:docMk/>
            <pc:sldMk cId="0" sldId="433"/>
            <ac:spMk id="7" creationId="{B7F6C9C6-CD60-4BD3-9FD2-00CA4BD7F0D0}"/>
          </ac:spMkLst>
        </pc:spChg>
        <pc:spChg chg="del mod">
          <ac:chgData name="Sidney Seckler" userId="73470fc2d5f88927" providerId="LiveId" clId="{DAB1B2FD-CBE1-4741-BE9F-5D0BACEBBAA7}" dt="2020-04-23T21:27:38.068" v="463" actId="478"/>
          <ac:spMkLst>
            <pc:docMk/>
            <pc:sldMk cId="0" sldId="433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50.128" v="467" actId="1076"/>
          <ac:picMkLst>
            <pc:docMk/>
            <pc:sldMk cId="0" sldId="433"/>
            <ac:picMk id="55298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2:48:56.646" v="1050" actId="255"/>
        <pc:sldMkLst>
          <pc:docMk/>
          <pc:sldMk cId="0" sldId="435"/>
        </pc:sldMkLst>
        <pc:spChg chg="mod">
          <ac:chgData name="Sidney Seckler" userId="73470fc2d5f88927" providerId="LiveId" clId="{DAB1B2FD-CBE1-4741-BE9F-5D0BACEBBAA7}" dt="2020-04-23T22:48:56.646" v="1050" actId="255"/>
          <ac:spMkLst>
            <pc:docMk/>
            <pc:sldMk cId="0" sldId="435"/>
            <ac:spMk id="1239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48:52.287" v="1049" actId="255"/>
          <ac:spMkLst>
            <pc:docMk/>
            <pc:sldMk cId="0" sldId="435"/>
            <ac:spMk id="1239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26:33.629" v="785" actId="1076"/>
          <ac:spMkLst>
            <pc:docMk/>
            <pc:sldMk cId="0" sldId="435"/>
            <ac:spMk id="22118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48:23.301" v="1043" actId="255"/>
          <ac:spMkLst>
            <pc:docMk/>
            <pc:sldMk cId="0" sldId="435"/>
            <ac:spMk id="221189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47:49.366" v="1038" actId="1076"/>
          <ac:grpSpMkLst>
            <pc:docMk/>
            <pc:sldMk cId="0" sldId="435"/>
            <ac:grpSpMk id="123910" creationId="{00000000-0000-0000-0000-000000000000}"/>
          </ac:grpSpMkLst>
        </pc:grpChg>
        <pc:picChg chg="mod">
          <ac:chgData name="Sidney Seckler" userId="73470fc2d5f88927" providerId="LiveId" clId="{DAB1B2FD-CBE1-4741-BE9F-5D0BACEBBAA7}" dt="2020-04-23T22:48:14.331" v="1042" actId="14100"/>
          <ac:picMkLst>
            <pc:docMk/>
            <pc:sldMk cId="0" sldId="435"/>
            <ac:picMk id="12390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1:27.203" v="1080" actId="478"/>
        <pc:sldMkLst>
          <pc:docMk/>
          <pc:sldMk cId="0" sldId="436"/>
        </pc:sldMkLst>
        <pc:spChg chg="add del mod">
          <ac:chgData name="Sidney Seckler" userId="73470fc2d5f88927" providerId="LiveId" clId="{DAB1B2FD-CBE1-4741-BE9F-5D0BACEBBAA7}" dt="2020-04-23T22:26:43.954" v="787" actId="478"/>
          <ac:spMkLst>
            <pc:docMk/>
            <pc:sldMk cId="0" sldId="436"/>
            <ac:spMk id="3" creationId="{F78F0911-BE15-4CAA-BC1B-C8AC1BE4541B}"/>
          </ac:spMkLst>
        </pc:spChg>
        <pc:spChg chg="add">
          <ac:chgData name="Sidney Seckler" userId="73470fc2d5f88927" providerId="LiveId" clId="{DAB1B2FD-CBE1-4741-BE9F-5D0BACEBBAA7}" dt="2020-04-23T22:26:45.238" v="788"/>
          <ac:spMkLst>
            <pc:docMk/>
            <pc:sldMk cId="0" sldId="436"/>
            <ac:spMk id="24" creationId="{D5CEFCAB-FF89-4489-AE79-B1CA3EF2E05E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09.424" v="1076" actId="1076"/>
          <ac:spMkLst>
            <pc:docMk/>
            <pc:sldMk cId="0" sldId="436"/>
            <ac:spMk id="12698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01.833" v="1074" actId="1076"/>
          <ac:spMkLst>
            <pc:docMk/>
            <pc:sldMk cId="0" sldId="436"/>
            <ac:spMk id="12699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6:41.767" v="786" actId="478"/>
          <ac:spMkLst>
            <pc:docMk/>
            <pc:sldMk cId="0" sldId="436"/>
            <ac:spMk id="2222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18.486" v="1078" actId="1076"/>
          <ac:spMkLst>
            <pc:docMk/>
            <pc:sldMk cId="0" sldId="436"/>
            <ac:spMk id="222213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1:01.833" v="1074" actId="1076"/>
          <ac:grpSpMkLst>
            <pc:docMk/>
            <pc:sldMk cId="0" sldId="436"/>
            <ac:grpSpMk id="126982" creationId="{00000000-0000-0000-0000-000000000000}"/>
          </ac:grpSpMkLst>
        </pc:grpChg>
        <pc:picChg chg="del mod">
          <ac:chgData name="Sidney Seckler" userId="73470fc2d5f88927" providerId="LiveId" clId="{DAB1B2FD-CBE1-4741-BE9F-5D0BACEBBAA7}" dt="2020-04-23T22:51:27.203" v="1080" actId="478"/>
          <ac:picMkLst>
            <pc:docMk/>
            <pc:sldMk cId="0" sldId="436"/>
            <ac:picMk id="126978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2:34.142" v="1092" actId="14100"/>
        <pc:sldMkLst>
          <pc:docMk/>
          <pc:sldMk cId="0" sldId="437"/>
        </pc:sldMkLst>
        <pc:spChg chg="add del mod">
          <ac:chgData name="Sidney Seckler" userId="73470fc2d5f88927" providerId="LiveId" clId="{DAB1B2FD-CBE1-4741-BE9F-5D0BACEBBAA7}" dt="2020-04-23T22:28:11.019" v="810" actId="478"/>
          <ac:spMkLst>
            <pc:docMk/>
            <pc:sldMk cId="0" sldId="437"/>
            <ac:spMk id="3" creationId="{9625763D-72A0-4684-AD00-6B06D9D1F885}"/>
          </ac:spMkLst>
        </pc:spChg>
        <pc:spChg chg="add del mod">
          <ac:chgData name="Sidney Seckler" userId="73470fc2d5f88927" providerId="LiveId" clId="{DAB1B2FD-CBE1-4741-BE9F-5D0BACEBBAA7}" dt="2020-04-23T22:28:16.269" v="813" actId="478"/>
          <ac:spMkLst>
            <pc:docMk/>
            <pc:sldMk cId="0" sldId="437"/>
            <ac:spMk id="5" creationId="{1E98C531-1876-438B-A87E-92F9A610A943}"/>
          </ac:spMkLst>
        </pc:spChg>
        <pc:spChg chg="add del">
          <ac:chgData name="Sidney Seckler" userId="73470fc2d5f88927" providerId="LiveId" clId="{DAB1B2FD-CBE1-4741-BE9F-5D0BACEBBAA7}" dt="2020-04-23T22:28:14.378" v="812" actId="478"/>
          <ac:spMkLst>
            <pc:docMk/>
            <pc:sldMk cId="0" sldId="437"/>
            <ac:spMk id="25" creationId="{602E2040-7213-4BCD-B97A-B865D400ED75}"/>
          </ac:spMkLst>
        </pc:spChg>
        <pc:spChg chg="add">
          <ac:chgData name="Sidney Seckler" userId="73470fc2d5f88927" providerId="LiveId" clId="{DAB1B2FD-CBE1-4741-BE9F-5D0BACEBBAA7}" dt="2020-04-23T22:28:34.411" v="814"/>
          <ac:spMkLst>
            <pc:docMk/>
            <pc:sldMk cId="0" sldId="437"/>
            <ac:spMk id="28" creationId="{42C10335-1480-459F-A627-92B1049ABF64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34.142" v="1092" actId="14100"/>
          <ac:spMkLst>
            <pc:docMk/>
            <pc:sldMk cId="0" sldId="437"/>
            <ac:spMk id="13210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8:09.066" v="809" actId="478"/>
          <ac:spMkLst>
            <pc:docMk/>
            <pc:sldMk cId="0" sldId="437"/>
            <ac:spMk id="22323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58.157" v="1084" actId="1076"/>
          <ac:spMkLst>
            <pc:docMk/>
            <pc:sldMk cId="0" sldId="437"/>
            <ac:spMk id="223254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2:25.908" v="1090" actId="1076"/>
          <ac:grpSpMkLst>
            <pc:docMk/>
            <pc:sldMk cId="0" sldId="437"/>
            <ac:grpSpMk id="132101" creationId="{00000000-0000-0000-0000-000000000000}"/>
          </ac:grpSpMkLst>
        </pc:grpChg>
        <pc:picChg chg="del">
          <ac:chgData name="Sidney Seckler" userId="73470fc2d5f88927" providerId="LiveId" clId="{DAB1B2FD-CBE1-4741-BE9F-5D0BACEBBAA7}" dt="2020-04-23T22:51:42.138" v="1081" actId="478"/>
          <ac:picMkLst>
            <pc:docMk/>
            <pc:sldMk cId="0" sldId="437"/>
            <ac:picMk id="132098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4:10.095" v="1109" actId="14100"/>
        <pc:sldMkLst>
          <pc:docMk/>
          <pc:sldMk cId="0" sldId="438"/>
        </pc:sldMkLst>
        <pc:spChg chg="add del mod">
          <ac:chgData name="Sidney Seckler" userId="73470fc2d5f88927" providerId="LiveId" clId="{DAB1B2FD-CBE1-4741-BE9F-5D0BACEBBAA7}" dt="2020-04-23T22:28:42.017" v="816" actId="478"/>
          <ac:spMkLst>
            <pc:docMk/>
            <pc:sldMk cId="0" sldId="438"/>
            <ac:spMk id="3" creationId="{5EB718E2-2C88-4562-A68C-A713B963D0E6}"/>
          </ac:spMkLst>
        </pc:spChg>
        <pc:spChg chg="add">
          <ac:chgData name="Sidney Seckler" userId="73470fc2d5f88927" providerId="LiveId" clId="{DAB1B2FD-CBE1-4741-BE9F-5D0BACEBBAA7}" dt="2020-04-23T22:28:43.220" v="817"/>
          <ac:spMkLst>
            <pc:docMk/>
            <pc:sldMk cId="0" sldId="438"/>
            <ac:spMk id="26" creationId="{9C0DB033-0C43-4B27-8A2B-7292CDE85DC7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4:10.095" v="1109" actId="14100"/>
          <ac:spMkLst>
            <pc:docMk/>
            <pc:sldMk cId="0" sldId="438"/>
            <ac:spMk id="13312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4:00.630" v="1107" actId="1076"/>
          <ac:spMkLst>
            <pc:docMk/>
            <pc:sldMk cId="0" sldId="438"/>
            <ac:spMk id="13313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8:40.020" v="815" actId="478"/>
          <ac:spMkLst>
            <pc:docMk/>
            <pc:sldMk cId="0" sldId="438"/>
            <ac:spMk id="22426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53.259" v="1105" actId="1076"/>
          <ac:spMkLst>
            <pc:docMk/>
            <pc:sldMk cId="0" sldId="438"/>
            <ac:spMk id="224279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4:00.630" v="1107" actId="1076"/>
          <ac:grpSpMkLst>
            <pc:docMk/>
            <pc:sldMk cId="0" sldId="438"/>
            <ac:grpSpMk id="133125" creationId="{00000000-0000-0000-0000-000000000000}"/>
          </ac:grpSpMkLst>
        </pc:grpChg>
        <pc:picChg chg="del">
          <ac:chgData name="Sidney Seckler" userId="73470fc2d5f88927" providerId="LiveId" clId="{DAB1B2FD-CBE1-4741-BE9F-5D0BACEBBAA7}" dt="2020-04-23T22:52:41.972" v="1093" actId="478"/>
          <ac:picMkLst>
            <pc:docMk/>
            <pc:sldMk cId="0" sldId="438"/>
            <ac:picMk id="13312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4-23T22:27:03.769" v="793" actId="1076"/>
        <pc:sldMkLst>
          <pc:docMk/>
          <pc:sldMk cId="0" sldId="448"/>
        </pc:sldMkLst>
        <pc:spChg chg="mod">
          <ac:chgData name="Sidney Seckler" userId="73470fc2d5f88927" providerId="LiveId" clId="{DAB1B2FD-CBE1-4741-BE9F-5D0BACEBBAA7}" dt="2020-04-23T22:26:56.502" v="791" actId="1076"/>
          <ac:spMkLst>
            <pc:docMk/>
            <pc:sldMk cId="0" sldId="448"/>
            <ac:spMk id="239619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03.769" v="793" actId="1076"/>
          <ac:picMkLst>
            <pc:docMk/>
            <pc:sldMk cId="0" sldId="448"/>
            <ac:picMk id="128002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7:29.849" v="798" actId="1076"/>
        <pc:sldMkLst>
          <pc:docMk/>
          <pc:sldMk cId="0" sldId="449"/>
        </pc:sldMkLst>
        <pc:spChg chg="add del mod">
          <ac:chgData name="Sidney Seckler" userId="73470fc2d5f88927" providerId="LiveId" clId="{DAB1B2FD-CBE1-4741-BE9F-5D0BACEBBAA7}" dt="2020-04-23T22:27:22.394" v="795" actId="478"/>
          <ac:spMkLst>
            <pc:docMk/>
            <pc:sldMk cId="0" sldId="449"/>
            <ac:spMk id="3" creationId="{97431407-2EDC-4833-87FA-6A33E795D993}"/>
          </ac:spMkLst>
        </pc:spChg>
        <pc:spChg chg="add">
          <ac:chgData name="Sidney Seckler" userId="73470fc2d5f88927" providerId="LiveId" clId="{DAB1B2FD-CBE1-4741-BE9F-5D0BACEBBAA7}" dt="2020-04-23T22:27:23.519" v="796"/>
          <ac:spMkLst>
            <pc:docMk/>
            <pc:sldMk cId="0" sldId="449"/>
            <ac:spMk id="7" creationId="{02435DB8-D2AB-414F-B6C8-1CC78A940BF6}"/>
          </ac:spMkLst>
        </pc:spChg>
        <pc:spChg chg="del mod">
          <ac:chgData name="Sidney Seckler" userId="73470fc2d5f88927" providerId="LiveId" clId="{DAB1B2FD-CBE1-4741-BE9F-5D0BACEBBAA7}" dt="2020-04-23T22:27:19.528" v="794" actId="478"/>
          <ac:spMkLst>
            <pc:docMk/>
            <pc:sldMk cId="0" sldId="449"/>
            <ac:spMk id="24166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29.849" v="798" actId="1076"/>
          <ac:picMkLst>
            <pc:docMk/>
            <pc:sldMk cId="0" sldId="449"/>
            <ac:picMk id="129026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7:46.688" v="803" actId="1076"/>
        <pc:sldMkLst>
          <pc:docMk/>
          <pc:sldMk cId="0" sldId="450"/>
        </pc:sldMkLst>
        <pc:spChg chg="add del mod">
          <ac:chgData name="Sidney Seckler" userId="73470fc2d5f88927" providerId="LiveId" clId="{DAB1B2FD-CBE1-4741-BE9F-5D0BACEBBAA7}" dt="2020-04-23T22:27:38.490" v="800" actId="478"/>
          <ac:spMkLst>
            <pc:docMk/>
            <pc:sldMk cId="0" sldId="450"/>
            <ac:spMk id="3" creationId="{B0224385-0070-4202-A9FE-A58CC343FEA3}"/>
          </ac:spMkLst>
        </pc:spChg>
        <pc:spChg chg="add">
          <ac:chgData name="Sidney Seckler" userId="73470fc2d5f88927" providerId="LiveId" clId="{DAB1B2FD-CBE1-4741-BE9F-5D0BACEBBAA7}" dt="2020-04-23T22:27:39.599" v="801"/>
          <ac:spMkLst>
            <pc:docMk/>
            <pc:sldMk cId="0" sldId="450"/>
            <ac:spMk id="7" creationId="{B16E9D2B-09FF-4367-A276-73E6DE7D972E}"/>
          </ac:spMkLst>
        </pc:spChg>
        <pc:spChg chg="del mod">
          <ac:chgData name="Sidney Seckler" userId="73470fc2d5f88927" providerId="LiveId" clId="{DAB1B2FD-CBE1-4741-BE9F-5D0BACEBBAA7}" dt="2020-04-23T22:27:34.995" v="799" actId="478"/>
          <ac:spMkLst>
            <pc:docMk/>
            <pc:sldMk cId="0" sldId="450"/>
            <ac:spMk id="24371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46.688" v="803" actId="1076"/>
          <ac:picMkLst>
            <pc:docMk/>
            <pc:sldMk cId="0" sldId="450"/>
            <ac:picMk id="130050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8:04.160" v="808" actId="1076"/>
        <pc:sldMkLst>
          <pc:docMk/>
          <pc:sldMk cId="0" sldId="451"/>
        </pc:sldMkLst>
        <pc:spChg chg="add del mod">
          <ac:chgData name="Sidney Seckler" userId="73470fc2d5f88927" providerId="LiveId" clId="{DAB1B2FD-CBE1-4741-BE9F-5D0BACEBBAA7}" dt="2020-04-23T22:27:54.440" v="805" actId="478"/>
          <ac:spMkLst>
            <pc:docMk/>
            <pc:sldMk cId="0" sldId="451"/>
            <ac:spMk id="3" creationId="{0EC90FFD-25CA-4A14-9CA6-34EDF8AEC625}"/>
          </ac:spMkLst>
        </pc:spChg>
        <pc:spChg chg="add">
          <ac:chgData name="Sidney Seckler" userId="73470fc2d5f88927" providerId="LiveId" clId="{DAB1B2FD-CBE1-4741-BE9F-5D0BACEBBAA7}" dt="2020-04-23T22:27:55.610" v="806"/>
          <ac:spMkLst>
            <pc:docMk/>
            <pc:sldMk cId="0" sldId="451"/>
            <ac:spMk id="7" creationId="{70E35F4C-3253-4556-863B-AA174E88D547}"/>
          </ac:spMkLst>
        </pc:spChg>
        <pc:spChg chg="del mod">
          <ac:chgData name="Sidney Seckler" userId="73470fc2d5f88927" providerId="LiveId" clId="{DAB1B2FD-CBE1-4741-BE9F-5D0BACEBBAA7}" dt="2020-04-23T22:27:52.299" v="804" actId="478"/>
          <ac:spMkLst>
            <pc:docMk/>
            <pc:sldMk cId="0" sldId="451"/>
            <ac:spMk id="244740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8:04.160" v="808" actId="1076"/>
          <ac:picMkLst>
            <pc:docMk/>
            <pc:sldMk cId="0" sldId="451"/>
            <ac:picMk id="131074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4-23T22:29:01.939" v="822" actId="1076"/>
        <pc:sldMkLst>
          <pc:docMk/>
          <pc:sldMk cId="0" sldId="452"/>
        </pc:sldMkLst>
        <pc:spChg chg="mod">
          <ac:chgData name="Sidney Seckler" userId="73470fc2d5f88927" providerId="LiveId" clId="{DAB1B2FD-CBE1-4741-BE9F-5D0BACEBBAA7}" dt="2020-04-23T22:28:56.124" v="820" actId="1076"/>
          <ac:spMkLst>
            <pc:docMk/>
            <pc:sldMk cId="0" sldId="452"/>
            <ac:spMk id="245763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01.939" v="822" actId="1076"/>
          <ac:picMkLst>
            <pc:docMk/>
            <pc:sldMk cId="0" sldId="452"/>
            <ac:picMk id="13414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29:20.894" v="827" actId="1076"/>
        <pc:sldMkLst>
          <pc:docMk/>
          <pc:sldMk cId="0" sldId="453"/>
        </pc:sldMkLst>
        <pc:spChg chg="add del mod">
          <ac:chgData name="Sidney Seckler" userId="73470fc2d5f88927" providerId="LiveId" clId="{DAB1B2FD-CBE1-4741-BE9F-5D0BACEBBAA7}" dt="2020-04-23T22:29:13.283" v="824" actId="478"/>
          <ac:spMkLst>
            <pc:docMk/>
            <pc:sldMk cId="0" sldId="453"/>
            <ac:spMk id="3" creationId="{E7436ABC-AAAC-4808-A4A0-5FB9C8C387A7}"/>
          </ac:spMkLst>
        </pc:spChg>
        <pc:spChg chg="add">
          <ac:chgData name="Sidney Seckler" userId="73470fc2d5f88927" providerId="LiveId" clId="{DAB1B2FD-CBE1-4741-BE9F-5D0BACEBBAA7}" dt="2020-04-23T22:29:14.439" v="825"/>
          <ac:spMkLst>
            <pc:docMk/>
            <pc:sldMk cId="0" sldId="453"/>
            <ac:spMk id="7" creationId="{EB8F1875-4A3F-436B-8128-8EBA7E11F34D}"/>
          </ac:spMkLst>
        </pc:spChg>
        <pc:spChg chg="del">
          <ac:chgData name="Sidney Seckler" userId="73470fc2d5f88927" providerId="LiveId" clId="{DAB1B2FD-CBE1-4741-BE9F-5D0BACEBBAA7}" dt="2020-04-23T22:29:11.533" v="823" actId="478"/>
          <ac:spMkLst>
            <pc:docMk/>
            <pc:sldMk cId="0" sldId="453"/>
            <ac:spMk id="24781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20.894" v="827" actId="1076"/>
          <ac:picMkLst>
            <pc:docMk/>
            <pc:sldMk cId="0" sldId="453"/>
            <ac:picMk id="135170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9:45.255" v="835" actId="1076"/>
        <pc:sldMkLst>
          <pc:docMk/>
          <pc:sldMk cId="0" sldId="454"/>
        </pc:sldMkLst>
        <pc:spChg chg="add del mod">
          <ac:chgData name="Sidney Seckler" userId="73470fc2d5f88927" providerId="LiveId" clId="{DAB1B2FD-CBE1-4741-BE9F-5D0BACEBBAA7}" dt="2020-04-23T22:29:29.113" v="829" actId="478"/>
          <ac:spMkLst>
            <pc:docMk/>
            <pc:sldMk cId="0" sldId="454"/>
            <ac:spMk id="3" creationId="{26154EC6-2893-4465-9589-2B3A8D3F8741}"/>
          </ac:spMkLst>
        </pc:spChg>
        <pc:spChg chg="add">
          <ac:chgData name="Sidney Seckler" userId="73470fc2d5f88927" providerId="LiveId" clId="{DAB1B2FD-CBE1-4741-BE9F-5D0BACEBBAA7}" dt="2020-04-23T22:29:30.229" v="830"/>
          <ac:spMkLst>
            <pc:docMk/>
            <pc:sldMk cId="0" sldId="454"/>
            <ac:spMk id="7" creationId="{1FA172BD-2935-4A5C-8C11-B9B60B0B6EF9}"/>
          </ac:spMkLst>
        </pc:spChg>
        <pc:spChg chg="del">
          <ac:chgData name="Sidney Seckler" userId="73470fc2d5f88927" providerId="LiveId" clId="{DAB1B2FD-CBE1-4741-BE9F-5D0BACEBBAA7}" dt="2020-04-23T22:29:27.456" v="828" actId="478"/>
          <ac:spMkLst>
            <pc:docMk/>
            <pc:sldMk cId="0" sldId="454"/>
            <ac:spMk id="25088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45.255" v="835" actId="1076"/>
          <ac:picMkLst>
            <pc:docMk/>
            <pc:sldMk cId="0" sldId="454"/>
            <ac:picMk id="136194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1"/>
        </pc:sldMkLst>
      </pc:sldChg>
      <pc:sldChg chg="modSp add mod">
        <pc:chgData name="Sidney Seckler" userId="73470fc2d5f88927" providerId="LiveId" clId="{DAB1B2FD-CBE1-4741-BE9F-5D0BACEBBAA7}" dt="2020-04-23T21:24:21.236" v="426" actId="14100"/>
        <pc:sldMkLst>
          <pc:docMk/>
          <pc:sldMk cId="1886839313" sldId="463"/>
        </pc:sldMkLst>
        <pc:picChg chg="mod">
          <ac:chgData name="Sidney Seckler" userId="73470fc2d5f88927" providerId="LiveId" clId="{DAB1B2FD-CBE1-4741-BE9F-5D0BACEBBAA7}" dt="2020-04-23T21:24:21.236" v="426" actId="14100"/>
          <ac:picMkLst>
            <pc:docMk/>
            <pc:sldMk cId="1886839313" sldId="463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4"/>
        </pc:sldMkLst>
      </pc:sldChg>
      <pc:sldChg chg="modSp add mod">
        <pc:chgData name="Sidney Seckler" userId="73470fc2d5f88927" providerId="LiveId" clId="{DAB1B2FD-CBE1-4741-BE9F-5D0BACEBBAA7}" dt="2020-04-23T21:24:29.002" v="428" actId="1076"/>
        <pc:sldMkLst>
          <pc:docMk/>
          <pc:sldMk cId="341106671" sldId="465"/>
        </pc:sldMkLst>
        <pc:picChg chg="mod">
          <ac:chgData name="Sidney Seckler" userId="73470fc2d5f88927" providerId="LiveId" clId="{DAB1B2FD-CBE1-4741-BE9F-5D0BACEBBAA7}" dt="2020-04-23T21:24:29.002" v="428" actId="1076"/>
          <ac:picMkLst>
            <pc:docMk/>
            <pc:sldMk cId="341106671" sldId="465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33:20.765" v="518" actId="108"/>
        <pc:sldMkLst>
          <pc:docMk/>
          <pc:sldMk cId="3709069003" sldId="467"/>
        </pc:sldMkLst>
        <pc:spChg chg="mod">
          <ac:chgData name="Sidney Seckler" userId="73470fc2d5f88927" providerId="LiveId" clId="{DAB1B2FD-CBE1-4741-BE9F-5D0BACEBBAA7}" dt="2020-04-23T21:33:20.765" v="518" actId="108"/>
          <ac:spMkLst>
            <pc:docMk/>
            <pc:sldMk cId="3709069003" sldId="467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2:10.240" v="515" actId="27636"/>
          <ac:spMkLst>
            <pc:docMk/>
            <pc:sldMk cId="3709069003" sldId="467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035844551" sldId="46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633779736" sldId="468"/>
        </pc:sldMkLst>
      </pc:sldChg>
      <pc:sldChg chg="modSp add mod">
        <pc:chgData name="Sidney Seckler" userId="73470fc2d5f88927" providerId="LiveId" clId="{DAB1B2FD-CBE1-4741-BE9F-5D0BACEBBAA7}" dt="2020-04-23T21:28:45.567" v="483" actId="255"/>
        <pc:sldMkLst>
          <pc:docMk/>
          <pc:sldMk cId="2435543595" sldId="468"/>
        </pc:sldMkLst>
        <pc:spChg chg="mod">
          <ac:chgData name="Sidney Seckler" userId="73470fc2d5f88927" providerId="LiveId" clId="{DAB1B2FD-CBE1-4741-BE9F-5D0BACEBBAA7}" dt="2020-04-23T21:28:45.567" v="483" actId="255"/>
          <ac:spMkLst>
            <pc:docMk/>
            <pc:sldMk cId="2435543595" sldId="468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8:34.909" v="480" actId="14100"/>
          <ac:picMkLst>
            <pc:docMk/>
            <pc:sldMk cId="2435543595" sldId="468"/>
            <ac:picMk id="3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8:39.219" v="481" actId="1076"/>
          <ac:picMkLst>
            <pc:docMk/>
            <pc:sldMk cId="2435543595" sldId="468"/>
            <ac:picMk id="4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9:04.578" v="489" actId="14100"/>
        <pc:sldMkLst>
          <pc:docMk/>
          <pc:sldMk cId="1683665882" sldId="469"/>
        </pc:sldMkLst>
        <pc:spChg chg="mod">
          <ac:chgData name="Sidney Seckler" userId="73470fc2d5f88927" providerId="LiveId" clId="{DAB1B2FD-CBE1-4741-BE9F-5D0BACEBBAA7}" dt="2020-04-23T21:28:52.333" v="484" actId="14100"/>
          <ac:spMkLst>
            <pc:docMk/>
            <pc:sldMk cId="1683665882" sldId="469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9:01.406" v="488" actId="1076"/>
          <ac:picMkLst>
            <pc:docMk/>
            <pc:sldMk cId="1683665882" sldId="469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9:04.578" v="489" actId="14100"/>
          <ac:picMkLst>
            <pc:docMk/>
            <pc:sldMk cId="1683665882" sldId="469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142150138" sldId="46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34598539" sldId="470"/>
        </pc:sldMkLst>
      </pc:sldChg>
      <pc:sldChg chg="modSp add mod">
        <pc:chgData name="Sidney Seckler" userId="73470fc2d5f88927" providerId="LiveId" clId="{DAB1B2FD-CBE1-4741-BE9F-5D0BACEBBAA7}" dt="2020-04-23T21:29:29.892" v="497" actId="1076"/>
        <pc:sldMkLst>
          <pc:docMk/>
          <pc:sldMk cId="1512694354" sldId="470"/>
        </pc:sldMkLst>
        <pc:spChg chg="mod">
          <ac:chgData name="Sidney Seckler" userId="73470fc2d5f88927" providerId="LiveId" clId="{DAB1B2FD-CBE1-4741-BE9F-5D0BACEBBAA7}" dt="2020-04-23T21:29:10.704" v="490" actId="14100"/>
          <ac:spMkLst>
            <pc:docMk/>
            <pc:sldMk cId="1512694354" sldId="470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9:26.017" v="495" actId="1076"/>
          <ac:picMkLst>
            <pc:docMk/>
            <pc:sldMk cId="1512694354" sldId="470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9:29.892" v="497" actId="1076"/>
          <ac:picMkLst>
            <pc:docMk/>
            <pc:sldMk cId="1512694354" sldId="470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3227930" sldId="471"/>
        </pc:sldMkLst>
      </pc:sldChg>
      <pc:sldChg chg="modSp add mod">
        <pc:chgData name="Sidney Seckler" userId="73470fc2d5f88927" providerId="LiveId" clId="{DAB1B2FD-CBE1-4741-BE9F-5D0BACEBBAA7}" dt="2020-04-23T21:31:56.968" v="511" actId="1076"/>
        <pc:sldMkLst>
          <pc:docMk/>
          <pc:sldMk cId="381429350" sldId="471"/>
        </pc:sldMkLst>
        <pc:spChg chg="mod">
          <ac:chgData name="Sidney Seckler" userId="73470fc2d5f88927" providerId="LiveId" clId="{DAB1B2FD-CBE1-4741-BE9F-5D0BACEBBAA7}" dt="2020-04-23T21:29:36.829" v="498" actId="14100"/>
          <ac:spMkLst>
            <pc:docMk/>
            <pc:sldMk cId="381429350" sldId="471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31:56.968" v="511" actId="1076"/>
          <ac:picMkLst>
            <pc:docMk/>
            <pc:sldMk cId="381429350" sldId="471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31:53.958" v="510" actId="1076"/>
          <ac:picMkLst>
            <pc:docMk/>
            <pc:sldMk cId="381429350" sldId="471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54:46.862" v="645" actId="1076"/>
        <pc:sldMkLst>
          <pc:docMk/>
          <pc:sldMk cId="1940988757" sldId="472"/>
        </pc:sldMkLst>
        <pc:spChg chg="add mod">
          <ac:chgData name="Sidney Seckler" userId="73470fc2d5f88927" providerId="LiveId" clId="{DAB1B2FD-CBE1-4741-BE9F-5D0BACEBBAA7}" dt="2020-04-23T21:54:30.766" v="644" actId="1076"/>
          <ac:spMkLst>
            <pc:docMk/>
            <pc:sldMk cId="1940988757" sldId="472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4:46.862" v="645" actId="1076"/>
          <ac:spMkLst>
            <pc:docMk/>
            <pc:sldMk cId="1940988757" sldId="472"/>
            <ac:spMk id="6758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4:22.409" v="642" actId="1076"/>
          <ac:spMkLst>
            <pc:docMk/>
            <pc:sldMk cId="1940988757" sldId="472"/>
            <ac:spMk id="675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3:44.503" v="602" actId="14100"/>
          <ac:spMkLst>
            <pc:docMk/>
            <pc:sldMk cId="1940988757" sldId="472"/>
            <ac:spMk id="67592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940988757" sldId="472"/>
            <ac:graphicFrameMk id="3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940988757" sldId="472"/>
            <ac:graphicFrameMk id="5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263041459" sldId="47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615283484" sldId="47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0216731" sldId="474"/>
        </pc:sldMkLst>
      </pc:sldChg>
      <pc:sldChg chg="modSp add mod">
        <pc:chgData name="Sidney Seckler" userId="73470fc2d5f88927" providerId="LiveId" clId="{DAB1B2FD-CBE1-4741-BE9F-5D0BACEBBAA7}" dt="2020-04-23T21:34:02.797" v="529" actId="27636"/>
        <pc:sldMkLst>
          <pc:docMk/>
          <pc:sldMk cId="1210940066" sldId="475"/>
        </pc:sldMkLst>
        <pc:spChg chg="mod">
          <ac:chgData name="Sidney Seckler" userId="73470fc2d5f88927" providerId="LiveId" clId="{DAB1B2FD-CBE1-4741-BE9F-5D0BACEBBAA7}" dt="2020-04-23T21:33:39.550" v="521" actId="108"/>
          <ac:spMkLst>
            <pc:docMk/>
            <pc:sldMk cId="1210940066" sldId="475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4:02.797" v="529" actId="27636"/>
          <ac:spMkLst>
            <pc:docMk/>
            <pc:sldMk cId="1210940066" sldId="475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807143570" sldId="475"/>
        </pc:sldMkLst>
      </pc:sldChg>
      <pc:sldChg chg="add del">
        <pc:chgData name="Sidney Seckler" userId="73470fc2d5f88927" providerId="LiveId" clId="{DAB1B2FD-CBE1-4741-BE9F-5D0BACEBBAA7}" dt="2020-05-08T14:10:03.375" v="1891" actId="2696"/>
        <pc:sldMkLst>
          <pc:docMk/>
          <pc:sldMk cId="2300932533" sldId="476"/>
        </pc:sldMkLst>
      </pc:sldChg>
      <pc:sldChg chg="add">
        <pc:chgData name="Sidney Seckler" userId="73470fc2d5f88927" providerId="LiveId" clId="{DAB1B2FD-CBE1-4741-BE9F-5D0BACEBBAA7}" dt="2020-05-08T14:10:08.608" v="1892"/>
        <pc:sldMkLst>
          <pc:docMk/>
          <pc:sldMk cId="3268903586" sldId="47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960109148" sldId="476"/>
        </pc:sldMkLst>
      </pc:sldChg>
      <pc:sldChg chg="modSp add del mod">
        <pc:chgData name="Sidney Seckler" userId="73470fc2d5f88927" providerId="LiveId" clId="{DAB1B2FD-CBE1-4741-BE9F-5D0BACEBBAA7}" dt="2020-04-24T00:31:38.352" v="1888" actId="2696"/>
        <pc:sldMkLst>
          <pc:docMk/>
          <pc:sldMk cId="4197820250" sldId="476"/>
        </pc:sldMkLst>
        <pc:spChg chg="mod">
          <ac:chgData name="Sidney Seckler" userId="73470fc2d5f88927" providerId="LiveId" clId="{DAB1B2FD-CBE1-4741-BE9F-5D0BACEBBAA7}" dt="2020-04-23T21:46:37.424" v="534" actId="14100"/>
          <ac:spMkLst>
            <pc:docMk/>
            <pc:sldMk cId="4197820250" sldId="476"/>
            <ac:spMk id="501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8:42.766" v="553" actId="113"/>
          <ac:spMkLst>
            <pc:docMk/>
            <pc:sldMk cId="4197820250" sldId="476"/>
            <ac:spMk id="50222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48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50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74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75" creationId="{00000000-0000-0000-0000-000000000000}"/>
          </ac:grpSpMkLst>
        </pc:grpChg>
      </pc:sldChg>
      <pc:sldChg chg="add">
        <pc:chgData name="Sidney Seckler" userId="73470fc2d5f88927" providerId="LiveId" clId="{DAB1B2FD-CBE1-4741-BE9F-5D0BACEBBAA7}" dt="2020-05-08T14:10:08.608" v="1892"/>
        <pc:sldMkLst>
          <pc:docMk/>
          <pc:sldMk cId="135107220" sldId="477"/>
        </pc:sldMkLst>
      </pc:sldChg>
      <pc:sldChg chg="modSp add del mod">
        <pc:chgData name="Sidney Seckler" userId="73470fc2d5f88927" providerId="LiveId" clId="{DAB1B2FD-CBE1-4741-BE9F-5D0BACEBBAA7}" dt="2020-04-24T00:31:38.352" v="1888" actId="2696"/>
        <pc:sldMkLst>
          <pc:docMk/>
          <pc:sldMk cId="334875958" sldId="477"/>
        </pc:sldMkLst>
        <pc:spChg chg="mod">
          <ac:chgData name="Sidney Seckler" userId="73470fc2d5f88927" providerId="LiveId" clId="{DAB1B2FD-CBE1-4741-BE9F-5D0BACEBBAA7}" dt="2020-04-23T21:47:21.624" v="543" actId="14100"/>
          <ac:spMkLst>
            <pc:docMk/>
            <pc:sldMk cId="334875958" sldId="477"/>
            <ac:spMk id="1996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7:55.626" v="549" actId="14100"/>
          <ac:spMkLst>
            <pc:docMk/>
            <pc:sldMk cId="334875958" sldId="477"/>
            <ac:spMk id="19973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8:33.362" v="551" actId="113"/>
          <ac:spMkLst>
            <pc:docMk/>
            <pc:sldMk cId="334875958" sldId="477"/>
            <ac:spMk id="19973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743678328" sldId="477"/>
        </pc:sldMkLst>
      </pc:sldChg>
      <pc:sldChg chg="add del">
        <pc:chgData name="Sidney Seckler" userId="73470fc2d5f88927" providerId="LiveId" clId="{DAB1B2FD-CBE1-4741-BE9F-5D0BACEBBAA7}" dt="2020-05-08T14:10:03.375" v="1891" actId="2696"/>
        <pc:sldMkLst>
          <pc:docMk/>
          <pc:sldMk cId="3850324367" sldId="47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940910523" sldId="478"/>
        </pc:sldMkLst>
      </pc:sldChg>
      <pc:sldChg chg="modSp add mod">
        <pc:chgData name="Sidney Seckler" userId="73470fc2d5f88927" providerId="LiveId" clId="{DAB1B2FD-CBE1-4741-BE9F-5D0BACEBBAA7}" dt="2020-04-23T22:31:50.555" v="860" actId="1076"/>
        <pc:sldMkLst>
          <pc:docMk/>
          <pc:sldMk cId="3023873278" sldId="478"/>
        </pc:sldMkLst>
        <pc:spChg chg="mod">
          <ac:chgData name="Sidney Seckler" userId="73470fc2d5f88927" providerId="LiveId" clId="{DAB1B2FD-CBE1-4741-BE9F-5D0BACEBBAA7}" dt="2020-04-23T22:31:50.555" v="860" actId="1076"/>
          <ac:spMkLst>
            <pc:docMk/>
            <pc:sldMk cId="3023873278" sldId="478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21.581" v="858" actId="27636"/>
          <ac:spMkLst>
            <pc:docMk/>
            <pc:sldMk cId="3023873278" sldId="478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33:51.816" v="525" actId="27636"/>
        <pc:sldMkLst>
          <pc:docMk/>
          <pc:sldMk cId="223308552" sldId="479"/>
        </pc:sldMkLst>
        <pc:spChg chg="mod">
          <ac:chgData name="Sidney Seckler" userId="73470fc2d5f88927" providerId="LiveId" clId="{DAB1B2FD-CBE1-4741-BE9F-5D0BACEBBAA7}" dt="2020-04-23T21:33:26.472" v="519" actId="108"/>
          <ac:spMkLst>
            <pc:docMk/>
            <pc:sldMk cId="223308552" sldId="479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3:51.816" v="525" actId="27636"/>
          <ac:spMkLst>
            <pc:docMk/>
            <pc:sldMk cId="223308552" sldId="479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051076940" sldId="479"/>
        </pc:sldMkLst>
      </pc:sldChg>
      <pc:sldChg chg="modSp add mod">
        <pc:chgData name="Sidney Seckler" userId="73470fc2d5f88927" providerId="LiveId" clId="{DAB1B2FD-CBE1-4741-BE9F-5D0BACEBBAA7}" dt="2020-04-23T21:24:54.830" v="435" actId="1076"/>
        <pc:sldMkLst>
          <pc:docMk/>
          <pc:sldMk cId="1500828701" sldId="480"/>
        </pc:sldMkLst>
        <pc:picChg chg="mod">
          <ac:chgData name="Sidney Seckler" userId="73470fc2d5f88927" providerId="LiveId" clId="{DAB1B2FD-CBE1-4741-BE9F-5D0BACEBBAA7}" dt="2020-04-23T21:24:54.830" v="435" actId="1076"/>
          <ac:picMkLst>
            <pc:docMk/>
            <pc:sldMk cId="1500828701" sldId="480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598272998" sldId="48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922955758" sldId="481"/>
        </pc:sldMkLst>
      </pc:sldChg>
      <pc:sldChg chg="delSp modSp add mod">
        <pc:chgData name="Sidney Seckler" userId="73470fc2d5f88927" providerId="LiveId" clId="{DAB1B2FD-CBE1-4741-BE9F-5D0BACEBBAA7}" dt="2020-04-23T22:58:33.316" v="1134" actId="14100"/>
        <pc:sldMkLst>
          <pc:docMk/>
          <pc:sldMk cId="904492499" sldId="482"/>
        </pc:sldMkLst>
        <pc:spChg chg="mod">
          <ac:chgData name="Sidney Seckler" userId="73470fc2d5f88927" providerId="LiveId" clId="{DAB1B2FD-CBE1-4741-BE9F-5D0BACEBBAA7}" dt="2020-04-23T22:57:26.300" v="1124" actId="108"/>
          <ac:spMkLst>
            <pc:docMk/>
            <pc:sldMk cId="904492499" sldId="482"/>
            <ac:spMk id="4608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8:29.948" v="1133" actId="1076"/>
          <ac:spMkLst>
            <pc:docMk/>
            <pc:sldMk cId="904492499" sldId="482"/>
            <ac:spMk id="460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8:33.316" v="1134" actId="14100"/>
          <ac:spMkLst>
            <pc:docMk/>
            <pc:sldMk cId="904492499" sldId="482"/>
            <ac:spMk id="46084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6:52.251" v="1122" actId="478"/>
          <ac:picMkLst>
            <pc:docMk/>
            <pc:sldMk cId="904492499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480762827" sldId="482"/>
        </pc:sldMkLst>
      </pc:sldChg>
      <pc:sldChg chg="addSp delSp modSp add mod">
        <pc:chgData name="Sidney Seckler" userId="73470fc2d5f88927" providerId="LiveId" clId="{DAB1B2FD-CBE1-4741-BE9F-5D0BACEBBAA7}" dt="2020-04-23T22:59:28.376" v="1143" actId="478"/>
        <pc:sldMkLst>
          <pc:docMk/>
          <pc:sldMk cId="1490447822" sldId="483"/>
        </pc:sldMkLst>
        <pc:spChg chg="add del mod">
          <ac:chgData name="Sidney Seckler" userId="73470fc2d5f88927" providerId="LiveId" clId="{DAB1B2FD-CBE1-4741-BE9F-5D0BACEBBAA7}" dt="2020-04-23T22:59:28.376" v="1143" actId="478"/>
          <ac:spMkLst>
            <pc:docMk/>
            <pc:sldMk cId="1490447822" sldId="483"/>
            <ac:spMk id="3" creationId="{DE560B73-527C-4279-9048-1A0C8CA3A42A}"/>
          </ac:spMkLst>
        </pc:spChg>
        <pc:spChg chg="add del mod">
          <ac:chgData name="Sidney Seckler" userId="73470fc2d5f88927" providerId="LiveId" clId="{DAB1B2FD-CBE1-4741-BE9F-5D0BACEBBAA7}" dt="2020-04-23T22:59:25.424" v="1142" actId="478"/>
          <ac:spMkLst>
            <pc:docMk/>
            <pc:sldMk cId="1490447822" sldId="483"/>
            <ac:spMk id="6" creationId="{D954C13D-DB45-4D99-9D56-5685B14CE9AF}"/>
          </ac:spMkLst>
        </pc:spChg>
        <pc:spChg chg="mod">
          <ac:chgData name="Sidney Seckler" userId="73470fc2d5f88927" providerId="LiveId" clId="{DAB1B2FD-CBE1-4741-BE9F-5D0BACEBBAA7}" dt="2020-04-23T22:57:32.004" v="1125" actId="108"/>
          <ac:spMkLst>
            <pc:docMk/>
            <pc:sldMk cId="1490447822" sldId="483"/>
            <ac:spMk id="175109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39.394" v="1135" actId="478"/>
          <ac:picMkLst>
            <pc:docMk/>
            <pc:sldMk cId="1490447822" sldId="483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521489308" sldId="48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072494048" sldId="484"/>
        </pc:sldMkLst>
      </pc:sldChg>
      <pc:sldChg chg="delSp modSp add mod">
        <pc:chgData name="Sidney Seckler" userId="73470fc2d5f88927" providerId="LiveId" clId="{DAB1B2FD-CBE1-4741-BE9F-5D0BACEBBAA7}" dt="2020-04-23T22:59:09.757" v="1139" actId="14100"/>
        <pc:sldMkLst>
          <pc:docMk/>
          <pc:sldMk cId="3129141679" sldId="484"/>
        </pc:sldMkLst>
        <pc:spChg chg="mod">
          <ac:chgData name="Sidney Seckler" userId="73470fc2d5f88927" providerId="LiveId" clId="{DAB1B2FD-CBE1-4741-BE9F-5D0BACEBBAA7}" dt="2020-04-23T22:57:44.394" v="1126" actId="108"/>
          <ac:spMkLst>
            <pc:docMk/>
            <pc:sldMk cId="3129141679" sldId="484"/>
            <ac:spMk id="17613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9:09.757" v="1139" actId="14100"/>
          <ac:spMkLst>
            <pc:docMk/>
            <pc:sldMk cId="3129141679" sldId="484"/>
            <ac:spMk id="176135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44.520" v="1136" actId="478"/>
          <ac:picMkLst>
            <pc:docMk/>
            <pc:sldMk cId="3129141679" sldId="484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934390779" sldId="485"/>
        </pc:sldMkLst>
      </pc:sldChg>
      <pc:sldChg chg="delSp modSp add mod">
        <pc:chgData name="Sidney Seckler" userId="73470fc2d5f88927" providerId="LiveId" clId="{DAB1B2FD-CBE1-4741-BE9F-5D0BACEBBAA7}" dt="2020-04-23T22:58:56.826" v="1138" actId="478"/>
        <pc:sldMkLst>
          <pc:docMk/>
          <pc:sldMk cId="3831420623" sldId="485"/>
        </pc:sldMkLst>
        <pc:spChg chg="mod">
          <ac:chgData name="Sidney Seckler" userId="73470fc2d5f88927" providerId="LiveId" clId="{DAB1B2FD-CBE1-4741-BE9F-5D0BACEBBAA7}" dt="2020-04-23T22:57:48.485" v="1127" actId="108"/>
          <ac:spMkLst>
            <pc:docMk/>
            <pc:sldMk cId="3831420623" sldId="485"/>
            <ac:spMk id="177157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56.826" v="1138" actId="478"/>
          <ac:picMkLst>
            <pc:docMk/>
            <pc:sldMk cId="3831420623" sldId="485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420707911" sldId="48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14545138" sldId="487"/>
        </pc:sldMkLst>
      </pc:sldChg>
      <pc:sldChg chg="addSp delSp modSp add mod">
        <pc:chgData name="Sidney Seckler" userId="73470fc2d5f88927" providerId="LiveId" clId="{DAB1B2FD-CBE1-4741-BE9F-5D0BACEBBAA7}" dt="2020-04-23T23:00:07.626" v="1148" actId="1076"/>
        <pc:sldMkLst>
          <pc:docMk/>
          <pc:sldMk cId="3976506698" sldId="494"/>
        </pc:sldMkLst>
        <pc:spChg chg="add del mod">
          <ac:chgData name="Sidney Seckler" userId="73470fc2d5f88927" providerId="LiveId" clId="{DAB1B2FD-CBE1-4741-BE9F-5D0BACEBBAA7}" dt="2020-04-23T22:33:05.441" v="877" actId="478"/>
          <ac:spMkLst>
            <pc:docMk/>
            <pc:sldMk cId="3976506698" sldId="494"/>
            <ac:spMk id="3" creationId="{ED6ED586-2AB1-41A7-B473-2A18E067DD4B}"/>
          </ac:spMkLst>
        </pc:spChg>
        <pc:spChg chg="mod">
          <ac:chgData name="Sidney Seckler" userId="73470fc2d5f88927" providerId="LiveId" clId="{DAB1B2FD-CBE1-4741-BE9F-5D0BACEBBAA7}" dt="2020-04-23T23:00:00.455" v="1147" actId="14100"/>
          <ac:spMkLst>
            <pc:docMk/>
            <pc:sldMk cId="3976506698" sldId="494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07.377" v="878"/>
          <ac:spMkLst>
            <pc:docMk/>
            <pc:sldMk cId="3976506698" sldId="494"/>
            <ac:spMk id="10" creationId="{2F771416-7F9D-442D-A826-7B654D0FD07C}"/>
          </ac:spMkLst>
        </pc:spChg>
        <pc:spChg chg="del">
          <ac:chgData name="Sidney Seckler" userId="73470fc2d5f88927" providerId="LiveId" clId="{DAB1B2FD-CBE1-4741-BE9F-5D0BACEBBAA7}" dt="2020-04-23T22:33:02.426" v="876" actId="478"/>
          <ac:spMkLst>
            <pc:docMk/>
            <pc:sldMk cId="3976506698" sldId="494"/>
            <ac:spMk id="1863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0:07.626" v="1148" actId="1076"/>
          <ac:spMkLst>
            <pc:docMk/>
            <pc:sldMk cId="3976506698" sldId="494"/>
            <ac:spMk id="1863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9:51.719" v="1145" actId="6549"/>
          <ac:spMkLst>
            <pc:docMk/>
            <pc:sldMk cId="3976506698" sldId="494"/>
            <ac:spMk id="18637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15:57.488" v="751" actId="1076"/>
        <pc:sldMkLst>
          <pc:docMk/>
          <pc:sldMk cId="860176865" sldId="495"/>
        </pc:sldMkLst>
        <pc:spChg chg="mod">
          <ac:chgData name="Sidney Seckler" userId="73470fc2d5f88927" providerId="LiveId" clId="{DAB1B2FD-CBE1-4741-BE9F-5D0BACEBBAA7}" dt="2020-04-23T22:10:31.018" v="718" actId="14100"/>
          <ac:spMkLst>
            <pc:docMk/>
            <pc:sldMk cId="860176865" sldId="495"/>
            <ac:spMk id="5941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2:16.409" v="735" actId="1076"/>
          <ac:spMkLst>
            <pc:docMk/>
            <pc:sldMk cId="860176865" sldId="495"/>
            <ac:spMk id="12288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5:46.706" v="748" actId="1076"/>
          <ac:spMkLst>
            <pc:docMk/>
            <pc:sldMk cId="860176865" sldId="495"/>
            <ac:spMk id="1228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5:49.282" v="749" actId="1076"/>
          <ac:spMkLst>
            <pc:docMk/>
            <pc:sldMk cId="860176865" sldId="495"/>
            <ac:spMk id="1228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2:03.532" v="733" actId="255"/>
          <ac:spMkLst>
            <pc:docMk/>
            <pc:sldMk cId="860176865" sldId="495"/>
            <ac:spMk id="122887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5:43.739" v="747" actId="14100"/>
          <ac:spMkLst>
            <pc:docMk/>
            <pc:sldMk cId="860176865" sldId="495"/>
            <ac:spMk id="12288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1:52.235" v="732" actId="1076"/>
          <ac:spMkLst>
            <pc:docMk/>
            <pc:sldMk cId="860176865" sldId="495"/>
            <ac:spMk id="1228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5:53.611" v="750" actId="1076"/>
          <ac:spMkLst>
            <pc:docMk/>
            <pc:sldMk cId="860176865" sldId="495"/>
            <ac:spMk id="122891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15:57.488" v="751" actId="1076"/>
          <ac:grpSpMkLst>
            <pc:docMk/>
            <pc:sldMk cId="860176865" sldId="495"/>
            <ac:grpSpMk id="122886" creationId="{00000000-0000-0000-0000-000000000000}"/>
          </ac:grpSpMkLst>
        </pc:gr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4:52.079" v="1218" actId="14100"/>
        <pc:sldMkLst>
          <pc:docMk/>
          <pc:sldMk cId="440869401" sldId="496"/>
        </pc:sldMkLst>
        <pc:spChg chg="add del mod">
          <ac:chgData name="Sidney Seckler" userId="73470fc2d5f88927" providerId="LiveId" clId="{DAB1B2FD-CBE1-4741-BE9F-5D0BACEBBAA7}" dt="2020-04-23T22:34:20.651" v="898" actId="478"/>
          <ac:spMkLst>
            <pc:docMk/>
            <pc:sldMk cId="440869401" sldId="496"/>
            <ac:spMk id="3" creationId="{DDC44730-25F8-4713-988B-14A75D7E933C}"/>
          </ac:spMkLst>
        </pc:spChg>
        <pc:spChg chg="add">
          <ac:chgData name="Sidney Seckler" userId="73470fc2d5f88927" providerId="LiveId" clId="{DAB1B2FD-CBE1-4741-BE9F-5D0BACEBBAA7}" dt="2020-04-23T22:34:21.940" v="899"/>
          <ac:spMkLst>
            <pc:docMk/>
            <pc:sldMk cId="440869401" sldId="496"/>
            <ac:spMk id="7" creationId="{2B63A2B8-73D8-4F72-8C20-688D702B8334}"/>
          </ac:spMkLst>
        </pc:spChg>
        <pc:spChg chg="del">
          <ac:chgData name="Sidney Seckler" userId="73470fc2d5f88927" providerId="LiveId" clId="{DAB1B2FD-CBE1-4741-BE9F-5D0BACEBBAA7}" dt="2020-04-23T22:34:15.878" v="897" actId="478"/>
          <ac:spMkLst>
            <pc:docMk/>
            <pc:sldMk cId="440869401" sldId="496"/>
            <ac:spMk id="1904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52.079" v="1218" actId="14100"/>
          <ac:spMkLst>
            <pc:docMk/>
            <pc:sldMk cId="440869401" sldId="496"/>
            <ac:spMk id="190473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1:10:10.857" v="312" actId="1076"/>
        <pc:sldMkLst>
          <pc:docMk/>
          <pc:sldMk cId="3115124760" sldId="497"/>
        </pc:sldMkLst>
        <pc:spChg chg="mod">
          <ac:chgData name="Sidney Seckler" userId="73470fc2d5f88927" providerId="LiveId" clId="{DAB1B2FD-CBE1-4741-BE9F-5D0BACEBBAA7}" dt="2020-04-23T21:09:45.456" v="297" actId="20577"/>
          <ac:spMkLst>
            <pc:docMk/>
            <pc:sldMk cId="3115124760" sldId="497"/>
            <ac:spMk id="2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9:58.660" v="304" actId="1076"/>
          <ac:spMkLst>
            <pc:docMk/>
            <pc:sldMk cId="3115124760" sldId="497"/>
            <ac:spMk id="28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02:28.391" v="245"/>
          <ac:spMkLst>
            <pc:docMk/>
            <pc:sldMk cId="3115124760" sldId="497"/>
            <ac:spMk id="31" creationId="{5D1F5401-1AB7-4CC4-B8B9-30D1D07611B0}"/>
          </ac:spMkLst>
        </pc:spChg>
        <pc:spChg chg="mod">
          <ac:chgData name="Sidney Seckler" userId="73470fc2d5f88927" providerId="LiveId" clId="{DAB1B2FD-CBE1-4741-BE9F-5D0BACEBBAA7}" dt="2020-04-23T21:10:10.857" v="312" actId="1076"/>
          <ac:spMkLst>
            <pc:docMk/>
            <pc:sldMk cId="3115124760" sldId="497"/>
            <ac:spMk id="3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02.159" v="252" actId="1076"/>
          <ac:spMkLst>
            <pc:docMk/>
            <pc:sldMk cId="3115124760" sldId="497"/>
            <ac:spMk id="3379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08.032" v="253" actId="1076"/>
          <ac:spMkLst>
            <pc:docMk/>
            <pc:sldMk cId="3115124760" sldId="497"/>
            <ac:spMk id="3379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15.221" v="254" actId="1076"/>
          <ac:spMkLst>
            <pc:docMk/>
            <pc:sldMk cId="3115124760" sldId="497"/>
            <ac:spMk id="3379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2:56.849" v="251" actId="1076"/>
          <ac:spMkLst>
            <pc:docMk/>
            <pc:sldMk cId="3115124760" sldId="497"/>
            <ac:spMk id="129028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2:26.954" v="244" actId="478"/>
          <ac:spMkLst>
            <pc:docMk/>
            <pc:sldMk cId="3115124760" sldId="497"/>
            <ac:spMk id="129033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02:34.924" v="246" actId="1076"/>
          <ac:grpSpMkLst>
            <pc:docMk/>
            <pc:sldMk cId="3115124760" sldId="497"/>
            <ac:grpSpMk id="20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09:58.660" v="304" actId="1076"/>
          <ac:grpSpMkLst>
            <pc:docMk/>
            <pc:sldMk cId="3115124760" sldId="497"/>
            <ac:grpSpMk id="25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09:58.660" v="304" actId="1076"/>
          <ac:grpSpMkLst>
            <pc:docMk/>
            <pc:sldMk cId="3115124760" sldId="497"/>
            <ac:grpSpMk id="26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10:10.857" v="312" actId="1076"/>
          <ac:grpSpMkLst>
            <pc:docMk/>
            <pc:sldMk cId="3115124760" sldId="497"/>
            <ac:grpSpMk id="32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10:10.857" v="312" actId="1076"/>
          <ac:grpSpMkLst>
            <pc:docMk/>
            <pc:sldMk cId="3115124760" sldId="497"/>
            <ac:grpSpMk id="33" creationId="{00000000-0000-0000-0000-000000000000}"/>
          </ac:grpSpMkLst>
        </pc:grpChg>
      </pc:sldChg>
      <pc:sldChg chg="addSp modSp add mod ord">
        <pc:chgData name="Sidney Seckler" userId="73470fc2d5f88927" providerId="LiveId" clId="{DAB1B2FD-CBE1-4741-BE9F-5D0BACEBBAA7}" dt="2020-05-08T14:34:13.337" v="1955"/>
        <pc:sldMkLst>
          <pc:docMk/>
          <pc:sldMk cId="3730080003" sldId="499"/>
        </pc:sldMkLst>
        <pc:spChg chg="add mod">
          <ac:chgData name="Sidney Seckler" userId="73470fc2d5f88927" providerId="LiveId" clId="{DAB1B2FD-CBE1-4741-BE9F-5D0BACEBBAA7}" dt="2020-04-24T00:11:14.095" v="1296" actId="14100"/>
          <ac:spMkLst>
            <pc:docMk/>
            <pc:sldMk cId="3730080003" sldId="499"/>
            <ac:spMk id="5" creationId="{E7FD43E3-FF87-4116-B147-27BBB8CE3400}"/>
          </ac:spMkLst>
        </pc:spChg>
        <pc:spChg chg="mod">
          <ac:chgData name="Sidney Seckler" userId="73470fc2d5f88927" providerId="LiveId" clId="{DAB1B2FD-CBE1-4741-BE9F-5D0BACEBBAA7}" dt="2020-04-23T21:17:32.439" v="358" actId="14100"/>
          <ac:spMkLst>
            <pc:docMk/>
            <pc:sldMk cId="3730080003" sldId="499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5:52.815" v="345"/>
          <ac:graphicFrameMkLst>
            <pc:docMk/>
            <pc:sldMk cId="3730080003" sldId="499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22:57.845" v="402" actId="1076"/>
        <pc:sldMkLst>
          <pc:docMk/>
          <pc:sldMk cId="2624033174" sldId="500"/>
        </pc:sldMkLst>
        <pc:spChg chg="add del mod">
          <ac:chgData name="Sidney Seckler" userId="73470fc2d5f88927" providerId="LiveId" clId="{DAB1B2FD-CBE1-4741-BE9F-5D0BACEBBAA7}" dt="2020-04-23T21:22:09.278" v="389" actId="478"/>
          <ac:spMkLst>
            <pc:docMk/>
            <pc:sldMk cId="2624033174" sldId="500"/>
            <ac:spMk id="2" creationId="{54F8F623-10B3-48B5-969D-A7CE4FD9B6D0}"/>
          </ac:spMkLst>
        </pc:spChg>
        <pc:spChg chg="add mod">
          <ac:chgData name="Sidney Seckler" userId="73470fc2d5f88927" providerId="LiveId" clId="{DAB1B2FD-CBE1-4741-BE9F-5D0BACEBBAA7}" dt="2020-04-23T21:22:57.845" v="402" actId="1076"/>
          <ac:spMkLst>
            <pc:docMk/>
            <pc:sldMk cId="2624033174" sldId="500"/>
            <ac:spMk id="3" creationId="{0CD47D53-CB98-4011-A6B4-130538CD23A9}"/>
          </ac:spMkLst>
        </pc:spChg>
        <pc:spChg chg="del">
          <ac:chgData name="Sidney Seckler" userId="73470fc2d5f88927" providerId="LiveId" clId="{DAB1B2FD-CBE1-4741-BE9F-5D0BACEBBAA7}" dt="2020-04-23T21:21:40.320" v="379" actId="478"/>
          <ac:spMkLst>
            <pc:docMk/>
            <pc:sldMk cId="2624033174" sldId="500"/>
            <ac:spMk id="1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20:55.441" v="376" actId="27636"/>
          <ac:spMkLst>
            <pc:docMk/>
            <pc:sldMk cId="2624033174" sldId="500"/>
            <ac:spMk id="45058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21:09.876" v="378" actId="14100"/>
          <ac:grpSpMkLst>
            <pc:docMk/>
            <pc:sldMk cId="2624033174" sldId="500"/>
            <ac:grpSpMk id="17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21:04.079" v="377" actId="1076"/>
          <ac:grpSpMkLst>
            <pc:docMk/>
            <pc:sldMk cId="2624033174" sldId="500"/>
            <ac:grpSpMk id="18" creationId="{00000000-0000-0000-0000-000000000000}"/>
          </ac:grpSpMkLst>
        </pc:grpChg>
      </pc:sldChg>
      <pc:sldChg chg="addSp delSp modSp add mod">
        <pc:chgData name="Sidney Seckler" userId="73470fc2d5f88927" providerId="LiveId" clId="{DAB1B2FD-CBE1-4741-BE9F-5D0BACEBBAA7}" dt="2020-04-23T21:55:27.702" v="652"/>
        <pc:sldMkLst>
          <pc:docMk/>
          <pc:sldMk cId="1425701995" sldId="501"/>
        </pc:sldMkLst>
        <pc:spChg chg="add del mod">
          <ac:chgData name="Sidney Seckler" userId="73470fc2d5f88927" providerId="LiveId" clId="{DAB1B2FD-CBE1-4741-BE9F-5D0BACEBBAA7}" dt="2020-04-23T21:55:13.251" v="650" actId="478"/>
          <ac:spMkLst>
            <pc:docMk/>
            <pc:sldMk cId="1425701995" sldId="501"/>
            <ac:spMk id="4" creationId="{51F6AF78-C1C2-4A33-A632-C86C1AD7B098}"/>
          </ac:spMkLst>
        </pc:spChg>
        <pc:spChg chg="add">
          <ac:chgData name="Sidney Seckler" userId="73470fc2d5f88927" providerId="LiveId" clId="{DAB1B2FD-CBE1-4741-BE9F-5D0BACEBBAA7}" dt="2020-04-23T21:54:59.642" v="647"/>
          <ac:spMkLst>
            <pc:docMk/>
            <pc:sldMk cId="1425701995" sldId="501"/>
            <ac:spMk id="12" creationId="{D90255EA-A478-437C-BBE7-31F60ED62F7C}"/>
          </ac:spMkLst>
        </pc:spChg>
        <pc:spChg chg="add">
          <ac:chgData name="Sidney Seckler" userId="73470fc2d5f88927" providerId="LiveId" clId="{DAB1B2FD-CBE1-4741-BE9F-5D0BACEBBAA7}" dt="2020-04-23T21:55:27.702" v="652"/>
          <ac:spMkLst>
            <pc:docMk/>
            <pc:sldMk cId="1425701995" sldId="501"/>
            <ac:spMk id="13" creationId="{1A8BA0CA-9354-4E33-A717-0684EEC42172}"/>
          </ac:spMkLst>
        </pc:spChg>
        <pc:spChg chg="del">
          <ac:chgData name="Sidney Seckler" userId="73470fc2d5f88927" providerId="LiveId" clId="{DAB1B2FD-CBE1-4741-BE9F-5D0BACEBBAA7}" dt="2020-04-23T21:54:58.126" v="646" actId="478"/>
          <ac:spMkLst>
            <pc:docMk/>
            <pc:sldMk cId="1425701995" sldId="501"/>
            <ac:spMk id="67588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5:26.378" v="651" actId="478"/>
          <ac:spMkLst>
            <pc:docMk/>
            <pc:sldMk cId="1425701995" sldId="501"/>
            <ac:spMk id="67592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0:51:11.969" v="138" actId="47"/>
        <pc:sldMkLst>
          <pc:docMk/>
          <pc:sldMk cId="0" sldId="502"/>
        </pc:sldMkLst>
      </pc:sldChg>
      <pc:sldChg chg="modSp add del mod">
        <pc:chgData name="Sidney Seckler" userId="73470fc2d5f88927" providerId="LiveId" clId="{DAB1B2FD-CBE1-4741-BE9F-5D0BACEBBAA7}" dt="2020-04-23T22:55:28.112" v="1111" actId="47"/>
        <pc:sldMkLst>
          <pc:docMk/>
          <pc:sldMk cId="370257531" sldId="502"/>
        </pc:sldMkLst>
        <pc:spChg chg="mod">
          <ac:chgData name="Sidney Seckler" userId="73470fc2d5f88927" providerId="LiveId" clId="{DAB1B2FD-CBE1-4741-BE9F-5D0BACEBBAA7}" dt="2020-04-23T21:51:46.970" v="586" actId="27636"/>
          <ac:spMkLst>
            <pc:docMk/>
            <pc:sldMk cId="370257531" sldId="502"/>
            <ac:spMk id="4505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18:20.550" v="366" actId="1076"/>
        <pc:sldMkLst>
          <pc:docMk/>
          <pc:sldMk cId="91128201" sldId="503"/>
        </pc:sldMkLst>
        <pc:spChg chg="mod">
          <ac:chgData name="Sidney Seckler" userId="73470fc2d5f88927" providerId="LiveId" clId="{DAB1B2FD-CBE1-4741-BE9F-5D0BACEBBAA7}" dt="2020-04-23T21:17:14.922" v="354" actId="1076"/>
          <ac:spMkLst>
            <pc:docMk/>
            <pc:sldMk cId="91128201" sldId="503"/>
            <ac:spMk id="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8:20.550" v="366" actId="1076"/>
          <ac:spMkLst>
            <pc:docMk/>
            <pc:sldMk cId="91128201" sldId="503"/>
            <ac:spMk id="8" creationId="{00000000-0000-0000-0000-000000000000}"/>
          </ac:spMkLst>
        </pc:spChg>
        <pc:graphicFrameChg chg="mod modGraphic">
          <ac:chgData name="Sidney Seckler" userId="73470fc2d5f88927" providerId="LiveId" clId="{DAB1B2FD-CBE1-4741-BE9F-5D0BACEBBAA7}" dt="2020-04-23T21:18:13.002" v="365" actId="14100"/>
          <ac:graphicFrameMkLst>
            <pc:docMk/>
            <pc:sldMk cId="91128201" sldId="503"/>
            <ac:graphicFrameMk id="3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4T00:11:52.380" v="1298" actId="14100"/>
        <pc:sldMkLst>
          <pc:docMk/>
          <pc:sldMk cId="620380204" sldId="504"/>
        </pc:sldMkLst>
        <pc:spChg chg="mod">
          <ac:chgData name="Sidney Seckler" userId="73470fc2d5f88927" providerId="LiveId" clId="{DAB1B2FD-CBE1-4741-BE9F-5D0BACEBBAA7}" dt="2020-04-24T00:11:52.380" v="1298" actId="14100"/>
          <ac:spMkLst>
            <pc:docMk/>
            <pc:sldMk cId="620380204" sldId="504"/>
            <ac:spMk id="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7:24.595" v="356" actId="1076"/>
          <ac:spMkLst>
            <pc:docMk/>
            <pc:sldMk cId="620380204" sldId="504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6:21.751" v="347" actId="1076"/>
          <ac:graphicFrameMkLst>
            <pc:docMk/>
            <pc:sldMk cId="620380204" sldId="504"/>
            <ac:graphicFrameMk id="3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4T00:11:41.862" v="1297" actId="14100"/>
        <pc:sldMkLst>
          <pc:docMk/>
          <pc:sldMk cId="604572278" sldId="505"/>
        </pc:sldMkLst>
        <pc:spChg chg="mod">
          <ac:chgData name="Sidney Seckler" userId="73470fc2d5f88927" providerId="LiveId" clId="{DAB1B2FD-CBE1-4741-BE9F-5D0BACEBBAA7}" dt="2020-04-24T00:11:41.862" v="1297" actId="14100"/>
          <ac:spMkLst>
            <pc:docMk/>
            <pc:sldMk cId="604572278" sldId="505"/>
            <ac:spMk id="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7:44.457" v="361" actId="1076"/>
          <ac:spMkLst>
            <pc:docMk/>
            <pc:sldMk cId="604572278" sldId="505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6:43.221" v="349" actId="1076"/>
          <ac:graphicFrameMkLst>
            <pc:docMk/>
            <pc:sldMk cId="604572278" sldId="505"/>
            <ac:graphicFrameMk id="3" creationId="{00000000-0000-0000-0000-000000000000}"/>
          </ac:graphicFrameMkLst>
        </pc:graphicFrameChg>
      </pc:sldChg>
      <pc:sldChg chg="add del">
        <pc:chgData name="Sidney Seckler" userId="73470fc2d5f88927" providerId="LiveId" clId="{DAB1B2FD-CBE1-4741-BE9F-5D0BACEBBAA7}" dt="2020-04-23T21:18:31.440" v="367" actId="47"/>
        <pc:sldMkLst>
          <pc:docMk/>
          <pc:sldMk cId="1032784368" sldId="506"/>
        </pc:sldMkLst>
      </pc:sldChg>
      <pc:sldChg chg="modSp add del mod">
        <pc:chgData name="Sidney Seckler" userId="73470fc2d5f88927" providerId="LiveId" clId="{DAB1B2FD-CBE1-4741-BE9F-5D0BACEBBAA7}" dt="2020-05-08T14:28:48.019" v="1943" actId="47"/>
        <pc:sldMkLst>
          <pc:docMk/>
          <pc:sldMk cId="510256855" sldId="507"/>
        </pc:sldMkLst>
        <pc:picChg chg="mod">
          <ac:chgData name="Sidney Seckler" userId="73470fc2d5f88927" providerId="LiveId" clId="{DAB1B2FD-CBE1-4741-BE9F-5D0BACEBBAA7}" dt="2020-04-23T21:23:08.756" v="405" actId="14100"/>
          <ac:picMkLst>
            <pc:docMk/>
            <pc:sldMk cId="510256855" sldId="50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31:08.347" v="854" actId="1076"/>
        <pc:sldMkLst>
          <pc:docMk/>
          <pc:sldMk cId="1204539836" sldId="508"/>
        </pc:sldMkLst>
        <pc:spChg chg="mod">
          <ac:chgData name="Sidney Seckler" userId="73470fc2d5f88927" providerId="LiveId" clId="{DAB1B2FD-CBE1-4741-BE9F-5D0BACEBBAA7}" dt="2020-04-23T22:30:05.098" v="838" actId="14100"/>
          <ac:spMkLst>
            <pc:docMk/>
            <pc:sldMk cId="1204539836" sldId="508"/>
            <ac:spMk id="4915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30:35.343" v="847" actId="1076"/>
          <ac:spMkLst>
            <pc:docMk/>
            <pc:sldMk cId="1204539836" sldId="508"/>
            <ac:spMk id="11573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30:29.376" v="846" actId="1076"/>
          <ac:spMkLst>
            <pc:docMk/>
            <pc:sldMk cId="1204539836" sldId="508"/>
            <ac:spMk id="11573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0:59.957" v="851" actId="1076"/>
          <ac:spMkLst>
            <pc:docMk/>
            <pc:sldMk cId="1204539836" sldId="508"/>
            <ac:spMk id="11573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2.673" v="852" actId="1076"/>
          <ac:spMkLst>
            <pc:docMk/>
            <pc:sldMk cId="1204539836" sldId="508"/>
            <ac:spMk id="11573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4.954" v="853" actId="1076"/>
          <ac:spMkLst>
            <pc:docMk/>
            <pc:sldMk cId="1204539836" sldId="508"/>
            <ac:spMk id="11573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8.347" v="854" actId="1076"/>
          <ac:spMkLst>
            <pc:docMk/>
            <pc:sldMk cId="1204539836" sldId="508"/>
            <ac:spMk id="115738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204539836" sldId="50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204539836" sldId="508"/>
            <ac:graphicFrameMk id="4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1:23:40.033" v="415" actId="1076"/>
        <pc:sldMkLst>
          <pc:docMk/>
          <pc:sldMk cId="2747569581" sldId="509"/>
        </pc:sldMkLst>
        <pc:picChg chg="mod">
          <ac:chgData name="Sidney Seckler" userId="73470fc2d5f88927" providerId="LiveId" clId="{DAB1B2FD-CBE1-4741-BE9F-5D0BACEBBAA7}" dt="2020-04-23T21:23:40.033" v="415" actId="1076"/>
          <ac:picMkLst>
            <pc:docMk/>
            <pc:sldMk cId="2747569581" sldId="509"/>
            <ac:picMk id="5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28:51.159" v="1944" actId="47"/>
        <pc:sldMkLst>
          <pc:docMk/>
          <pc:sldMk cId="3290644246" sldId="510"/>
        </pc:sldMkLst>
        <pc:picChg chg="mod ord">
          <ac:chgData name="Sidney Seckler" userId="73470fc2d5f88927" providerId="LiveId" clId="{DAB1B2FD-CBE1-4741-BE9F-5D0BACEBBAA7}" dt="2020-04-23T21:23:34.598" v="414" actId="1076"/>
          <ac:picMkLst>
            <pc:docMk/>
            <pc:sldMk cId="3290644246" sldId="510"/>
            <ac:picMk id="4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4:01.347" v="421" actId="1076"/>
        <pc:sldMkLst>
          <pc:docMk/>
          <pc:sldMk cId="918635645" sldId="511"/>
        </pc:sldMkLst>
        <pc:picChg chg="mod">
          <ac:chgData name="Sidney Seckler" userId="73470fc2d5f88927" providerId="LiveId" clId="{DAB1B2FD-CBE1-4741-BE9F-5D0BACEBBAA7}" dt="2020-04-23T21:24:01.347" v="421" actId="1076"/>
          <ac:picMkLst>
            <pc:docMk/>
            <pc:sldMk cId="918635645" sldId="51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3:49.633" v="417" actId="1076"/>
        <pc:sldMkLst>
          <pc:docMk/>
          <pc:sldMk cId="2932661238" sldId="512"/>
        </pc:sldMkLst>
        <pc:picChg chg="mod">
          <ac:chgData name="Sidney Seckler" userId="73470fc2d5f88927" providerId="LiveId" clId="{DAB1B2FD-CBE1-4741-BE9F-5D0BACEBBAA7}" dt="2020-04-23T21:23:49.633" v="417" actId="1076"/>
          <ac:picMkLst>
            <pc:docMk/>
            <pc:sldMk cId="2932661238" sldId="512"/>
            <ac:picMk id="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37:38.569" v="1962" actId="47"/>
        <pc:sldMkLst>
          <pc:docMk/>
          <pc:sldMk cId="388315374" sldId="513"/>
        </pc:sldMkLst>
        <pc:picChg chg="mod">
          <ac:chgData name="Sidney Seckler" userId="73470fc2d5f88927" providerId="LiveId" clId="{DAB1B2FD-CBE1-4741-BE9F-5D0BACEBBAA7}" dt="2020-04-23T22:55:49.364" v="1115" actId="1076"/>
          <ac:picMkLst>
            <pc:docMk/>
            <pc:sldMk cId="388315374" sldId="513"/>
            <ac:picMk id="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38:56.815" v="1968" actId="47"/>
        <pc:sldMkLst>
          <pc:docMk/>
          <pc:sldMk cId="3303101881" sldId="514"/>
        </pc:sldMkLst>
        <pc:picChg chg="mod">
          <ac:chgData name="Sidney Seckler" userId="73470fc2d5f88927" providerId="LiveId" clId="{DAB1B2FD-CBE1-4741-BE9F-5D0BACEBBAA7}" dt="2020-04-23T23:04:59.065" v="1220" actId="1076"/>
          <ac:picMkLst>
            <pc:docMk/>
            <pc:sldMk cId="3303101881" sldId="514"/>
            <ac:picMk id="2" creationId="{00000000-0000-0000-0000-000000000000}"/>
          </ac:picMkLst>
        </pc:picChg>
      </pc:sldChg>
      <pc:sldChg chg="modSp add mod ord">
        <pc:chgData name="Sidney Seckler" userId="73470fc2d5f88927" providerId="LiveId" clId="{DAB1B2FD-CBE1-4741-BE9F-5D0BACEBBAA7}" dt="2020-04-24T00:19:36.721" v="1595"/>
        <pc:sldMkLst>
          <pc:docMk/>
          <pc:sldMk cId="2779316326" sldId="515"/>
        </pc:sldMkLst>
        <pc:spChg chg="mod">
          <ac:chgData name="Sidney Seckler" userId="73470fc2d5f88927" providerId="LiveId" clId="{DAB1B2FD-CBE1-4741-BE9F-5D0BACEBBAA7}" dt="2020-04-23T21:52:38.284" v="595" actId="108"/>
          <ac:spMkLst>
            <pc:docMk/>
            <pc:sldMk cId="2779316326" sldId="515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2:07.003" v="592" actId="14100"/>
          <ac:spMkLst>
            <pc:docMk/>
            <pc:sldMk cId="2779316326" sldId="515"/>
            <ac:spMk id="101378" creationId="{00000000-0000-0000-0000-000000000000}"/>
          </ac:spMkLst>
        </pc:spChg>
      </pc:sldChg>
      <pc:sldChg chg="add del">
        <pc:chgData name="Sidney Seckler" userId="73470fc2d5f88927" providerId="LiveId" clId="{DAB1B2FD-CBE1-4741-BE9F-5D0BACEBBAA7}" dt="2020-04-23T21:52:56.394" v="597" actId="47"/>
        <pc:sldMkLst>
          <pc:docMk/>
          <pc:sldMk cId="4130480952" sldId="516"/>
        </pc:sldMkLst>
      </pc:sldChg>
      <pc:sldChg chg="modSp add del mod">
        <pc:chgData name="Sidney Seckler" userId="73470fc2d5f88927" providerId="LiveId" clId="{DAB1B2FD-CBE1-4741-BE9F-5D0BACEBBAA7}" dt="2020-04-23T22:01:53.691" v="703" actId="47"/>
        <pc:sldMkLst>
          <pc:docMk/>
          <pc:sldMk cId="3716536282" sldId="517"/>
        </pc:sldMkLst>
        <pc:spChg chg="mod">
          <ac:chgData name="Sidney Seckler" userId="73470fc2d5f88927" providerId="LiveId" clId="{DAB1B2FD-CBE1-4741-BE9F-5D0BACEBBAA7}" dt="2020-04-23T21:51:46.877" v="574" actId="27636"/>
          <ac:spMkLst>
            <pc:docMk/>
            <pc:sldMk cId="3716536282" sldId="51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2:19.835" v="866"/>
        <pc:sldMkLst>
          <pc:docMk/>
          <pc:sldMk cId="2651801891" sldId="518"/>
        </pc:sldMkLst>
        <pc:spChg chg="add del mod">
          <ac:chgData name="Sidney Seckler" userId="73470fc2d5f88927" providerId="LiveId" clId="{DAB1B2FD-CBE1-4741-BE9F-5D0BACEBBAA7}" dt="2020-04-23T22:32:18.717" v="865" actId="478"/>
          <ac:spMkLst>
            <pc:docMk/>
            <pc:sldMk cId="2651801891" sldId="518"/>
            <ac:spMk id="3" creationId="{33FBFBBD-55FE-4AF3-8310-533F918E56AB}"/>
          </ac:spMkLst>
        </pc:spChg>
        <pc:spChg chg="add">
          <ac:chgData name="Sidney Seckler" userId="73470fc2d5f88927" providerId="LiveId" clId="{DAB1B2FD-CBE1-4741-BE9F-5D0BACEBBAA7}" dt="2020-04-23T22:32:19.835" v="866"/>
          <ac:spMkLst>
            <pc:docMk/>
            <pc:sldMk cId="2651801891" sldId="518"/>
            <ac:spMk id="9" creationId="{ABEC8482-8B1E-4F03-B2FC-5F682D7AA021}"/>
          </ac:spMkLst>
        </pc:spChg>
        <pc:spChg chg="del">
          <ac:chgData name="Sidney Seckler" userId="73470fc2d5f88927" providerId="LiveId" clId="{DAB1B2FD-CBE1-4741-BE9F-5D0BACEBBAA7}" dt="2020-04-23T22:32:16.407" v="864" actId="478"/>
          <ac:spMkLst>
            <pc:docMk/>
            <pc:sldMk cId="2651801891" sldId="518"/>
            <ac:spMk id="18432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2:41.735" v="872"/>
        <pc:sldMkLst>
          <pc:docMk/>
          <pc:sldMk cId="3696158497" sldId="519"/>
        </pc:sldMkLst>
        <pc:spChg chg="add del mod">
          <ac:chgData name="Sidney Seckler" userId="73470fc2d5f88927" providerId="LiveId" clId="{DAB1B2FD-CBE1-4741-BE9F-5D0BACEBBAA7}" dt="2020-04-23T22:32:40.512" v="871" actId="478"/>
          <ac:spMkLst>
            <pc:docMk/>
            <pc:sldMk cId="3696158497" sldId="519"/>
            <ac:spMk id="3" creationId="{544EA00E-631C-4F7B-AA0D-0437074C1AA6}"/>
          </ac:spMkLst>
        </pc:spChg>
        <pc:spChg chg="add">
          <ac:chgData name="Sidney Seckler" userId="73470fc2d5f88927" providerId="LiveId" clId="{DAB1B2FD-CBE1-4741-BE9F-5D0BACEBBAA7}" dt="2020-04-23T22:32:41.735" v="872"/>
          <ac:spMkLst>
            <pc:docMk/>
            <pc:sldMk cId="3696158497" sldId="519"/>
            <ac:spMk id="9" creationId="{C09C2DD3-15FB-42D6-871A-ABBBEF46F882}"/>
          </ac:spMkLst>
        </pc:spChg>
        <pc:spChg chg="del">
          <ac:chgData name="Sidney Seckler" userId="73470fc2d5f88927" providerId="LiveId" clId="{DAB1B2FD-CBE1-4741-BE9F-5D0BACEBBAA7}" dt="2020-04-23T22:32:37.517" v="870" actId="478"/>
          <ac:spMkLst>
            <pc:docMk/>
            <pc:sldMk cId="3696158497" sldId="519"/>
            <ac:spMk id="185348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1:58.797" v="1166" actId="47"/>
        <pc:sldMkLst>
          <pc:docMk/>
          <pc:sldMk cId="2864834360" sldId="520"/>
        </pc:sldMkLst>
        <pc:spChg chg="add del mod">
          <ac:chgData name="Sidney Seckler" userId="73470fc2d5f88927" providerId="LiveId" clId="{DAB1B2FD-CBE1-4741-BE9F-5D0BACEBBAA7}" dt="2020-04-23T22:33:29.395" v="883" actId="478"/>
          <ac:spMkLst>
            <pc:docMk/>
            <pc:sldMk cId="2864834360" sldId="520"/>
            <ac:spMk id="9" creationId="{ED23C184-03F0-4ACF-8F5D-B363FB7EFAB8}"/>
          </ac:spMkLst>
        </pc:spChg>
        <pc:spChg chg="add">
          <ac:chgData name="Sidney Seckler" userId="73470fc2d5f88927" providerId="LiveId" clId="{DAB1B2FD-CBE1-4741-BE9F-5D0BACEBBAA7}" dt="2020-04-23T22:33:30.741" v="884"/>
          <ac:spMkLst>
            <pc:docMk/>
            <pc:sldMk cId="2864834360" sldId="520"/>
            <ac:spMk id="19" creationId="{CD3F6A43-AFAC-44B2-9A45-D388BE3CBFC7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4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26.051" v="882" actId="478"/>
          <ac:spMkLst>
            <pc:docMk/>
            <pc:sldMk cId="2864834360" sldId="520"/>
            <ac:spMk id="187396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3:56.625" v="1206" actId="1076"/>
        <pc:sldMkLst>
          <pc:docMk/>
          <pc:sldMk cId="1752616983" sldId="521"/>
        </pc:sldMkLst>
        <pc:spChg chg="add del mod">
          <ac:chgData name="Sidney Seckler" userId="73470fc2d5f88927" providerId="LiveId" clId="{DAB1B2FD-CBE1-4741-BE9F-5D0BACEBBAA7}" dt="2020-04-23T22:33:49.895" v="889" actId="478"/>
          <ac:spMkLst>
            <pc:docMk/>
            <pc:sldMk cId="1752616983" sldId="521"/>
            <ac:spMk id="3" creationId="{F7A4DD1D-369F-4AD9-B0F3-972755638B10}"/>
          </ac:spMkLst>
        </pc:spChg>
        <pc:spChg chg="mod">
          <ac:chgData name="Sidney Seckler" userId="73470fc2d5f88927" providerId="LiveId" clId="{DAB1B2FD-CBE1-4741-BE9F-5D0BACEBBAA7}" dt="2020-04-23T23:03:56.625" v="1206" actId="1076"/>
          <ac:spMkLst>
            <pc:docMk/>
            <pc:sldMk cId="1752616983" sldId="521"/>
            <ac:spMk id="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51.059" v="890"/>
          <ac:spMkLst>
            <pc:docMk/>
            <pc:sldMk cId="1752616983" sldId="521"/>
            <ac:spMk id="9" creationId="{7CAD88C5-C1BB-4733-8E10-1DEE446DA644}"/>
          </ac:spMkLst>
        </pc:spChg>
        <pc:spChg chg="del">
          <ac:chgData name="Sidney Seckler" userId="73470fc2d5f88927" providerId="LiveId" clId="{DAB1B2FD-CBE1-4741-BE9F-5D0BACEBBAA7}" dt="2020-04-23T22:33:47.411" v="888" actId="478"/>
          <ac:spMkLst>
            <pc:docMk/>
            <pc:sldMk cId="1752616983" sldId="521"/>
            <ac:spMk id="18944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3:53.416" v="1205" actId="1076"/>
          <ac:spMkLst>
            <pc:docMk/>
            <pc:sldMk cId="1752616983" sldId="521"/>
            <ac:spMk id="189449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5:22.043" v="1223" actId="47"/>
        <pc:sldMkLst>
          <pc:docMk/>
          <pc:sldMk cId="1293189" sldId="522"/>
        </pc:sldMkLst>
        <pc:spChg chg="add del mod">
          <ac:chgData name="Sidney Seckler" userId="73470fc2d5f88927" providerId="LiveId" clId="{DAB1B2FD-CBE1-4741-BE9F-5D0BACEBBAA7}" dt="2020-04-23T22:34:33.503" v="901" actId="478"/>
          <ac:spMkLst>
            <pc:docMk/>
            <pc:sldMk cId="1293189" sldId="522"/>
            <ac:spMk id="3" creationId="{9BCF59F1-3E45-4BFF-85C2-98BE720CDBF9}"/>
          </ac:spMkLst>
        </pc:spChg>
        <pc:spChg chg="add">
          <ac:chgData name="Sidney Seckler" userId="73470fc2d5f88927" providerId="LiveId" clId="{DAB1B2FD-CBE1-4741-BE9F-5D0BACEBBAA7}" dt="2020-04-23T22:34:34.753" v="902"/>
          <ac:spMkLst>
            <pc:docMk/>
            <pc:sldMk cId="1293189" sldId="522"/>
            <ac:spMk id="10" creationId="{8B862A7F-5549-4B8F-9F26-D79356ADAD9D}"/>
          </ac:spMkLst>
        </pc:spChg>
        <pc:spChg chg="del">
          <ac:chgData name="Sidney Seckler" userId="73470fc2d5f88927" providerId="LiveId" clId="{DAB1B2FD-CBE1-4741-BE9F-5D0BACEBBAA7}" dt="2020-04-23T22:34:30.240" v="900" actId="478"/>
          <ac:spMkLst>
            <pc:docMk/>
            <pc:sldMk cId="1293189" sldId="522"/>
            <ac:spMk id="190468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5:44.079" v="1228" actId="47"/>
        <pc:sldMkLst>
          <pc:docMk/>
          <pc:sldMk cId="2773530131" sldId="523"/>
        </pc:sldMkLst>
        <pc:spChg chg="add del mod">
          <ac:chgData name="Sidney Seckler" userId="73470fc2d5f88927" providerId="LiveId" clId="{DAB1B2FD-CBE1-4741-BE9F-5D0BACEBBAA7}" dt="2020-04-23T22:34:41.549" v="904" actId="478"/>
          <ac:spMkLst>
            <pc:docMk/>
            <pc:sldMk cId="2773530131" sldId="523"/>
            <ac:spMk id="3" creationId="{5CC4E2F1-9F2B-4610-AE94-D069373D7E26}"/>
          </ac:spMkLst>
        </pc:spChg>
        <pc:spChg chg="add">
          <ac:chgData name="Sidney Seckler" userId="73470fc2d5f88927" providerId="LiveId" clId="{DAB1B2FD-CBE1-4741-BE9F-5D0BACEBBAA7}" dt="2020-04-23T22:34:42.752" v="905"/>
          <ac:spMkLst>
            <pc:docMk/>
            <pc:sldMk cId="2773530131" sldId="523"/>
            <ac:spMk id="10" creationId="{E57382D2-3DD6-43CE-A9D8-10B33438AA99}"/>
          </ac:spMkLst>
        </pc:spChg>
        <pc:spChg chg="del">
          <ac:chgData name="Sidney Seckler" userId="73470fc2d5f88927" providerId="LiveId" clId="{DAB1B2FD-CBE1-4741-BE9F-5D0BACEBBAA7}" dt="2020-04-23T22:34:39.144" v="903" actId="478"/>
          <ac:spMkLst>
            <pc:docMk/>
            <pc:sldMk cId="2773530131" sldId="523"/>
            <ac:spMk id="19046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24:36.363" v="430" actId="1076"/>
        <pc:sldMkLst>
          <pc:docMk/>
          <pc:sldMk cId="2962212118" sldId="524"/>
        </pc:sldMkLst>
        <pc:picChg chg="mod">
          <ac:chgData name="Sidney Seckler" userId="73470fc2d5f88927" providerId="LiveId" clId="{DAB1B2FD-CBE1-4741-BE9F-5D0BACEBBAA7}" dt="2020-04-23T21:24:36.363" v="430" actId="1076"/>
          <ac:picMkLst>
            <pc:docMk/>
            <pc:sldMk cId="2962212118" sldId="524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4:45.332" v="433" actId="14100"/>
        <pc:sldMkLst>
          <pc:docMk/>
          <pc:sldMk cId="3386822793" sldId="525"/>
        </pc:sldMkLst>
        <pc:picChg chg="mod">
          <ac:chgData name="Sidney Seckler" userId="73470fc2d5f88927" providerId="LiveId" clId="{DAB1B2FD-CBE1-4741-BE9F-5D0BACEBBAA7}" dt="2020-04-23T21:24:45.332" v="433" actId="14100"/>
          <ac:picMkLst>
            <pc:docMk/>
            <pc:sldMk cId="3386822793" sldId="5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4T00:24:50.843" v="1606" actId="1076"/>
        <pc:sldMkLst>
          <pc:docMk/>
          <pc:sldMk cId="3862669140" sldId="526"/>
        </pc:sldMkLst>
        <pc:spChg chg="add del mod">
          <ac:chgData name="Sidney Seckler" userId="73470fc2d5f88927" providerId="LiveId" clId="{DAB1B2FD-CBE1-4741-BE9F-5D0BACEBBAA7}" dt="2020-04-24T00:24:28.441" v="1600" actId="478"/>
          <ac:spMkLst>
            <pc:docMk/>
            <pc:sldMk cId="3862669140" sldId="526"/>
            <ac:spMk id="3" creationId="{55C9FCE7-63D7-435C-A445-AE345C9AAED4}"/>
          </ac:spMkLst>
        </pc:spChg>
        <pc:spChg chg="add">
          <ac:chgData name="Sidney Seckler" userId="73470fc2d5f88927" providerId="LiveId" clId="{DAB1B2FD-CBE1-4741-BE9F-5D0BACEBBAA7}" dt="2020-04-24T00:24:36.971" v="1601"/>
          <ac:spMkLst>
            <pc:docMk/>
            <pc:sldMk cId="3862669140" sldId="526"/>
            <ac:spMk id="8" creationId="{184DE77D-12BC-4BE9-87FE-8AD0B49AF97C}"/>
          </ac:spMkLst>
        </pc:spChg>
        <pc:spChg chg="del mod">
          <ac:chgData name="Sidney Seckler" userId="73470fc2d5f88927" providerId="LiveId" clId="{DAB1B2FD-CBE1-4741-BE9F-5D0BACEBBAA7}" dt="2020-04-24T00:24:25.081" v="1599" actId="478"/>
          <ac:spMkLst>
            <pc:docMk/>
            <pc:sldMk cId="3862669140" sldId="526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4T00:24:48.315" v="1605" actId="14100"/>
          <ac:picMkLst>
            <pc:docMk/>
            <pc:sldMk cId="3862669140" sldId="526"/>
            <ac:picMk id="5" creationId="{CA8708EA-DC0F-48F8-AC6F-7AA718DCA75E}"/>
          </ac:picMkLst>
        </pc:picChg>
        <pc:picChg chg="mod">
          <ac:chgData name="Sidney Seckler" userId="73470fc2d5f88927" providerId="LiveId" clId="{DAB1B2FD-CBE1-4741-BE9F-5D0BACEBBAA7}" dt="2020-04-24T00:24:50.843" v="1606" actId="1076"/>
          <ac:picMkLst>
            <pc:docMk/>
            <pc:sldMk cId="3862669140" sldId="526"/>
            <ac:picMk id="7" creationId="{EEBDCB31-4E40-4471-82AC-F4CF9AD03D4A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040112461" sldId="53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808803416" sldId="54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73077893" sldId="54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12806899" sldId="54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570037607" sldId="54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020282434" sldId="54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473109089" sldId="54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172524032" sldId="54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04548737" sldId="54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420147857" sldId="54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949032112" sldId="54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17209782" sldId="55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522888407" sldId="553"/>
        </pc:sldMkLst>
      </pc:sldChg>
      <pc:sldChg chg="addSp delSp modSp mod">
        <pc:chgData name="Sidney Seckler" userId="73470fc2d5f88927" providerId="LiveId" clId="{DAB1B2FD-CBE1-4741-BE9F-5D0BACEBBAA7}" dt="2020-04-24T00:26:55.997" v="1692" actId="5793"/>
        <pc:sldMkLst>
          <pc:docMk/>
          <pc:sldMk cId="191925196" sldId="554"/>
        </pc:sldMkLst>
        <pc:spChg chg="add del mod">
          <ac:chgData name="Sidney Seckler" userId="73470fc2d5f88927" providerId="LiveId" clId="{DAB1B2FD-CBE1-4741-BE9F-5D0BACEBBAA7}" dt="2020-04-23T20:45:48.502" v="76" actId="478"/>
          <ac:spMkLst>
            <pc:docMk/>
            <pc:sldMk cId="191925196" sldId="554"/>
            <ac:spMk id="3" creationId="{D6F6694D-9D14-4068-8BFE-22C98DEE2AB3}"/>
          </ac:spMkLst>
        </pc:spChg>
        <pc:spChg chg="add">
          <ac:chgData name="Sidney Seckler" userId="73470fc2d5f88927" providerId="LiveId" clId="{DAB1B2FD-CBE1-4741-BE9F-5D0BACEBBAA7}" dt="2020-04-23T20:46:02.892" v="78"/>
          <ac:spMkLst>
            <pc:docMk/>
            <pc:sldMk cId="191925196" sldId="554"/>
            <ac:spMk id="7" creationId="{9143C355-1AD7-4F26-9610-B3D623CA3224}"/>
          </ac:spMkLst>
        </pc:spChg>
        <pc:spChg chg="del">
          <ac:chgData name="Sidney Seckler" userId="73470fc2d5f88927" providerId="LiveId" clId="{DAB1B2FD-CBE1-4741-BE9F-5D0BACEBBAA7}" dt="2020-04-23T20:45:46.099" v="75" actId="478"/>
          <ac:spMkLst>
            <pc:docMk/>
            <pc:sldMk cId="191925196" sldId="554"/>
            <ac:spMk id="1454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26:55.997" v="1692" actId="5793"/>
          <ac:spMkLst>
            <pc:docMk/>
            <pc:sldMk cId="191925196" sldId="554"/>
            <ac:spMk id="145412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11533245" sldId="5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469640932" sldId="55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256514242" sldId="557"/>
        </pc:sldMkLst>
      </pc:sldChg>
      <pc:sldChg chg="modSp add mod">
        <pc:chgData name="Sidney Seckler" userId="73470fc2d5f88927" providerId="LiveId" clId="{DAB1B2FD-CBE1-4741-BE9F-5D0BACEBBAA7}" dt="2020-04-23T20:47:42.066" v="114" actId="20577"/>
        <pc:sldMkLst>
          <pc:docMk/>
          <pc:sldMk cId="3315383872" sldId="558"/>
        </pc:sldMkLst>
        <pc:spChg chg="mod">
          <ac:chgData name="Sidney Seckler" userId="73470fc2d5f88927" providerId="LiveId" clId="{DAB1B2FD-CBE1-4741-BE9F-5D0BACEBBAA7}" dt="2020-04-23T20:47:42.066" v="114" actId="20577"/>
          <ac:spMkLst>
            <pc:docMk/>
            <pc:sldMk cId="3315383872" sldId="558"/>
            <ac:spMk id="35842" creationId="{00000000-0000-0000-0000-000000000000}"/>
          </ac:spMkLst>
        </pc:spChg>
      </pc:sldChg>
      <pc:sldChg chg="modSp add">
        <pc:chgData name="Sidney Seckler" userId="73470fc2d5f88927" providerId="LiveId" clId="{DAB1B2FD-CBE1-4741-BE9F-5D0BACEBBAA7}" dt="2020-04-23T20:49:26.510" v="121" actId="692"/>
        <pc:sldMkLst>
          <pc:docMk/>
          <pc:sldMk cId="3084274361" sldId="559"/>
        </pc:sldMkLst>
        <pc:spChg chg="mod">
          <ac:chgData name="Sidney Seckler" userId="73470fc2d5f88927" providerId="LiveId" clId="{DAB1B2FD-CBE1-4741-BE9F-5D0BACEBBAA7}" dt="2020-04-23T20:49:15.861" v="120" actId="1076"/>
          <ac:spMkLst>
            <pc:docMk/>
            <pc:sldMk cId="3084274361" sldId="559"/>
            <ac:spMk id="1024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49:00.613" v="118" actId="1076"/>
          <ac:spMkLst>
            <pc:docMk/>
            <pc:sldMk cId="3084274361" sldId="559"/>
            <ac:spMk id="1024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48:58.175" v="117" actId="1076"/>
          <ac:picMkLst>
            <pc:docMk/>
            <pc:sldMk cId="3084274361" sldId="559"/>
            <ac:picMk id="10242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49:26.510" v="121" actId="692"/>
          <ac:cxnSpMkLst>
            <pc:docMk/>
            <pc:sldMk cId="3084274361" sldId="559"/>
            <ac:cxnSpMk id="10246" creationId="{00000000-0000-0000-0000-000000000000}"/>
          </ac:cxnSpMkLst>
        </pc:cxnChg>
      </pc:sldChg>
      <pc:sldChg chg="modSp add">
        <pc:chgData name="Sidney Seckler" userId="73470fc2d5f88927" providerId="LiveId" clId="{DAB1B2FD-CBE1-4741-BE9F-5D0BACEBBAA7}" dt="2020-04-23T20:50:13.297" v="129" actId="1076"/>
        <pc:sldMkLst>
          <pc:docMk/>
          <pc:sldMk cId="2201142673" sldId="560"/>
        </pc:sldMkLst>
        <pc:picChg chg="mod">
          <ac:chgData name="Sidney Seckler" userId="73470fc2d5f88927" providerId="LiveId" clId="{DAB1B2FD-CBE1-4741-BE9F-5D0BACEBBAA7}" dt="2020-04-23T20:50:13.297" v="129" actId="1076"/>
          <ac:picMkLst>
            <pc:docMk/>
            <pc:sldMk cId="2201142673" sldId="560"/>
            <ac:picMk id="14338" creationId="{00000000-0000-0000-0000-000000000000}"/>
          </ac:picMkLst>
        </pc:picChg>
      </pc:sldChg>
      <pc:sldChg chg="modSp add">
        <pc:chgData name="Sidney Seckler" userId="73470fc2d5f88927" providerId="LiveId" clId="{DAB1B2FD-CBE1-4741-BE9F-5D0BACEBBAA7}" dt="2020-04-23T20:50:49.798" v="135" actId="692"/>
        <pc:sldMkLst>
          <pc:docMk/>
          <pc:sldMk cId="3686231527" sldId="561"/>
        </pc:sldMkLst>
        <pc:spChg chg="mod">
          <ac:chgData name="Sidney Seckler" userId="73470fc2d5f88927" providerId="LiveId" clId="{DAB1B2FD-CBE1-4741-BE9F-5D0BACEBBAA7}" dt="2020-04-23T20:50:33.643" v="132" actId="1076"/>
          <ac:spMkLst>
            <pc:docMk/>
            <pc:sldMk cId="3686231527" sldId="561"/>
            <ac:spMk id="1536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0:43.472" v="134" actId="207"/>
          <ac:spMkLst>
            <pc:docMk/>
            <pc:sldMk cId="3686231527" sldId="561"/>
            <ac:spMk id="1536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0:28.453" v="131" actId="1076"/>
          <ac:picMkLst>
            <pc:docMk/>
            <pc:sldMk cId="3686231527" sldId="561"/>
            <ac:picMk id="15362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50:49.798" v="135" actId="692"/>
          <ac:cxnSpMkLst>
            <pc:docMk/>
            <pc:sldMk cId="3686231527" sldId="561"/>
            <ac:cxnSpMk id="15365" creationId="{00000000-0000-0000-0000-000000000000}"/>
          </ac:cxnSpMkLst>
        </pc:cxnChg>
      </pc:sldChg>
      <pc:sldChg chg="modSp add">
        <pc:chgData name="Sidney Seckler" userId="73470fc2d5f88927" providerId="LiveId" clId="{DAB1B2FD-CBE1-4741-BE9F-5D0BACEBBAA7}" dt="2020-04-23T20:51:01.408" v="137" actId="1076"/>
        <pc:sldMkLst>
          <pc:docMk/>
          <pc:sldMk cId="3145150456" sldId="562"/>
        </pc:sldMkLst>
        <pc:picChg chg="mod">
          <ac:chgData name="Sidney Seckler" userId="73470fc2d5f88927" providerId="LiveId" clId="{DAB1B2FD-CBE1-4741-BE9F-5D0BACEBBAA7}" dt="2020-04-23T20:51:01.408" v="137" actId="1076"/>
          <ac:picMkLst>
            <pc:docMk/>
            <pc:sldMk cId="3145150456" sldId="562"/>
            <ac:picMk id="1638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03:54.678" v="261" actId="1076"/>
        <pc:sldMkLst>
          <pc:docMk/>
          <pc:sldMk cId="3418844473" sldId="563"/>
        </pc:sldMkLst>
        <pc:spChg chg="add del mod">
          <ac:chgData name="Sidney Seckler" userId="73470fc2d5f88927" providerId="LiveId" clId="{DAB1B2FD-CBE1-4741-BE9F-5D0BACEBBAA7}" dt="2020-04-23T21:03:42.150" v="256" actId="478"/>
          <ac:spMkLst>
            <pc:docMk/>
            <pc:sldMk cId="3418844473" sldId="563"/>
            <ac:spMk id="3" creationId="{3CFA7579-3494-4F98-B510-98A6823789D2}"/>
          </ac:spMkLst>
        </pc:spChg>
        <pc:spChg chg="add">
          <ac:chgData name="Sidney Seckler" userId="73470fc2d5f88927" providerId="LiveId" clId="{DAB1B2FD-CBE1-4741-BE9F-5D0BACEBBAA7}" dt="2020-04-23T21:03:43.344" v="257"/>
          <ac:spMkLst>
            <pc:docMk/>
            <pc:sldMk cId="3418844473" sldId="563"/>
            <ac:spMk id="8" creationId="{8AEC17D6-2291-46B6-8932-1B03E600CE9C}"/>
          </ac:spMkLst>
        </pc:spChg>
        <pc:spChg chg="del mod">
          <ac:chgData name="Sidney Seckler" userId="73470fc2d5f88927" providerId="LiveId" clId="{DAB1B2FD-CBE1-4741-BE9F-5D0BACEBBAA7}" dt="2020-04-23T21:03:37.434" v="255" actId="478"/>
          <ac:spMkLst>
            <pc:docMk/>
            <pc:sldMk cId="3418844473" sldId="563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03:49.334" v="259" actId="1076"/>
          <ac:picMkLst>
            <pc:docMk/>
            <pc:sldMk cId="3418844473" sldId="563"/>
            <ac:picMk id="5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03:54.678" v="261" actId="1076"/>
          <ac:picMkLst>
            <pc:docMk/>
            <pc:sldMk cId="3418844473" sldId="563"/>
            <ac:picMk id="6" creationId="{00000000-0000-0000-0000-000000000000}"/>
          </ac:picMkLst>
        </pc:picChg>
      </pc:sldChg>
      <pc:sldChg chg="add ord">
        <pc:chgData name="Sidney Seckler" userId="73470fc2d5f88927" providerId="LiveId" clId="{DAB1B2FD-CBE1-4741-BE9F-5D0BACEBBAA7}" dt="2020-05-08T14:33:15.331" v="1950"/>
        <pc:sldMkLst>
          <pc:docMk/>
          <pc:sldMk cId="3743677909" sldId="564"/>
        </pc:sldMkLst>
      </pc:sldChg>
      <pc:sldChg chg="modSp add mod">
        <pc:chgData name="Sidney Seckler" userId="73470fc2d5f88927" providerId="LiveId" clId="{DAB1B2FD-CBE1-4741-BE9F-5D0BACEBBAA7}" dt="2020-04-23T21:18:47.798" v="370" actId="14100"/>
        <pc:sldMkLst>
          <pc:docMk/>
          <pc:sldMk cId="123746450" sldId="565"/>
        </pc:sldMkLst>
        <pc:spChg chg="mod">
          <ac:chgData name="Sidney Seckler" userId="73470fc2d5f88927" providerId="LiveId" clId="{DAB1B2FD-CBE1-4741-BE9F-5D0BACEBBAA7}" dt="2020-04-23T21:18:47.798" v="370" actId="14100"/>
          <ac:spMkLst>
            <pc:docMk/>
            <pc:sldMk cId="123746450" sldId="565"/>
            <ac:spMk id="8" creationId="{00000000-0000-0000-0000-000000000000}"/>
          </ac:spMkLst>
        </pc:spChg>
      </pc:sldChg>
      <pc:sldChg chg="add">
        <pc:chgData name="Sidney Seckler" userId="73470fc2d5f88927" providerId="LiveId" clId="{DAB1B2FD-CBE1-4741-BE9F-5D0BACEBBAA7}" dt="2020-04-23T21:25:47.845" v="436"/>
        <pc:sldMkLst>
          <pc:docMk/>
          <pc:sldMk cId="2406551042" sldId="566"/>
        </pc:sldMkLst>
      </pc:sldChg>
      <pc:sldChg chg="add">
        <pc:chgData name="Sidney Seckler" userId="73470fc2d5f88927" providerId="LiveId" clId="{DAB1B2FD-CBE1-4741-BE9F-5D0BACEBBAA7}" dt="2020-04-23T21:52:53.690" v="596"/>
        <pc:sldMkLst>
          <pc:docMk/>
          <pc:sldMk cId="311716567" sldId="567"/>
        </pc:sldMkLst>
      </pc:sldChg>
      <pc:sldChg chg="add">
        <pc:chgData name="Sidney Seckler" userId="73470fc2d5f88927" providerId="LiveId" clId="{DAB1B2FD-CBE1-4741-BE9F-5D0BACEBBAA7}" dt="2020-04-23T21:57:08.207" v="664"/>
        <pc:sldMkLst>
          <pc:docMk/>
          <pc:sldMk cId="3781612321" sldId="568"/>
        </pc:sldMkLst>
      </pc:sldChg>
      <pc:sldChg chg="add">
        <pc:chgData name="Sidney Seckler" userId="73470fc2d5f88927" providerId="LiveId" clId="{DAB1B2FD-CBE1-4741-BE9F-5D0BACEBBAA7}" dt="2020-04-23T21:59:04.235" v="683"/>
        <pc:sldMkLst>
          <pc:docMk/>
          <pc:sldMk cId="4102610954" sldId="569"/>
        </pc:sldMkLst>
      </pc:sldChg>
      <pc:sldChg chg="modSp add mod">
        <pc:chgData name="Sidney Seckler" userId="73470fc2d5f88927" providerId="LiveId" clId="{DAB1B2FD-CBE1-4741-BE9F-5D0BACEBBAA7}" dt="2020-04-23T22:01:46.954" v="702" actId="14100"/>
        <pc:sldMkLst>
          <pc:docMk/>
          <pc:sldMk cId="2361050482" sldId="570"/>
        </pc:sldMkLst>
        <pc:spChg chg="mod">
          <ac:chgData name="Sidney Seckler" userId="73470fc2d5f88927" providerId="LiveId" clId="{DAB1B2FD-CBE1-4741-BE9F-5D0BACEBBAA7}" dt="2020-04-23T22:01:46.954" v="702" actId="14100"/>
          <ac:spMkLst>
            <pc:docMk/>
            <pc:sldMk cId="2361050482" sldId="570"/>
            <ac:spMk id="5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7:59.176" v="985" actId="1076"/>
        <pc:sldMkLst>
          <pc:docMk/>
          <pc:sldMk cId="180390689" sldId="571"/>
        </pc:sldMkLst>
        <pc:spChg chg="add mod">
          <ac:chgData name="Sidney Seckler" userId="73470fc2d5f88927" providerId="LiveId" clId="{DAB1B2FD-CBE1-4741-BE9F-5D0BACEBBAA7}" dt="2020-04-23T22:37:59.176" v="985" actId="1076"/>
          <ac:spMkLst>
            <pc:docMk/>
            <pc:sldMk cId="180390689" sldId="571"/>
            <ac:spMk id="2" creationId="{D1410310-99B6-4725-8E78-AD91CC1D295E}"/>
          </ac:spMkLst>
        </pc:spChg>
        <pc:spChg chg="add mod">
          <ac:chgData name="Sidney Seckler" userId="73470fc2d5f88927" providerId="LiveId" clId="{DAB1B2FD-CBE1-4741-BE9F-5D0BACEBBAA7}" dt="2020-04-23T22:37:20.814" v="974" actId="1076"/>
          <ac:spMkLst>
            <pc:docMk/>
            <pc:sldMk cId="180390689" sldId="571"/>
            <ac:spMk id="10" creationId="{716F5B9D-C561-478A-BB3B-5F217B7C4945}"/>
          </ac:spMkLst>
        </pc:spChg>
        <pc:spChg chg="mod">
          <ac:chgData name="Sidney Seckler" userId="73470fc2d5f88927" providerId="LiveId" clId="{DAB1B2FD-CBE1-4741-BE9F-5D0BACEBBAA7}" dt="2020-04-23T22:35:35.002" v="967" actId="20577"/>
          <ac:spMkLst>
            <pc:docMk/>
            <pc:sldMk cId="180390689" sldId="571"/>
            <ac:spMk id="5633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5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8:46.100" v="995" actId="1076"/>
        <pc:sldMkLst>
          <pc:docMk/>
          <pc:sldMk cId="94021207" sldId="572"/>
        </pc:sldMkLst>
        <pc:spChg chg="del">
          <ac:chgData name="Sidney Seckler" userId="73470fc2d5f88927" providerId="LiveId" clId="{DAB1B2FD-CBE1-4741-BE9F-5D0BACEBBAA7}" dt="2020-04-23T22:38:14.675" v="987" actId="478"/>
          <ac:spMkLst>
            <pc:docMk/>
            <pc:sldMk cId="94021207" sldId="572"/>
            <ac:spMk id="2" creationId="{D1410310-99B6-4725-8E78-AD91CC1D295E}"/>
          </ac:spMkLst>
        </pc:spChg>
        <pc:spChg chg="add mod">
          <ac:chgData name="Sidney Seckler" userId="73470fc2d5f88927" providerId="LiveId" clId="{DAB1B2FD-CBE1-4741-BE9F-5D0BACEBBAA7}" dt="2020-04-23T22:38:46.100" v="995" actId="1076"/>
          <ac:spMkLst>
            <pc:docMk/>
            <pc:sldMk cId="94021207" sldId="572"/>
            <ac:spMk id="3" creationId="{6E843BEE-4E58-46D5-9F4D-CD705C01F602}"/>
          </ac:spMkLst>
        </pc:spChg>
        <pc:spChg chg="del">
          <ac:chgData name="Sidney Seckler" userId="73470fc2d5f88927" providerId="LiveId" clId="{DAB1B2FD-CBE1-4741-BE9F-5D0BACEBBAA7}" dt="2020-04-23T22:38:14.675" v="987" actId="478"/>
          <ac:spMkLst>
            <pc:docMk/>
            <pc:sldMk cId="94021207" sldId="572"/>
            <ac:spMk id="10" creationId="{716F5B9D-C561-478A-BB3B-5F217B7C4945}"/>
          </ac:spMkLst>
        </pc:spChg>
      </pc:sldChg>
      <pc:sldChg chg="addSp delSp modSp add mod">
        <pc:chgData name="Sidney Seckler" userId="73470fc2d5f88927" providerId="LiveId" clId="{DAB1B2FD-CBE1-4741-BE9F-5D0BACEBBAA7}" dt="2020-04-23T22:42:06.325" v="1029" actId="1076"/>
        <pc:sldMkLst>
          <pc:docMk/>
          <pc:sldMk cId="1003568323" sldId="573"/>
        </pc:sldMkLst>
        <pc:spChg chg="add del mod">
          <ac:chgData name="Sidney Seckler" userId="73470fc2d5f88927" providerId="LiveId" clId="{DAB1B2FD-CBE1-4741-BE9F-5D0BACEBBAA7}" dt="2020-04-23T22:40:11.876" v="1006" actId="478"/>
          <ac:spMkLst>
            <pc:docMk/>
            <pc:sldMk cId="1003568323" sldId="573"/>
            <ac:spMk id="2" creationId="{4C886381-4991-4528-B71E-B5E862F37C7F}"/>
          </ac:spMkLst>
        </pc:spChg>
        <pc:spChg chg="del">
          <ac:chgData name="Sidney Seckler" userId="73470fc2d5f88927" providerId="LiveId" clId="{DAB1B2FD-CBE1-4741-BE9F-5D0BACEBBAA7}" dt="2020-04-23T22:38:58.700" v="997" actId="478"/>
          <ac:spMkLst>
            <pc:docMk/>
            <pc:sldMk cId="1003568323" sldId="573"/>
            <ac:spMk id="3" creationId="{6E843BEE-4E58-46D5-9F4D-CD705C01F602}"/>
          </ac:spMkLst>
        </pc:spChg>
        <pc:spChg chg="add mod">
          <ac:chgData name="Sidney Seckler" userId="73470fc2d5f88927" providerId="LiveId" clId="{DAB1B2FD-CBE1-4741-BE9F-5D0BACEBBAA7}" dt="2020-04-23T22:41:55.596" v="1026" actId="1076"/>
          <ac:spMkLst>
            <pc:docMk/>
            <pc:sldMk cId="1003568323" sldId="573"/>
            <ac:spMk id="4" creationId="{B8EE9F07-789E-40CA-A6B1-9682ABCBE946}"/>
          </ac:spMkLst>
        </pc:spChg>
        <pc:spChg chg="add mod">
          <ac:chgData name="Sidney Seckler" userId="73470fc2d5f88927" providerId="LiveId" clId="{DAB1B2FD-CBE1-4741-BE9F-5D0BACEBBAA7}" dt="2020-04-23T22:41:58.504" v="1027" actId="1076"/>
          <ac:spMkLst>
            <pc:docMk/>
            <pc:sldMk cId="1003568323" sldId="573"/>
            <ac:spMk id="5" creationId="{89BD3425-8DB5-43E8-B7B7-31CEC067DF50}"/>
          </ac:spMkLst>
        </pc:spChg>
        <pc:spChg chg="add mod">
          <ac:chgData name="Sidney Seckler" userId="73470fc2d5f88927" providerId="LiveId" clId="{DAB1B2FD-CBE1-4741-BE9F-5D0BACEBBAA7}" dt="2020-04-23T22:41:49.065" v="1024" actId="1076"/>
          <ac:spMkLst>
            <pc:docMk/>
            <pc:sldMk cId="1003568323" sldId="573"/>
            <ac:spMk id="6" creationId="{7207E543-D563-4ABF-B827-3B5F3A1E47B4}"/>
          </ac:spMkLst>
        </pc:spChg>
        <pc:spChg chg="add mod">
          <ac:chgData name="Sidney Seckler" userId="73470fc2d5f88927" providerId="LiveId" clId="{DAB1B2FD-CBE1-4741-BE9F-5D0BACEBBAA7}" dt="2020-04-23T22:42:02.752" v="1028" actId="1076"/>
          <ac:spMkLst>
            <pc:docMk/>
            <pc:sldMk cId="1003568323" sldId="573"/>
            <ac:spMk id="7" creationId="{8E884158-E919-4F0D-9BF5-ACB8A66A353C}"/>
          </ac:spMkLst>
        </pc:spChg>
        <pc:spChg chg="add mod">
          <ac:chgData name="Sidney Seckler" userId="73470fc2d5f88927" providerId="LiveId" clId="{DAB1B2FD-CBE1-4741-BE9F-5D0BACEBBAA7}" dt="2020-04-23T22:42:06.325" v="1029" actId="1076"/>
          <ac:spMkLst>
            <pc:docMk/>
            <pc:sldMk cId="1003568323" sldId="573"/>
            <ac:spMk id="8" creationId="{4EF8D970-F87B-4CE0-A4DB-203A163DDBB4}"/>
          </ac:spMkLst>
        </pc:spChg>
      </pc:sldChg>
      <pc:sldChg chg="add">
        <pc:chgData name="Sidney Seckler" userId="73470fc2d5f88927" providerId="LiveId" clId="{DAB1B2FD-CBE1-4741-BE9F-5D0BACEBBAA7}" dt="2020-04-23T22:55:23.628" v="1110"/>
        <pc:sldMkLst>
          <pc:docMk/>
          <pc:sldMk cId="4218526745" sldId="574"/>
        </pc:sldMkLst>
      </pc:sldChg>
      <pc:sldChg chg="modSp add mod">
        <pc:chgData name="Sidney Seckler" userId="73470fc2d5f88927" providerId="LiveId" clId="{DAB1B2FD-CBE1-4741-BE9F-5D0BACEBBAA7}" dt="2020-04-23T23:01:53.141" v="1165" actId="14100"/>
        <pc:sldMkLst>
          <pc:docMk/>
          <pc:sldMk cId="15624743" sldId="575"/>
        </pc:sldMkLst>
        <pc:spChg chg="mod">
          <ac:chgData name="Sidney Seckler" userId="73470fc2d5f88927" providerId="LiveId" clId="{DAB1B2FD-CBE1-4741-BE9F-5D0BACEBBAA7}" dt="2020-04-23T23:01:53.141" v="1165" actId="14100"/>
          <ac:spMkLst>
            <pc:docMk/>
            <pc:sldMk cId="15624743" sldId="575"/>
            <ac:spMk id="10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4:15.112" v="1209" actId="14100"/>
        <pc:sldMkLst>
          <pc:docMk/>
          <pc:sldMk cId="21359454" sldId="576"/>
        </pc:sldMkLst>
        <pc:spChg chg="mod">
          <ac:chgData name="Sidney Seckler" userId="73470fc2d5f88927" providerId="LiveId" clId="{DAB1B2FD-CBE1-4741-BE9F-5D0BACEBBAA7}" dt="2020-04-23T23:04:15.112" v="1209" actId="14100"/>
          <ac:spMkLst>
            <pc:docMk/>
            <pc:sldMk cId="21359454" sldId="576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5:18.333" v="1222" actId="1076"/>
        <pc:sldMkLst>
          <pc:docMk/>
          <pc:sldMk cId="2018781152" sldId="577"/>
        </pc:sldMkLst>
        <pc:spChg chg="mod">
          <ac:chgData name="Sidney Seckler" userId="73470fc2d5f88927" providerId="LiveId" clId="{DAB1B2FD-CBE1-4741-BE9F-5D0BACEBBAA7}" dt="2020-04-23T23:05:18.333" v="1222" actId="1076"/>
          <ac:spMkLst>
            <pc:docMk/>
            <pc:sldMk cId="2018781152" sldId="577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5:41.298" v="1227" actId="1076"/>
        <pc:sldMkLst>
          <pc:docMk/>
          <pc:sldMk cId="3361742105" sldId="578"/>
        </pc:sldMkLst>
        <pc:spChg chg="mod">
          <ac:chgData name="Sidney Seckler" userId="73470fc2d5f88927" providerId="LiveId" clId="{DAB1B2FD-CBE1-4741-BE9F-5D0BACEBBAA7}" dt="2020-04-23T23:05:41.298" v="1227" actId="1076"/>
          <ac:spMkLst>
            <pc:docMk/>
            <pc:sldMk cId="3361742105" sldId="578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4T00:19:24.775" v="1593" actId="1076"/>
        <pc:sldMkLst>
          <pc:docMk/>
          <pc:sldMk cId="456641302" sldId="579"/>
        </pc:sldMkLst>
        <pc:spChg chg="add del mod">
          <ac:chgData name="Sidney Seckler" userId="73470fc2d5f88927" providerId="LiveId" clId="{DAB1B2FD-CBE1-4741-BE9F-5D0BACEBBAA7}" dt="2020-04-24T00:16:51.766" v="1541" actId="478"/>
          <ac:spMkLst>
            <pc:docMk/>
            <pc:sldMk cId="456641302" sldId="579"/>
            <ac:spMk id="2" creationId="{80143F88-96A8-4F28-B7AA-A043B13B36B8}"/>
          </ac:spMkLst>
        </pc:spChg>
        <pc:spChg chg="mod">
          <ac:chgData name="Sidney Seckler" userId="73470fc2d5f88927" providerId="LiveId" clId="{DAB1B2FD-CBE1-4741-BE9F-5D0BACEBBAA7}" dt="2020-04-24T00:17:45.941" v="1551" actId="164"/>
          <ac:spMkLst>
            <pc:docMk/>
            <pc:sldMk cId="456641302" sldId="579"/>
            <ac:spMk id="6" creationId="{BD95CF9B-BA3C-4242-8A26-2CF4D0236AAD}"/>
          </ac:spMkLst>
        </pc:spChg>
        <pc:spChg chg="add mod">
          <ac:chgData name="Sidney Seckler" userId="73470fc2d5f88927" providerId="LiveId" clId="{DAB1B2FD-CBE1-4741-BE9F-5D0BACEBBAA7}" dt="2020-04-24T00:19:24.775" v="1593" actId="1076"/>
          <ac:spMkLst>
            <pc:docMk/>
            <pc:sldMk cId="456641302" sldId="579"/>
            <ac:spMk id="11" creationId="{2730401E-149A-484D-81E7-5D623E88B1D6}"/>
          </ac:spMkLst>
        </pc:spChg>
        <pc:spChg chg="del">
          <ac:chgData name="Sidney Seckler" userId="73470fc2d5f88927" providerId="LiveId" clId="{DAB1B2FD-CBE1-4741-BE9F-5D0BACEBBAA7}" dt="2020-04-24T00:16:49.331" v="1540" actId="478"/>
          <ac:spMkLst>
            <pc:docMk/>
            <pc:sldMk cId="456641302" sldId="579"/>
            <ac:spMk id="19" creationId="{F8C006EA-B24D-4DF0-BA37-1F909AF3D6BB}"/>
          </ac:spMkLst>
        </pc:spChg>
        <pc:spChg chg="del">
          <ac:chgData name="Sidney Seckler" userId="73470fc2d5f88927" providerId="LiveId" clId="{DAB1B2FD-CBE1-4741-BE9F-5D0BACEBBAA7}" dt="2020-04-24T00:17:06.893" v="1545" actId="478"/>
          <ac:spMkLst>
            <pc:docMk/>
            <pc:sldMk cId="456641302" sldId="579"/>
            <ac:spMk id="75" creationId="{A302CE76-51E7-40E3-A042-35EC41B8C7F7}"/>
          </ac:spMkLst>
        </pc:spChg>
        <pc:spChg chg="del">
          <ac:chgData name="Sidney Seckler" userId="73470fc2d5f88927" providerId="LiveId" clId="{DAB1B2FD-CBE1-4741-BE9F-5D0BACEBBAA7}" dt="2020-04-24T00:17:06.893" v="1545" actId="478"/>
          <ac:spMkLst>
            <pc:docMk/>
            <pc:sldMk cId="456641302" sldId="579"/>
            <ac:spMk id="76" creationId="{013C6092-2D6C-42D0-A713-DC37A4D864DC}"/>
          </ac:spMkLst>
        </pc:spChg>
        <pc:spChg chg="add">
          <ac:chgData name="Sidney Seckler" userId="73470fc2d5f88927" providerId="LiveId" clId="{DAB1B2FD-CBE1-4741-BE9F-5D0BACEBBAA7}" dt="2020-04-24T00:16:52.970" v="1542"/>
          <ac:spMkLst>
            <pc:docMk/>
            <pc:sldMk cId="456641302" sldId="579"/>
            <ac:spMk id="77" creationId="{62389033-02AB-4583-B32D-20C7804C458B}"/>
          </ac:spMkLst>
        </pc:spChg>
        <pc:spChg chg="del">
          <ac:chgData name="Sidney Seckler" userId="73470fc2d5f88927" providerId="LiveId" clId="{DAB1B2FD-CBE1-4741-BE9F-5D0BACEBBAA7}" dt="2020-04-24T00:17:03.190" v="1544" actId="478"/>
          <ac:spMkLst>
            <pc:docMk/>
            <pc:sldMk cId="456641302" sldId="579"/>
            <ac:spMk id="79" creationId="{E3AE29A4-A800-4EBF-BFD5-634C45ADB7D0}"/>
          </ac:spMkLst>
        </pc:spChg>
        <pc:spChg chg="del">
          <ac:chgData name="Sidney Seckler" userId="73470fc2d5f88927" providerId="LiveId" clId="{DAB1B2FD-CBE1-4741-BE9F-5D0BACEBBAA7}" dt="2020-04-24T00:16:58.877" v="1543" actId="478"/>
          <ac:spMkLst>
            <pc:docMk/>
            <pc:sldMk cId="456641302" sldId="579"/>
            <ac:spMk id="131075" creationId="{00000000-0000-0000-0000-000000000000}"/>
          </ac:spMkLst>
        </pc:spChg>
        <pc:grpChg chg="add 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3" creationId="{72F6C95B-4065-4A9B-B548-55A6DCDDDE42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24" creationId="{B6FFA722-BE16-4A54-95CE-38BB511FE87F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62" creationId="{9495E8C4-275C-4EFC-8FFD-3956879F3929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63" creationId="{23998097-99D2-4624-BE92-8F96CAA79979}"/>
          </ac:grpSpMkLst>
        </pc:grpChg>
        <pc:cxnChg chg="add mod">
          <ac:chgData name="Sidney Seckler" userId="73470fc2d5f88927" providerId="LiveId" clId="{DAB1B2FD-CBE1-4741-BE9F-5D0BACEBBAA7}" dt="2020-04-24T00:18:30.955" v="1553" actId="11529"/>
          <ac:cxnSpMkLst>
            <pc:docMk/>
            <pc:sldMk cId="456641302" sldId="579"/>
            <ac:cxnSpMk id="5" creationId="{60778929-5151-492C-AC54-E0EBFEF8211E}"/>
          </ac:cxnSpMkLst>
        </pc:cxnChg>
        <pc:cxnChg chg="add mod">
          <ac:chgData name="Sidney Seckler" userId="73470fc2d5f88927" providerId="LiveId" clId="{DAB1B2FD-CBE1-4741-BE9F-5D0BACEBBAA7}" dt="2020-04-24T00:18:41.877" v="1554" actId="11529"/>
          <ac:cxnSpMkLst>
            <pc:docMk/>
            <pc:sldMk cId="456641302" sldId="579"/>
            <ac:cxnSpMk id="8" creationId="{0B767E7B-E57D-41B8-AD7C-2BC2DEAB2B8F}"/>
          </ac:cxnSpMkLst>
        </pc:cxnChg>
        <pc:cxnChg chg="add mod">
          <ac:chgData name="Sidney Seckler" userId="73470fc2d5f88927" providerId="LiveId" clId="{DAB1B2FD-CBE1-4741-BE9F-5D0BACEBBAA7}" dt="2020-04-24T00:18:48.443" v="1555" actId="11529"/>
          <ac:cxnSpMkLst>
            <pc:docMk/>
            <pc:sldMk cId="456641302" sldId="579"/>
            <ac:cxnSpMk id="10" creationId="{E664596C-1F28-4FF9-9260-3A2BFB2BE339}"/>
          </ac:cxnSpMkLst>
        </pc:cxnChg>
      </pc:sldChg>
      <pc:sldChg chg="add">
        <pc:chgData name="Sidney Seckler" userId="73470fc2d5f88927" providerId="LiveId" clId="{DAB1B2FD-CBE1-4741-BE9F-5D0BACEBBAA7}" dt="2020-04-24T00:20:53.797" v="1596"/>
        <pc:sldMkLst>
          <pc:docMk/>
          <pc:sldMk cId="742266715" sldId="580"/>
        </pc:sldMkLst>
      </pc:sldChg>
      <pc:sldChg chg="modSp add mod">
        <pc:chgData name="Sidney Seckler" userId="73470fc2d5f88927" providerId="LiveId" clId="{DAB1B2FD-CBE1-4741-BE9F-5D0BACEBBAA7}" dt="2020-04-24T00:29:12.727" v="1887" actId="20577"/>
        <pc:sldMkLst>
          <pc:docMk/>
          <pc:sldMk cId="935554212" sldId="581"/>
        </pc:sldMkLst>
        <pc:spChg chg="mod">
          <ac:chgData name="Sidney Seckler" userId="73470fc2d5f88927" providerId="LiveId" clId="{DAB1B2FD-CBE1-4741-BE9F-5D0BACEBBAA7}" dt="2020-04-24T00:29:12.727" v="1887" actId="20577"/>
          <ac:spMkLst>
            <pc:docMk/>
            <pc:sldMk cId="935554212" sldId="581"/>
            <ac:spMk id="145412" creationId="{00000000-0000-0000-0000-000000000000}"/>
          </ac:spMkLst>
        </pc:spChg>
      </pc:sldChg>
      <pc:sldChg chg="add">
        <pc:chgData name="Sidney Seckler" userId="73470fc2d5f88927" providerId="LiveId" clId="{DAB1B2FD-CBE1-4741-BE9F-5D0BACEBBAA7}" dt="2020-04-24T11:32:34.415" v="1890"/>
        <pc:sldMkLst>
          <pc:docMk/>
          <pc:sldMk cId="3614730656" sldId="582"/>
        </pc:sldMkLst>
      </pc:sldChg>
      <pc:sldChg chg="delSp modSp add mod">
        <pc:chgData name="Sidney Seckler" userId="73470fc2d5f88927" providerId="LiveId" clId="{DAB1B2FD-CBE1-4741-BE9F-5D0BACEBBAA7}" dt="2020-05-08T14:19:36.097" v="1916" actId="1076"/>
        <pc:sldMkLst>
          <pc:docMk/>
          <pc:sldMk cId="3652827811" sldId="583"/>
        </pc:sldMkLst>
        <pc:spChg chg="mod">
          <ac:chgData name="Sidney Seckler" userId="73470fc2d5f88927" providerId="LiveId" clId="{DAB1B2FD-CBE1-4741-BE9F-5D0BACEBBAA7}" dt="2020-05-08T14:17:16.481" v="1911" actId="20577"/>
          <ac:spMkLst>
            <pc:docMk/>
            <pc:sldMk cId="3652827811" sldId="583"/>
            <ac:spMk id="87042" creationId="{00000000-0000-0000-0000-000000000000}"/>
          </ac:spMkLst>
        </pc:spChg>
        <pc:picChg chg="del">
          <ac:chgData name="Sidney Seckler" userId="73470fc2d5f88927" providerId="LiveId" clId="{DAB1B2FD-CBE1-4741-BE9F-5D0BACEBBAA7}" dt="2020-05-08T14:11:21.610" v="1894" actId="478"/>
          <ac:picMkLst>
            <pc:docMk/>
            <pc:sldMk cId="3652827811" sldId="583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5-08T14:19:36.097" v="1916" actId="1076"/>
          <ac:picMkLst>
            <pc:docMk/>
            <pc:sldMk cId="3652827811" sldId="583"/>
            <ac:picMk id="3" creationId="{E41F23B5-8C43-41B1-A135-E4B401BBB790}"/>
          </ac:picMkLst>
        </pc:picChg>
      </pc:sldChg>
      <pc:sldChg chg="modSp add mod">
        <pc:chgData name="Sidney Seckler" userId="73470fc2d5f88927" providerId="LiveId" clId="{DAB1B2FD-CBE1-4741-BE9F-5D0BACEBBAA7}" dt="2020-05-08T14:21:40.200" v="1923" actId="1076"/>
        <pc:sldMkLst>
          <pc:docMk/>
          <pc:sldMk cId="2860362529" sldId="584"/>
        </pc:sldMkLst>
        <pc:picChg chg="mod">
          <ac:chgData name="Sidney Seckler" userId="73470fc2d5f88927" providerId="LiveId" clId="{DAB1B2FD-CBE1-4741-BE9F-5D0BACEBBAA7}" dt="2020-05-08T14:21:40.200" v="1923" actId="1076"/>
          <ac:picMkLst>
            <pc:docMk/>
            <pc:sldMk cId="2860362529" sldId="584"/>
            <ac:picMk id="2" creationId="{7B7D09C5-5E0A-4673-BAED-F94B33F2297C}"/>
          </ac:picMkLst>
        </pc:picChg>
      </pc:sldChg>
      <pc:sldChg chg="add del">
        <pc:chgData name="Sidney Seckler" userId="73470fc2d5f88927" providerId="LiveId" clId="{DAB1B2FD-CBE1-4741-BE9F-5D0BACEBBAA7}" dt="2020-05-08T14:17:20.394" v="1912" actId="47"/>
        <pc:sldMkLst>
          <pc:docMk/>
          <pc:sldMk cId="3498167403" sldId="584"/>
        </pc:sldMkLst>
      </pc:sldChg>
      <pc:sldChg chg="modSp add mod">
        <pc:chgData name="Sidney Seckler" userId="73470fc2d5f88927" providerId="LiveId" clId="{DAB1B2FD-CBE1-4741-BE9F-5D0BACEBBAA7}" dt="2020-05-08T14:23:43.590" v="1930" actId="1076"/>
        <pc:sldMkLst>
          <pc:docMk/>
          <pc:sldMk cId="2063775855" sldId="585"/>
        </pc:sldMkLst>
        <pc:picChg chg="mod">
          <ac:chgData name="Sidney Seckler" userId="73470fc2d5f88927" providerId="LiveId" clId="{DAB1B2FD-CBE1-4741-BE9F-5D0BACEBBAA7}" dt="2020-05-08T14:23:43.590" v="1930" actId="1076"/>
          <ac:picMkLst>
            <pc:docMk/>
            <pc:sldMk cId="2063775855" sldId="585"/>
            <ac:picMk id="2" creationId="{291BB74A-A2F8-4642-B7FB-129E7E42025F}"/>
          </ac:picMkLst>
        </pc:picChg>
      </pc:sldChg>
      <pc:sldChg chg="modSp add mod">
        <pc:chgData name="Sidney Seckler" userId="73470fc2d5f88927" providerId="LiveId" clId="{DAB1B2FD-CBE1-4741-BE9F-5D0BACEBBAA7}" dt="2020-05-08T14:24:52.023" v="1938" actId="1038"/>
        <pc:sldMkLst>
          <pc:docMk/>
          <pc:sldMk cId="854093839" sldId="586"/>
        </pc:sldMkLst>
        <pc:picChg chg="mod">
          <ac:chgData name="Sidney Seckler" userId="73470fc2d5f88927" providerId="LiveId" clId="{DAB1B2FD-CBE1-4741-BE9F-5D0BACEBBAA7}" dt="2020-05-08T14:24:52.023" v="1938" actId="1038"/>
          <ac:picMkLst>
            <pc:docMk/>
            <pc:sldMk cId="854093839" sldId="586"/>
            <ac:picMk id="2" creationId="{8F31BABA-1D86-48BA-A455-9EB2DF0D0824}"/>
          </ac:picMkLst>
        </pc:picChg>
      </pc:sldChg>
      <pc:sldChg chg="modSp add mod">
        <pc:chgData name="Sidney Seckler" userId="73470fc2d5f88927" providerId="LiveId" clId="{DAB1B2FD-CBE1-4741-BE9F-5D0BACEBBAA7}" dt="2020-05-08T14:26:08.993" v="1942" actId="1076"/>
        <pc:sldMkLst>
          <pc:docMk/>
          <pc:sldMk cId="204397183" sldId="587"/>
        </pc:sldMkLst>
        <pc:picChg chg="mod">
          <ac:chgData name="Sidney Seckler" userId="73470fc2d5f88927" providerId="LiveId" clId="{DAB1B2FD-CBE1-4741-BE9F-5D0BACEBBAA7}" dt="2020-05-08T14:26:08.993" v="1942" actId="1076"/>
          <ac:picMkLst>
            <pc:docMk/>
            <pc:sldMk cId="204397183" sldId="587"/>
            <ac:picMk id="2" creationId="{D9609755-C4D8-4089-9166-DF3A7A333F08}"/>
          </ac:picMkLst>
        </pc:picChg>
      </pc:sldChg>
      <pc:sldChg chg="add del">
        <pc:chgData name="Sidney Seckler" userId="73470fc2d5f88927" providerId="LiveId" clId="{DAB1B2FD-CBE1-4741-BE9F-5D0BACEBBAA7}" dt="2020-05-08T14:41:36.739" v="1974" actId="2696"/>
        <pc:sldMkLst>
          <pc:docMk/>
          <pc:sldMk cId="123600163" sldId="588"/>
        </pc:sldMkLst>
      </pc:sldChg>
      <pc:sldChg chg="add">
        <pc:chgData name="Sidney Seckler" userId="73470fc2d5f88927" providerId="LiveId" clId="{DAB1B2FD-CBE1-4741-BE9F-5D0BACEBBAA7}" dt="2020-05-08T14:41:45.445" v="1975"/>
        <pc:sldMkLst>
          <pc:docMk/>
          <pc:sldMk cId="3353532921" sldId="588"/>
        </pc:sldMkLst>
      </pc:sldChg>
      <pc:sldChg chg="add del">
        <pc:chgData name="Sidney Seckler" userId="73470fc2d5f88927" providerId="LiveId" clId="{DAB1B2FD-CBE1-4741-BE9F-5D0BACEBBAA7}" dt="2020-05-08T14:41:58.926" v="1976" actId="2696"/>
        <pc:sldMkLst>
          <pc:docMk/>
          <pc:sldMk cId="2333740107" sldId="589"/>
        </pc:sldMkLst>
      </pc:sldChg>
      <pc:sldChg chg="add">
        <pc:chgData name="Sidney Seckler" userId="73470fc2d5f88927" providerId="LiveId" clId="{DAB1B2FD-CBE1-4741-BE9F-5D0BACEBBAA7}" dt="2020-05-08T14:42:13.164" v="1977"/>
        <pc:sldMkLst>
          <pc:docMk/>
          <pc:sldMk cId="3478169842" sldId="589"/>
        </pc:sldMkLst>
      </pc:sldChg>
      <pc:sldChg chg="add ord">
        <pc:chgData name="Sidney Seckler" userId="73470fc2d5f88927" providerId="LiveId" clId="{DAB1B2FD-CBE1-4741-BE9F-5D0BACEBBAA7}" dt="2020-05-08T14:40:32.363" v="1971"/>
        <pc:sldMkLst>
          <pc:docMk/>
          <pc:sldMk cId="4037825027" sldId="590"/>
        </pc:sldMkLst>
      </pc:sldChg>
      <pc:sldChg chg="add del">
        <pc:chgData name="Sidney Seckler" userId="73470fc2d5f88927" providerId="LiveId" clId="{DAB1B2FD-CBE1-4741-BE9F-5D0BACEBBAA7}" dt="2020-05-08T14:42:40.889" v="1979" actId="2696"/>
        <pc:sldMkLst>
          <pc:docMk/>
          <pc:sldMk cId="2327585507" sldId="591"/>
        </pc:sldMkLst>
      </pc:sldChg>
      <pc:sldChg chg="add">
        <pc:chgData name="Sidney Seckler" userId="73470fc2d5f88927" providerId="LiveId" clId="{DAB1B2FD-CBE1-4741-BE9F-5D0BACEBBAA7}" dt="2020-05-08T14:42:46.815" v="1980"/>
        <pc:sldMkLst>
          <pc:docMk/>
          <pc:sldMk cId="2675226749" sldId="591"/>
        </pc:sldMkLst>
      </pc:sldChg>
      <pc:sldChg chg="add ord">
        <pc:chgData name="Sidney Seckler" userId="73470fc2d5f88927" providerId="LiveId" clId="{DAB1B2FD-CBE1-4741-BE9F-5D0BACEBBAA7}" dt="2020-05-08T14:41:00.355" v="1973"/>
        <pc:sldMkLst>
          <pc:docMk/>
          <pc:sldMk cId="759947983" sldId="592"/>
        </pc:sldMkLst>
      </pc:sldChg>
      <pc:sldChg chg="modSp add mod">
        <pc:chgData name="Sidney Seckler" userId="73470fc2d5f88927" providerId="LiveId" clId="{DAB1B2FD-CBE1-4741-BE9F-5D0BACEBBAA7}" dt="2020-05-08T14:38:42.094" v="1967" actId="1076"/>
        <pc:sldMkLst>
          <pc:docMk/>
          <pc:sldMk cId="1225544192" sldId="593"/>
        </pc:sldMkLst>
        <pc:spChg chg="mod">
          <ac:chgData name="Sidney Seckler" userId="73470fc2d5f88927" providerId="LiveId" clId="{DAB1B2FD-CBE1-4741-BE9F-5D0BACEBBAA7}" dt="2020-05-08T14:38:42.094" v="1967" actId="1076"/>
          <ac:spMkLst>
            <pc:docMk/>
            <pc:sldMk cId="1225544192" sldId="593"/>
            <ac:spMk id="8" creationId="{00000000-0000-0000-0000-000000000000}"/>
          </ac:spMkLst>
        </pc:spChg>
      </pc:sldChg>
      <pc:sldChg chg="add del">
        <pc:chgData name="Sidney Seckler" userId="73470fc2d5f88927" providerId="LiveId" clId="{DAB1B2FD-CBE1-4741-BE9F-5D0BACEBBAA7}" dt="2020-05-08T14:42:31.833" v="1978" actId="47"/>
        <pc:sldMkLst>
          <pc:docMk/>
          <pc:sldMk cId="38096025" sldId="594"/>
        </pc:sldMkLst>
      </pc:sldChg>
    </pc:docChg>
  </pc:docChgLst>
  <pc:docChgLst>
    <pc:chgData name="Sidney Seckler" userId="73470fc2d5f88927" providerId="LiveId" clId="{FA42D98F-61BE-4BA4-B5A5-8CDB77EF64BE}"/>
    <pc:docChg chg="undo custSel addSld delSld modSld modNotesMaster">
      <pc:chgData name="Sidney Seckler" userId="73470fc2d5f88927" providerId="LiveId" clId="{FA42D98F-61BE-4BA4-B5A5-8CDB77EF64BE}" dt="2020-06-25T15:15:09.036" v="4998" actId="20577"/>
      <pc:docMkLst>
        <pc:docMk/>
      </pc:docMkLst>
      <pc:sldChg chg="modSp mod">
        <pc:chgData name="Sidney Seckler" userId="73470fc2d5f88927" providerId="LiveId" clId="{FA42D98F-61BE-4BA4-B5A5-8CDB77EF64BE}" dt="2020-06-09T11:07:03.222" v="95" actId="6549"/>
        <pc:sldMkLst>
          <pc:docMk/>
          <pc:sldMk cId="0" sldId="257"/>
        </pc:sldMkLst>
        <pc:spChg chg="mod">
          <ac:chgData name="Sidney Seckler" userId="73470fc2d5f88927" providerId="LiveId" clId="{FA42D98F-61BE-4BA4-B5A5-8CDB77EF64BE}" dt="2020-06-09T11:07:03.222" v="95" actId="6549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FA42D98F-61BE-4BA4-B5A5-8CDB77EF64BE}" dt="2020-06-09T11:08:34.081" v="119" actId="47"/>
        <pc:sldMkLst>
          <pc:docMk/>
          <pc:sldMk cId="2918794442" sldId="265"/>
        </pc:sldMkLst>
      </pc:sldChg>
      <pc:sldChg chg="del">
        <pc:chgData name="Sidney Seckler" userId="73470fc2d5f88927" providerId="LiveId" clId="{FA42D98F-61BE-4BA4-B5A5-8CDB77EF64BE}" dt="2020-06-09T11:08:36.738" v="120" actId="47"/>
        <pc:sldMkLst>
          <pc:docMk/>
          <pc:sldMk cId="4217638356" sldId="266"/>
        </pc:sldMkLst>
      </pc:sldChg>
      <pc:sldChg chg="del">
        <pc:chgData name="Sidney Seckler" userId="73470fc2d5f88927" providerId="LiveId" clId="{FA42D98F-61BE-4BA4-B5A5-8CDB77EF64BE}" dt="2020-06-09T11:08:41.987" v="123" actId="47"/>
        <pc:sldMkLst>
          <pc:docMk/>
          <pc:sldMk cId="1236326705" sldId="268"/>
        </pc:sldMkLst>
      </pc:sldChg>
      <pc:sldChg chg="del">
        <pc:chgData name="Sidney Seckler" userId="73470fc2d5f88927" providerId="LiveId" clId="{FA42D98F-61BE-4BA4-B5A5-8CDB77EF64BE}" dt="2020-06-09T11:08:28.377" v="115" actId="47"/>
        <pc:sldMkLst>
          <pc:docMk/>
          <pc:sldMk cId="0" sldId="269"/>
        </pc:sldMkLst>
      </pc:sldChg>
      <pc:sldChg chg="del">
        <pc:chgData name="Sidney Seckler" userId="73470fc2d5f88927" providerId="LiveId" clId="{FA42D98F-61BE-4BA4-B5A5-8CDB77EF64BE}" dt="2020-06-09T11:08:43.524" v="125" actId="47"/>
        <pc:sldMkLst>
          <pc:docMk/>
          <pc:sldMk cId="1783974947" sldId="270"/>
        </pc:sldMkLst>
      </pc:sldChg>
      <pc:sldChg chg="del">
        <pc:chgData name="Sidney Seckler" userId="73470fc2d5f88927" providerId="LiveId" clId="{FA42D98F-61BE-4BA4-B5A5-8CDB77EF64BE}" dt="2020-06-09T11:08:44.290" v="126" actId="47"/>
        <pc:sldMkLst>
          <pc:docMk/>
          <pc:sldMk cId="2035876687" sldId="271"/>
        </pc:sldMkLst>
      </pc:sldChg>
      <pc:sldChg chg="del">
        <pc:chgData name="Sidney Seckler" userId="73470fc2d5f88927" providerId="LiveId" clId="{FA42D98F-61BE-4BA4-B5A5-8CDB77EF64BE}" dt="2020-06-09T11:08:45.001" v="127" actId="47"/>
        <pc:sldMkLst>
          <pc:docMk/>
          <pc:sldMk cId="2462316998" sldId="272"/>
        </pc:sldMkLst>
      </pc:sldChg>
      <pc:sldChg chg="del">
        <pc:chgData name="Sidney Seckler" userId="73470fc2d5f88927" providerId="LiveId" clId="{FA42D98F-61BE-4BA4-B5A5-8CDB77EF64BE}" dt="2020-06-09T11:08:46.111" v="128" actId="47"/>
        <pc:sldMkLst>
          <pc:docMk/>
          <pc:sldMk cId="2774318079" sldId="273"/>
        </pc:sldMkLst>
      </pc:sldChg>
      <pc:sldChg chg="del">
        <pc:chgData name="Sidney Seckler" userId="73470fc2d5f88927" providerId="LiveId" clId="{FA42D98F-61BE-4BA4-B5A5-8CDB77EF64BE}" dt="2020-06-09T11:08:31.159" v="117" actId="47"/>
        <pc:sldMkLst>
          <pc:docMk/>
          <pc:sldMk cId="0" sldId="274"/>
        </pc:sldMkLst>
      </pc:sldChg>
      <pc:sldChg chg="del">
        <pc:chgData name="Sidney Seckler" userId="73470fc2d5f88927" providerId="LiveId" clId="{FA42D98F-61BE-4BA4-B5A5-8CDB77EF64BE}" dt="2020-06-09T11:08:32.222" v="118" actId="47"/>
        <pc:sldMkLst>
          <pc:docMk/>
          <pc:sldMk cId="0" sldId="275"/>
        </pc:sldMkLst>
      </pc:sldChg>
      <pc:sldChg chg="del">
        <pc:chgData name="Sidney Seckler" userId="73470fc2d5f88927" providerId="LiveId" clId="{FA42D98F-61BE-4BA4-B5A5-8CDB77EF64BE}" dt="2020-06-09T11:10:14.581" v="134" actId="47"/>
        <pc:sldMkLst>
          <pc:docMk/>
          <pc:sldMk cId="2368984125" sldId="296"/>
        </pc:sldMkLst>
      </pc:sldChg>
      <pc:sldChg chg="del">
        <pc:chgData name="Sidney Seckler" userId="73470fc2d5f88927" providerId="LiveId" clId="{FA42D98F-61BE-4BA4-B5A5-8CDB77EF64BE}" dt="2020-06-09T11:10:15.536" v="135" actId="47"/>
        <pc:sldMkLst>
          <pc:docMk/>
          <pc:sldMk cId="1976470112" sldId="297"/>
        </pc:sldMkLst>
      </pc:sldChg>
      <pc:sldChg chg="del">
        <pc:chgData name="Sidney Seckler" userId="73470fc2d5f88927" providerId="LiveId" clId="{FA42D98F-61BE-4BA4-B5A5-8CDB77EF64BE}" dt="2020-06-09T11:10:18.427" v="137" actId="47"/>
        <pc:sldMkLst>
          <pc:docMk/>
          <pc:sldMk cId="3389630184" sldId="299"/>
        </pc:sldMkLst>
      </pc:sldChg>
      <pc:sldChg chg="del">
        <pc:chgData name="Sidney Seckler" userId="73470fc2d5f88927" providerId="LiveId" clId="{FA42D98F-61BE-4BA4-B5A5-8CDB77EF64BE}" dt="2020-06-09T11:10:19.646" v="138" actId="47"/>
        <pc:sldMkLst>
          <pc:docMk/>
          <pc:sldMk cId="3514504708" sldId="300"/>
        </pc:sldMkLst>
      </pc:sldChg>
      <pc:sldChg chg="del">
        <pc:chgData name="Sidney Seckler" userId="73470fc2d5f88927" providerId="LiveId" clId="{FA42D98F-61BE-4BA4-B5A5-8CDB77EF64BE}" dt="2020-06-09T11:10:21.446" v="140" actId="47"/>
        <pc:sldMkLst>
          <pc:docMk/>
          <pc:sldMk cId="1034170751" sldId="302"/>
        </pc:sldMkLst>
      </pc:sldChg>
      <pc:sldChg chg="del">
        <pc:chgData name="Sidney Seckler" userId="73470fc2d5f88927" providerId="LiveId" clId="{FA42D98F-61BE-4BA4-B5A5-8CDB77EF64BE}" dt="2020-06-09T11:10:22.196" v="141" actId="47"/>
        <pc:sldMkLst>
          <pc:docMk/>
          <pc:sldMk cId="657601869" sldId="304"/>
        </pc:sldMkLst>
      </pc:sldChg>
      <pc:sldChg chg="del">
        <pc:chgData name="Sidney Seckler" userId="73470fc2d5f88927" providerId="LiveId" clId="{FA42D98F-61BE-4BA4-B5A5-8CDB77EF64BE}" dt="2020-06-09T11:10:23.290" v="142" actId="47"/>
        <pc:sldMkLst>
          <pc:docMk/>
          <pc:sldMk cId="2385446230" sldId="305"/>
        </pc:sldMkLst>
      </pc:sldChg>
      <pc:sldChg chg="del">
        <pc:chgData name="Sidney Seckler" userId="73470fc2d5f88927" providerId="LiveId" clId="{FA42D98F-61BE-4BA4-B5A5-8CDB77EF64BE}" dt="2020-06-09T11:07:27.934" v="96" actId="47"/>
        <pc:sldMkLst>
          <pc:docMk/>
          <pc:sldMk cId="0" sldId="306"/>
        </pc:sldMkLst>
      </pc:sldChg>
      <pc:sldChg chg="del">
        <pc:chgData name="Sidney Seckler" userId="73470fc2d5f88927" providerId="LiveId" clId="{FA42D98F-61BE-4BA4-B5A5-8CDB77EF64BE}" dt="2020-06-09T11:10:25.395" v="144" actId="47"/>
        <pc:sldMkLst>
          <pc:docMk/>
          <pc:sldMk cId="2773760282" sldId="307"/>
        </pc:sldMkLst>
      </pc:sldChg>
      <pc:sldChg chg="del">
        <pc:chgData name="Sidney Seckler" userId="73470fc2d5f88927" providerId="LiveId" clId="{FA42D98F-61BE-4BA4-B5A5-8CDB77EF64BE}" dt="2020-06-09T11:10:26.426" v="145" actId="47"/>
        <pc:sldMkLst>
          <pc:docMk/>
          <pc:sldMk cId="3792783344" sldId="308"/>
        </pc:sldMkLst>
      </pc:sldChg>
      <pc:sldChg chg="del">
        <pc:chgData name="Sidney Seckler" userId="73470fc2d5f88927" providerId="LiveId" clId="{FA42D98F-61BE-4BA4-B5A5-8CDB77EF64BE}" dt="2020-06-09T11:10:27.489" v="146" actId="47"/>
        <pc:sldMkLst>
          <pc:docMk/>
          <pc:sldMk cId="3296386042" sldId="311"/>
        </pc:sldMkLst>
      </pc:sldChg>
      <pc:sldChg chg="modSp add mod">
        <pc:chgData name="Sidney Seckler" userId="73470fc2d5f88927" providerId="LiveId" clId="{FA42D98F-61BE-4BA4-B5A5-8CDB77EF64BE}" dt="2020-06-09T11:16:22.474" v="165" actId="14100"/>
        <pc:sldMkLst>
          <pc:docMk/>
          <pc:sldMk cId="1217082049" sldId="313"/>
        </pc:sldMkLst>
        <pc:spChg chg="mod">
          <ac:chgData name="Sidney Seckler" userId="73470fc2d5f88927" providerId="LiveId" clId="{FA42D98F-61BE-4BA4-B5A5-8CDB77EF64BE}" dt="2020-06-09T11:16:22.474" v="165" actId="14100"/>
          <ac:spMkLst>
            <pc:docMk/>
            <pc:sldMk cId="1217082049" sldId="313"/>
            <ac:spMk id="120842" creationId="{00000000-0000-0000-0000-000000000000}"/>
          </ac:spMkLst>
        </pc:spChg>
      </pc:sldChg>
      <pc:sldChg chg="addSp delSp modSp add mod">
        <pc:chgData name="Sidney Seckler" userId="73470fc2d5f88927" providerId="LiveId" clId="{FA42D98F-61BE-4BA4-B5A5-8CDB77EF64BE}" dt="2020-06-09T11:23:11.129" v="264" actId="1076"/>
        <pc:sldMkLst>
          <pc:docMk/>
          <pc:sldMk cId="519805916" sldId="314"/>
        </pc:sldMkLst>
        <pc:spChg chg="add del mod">
          <ac:chgData name="Sidney Seckler" userId="73470fc2d5f88927" providerId="LiveId" clId="{FA42D98F-61BE-4BA4-B5A5-8CDB77EF64BE}" dt="2020-06-09T11:18:22.472" v="185" actId="478"/>
          <ac:spMkLst>
            <pc:docMk/>
            <pc:sldMk cId="519805916" sldId="314"/>
            <ac:spMk id="12" creationId="{EAAFB83A-1C29-4450-8FA9-73878C2D1BD5}"/>
          </ac:spMkLst>
        </pc:spChg>
        <pc:spChg chg="add del mod">
          <ac:chgData name="Sidney Seckler" userId="73470fc2d5f88927" providerId="LiveId" clId="{FA42D98F-61BE-4BA4-B5A5-8CDB77EF64BE}" dt="2020-06-09T11:22:42.780" v="258" actId="478"/>
          <ac:spMkLst>
            <pc:docMk/>
            <pc:sldMk cId="519805916" sldId="314"/>
            <ac:spMk id="13" creationId="{D4F57799-D6FE-4954-859D-CD3DD8B11FE8}"/>
          </ac:spMkLst>
        </pc:spChg>
        <pc:spChg chg="add mod">
          <ac:chgData name="Sidney Seckler" userId="73470fc2d5f88927" providerId="LiveId" clId="{FA42D98F-61BE-4BA4-B5A5-8CDB77EF64BE}" dt="2020-06-09T11:18:24.910" v="186"/>
          <ac:spMkLst>
            <pc:docMk/>
            <pc:sldMk cId="519805916" sldId="314"/>
            <ac:spMk id="25" creationId="{C25EC4A7-8FD0-4739-9E2A-0FC3FEC48D76}"/>
          </ac:spMkLst>
        </pc:spChg>
        <pc:spChg chg="add del mod">
          <ac:chgData name="Sidney Seckler" userId="73470fc2d5f88927" providerId="LiveId" clId="{FA42D98F-61BE-4BA4-B5A5-8CDB77EF64BE}" dt="2020-06-09T11:22:47.785" v="259" actId="478"/>
          <ac:spMkLst>
            <pc:docMk/>
            <pc:sldMk cId="519805916" sldId="314"/>
            <ac:spMk id="27" creationId="{187D088D-19DB-4759-B065-1049626640D5}"/>
          </ac:spMkLst>
        </pc:spChg>
        <pc:spChg chg="del mod">
          <ac:chgData name="Sidney Seckler" userId="73470fc2d5f88927" providerId="LiveId" clId="{FA42D98F-61BE-4BA4-B5A5-8CDB77EF64BE}" dt="2020-06-09T11:18:18.582" v="184" actId="478"/>
          <ac:spMkLst>
            <pc:docMk/>
            <pc:sldMk cId="519805916" sldId="314"/>
            <ac:spMk id="229379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09T11:20:14.666" v="237" actId="1076"/>
          <ac:spMkLst>
            <pc:docMk/>
            <pc:sldMk cId="519805916" sldId="314"/>
            <ac:spMk id="229380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09T11:20:19.799" v="238" actId="478"/>
          <ac:spMkLst>
            <pc:docMk/>
            <pc:sldMk cId="519805916" sldId="314"/>
            <ac:spMk id="229381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09T11:19:10.376" v="194" actId="1076"/>
          <ac:spMkLst>
            <pc:docMk/>
            <pc:sldMk cId="519805916" sldId="314"/>
            <ac:spMk id="229383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09T11:23:11.129" v="264" actId="1076"/>
          <ac:spMkLst>
            <pc:docMk/>
            <pc:sldMk cId="519805916" sldId="314"/>
            <ac:spMk id="229384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09T11:23:07.192" v="263" actId="1076"/>
          <ac:spMkLst>
            <pc:docMk/>
            <pc:sldMk cId="519805916" sldId="314"/>
            <ac:spMk id="229385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09T11:23:02.019" v="262" actId="1076"/>
          <ac:spMkLst>
            <pc:docMk/>
            <pc:sldMk cId="519805916" sldId="314"/>
            <ac:spMk id="229388" creationId="{00000000-0000-0000-0000-000000000000}"/>
          </ac:spMkLst>
        </pc:spChg>
        <pc:graphicFrameChg chg="del mod replId">
          <ac:chgData name="Sidney Seckler" userId="73470fc2d5f88927" providerId="LiveId" clId="{FA42D98F-61BE-4BA4-B5A5-8CDB77EF64BE}" dt="2020-06-09T11:17:49.455" v="172"/>
          <ac:graphicFrameMkLst>
            <pc:docMk/>
            <pc:sldMk cId="519805916" sldId="31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09T11:17:49.455" v="172"/>
          <ac:graphicFrameMkLst>
            <pc:docMk/>
            <pc:sldMk cId="519805916" sldId="31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09T11:17:49.455" v="172"/>
          <ac:graphicFrameMkLst>
            <pc:docMk/>
            <pc:sldMk cId="519805916" sldId="31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09T11:17:49.455" v="172"/>
          <ac:graphicFrameMkLst>
            <pc:docMk/>
            <pc:sldMk cId="519805916" sldId="31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09T11:17:49.455" v="172"/>
          <ac:graphicFrameMkLst>
            <pc:docMk/>
            <pc:sldMk cId="519805916" sldId="314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FA42D98F-61BE-4BA4-B5A5-8CDB77EF64BE}" dt="2020-06-09T11:23:11.129" v="264" actId="1076"/>
          <ac:cxnSpMkLst>
            <pc:docMk/>
            <pc:sldMk cId="519805916" sldId="314"/>
            <ac:cxnSpMk id="15" creationId="{9BF7A1C1-9549-4DAA-BE64-4A2F12F6B3AC}"/>
          </ac:cxnSpMkLst>
        </pc:cxnChg>
        <pc:cxnChg chg="add mod">
          <ac:chgData name="Sidney Seckler" userId="73470fc2d5f88927" providerId="LiveId" clId="{FA42D98F-61BE-4BA4-B5A5-8CDB77EF64BE}" dt="2020-06-09T11:23:11.129" v="264" actId="1076"/>
          <ac:cxnSpMkLst>
            <pc:docMk/>
            <pc:sldMk cId="519805916" sldId="314"/>
            <ac:cxnSpMk id="17" creationId="{76A04212-6724-4BC1-A280-EE760E792BE5}"/>
          </ac:cxnSpMkLst>
        </pc:cxnChg>
        <pc:cxnChg chg="del mod">
          <ac:chgData name="Sidney Seckler" userId="73470fc2d5f88927" providerId="LiveId" clId="{FA42D98F-61BE-4BA4-B5A5-8CDB77EF64BE}" dt="2020-06-09T11:18:56.611" v="190" actId="478"/>
          <ac:cxnSpMkLst>
            <pc:docMk/>
            <pc:sldMk cId="519805916" sldId="314"/>
            <ac:cxnSpMk id="229382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09T11:18:53.971" v="189" actId="478"/>
          <ac:cxnSpMkLst>
            <pc:docMk/>
            <pc:sldMk cId="519805916" sldId="314"/>
            <ac:cxnSpMk id="229386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09T11:18:59.120" v="191" actId="478"/>
          <ac:cxnSpMkLst>
            <pc:docMk/>
            <pc:sldMk cId="519805916" sldId="314"/>
            <ac:cxnSpMk id="229387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09T11:19:01.923" v="192" actId="478"/>
          <ac:cxnSpMkLst>
            <pc:docMk/>
            <pc:sldMk cId="519805916" sldId="314"/>
            <ac:cxnSpMk id="229389" creationId="{00000000-0000-0000-0000-000000000000}"/>
          </ac:cxnSpMkLst>
        </pc:cxnChg>
      </pc:sldChg>
      <pc:sldChg chg="addSp delSp modSp add mod">
        <pc:chgData name="Sidney Seckler" userId="73470fc2d5f88927" providerId="LiveId" clId="{FA42D98F-61BE-4BA4-B5A5-8CDB77EF64BE}" dt="2020-06-09T11:25:19.334" v="304" actId="255"/>
        <pc:sldMkLst>
          <pc:docMk/>
          <pc:sldMk cId="2932823146" sldId="315"/>
        </pc:sldMkLst>
        <pc:spChg chg="add del mod">
          <ac:chgData name="Sidney Seckler" userId="73470fc2d5f88927" providerId="LiveId" clId="{FA42D98F-61BE-4BA4-B5A5-8CDB77EF64BE}" dt="2020-06-09T11:23:55.269" v="267" actId="478"/>
          <ac:spMkLst>
            <pc:docMk/>
            <pc:sldMk cId="2932823146" sldId="315"/>
            <ac:spMk id="2" creationId="{43342014-115D-40C9-A286-4ADCA30DCC21}"/>
          </ac:spMkLst>
        </pc:spChg>
        <pc:spChg chg="add mod">
          <ac:chgData name="Sidney Seckler" userId="73470fc2d5f88927" providerId="LiveId" clId="{FA42D98F-61BE-4BA4-B5A5-8CDB77EF64BE}" dt="2020-06-09T11:24:23.005" v="272"/>
          <ac:spMkLst>
            <pc:docMk/>
            <pc:sldMk cId="2932823146" sldId="315"/>
            <ac:spMk id="14" creationId="{B1AEAE33-6423-4521-B278-7CBF7E06CFC7}"/>
          </ac:spMkLst>
        </pc:spChg>
        <pc:spChg chg="del">
          <ac:chgData name="Sidney Seckler" userId="73470fc2d5f88927" providerId="LiveId" clId="{FA42D98F-61BE-4BA4-B5A5-8CDB77EF64BE}" dt="2020-06-09T11:23:49.065" v="266" actId="478"/>
          <ac:spMkLst>
            <pc:docMk/>
            <pc:sldMk cId="2932823146" sldId="315"/>
            <ac:spMk id="231427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09T11:25:14.270" v="303" actId="255"/>
          <ac:spMkLst>
            <pc:docMk/>
            <pc:sldMk cId="2932823146" sldId="315"/>
            <ac:spMk id="231436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09T11:25:19.334" v="304" actId="255"/>
          <ac:spMkLst>
            <pc:docMk/>
            <pc:sldMk cId="2932823146" sldId="315"/>
            <ac:spMk id="231443" creationId="{00000000-0000-0000-0000-000000000000}"/>
          </ac:spMkLst>
        </pc:spChg>
        <pc:graphicFrameChg chg="del mod replId">
          <ac:chgData name="Sidney Seckler" userId="73470fc2d5f88927" providerId="LiveId" clId="{FA42D98F-61BE-4BA4-B5A5-8CDB77EF64BE}" dt="2020-06-09T11:24:35.712" v="281"/>
          <ac:graphicFrameMkLst>
            <pc:docMk/>
            <pc:sldMk cId="2932823146" sldId="315"/>
            <ac:graphicFrameMk id="3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09T11:24:35.712" v="281"/>
          <ac:graphicFrameMkLst>
            <pc:docMk/>
            <pc:sldMk cId="2932823146" sldId="315"/>
            <ac:graphicFrameMk id="5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FA42D98F-61BE-4BA4-B5A5-8CDB77EF64BE}" dt="2020-06-09T11:26:39.394" v="331" actId="20577"/>
        <pc:sldMkLst>
          <pc:docMk/>
          <pc:sldMk cId="941724180" sldId="316"/>
        </pc:sldMkLst>
        <pc:spChg chg="add del mod">
          <ac:chgData name="Sidney Seckler" userId="73470fc2d5f88927" providerId="LiveId" clId="{FA42D98F-61BE-4BA4-B5A5-8CDB77EF64BE}" dt="2020-06-09T11:24:04.036" v="269" actId="478"/>
          <ac:spMkLst>
            <pc:docMk/>
            <pc:sldMk cId="941724180" sldId="316"/>
            <ac:spMk id="2" creationId="{FBA3D096-5716-4D10-B385-5C5EF45FCE21}"/>
          </ac:spMkLst>
        </pc:spChg>
        <pc:spChg chg="add mod">
          <ac:chgData name="Sidney Seckler" userId="73470fc2d5f88927" providerId="LiveId" clId="{FA42D98F-61BE-4BA4-B5A5-8CDB77EF64BE}" dt="2020-06-09T11:24:26.986" v="273"/>
          <ac:spMkLst>
            <pc:docMk/>
            <pc:sldMk cId="941724180" sldId="316"/>
            <ac:spMk id="13" creationId="{575B65FD-CD40-4CA9-AA2C-12D9B60FA143}"/>
          </ac:spMkLst>
        </pc:spChg>
        <pc:spChg chg="del">
          <ac:chgData name="Sidney Seckler" userId="73470fc2d5f88927" providerId="LiveId" clId="{FA42D98F-61BE-4BA4-B5A5-8CDB77EF64BE}" dt="2020-06-09T11:24:01.176" v="268" actId="478"/>
          <ac:spMkLst>
            <pc:docMk/>
            <pc:sldMk cId="941724180" sldId="316"/>
            <ac:spMk id="232451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09T11:26:32.410" v="322" actId="20577"/>
          <ac:spMkLst>
            <pc:docMk/>
            <pc:sldMk cId="941724180" sldId="316"/>
            <ac:spMk id="232452" creationId="{00000000-0000-0000-0000-000000000000}"/>
          </ac:spMkLst>
        </pc:spChg>
        <pc:spChg chg="mod">
          <ac:chgData name="Sidney Seckler" userId="73470fc2d5f88927" providerId="LiveId" clId="{FA42D98F-61BE-4BA4-B5A5-8CDB77EF64BE}" dt="2020-06-09T11:25:45.740" v="305" actId="255"/>
          <ac:spMkLst>
            <pc:docMk/>
            <pc:sldMk cId="941724180" sldId="316"/>
            <ac:spMk id="232461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09T11:26:39.394" v="331" actId="20577"/>
          <ac:spMkLst>
            <pc:docMk/>
            <pc:sldMk cId="941724180" sldId="316"/>
            <ac:spMk id="232462" creationId="{00000000-0000-0000-0000-000000000000}"/>
          </ac:spMkLst>
        </pc:spChg>
        <pc:graphicFrameChg chg="del mod replId">
          <ac:chgData name="Sidney Seckler" userId="73470fc2d5f88927" providerId="LiveId" clId="{FA42D98F-61BE-4BA4-B5A5-8CDB77EF64BE}" dt="2020-06-09T11:24:35.712" v="281"/>
          <ac:graphicFrameMkLst>
            <pc:docMk/>
            <pc:sldMk cId="941724180" sldId="316"/>
            <ac:graphicFrameMk id="3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09T11:24:35.712" v="281"/>
          <ac:graphicFrameMkLst>
            <pc:docMk/>
            <pc:sldMk cId="941724180" sldId="316"/>
            <ac:graphicFrameMk id="5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FA42D98F-61BE-4BA4-B5A5-8CDB77EF64BE}" dt="2020-06-09T11:27:16.503" v="338" actId="14100"/>
        <pc:sldMkLst>
          <pc:docMk/>
          <pc:sldMk cId="1731258984" sldId="317"/>
        </pc:sldMkLst>
        <pc:spChg chg="add del mod">
          <ac:chgData name="Sidney Seckler" userId="73470fc2d5f88927" providerId="LiveId" clId="{FA42D98F-61BE-4BA4-B5A5-8CDB77EF64BE}" dt="2020-06-09T11:24:12.724" v="271" actId="478"/>
          <ac:spMkLst>
            <pc:docMk/>
            <pc:sldMk cId="1731258984" sldId="317"/>
            <ac:spMk id="2" creationId="{83087678-9C32-411E-BE03-62726BBAE8C0}"/>
          </ac:spMkLst>
        </pc:spChg>
        <pc:spChg chg="add mod">
          <ac:chgData name="Sidney Seckler" userId="73470fc2d5f88927" providerId="LiveId" clId="{FA42D98F-61BE-4BA4-B5A5-8CDB77EF64BE}" dt="2020-06-09T11:24:29.722" v="274"/>
          <ac:spMkLst>
            <pc:docMk/>
            <pc:sldMk cId="1731258984" sldId="317"/>
            <ac:spMk id="13" creationId="{E5177C08-A30D-4340-93EB-56A83BAD67AB}"/>
          </ac:spMkLst>
        </pc:spChg>
        <pc:spChg chg="del">
          <ac:chgData name="Sidney Seckler" userId="73470fc2d5f88927" providerId="LiveId" clId="{FA42D98F-61BE-4BA4-B5A5-8CDB77EF64BE}" dt="2020-06-09T11:24:10.185" v="270" actId="478"/>
          <ac:spMkLst>
            <pc:docMk/>
            <pc:sldMk cId="1731258984" sldId="317"/>
            <ac:spMk id="233475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09T11:27:04.800" v="334" actId="14100"/>
          <ac:spMkLst>
            <pc:docMk/>
            <pc:sldMk cId="1731258984" sldId="317"/>
            <ac:spMk id="233476" creationId="{00000000-0000-0000-0000-000000000000}"/>
          </ac:spMkLst>
        </pc:spChg>
        <pc:spChg chg="mod">
          <ac:chgData name="Sidney Seckler" userId="73470fc2d5f88927" providerId="LiveId" clId="{FA42D98F-61BE-4BA4-B5A5-8CDB77EF64BE}" dt="2020-06-09T11:26:57.737" v="332" actId="255"/>
          <ac:spMkLst>
            <pc:docMk/>
            <pc:sldMk cId="1731258984" sldId="317"/>
            <ac:spMk id="233482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09T11:27:16.503" v="338" actId="14100"/>
          <ac:spMkLst>
            <pc:docMk/>
            <pc:sldMk cId="1731258984" sldId="317"/>
            <ac:spMk id="233484" creationId="{00000000-0000-0000-0000-000000000000}"/>
          </ac:spMkLst>
        </pc:spChg>
        <pc:graphicFrameChg chg="del mod replId">
          <ac:chgData name="Sidney Seckler" userId="73470fc2d5f88927" providerId="LiveId" clId="{FA42D98F-61BE-4BA4-B5A5-8CDB77EF64BE}" dt="2020-06-09T11:24:35.712" v="281"/>
          <ac:graphicFrameMkLst>
            <pc:docMk/>
            <pc:sldMk cId="1731258984" sldId="317"/>
            <ac:graphicFrameMk id="3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09T11:24:35.712" v="281"/>
          <ac:graphicFrameMkLst>
            <pc:docMk/>
            <pc:sldMk cId="1731258984" sldId="317"/>
            <ac:graphicFrameMk id="5" creationId="{00000000-0000-0000-0000-000000000000}"/>
          </ac:graphicFrameMkLst>
        </pc:graphicFrameChg>
      </pc:sldChg>
      <pc:sldChg chg="modSp add mod">
        <pc:chgData name="Sidney Seckler" userId="73470fc2d5f88927" providerId="LiveId" clId="{FA42D98F-61BE-4BA4-B5A5-8CDB77EF64BE}" dt="2020-06-10T12:14:11.522" v="441" actId="208"/>
        <pc:sldMkLst>
          <pc:docMk/>
          <pc:sldMk cId="2057770766" sldId="318"/>
        </pc:sldMkLst>
        <pc:spChg chg="mod">
          <ac:chgData name="Sidney Seckler" userId="73470fc2d5f88927" providerId="LiveId" clId="{FA42D98F-61BE-4BA4-B5A5-8CDB77EF64BE}" dt="2020-06-10T12:13:54.797" v="439" actId="207"/>
          <ac:spMkLst>
            <pc:docMk/>
            <pc:sldMk cId="2057770766" sldId="318"/>
            <ac:spMk id="425989" creationId="{00000000-0000-0000-0000-000000000000}"/>
          </ac:spMkLst>
        </pc:spChg>
        <pc:spChg chg="mod">
          <ac:chgData name="Sidney Seckler" userId="73470fc2d5f88927" providerId="LiveId" clId="{FA42D98F-61BE-4BA4-B5A5-8CDB77EF64BE}" dt="2020-06-10T12:13:54.797" v="439" actId="207"/>
          <ac:spMkLst>
            <pc:docMk/>
            <pc:sldMk cId="2057770766" sldId="318"/>
            <ac:spMk id="425990" creationId="{00000000-0000-0000-0000-000000000000}"/>
          </ac:spMkLst>
        </pc:spChg>
        <pc:spChg chg="mod">
          <ac:chgData name="Sidney Seckler" userId="73470fc2d5f88927" providerId="LiveId" clId="{FA42D98F-61BE-4BA4-B5A5-8CDB77EF64BE}" dt="2020-06-10T12:13:54.797" v="439" actId="207"/>
          <ac:spMkLst>
            <pc:docMk/>
            <pc:sldMk cId="2057770766" sldId="318"/>
            <ac:spMk id="425991" creationId="{00000000-0000-0000-0000-000000000000}"/>
          </ac:spMkLst>
        </pc:spChg>
        <pc:spChg chg="mod">
          <ac:chgData name="Sidney Seckler" userId="73470fc2d5f88927" providerId="LiveId" clId="{FA42D98F-61BE-4BA4-B5A5-8CDB77EF64BE}" dt="2020-06-10T12:13:54.797" v="439" actId="207"/>
          <ac:spMkLst>
            <pc:docMk/>
            <pc:sldMk cId="2057770766" sldId="318"/>
            <ac:spMk id="425993" creationId="{00000000-0000-0000-0000-000000000000}"/>
          </ac:spMkLst>
        </pc:spChg>
        <pc:spChg chg="mod">
          <ac:chgData name="Sidney Seckler" userId="73470fc2d5f88927" providerId="LiveId" clId="{FA42D98F-61BE-4BA4-B5A5-8CDB77EF64BE}" dt="2020-06-10T12:13:36.819" v="438" actId="27636"/>
          <ac:spMkLst>
            <pc:docMk/>
            <pc:sldMk cId="2057770766" sldId="318"/>
            <ac:spMk id="425996" creationId="{00000000-0000-0000-0000-000000000000}"/>
          </ac:spMkLst>
        </pc:spChg>
        <pc:cxnChg chg="mod">
          <ac:chgData name="Sidney Seckler" userId="73470fc2d5f88927" providerId="LiveId" clId="{FA42D98F-61BE-4BA4-B5A5-8CDB77EF64BE}" dt="2020-06-10T12:14:11.522" v="441" actId="208"/>
          <ac:cxnSpMkLst>
            <pc:docMk/>
            <pc:sldMk cId="2057770766" sldId="318"/>
            <ac:cxnSpMk id="425992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0T12:14:06.142" v="440" actId="208"/>
          <ac:cxnSpMkLst>
            <pc:docMk/>
            <pc:sldMk cId="2057770766" sldId="318"/>
            <ac:cxnSpMk id="425994" creationId="{00000000-0000-0000-0000-000000000000}"/>
          </ac:cxnSpMkLst>
        </pc:cxnChg>
      </pc:sldChg>
      <pc:sldChg chg="modSp mod">
        <pc:chgData name="Sidney Seckler" userId="73470fc2d5f88927" providerId="LiveId" clId="{FA42D98F-61BE-4BA4-B5A5-8CDB77EF64BE}" dt="2020-06-10T12:15:42.458" v="460" actId="208"/>
        <pc:sldMkLst>
          <pc:docMk/>
          <pc:sldMk cId="955830464" sldId="319"/>
        </pc:sldMkLst>
        <pc:spChg chg="mod">
          <ac:chgData name="Sidney Seckler" userId="73470fc2d5f88927" providerId="LiveId" clId="{FA42D98F-61BE-4BA4-B5A5-8CDB77EF64BE}" dt="2020-06-10T12:14:35.284" v="447" actId="1076"/>
          <ac:spMkLst>
            <pc:docMk/>
            <pc:sldMk cId="955830464" sldId="319"/>
            <ac:spMk id="427012" creationId="{00000000-0000-0000-0000-000000000000}"/>
          </ac:spMkLst>
        </pc:spChg>
        <pc:spChg chg="mod">
          <ac:chgData name="Sidney Seckler" userId="73470fc2d5f88927" providerId="LiveId" clId="{FA42D98F-61BE-4BA4-B5A5-8CDB77EF64BE}" dt="2020-06-10T12:15:21.361" v="456" actId="1076"/>
          <ac:spMkLst>
            <pc:docMk/>
            <pc:sldMk cId="955830464" sldId="319"/>
            <ac:spMk id="427013" creationId="{00000000-0000-0000-0000-000000000000}"/>
          </ac:spMkLst>
        </pc:spChg>
        <pc:spChg chg="mod">
          <ac:chgData name="Sidney Seckler" userId="73470fc2d5f88927" providerId="LiveId" clId="{FA42D98F-61BE-4BA4-B5A5-8CDB77EF64BE}" dt="2020-06-10T12:14:41.394" v="448" actId="1076"/>
          <ac:spMkLst>
            <pc:docMk/>
            <pc:sldMk cId="955830464" sldId="319"/>
            <ac:spMk id="427016" creationId="{00000000-0000-0000-0000-000000000000}"/>
          </ac:spMkLst>
        </pc:spChg>
        <pc:spChg chg="mod">
          <ac:chgData name="Sidney Seckler" userId="73470fc2d5f88927" providerId="LiveId" clId="{FA42D98F-61BE-4BA4-B5A5-8CDB77EF64BE}" dt="2020-06-10T12:15:00.380" v="453" actId="207"/>
          <ac:spMkLst>
            <pc:docMk/>
            <pc:sldMk cId="955830464" sldId="319"/>
            <ac:spMk id="427017" creationId="{00000000-0000-0000-0000-000000000000}"/>
          </ac:spMkLst>
        </pc:spChg>
        <pc:spChg chg="mod">
          <ac:chgData name="Sidney Seckler" userId="73470fc2d5f88927" providerId="LiveId" clId="{FA42D98F-61BE-4BA4-B5A5-8CDB77EF64BE}" dt="2020-06-10T12:14:43.364" v="449" actId="1076"/>
          <ac:spMkLst>
            <pc:docMk/>
            <pc:sldMk cId="955830464" sldId="319"/>
            <ac:spMk id="427019" creationId="{00000000-0000-0000-0000-000000000000}"/>
          </ac:spMkLst>
        </pc:spChg>
        <pc:spChg chg="mod">
          <ac:chgData name="Sidney Seckler" userId="73470fc2d5f88927" providerId="LiveId" clId="{FA42D98F-61BE-4BA4-B5A5-8CDB77EF64BE}" dt="2020-06-10T12:15:33.489" v="458" actId="1076"/>
          <ac:spMkLst>
            <pc:docMk/>
            <pc:sldMk cId="955830464" sldId="319"/>
            <ac:spMk id="427020" creationId="{00000000-0000-0000-0000-000000000000}"/>
          </ac:spMkLst>
        </pc:spChg>
        <pc:spChg chg="mod">
          <ac:chgData name="Sidney Seckler" userId="73470fc2d5f88927" providerId="LiveId" clId="{FA42D98F-61BE-4BA4-B5A5-8CDB77EF64BE}" dt="2020-06-10T12:14:23.706" v="445" actId="27636"/>
          <ac:spMkLst>
            <pc:docMk/>
            <pc:sldMk cId="955830464" sldId="319"/>
            <ac:spMk id="427023" creationId="{00000000-0000-0000-0000-000000000000}"/>
          </ac:spMkLst>
        </pc:spChg>
        <pc:picChg chg="mod">
          <ac:chgData name="Sidney Seckler" userId="73470fc2d5f88927" providerId="LiveId" clId="{FA42D98F-61BE-4BA4-B5A5-8CDB77EF64BE}" dt="2020-06-10T12:14:30.517" v="446" actId="14100"/>
          <ac:picMkLst>
            <pc:docMk/>
            <pc:sldMk cId="955830464" sldId="319"/>
            <ac:picMk id="427010" creationId="{00000000-0000-0000-0000-000000000000}"/>
          </ac:picMkLst>
        </pc:picChg>
        <pc:cxnChg chg="mod">
          <ac:chgData name="Sidney Seckler" userId="73470fc2d5f88927" providerId="LiveId" clId="{FA42D98F-61BE-4BA4-B5A5-8CDB77EF64BE}" dt="2020-06-10T12:15:27.658" v="457" actId="14100"/>
          <ac:cxnSpMkLst>
            <pc:docMk/>
            <pc:sldMk cId="955830464" sldId="319"/>
            <ac:cxnSpMk id="427014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0T12:15:08.128" v="454" actId="208"/>
          <ac:cxnSpMkLst>
            <pc:docMk/>
            <pc:sldMk cId="955830464" sldId="319"/>
            <ac:cxnSpMk id="427018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0T12:15:42.458" v="460" actId="208"/>
          <ac:cxnSpMkLst>
            <pc:docMk/>
            <pc:sldMk cId="955830464" sldId="319"/>
            <ac:cxnSpMk id="427021" creationId="{00000000-0000-0000-0000-000000000000}"/>
          </ac:cxnSpMkLst>
        </pc:cxnChg>
      </pc:sldChg>
      <pc:sldChg chg="modSp mod">
        <pc:chgData name="Sidney Seckler" userId="73470fc2d5f88927" providerId="LiveId" clId="{FA42D98F-61BE-4BA4-B5A5-8CDB77EF64BE}" dt="2020-06-10T12:16:01.238" v="467" actId="1076"/>
        <pc:sldMkLst>
          <pc:docMk/>
          <pc:sldMk cId="2239611558" sldId="320"/>
        </pc:sldMkLst>
        <pc:spChg chg="mod">
          <ac:chgData name="Sidney Seckler" userId="73470fc2d5f88927" providerId="LiveId" clId="{FA42D98F-61BE-4BA4-B5A5-8CDB77EF64BE}" dt="2020-06-10T12:15:56.374" v="465" actId="1076"/>
          <ac:spMkLst>
            <pc:docMk/>
            <pc:sldMk cId="2239611558" sldId="320"/>
            <ac:spMk id="403460" creationId="{00000000-0000-0000-0000-000000000000}"/>
          </ac:spMkLst>
        </pc:spChg>
        <pc:picChg chg="mod">
          <ac:chgData name="Sidney Seckler" userId="73470fc2d5f88927" providerId="LiveId" clId="{FA42D98F-61BE-4BA4-B5A5-8CDB77EF64BE}" dt="2020-06-10T12:16:01.238" v="467" actId="1076"/>
          <ac:picMkLst>
            <pc:docMk/>
            <pc:sldMk cId="2239611558" sldId="320"/>
            <ac:picMk id="403462" creationId="{00000000-0000-0000-0000-000000000000}"/>
          </ac:picMkLst>
        </pc:picChg>
      </pc:sldChg>
      <pc:sldChg chg="modSp add mod">
        <pc:chgData name="Sidney Seckler" userId="73470fc2d5f88927" providerId="LiveId" clId="{FA42D98F-61BE-4BA4-B5A5-8CDB77EF64BE}" dt="2020-06-10T12:16:22.674" v="475" actId="1076"/>
        <pc:sldMkLst>
          <pc:docMk/>
          <pc:sldMk cId="2739149228" sldId="321"/>
        </pc:sldMkLst>
        <pc:spChg chg="mod">
          <ac:chgData name="Sidney Seckler" userId="73470fc2d5f88927" providerId="LiveId" clId="{FA42D98F-61BE-4BA4-B5A5-8CDB77EF64BE}" dt="2020-06-10T12:16:14.970" v="472" actId="1076"/>
          <ac:spMkLst>
            <pc:docMk/>
            <pc:sldMk cId="2739149228" sldId="321"/>
            <ac:spMk id="404483" creationId="{00000000-0000-0000-0000-000000000000}"/>
          </ac:spMkLst>
        </pc:spChg>
        <pc:picChg chg="mod">
          <ac:chgData name="Sidney Seckler" userId="73470fc2d5f88927" providerId="LiveId" clId="{FA42D98F-61BE-4BA4-B5A5-8CDB77EF64BE}" dt="2020-06-10T12:16:18.160" v="473" actId="14100"/>
          <ac:picMkLst>
            <pc:docMk/>
            <pc:sldMk cId="2739149228" sldId="321"/>
            <ac:picMk id="404487" creationId="{00000000-0000-0000-0000-000000000000}"/>
          </ac:picMkLst>
        </pc:picChg>
        <pc:picChg chg="mod">
          <ac:chgData name="Sidney Seckler" userId="73470fc2d5f88927" providerId="LiveId" clId="{FA42D98F-61BE-4BA4-B5A5-8CDB77EF64BE}" dt="2020-06-10T12:16:22.674" v="475" actId="1076"/>
          <ac:picMkLst>
            <pc:docMk/>
            <pc:sldMk cId="2739149228" sldId="321"/>
            <ac:picMk id="404489" creationId="{00000000-0000-0000-0000-000000000000}"/>
          </ac:picMkLst>
        </pc:picChg>
      </pc:sldChg>
      <pc:sldChg chg="modSp add mod">
        <pc:chgData name="Sidney Seckler" userId="73470fc2d5f88927" providerId="LiveId" clId="{FA42D98F-61BE-4BA4-B5A5-8CDB77EF64BE}" dt="2020-06-10T12:16:48.784" v="487" actId="1076"/>
        <pc:sldMkLst>
          <pc:docMk/>
          <pc:sldMk cId="570887846" sldId="322"/>
        </pc:sldMkLst>
        <pc:spChg chg="mod">
          <ac:chgData name="Sidney Seckler" userId="73470fc2d5f88927" providerId="LiveId" clId="{FA42D98F-61BE-4BA4-B5A5-8CDB77EF64BE}" dt="2020-06-10T12:16:34.402" v="480" actId="1076"/>
          <ac:spMkLst>
            <pc:docMk/>
            <pc:sldMk cId="570887846" sldId="322"/>
            <ac:spMk id="408579" creationId="{00000000-0000-0000-0000-000000000000}"/>
          </ac:spMkLst>
        </pc:spChg>
        <pc:picChg chg="mod">
          <ac:chgData name="Sidney Seckler" userId="73470fc2d5f88927" providerId="LiveId" clId="{FA42D98F-61BE-4BA4-B5A5-8CDB77EF64BE}" dt="2020-06-10T12:16:48.784" v="487" actId="1076"/>
          <ac:picMkLst>
            <pc:docMk/>
            <pc:sldMk cId="570887846" sldId="322"/>
            <ac:picMk id="408580" creationId="{00000000-0000-0000-0000-000000000000}"/>
          </ac:picMkLst>
        </pc:picChg>
        <pc:picChg chg="mod">
          <ac:chgData name="Sidney Seckler" userId="73470fc2d5f88927" providerId="LiveId" clId="{FA42D98F-61BE-4BA4-B5A5-8CDB77EF64BE}" dt="2020-06-10T12:16:47.147" v="486" actId="1076"/>
          <ac:picMkLst>
            <pc:docMk/>
            <pc:sldMk cId="570887846" sldId="322"/>
            <ac:picMk id="408582" creationId="{00000000-0000-0000-0000-000000000000}"/>
          </ac:picMkLst>
        </pc:picChg>
      </pc:sldChg>
      <pc:sldChg chg="modSp add mod">
        <pc:chgData name="Sidney Seckler" userId="73470fc2d5f88927" providerId="LiveId" clId="{FA42D98F-61BE-4BA4-B5A5-8CDB77EF64BE}" dt="2020-06-10T12:17:19.690" v="501" actId="14100"/>
        <pc:sldMkLst>
          <pc:docMk/>
          <pc:sldMk cId="2182950850" sldId="323"/>
        </pc:sldMkLst>
        <pc:spChg chg="mod">
          <ac:chgData name="Sidney Seckler" userId="73470fc2d5f88927" providerId="LiveId" clId="{FA42D98F-61BE-4BA4-B5A5-8CDB77EF64BE}" dt="2020-06-10T12:17:00.996" v="492" actId="1076"/>
          <ac:spMkLst>
            <pc:docMk/>
            <pc:sldMk cId="2182950850" sldId="323"/>
            <ac:spMk id="409603" creationId="{00000000-0000-0000-0000-000000000000}"/>
          </ac:spMkLst>
        </pc:spChg>
        <pc:picChg chg="mod">
          <ac:chgData name="Sidney Seckler" userId="73470fc2d5f88927" providerId="LiveId" clId="{FA42D98F-61BE-4BA4-B5A5-8CDB77EF64BE}" dt="2020-06-10T12:17:15.049" v="499" actId="1076"/>
          <ac:picMkLst>
            <pc:docMk/>
            <pc:sldMk cId="2182950850" sldId="323"/>
            <ac:picMk id="409604" creationId="{00000000-0000-0000-0000-000000000000}"/>
          </ac:picMkLst>
        </pc:picChg>
        <pc:picChg chg="mod">
          <ac:chgData name="Sidney Seckler" userId="73470fc2d5f88927" providerId="LiveId" clId="{FA42D98F-61BE-4BA4-B5A5-8CDB77EF64BE}" dt="2020-06-10T12:17:19.690" v="501" actId="14100"/>
          <ac:picMkLst>
            <pc:docMk/>
            <pc:sldMk cId="2182950850" sldId="323"/>
            <ac:picMk id="409606" creationId="{00000000-0000-0000-0000-000000000000}"/>
          </ac:picMkLst>
        </pc:picChg>
      </pc:sldChg>
      <pc:sldChg chg="modSp add mod">
        <pc:chgData name="Sidney Seckler" userId="73470fc2d5f88927" providerId="LiveId" clId="{FA42D98F-61BE-4BA4-B5A5-8CDB77EF64BE}" dt="2020-06-10T12:17:37.366" v="508" actId="1076"/>
        <pc:sldMkLst>
          <pc:docMk/>
          <pc:sldMk cId="1907595945" sldId="324"/>
        </pc:sldMkLst>
        <pc:spChg chg="mod">
          <ac:chgData name="Sidney Seckler" userId="73470fc2d5f88927" providerId="LiveId" clId="{FA42D98F-61BE-4BA4-B5A5-8CDB77EF64BE}" dt="2020-06-10T12:17:32.987" v="506" actId="1076"/>
          <ac:spMkLst>
            <pc:docMk/>
            <pc:sldMk cId="1907595945" sldId="324"/>
            <ac:spMk id="410627" creationId="{00000000-0000-0000-0000-000000000000}"/>
          </ac:spMkLst>
        </pc:spChg>
        <pc:picChg chg="mod">
          <ac:chgData name="Sidney Seckler" userId="73470fc2d5f88927" providerId="LiveId" clId="{FA42D98F-61BE-4BA4-B5A5-8CDB77EF64BE}" dt="2020-06-10T12:17:37.366" v="508" actId="1076"/>
          <ac:picMkLst>
            <pc:docMk/>
            <pc:sldMk cId="1907595945" sldId="324"/>
            <ac:picMk id="410630" creationId="{00000000-0000-0000-0000-000000000000}"/>
          </ac:picMkLst>
        </pc:picChg>
      </pc:sldChg>
      <pc:sldChg chg="modSp mod">
        <pc:chgData name="Sidney Seckler" userId="73470fc2d5f88927" providerId="LiveId" clId="{FA42D98F-61BE-4BA4-B5A5-8CDB77EF64BE}" dt="2020-06-10T12:18:09.503" v="517" actId="1076"/>
        <pc:sldMkLst>
          <pc:docMk/>
          <pc:sldMk cId="2497309779" sldId="325"/>
        </pc:sldMkLst>
        <pc:spChg chg="mod">
          <ac:chgData name="Sidney Seckler" userId="73470fc2d5f88927" providerId="LiveId" clId="{FA42D98F-61BE-4BA4-B5A5-8CDB77EF64BE}" dt="2020-06-10T12:17:55.984" v="513" actId="1076"/>
          <ac:spMkLst>
            <pc:docMk/>
            <pc:sldMk cId="2497309779" sldId="325"/>
            <ac:spMk id="412675" creationId="{00000000-0000-0000-0000-000000000000}"/>
          </ac:spMkLst>
        </pc:spChg>
        <pc:picChg chg="mod">
          <ac:chgData name="Sidney Seckler" userId="73470fc2d5f88927" providerId="LiveId" clId="{FA42D98F-61BE-4BA4-B5A5-8CDB77EF64BE}" dt="2020-06-10T12:18:04.240" v="516" actId="14100"/>
          <ac:picMkLst>
            <pc:docMk/>
            <pc:sldMk cId="2497309779" sldId="325"/>
            <ac:picMk id="412676" creationId="{00000000-0000-0000-0000-000000000000}"/>
          </ac:picMkLst>
        </pc:picChg>
        <pc:picChg chg="mod">
          <ac:chgData name="Sidney Seckler" userId="73470fc2d5f88927" providerId="LiveId" clId="{FA42D98F-61BE-4BA4-B5A5-8CDB77EF64BE}" dt="2020-06-10T12:18:09.503" v="517" actId="1076"/>
          <ac:picMkLst>
            <pc:docMk/>
            <pc:sldMk cId="2497309779" sldId="325"/>
            <ac:picMk id="412678" creationId="{00000000-0000-0000-0000-000000000000}"/>
          </ac:picMkLst>
        </pc:picChg>
      </pc:sldChg>
      <pc:sldChg chg="modSp add mod">
        <pc:chgData name="Sidney Seckler" userId="73470fc2d5f88927" providerId="LiveId" clId="{FA42D98F-61BE-4BA4-B5A5-8CDB77EF64BE}" dt="2020-06-09T11:28:25.801" v="348" actId="27636"/>
        <pc:sldMkLst>
          <pc:docMk/>
          <pc:sldMk cId="3208834063" sldId="326"/>
        </pc:sldMkLst>
        <pc:spChg chg="mod">
          <ac:chgData name="Sidney Seckler" userId="73470fc2d5f88927" providerId="LiveId" clId="{FA42D98F-61BE-4BA4-B5A5-8CDB77EF64BE}" dt="2020-06-09T11:28:25.801" v="348" actId="27636"/>
          <ac:spMkLst>
            <pc:docMk/>
            <pc:sldMk cId="3208834063" sldId="326"/>
            <ac:spMk id="363523" creationId="{00000000-0000-0000-0000-000000000000}"/>
          </ac:spMkLst>
        </pc:spChg>
        <pc:graphicFrameChg chg="mod modGraphic">
          <ac:chgData name="Sidney Seckler" userId="73470fc2d5f88927" providerId="LiveId" clId="{FA42D98F-61BE-4BA4-B5A5-8CDB77EF64BE}" dt="2020-06-10T12:19:06.674" v="529"/>
          <ac:graphicFrameMkLst>
            <pc:docMk/>
            <pc:sldMk cId="3208834063" sldId="326"/>
            <ac:graphicFrameMk id="363524" creationId="{00000000-0000-0000-0000-000000000000}"/>
          </ac:graphicFrameMkLst>
        </pc:graphicFrameChg>
      </pc:sldChg>
      <pc:sldChg chg="modSp mod">
        <pc:chgData name="Sidney Seckler" userId="73470fc2d5f88927" providerId="LiveId" clId="{FA42D98F-61BE-4BA4-B5A5-8CDB77EF64BE}" dt="2020-06-14T21:16:43.298" v="1097"/>
        <pc:sldMkLst>
          <pc:docMk/>
          <pc:sldMk cId="4176567542" sldId="327"/>
        </pc:sldMkLst>
        <pc:spChg chg="mod">
          <ac:chgData name="Sidney Seckler" userId="73470fc2d5f88927" providerId="LiveId" clId="{FA42D98F-61BE-4BA4-B5A5-8CDB77EF64BE}" dt="2020-06-14T21:12:25.208" v="1049" actId="14100"/>
          <ac:spMkLst>
            <pc:docMk/>
            <pc:sldMk cId="4176567542" sldId="327"/>
            <ac:spMk id="364547" creationId="{00000000-0000-0000-0000-000000000000}"/>
          </ac:spMkLst>
        </pc:spChg>
        <pc:graphicFrameChg chg="mod modGraphic">
          <ac:chgData name="Sidney Seckler" userId="73470fc2d5f88927" providerId="LiveId" clId="{FA42D98F-61BE-4BA4-B5A5-8CDB77EF64BE}" dt="2020-06-14T21:16:43.298" v="1097"/>
          <ac:graphicFrameMkLst>
            <pc:docMk/>
            <pc:sldMk cId="4176567542" sldId="327"/>
            <ac:graphicFrameMk id="36454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FA42D98F-61BE-4BA4-B5A5-8CDB77EF64BE}" dt="2020-06-09T11:31:29.051" v="386" actId="948"/>
        <pc:sldMkLst>
          <pc:docMk/>
          <pc:sldMk cId="3866609991" sldId="328"/>
        </pc:sldMkLst>
        <pc:spChg chg="mod">
          <ac:chgData name="Sidney Seckler" userId="73470fc2d5f88927" providerId="LiveId" clId="{FA42D98F-61BE-4BA4-B5A5-8CDB77EF64BE}" dt="2020-06-09T11:31:29.051" v="386" actId="948"/>
          <ac:spMkLst>
            <pc:docMk/>
            <pc:sldMk cId="3866609991" sldId="328"/>
            <ac:spMk id="2" creationId="{00000000-0000-0000-0000-000000000000}"/>
          </ac:spMkLst>
        </pc:spChg>
        <pc:spChg chg="add del mod">
          <ac:chgData name="Sidney Seckler" userId="73470fc2d5f88927" providerId="LiveId" clId="{FA42D98F-61BE-4BA4-B5A5-8CDB77EF64BE}" dt="2020-06-09T11:30:23.862" v="382" actId="478"/>
          <ac:spMkLst>
            <pc:docMk/>
            <pc:sldMk cId="3866609991" sldId="328"/>
            <ac:spMk id="3" creationId="{2CFE331C-AFE9-4986-99B5-BBB23DF834FC}"/>
          </ac:spMkLst>
        </pc:spChg>
        <pc:spChg chg="del">
          <ac:chgData name="Sidney Seckler" userId="73470fc2d5f88927" providerId="LiveId" clId="{FA42D98F-61BE-4BA4-B5A5-8CDB77EF64BE}" dt="2020-06-09T11:30:21.036" v="381" actId="478"/>
          <ac:spMkLst>
            <pc:docMk/>
            <pc:sldMk cId="3866609991" sldId="328"/>
            <ac:spMk id="6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09T11:30:31.483" v="383"/>
          <ac:spMkLst>
            <pc:docMk/>
            <pc:sldMk cId="3866609991" sldId="328"/>
            <ac:spMk id="7" creationId="{AFEA7561-5741-4FBC-B97A-0C34950DC373}"/>
          </ac:spMkLst>
        </pc:spChg>
      </pc:sldChg>
      <pc:sldChg chg="modSp add mod">
        <pc:chgData name="Sidney Seckler" userId="73470fc2d5f88927" providerId="LiveId" clId="{FA42D98F-61BE-4BA4-B5A5-8CDB77EF64BE}" dt="2020-06-14T21:15:29.595" v="1080" actId="14100"/>
        <pc:sldMkLst>
          <pc:docMk/>
          <pc:sldMk cId="3247866177" sldId="329"/>
        </pc:sldMkLst>
        <pc:spChg chg="mod">
          <ac:chgData name="Sidney Seckler" userId="73470fc2d5f88927" providerId="LiveId" clId="{FA42D98F-61BE-4BA4-B5A5-8CDB77EF64BE}" dt="2020-06-14T21:15:06.460" v="1075" actId="1076"/>
          <ac:spMkLst>
            <pc:docMk/>
            <pc:sldMk cId="3247866177" sldId="329"/>
            <ac:spMk id="349188" creationId="{00000000-0000-0000-0000-000000000000}"/>
          </ac:spMkLst>
        </pc:spChg>
        <pc:picChg chg="mod">
          <ac:chgData name="Sidney Seckler" userId="73470fc2d5f88927" providerId="LiveId" clId="{FA42D98F-61BE-4BA4-B5A5-8CDB77EF64BE}" dt="2020-06-14T21:15:29.595" v="1080" actId="14100"/>
          <ac:picMkLst>
            <pc:docMk/>
            <pc:sldMk cId="3247866177" sldId="329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FA42D98F-61BE-4BA4-B5A5-8CDB77EF64BE}" dt="2020-06-14T21:15:47.701" v="1085" actId="14100"/>
        <pc:sldMkLst>
          <pc:docMk/>
          <pc:sldMk cId="3452189206" sldId="330"/>
        </pc:sldMkLst>
        <pc:spChg chg="add del mod">
          <ac:chgData name="Sidney Seckler" userId="73470fc2d5f88927" providerId="LiveId" clId="{FA42D98F-61BE-4BA4-B5A5-8CDB77EF64BE}" dt="2020-06-14T21:15:19.115" v="1077" actId="478"/>
          <ac:spMkLst>
            <pc:docMk/>
            <pc:sldMk cId="3452189206" sldId="330"/>
            <ac:spMk id="5" creationId="{EB39EF07-9A83-445E-807C-15CE5CAD3C33}"/>
          </ac:spMkLst>
        </pc:spChg>
        <pc:spChg chg="add mod">
          <ac:chgData name="Sidney Seckler" userId="73470fc2d5f88927" providerId="LiveId" clId="{FA42D98F-61BE-4BA4-B5A5-8CDB77EF64BE}" dt="2020-06-14T21:15:20.462" v="1078"/>
          <ac:spMkLst>
            <pc:docMk/>
            <pc:sldMk cId="3452189206" sldId="330"/>
            <ac:spMk id="8" creationId="{27A5420D-D489-40EA-A978-ECDF8A787D28}"/>
          </ac:spMkLst>
        </pc:spChg>
        <pc:spChg chg="del">
          <ac:chgData name="Sidney Seckler" userId="73470fc2d5f88927" providerId="LiveId" clId="{FA42D98F-61BE-4BA4-B5A5-8CDB77EF64BE}" dt="2020-06-14T21:15:16.421" v="1076" actId="478"/>
          <ac:spMkLst>
            <pc:docMk/>
            <pc:sldMk cId="3452189206" sldId="330"/>
            <ac:spMk id="349188" creationId="{00000000-0000-0000-0000-000000000000}"/>
          </ac:spMkLst>
        </pc:spChg>
        <pc:picChg chg="mod">
          <ac:chgData name="Sidney Seckler" userId="73470fc2d5f88927" providerId="LiveId" clId="{FA42D98F-61BE-4BA4-B5A5-8CDB77EF64BE}" dt="2020-06-14T21:15:40.874" v="1083" actId="14100"/>
          <ac:picMkLst>
            <pc:docMk/>
            <pc:sldMk cId="3452189206" sldId="330"/>
            <ac:picMk id="2" creationId="{00000000-0000-0000-0000-000000000000}"/>
          </ac:picMkLst>
        </pc:picChg>
        <pc:picChg chg="mod">
          <ac:chgData name="Sidney Seckler" userId="73470fc2d5f88927" providerId="LiveId" clId="{FA42D98F-61BE-4BA4-B5A5-8CDB77EF64BE}" dt="2020-06-14T21:15:47.701" v="1085" actId="14100"/>
          <ac:picMkLst>
            <pc:docMk/>
            <pc:sldMk cId="3452189206" sldId="330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FA42D98F-61BE-4BA4-B5A5-8CDB77EF64BE}" dt="2020-06-14T21:16:18.834" v="1090" actId="120"/>
        <pc:sldMkLst>
          <pc:docMk/>
          <pc:sldMk cId="276346808" sldId="331"/>
        </pc:sldMkLst>
        <pc:spChg chg="mod">
          <ac:chgData name="Sidney Seckler" userId="73470fc2d5f88927" providerId="LiveId" clId="{FA42D98F-61BE-4BA4-B5A5-8CDB77EF64BE}" dt="2020-06-14T21:16:18.834" v="1090" actId="120"/>
          <ac:spMkLst>
            <pc:docMk/>
            <pc:sldMk cId="276346808" sldId="331"/>
            <ac:spMk id="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16:04.643" v="1088" actId="255"/>
          <ac:spMkLst>
            <pc:docMk/>
            <pc:sldMk cId="276346808" sldId="331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FA42D98F-61BE-4BA4-B5A5-8CDB77EF64BE}" dt="2020-06-14T21:19:40.124" v="1132" actId="14100"/>
        <pc:sldMkLst>
          <pc:docMk/>
          <pc:sldMk cId="3327007094" sldId="332"/>
        </pc:sldMkLst>
        <pc:spChg chg="mod">
          <ac:chgData name="Sidney Seckler" userId="73470fc2d5f88927" providerId="LiveId" clId="{FA42D98F-61BE-4BA4-B5A5-8CDB77EF64BE}" dt="2020-06-14T21:19:27.312" v="1127" actId="1076"/>
          <ac:spMkLst>
            <pc:docMk/>
            <pc:sldMk cId="3327007094" sldId="332"/>
            <ac:spMk id="358404" creationId="{00000000-0000-0000-0000-000000000000}"/>
          </ac:spMkLst>
        </pc:spChg>
        <pc:picChg chg="mod">
          <ac:chgData name="Sidney Seckler" userId="73470fc2d5f88927" providerId="LiveId" clId="{FA42D98F-61BE-4BA4-B5A5-8CDB77EF64BE}" dt="2020-06-14T21:19:40.124" v="1132" actId="14100"/>
          <ac:picMkLst>
            <pc:docMk/>
            <pc:sldMk cId="3327007094" sldId="332"/>
            <ac:picMk id="358406" creationId="{00000000-0000-0000-0000-000000000000}"/>
          </ac:picMkLst>
        </pc:picChg>
        <pc:picChg chg="mod">
          <ac:chgData name="Sidney Seckler" userId="73470fc2d5f88927" providerId="LiveId" clId="{FA42D98F-61BE-4BA4-B5A5-8CDB77EF64BE}" dt="2020-06-14T21:19:36.992" v="1131" actId="14100"/>
          <ac:picMkLst>
            <pc:docMk/>
            <pc:sldMk cId="3327007094" sldId="332"/>
            <ac:picMk id="358407" creationId="{00000000-0000-0000-0000-000000000000}"/>
          </ac:picMkLst>
        </pc:picChg>
      </pc:sldChg>
      <pc:sldChg chg="modSp add mod">
        <pc:chgData name="Sidney Seckler" userId="73470fc2d5f88927" providerId="LiveId" clId="{FA42D98F-61BE-4BA4-B5A5-8CDB77EF64BE}" dt="2020-06-14T21:20:07.268" v="1142" actId="14100"/>
        <pc:sldMkLst>
          <pc:docMk/>
          <pc:sldMk cId="3132759902" sldId="333"/>
        </pc:sldMkLst>
        <pc:spChg chg="mod">
          <ac:chgData name="Sidney Seckler" userId="73470fc2d5f88927" providerId="LiveId" clId="{FA42D98F-61BE-4BA4-B5A5-8CDB77EF64BE}" dt="2020-06-14T21:19:53.226" v="1136" actId="1076"/>
          <ac:spMkLst>
            <pc:docMk/>
            <pc:sldMk cId="3132759902" sldId="333"/>
            <ac:spMk id="359428" creationId="{00000000-0000-0000-0000-000000000000}"/>
          </ac:spMkLst>
        </pc:spChg>
        <pc:picChg chg="mod">
          <ac:chgData name="Sidney Seckler" userId="73470fc2d5f88927" providerId="LiveId" clId="{FA42D98F-61BE-4BA4-B5A5-8CDB77EF64BE}" dt="2020-06-14T21:20:03.520" v="1141" actId="14100"/>
          <ac:picMkLst>
            <pc:docMk/>
            <pc:sldMk cId="3132759902" sldId="333"/>
            <ac:picMk id="359426" creationId="{00000000-0000-0000-0000-000000000000}"/>
          </ac:picMkLst>
        </pc:picChg>
        <pc:picChg chg="mod">
          <ac:chgData name="Sidney Seckler" userId="73470fc2d5f88927" providerId="LiveId" clId="{FA42D98F-61BE-4BA4-B5A5-8CDB77EF64BE}" dt="2020-06-14T21:20:07.268" v="1142" actId="14100"/>
          <ac:picMkLst>
            <pc:docMk/>
            <pc:sldMk cId="3132759902" sldId="333"/>
            <ac:picMk id="359430" creationId="{00000000-0000-0000-0000-000000000000}"/>
          </ac:picMkLst>
        </pc:picChg>
      </pc:sldChg>
      <pc:sldChg chg="modSp add mod">
        <pc:chgData name="Sidney Seckler" userId="73470fc2d5f88927" providerId="LiveId" clId="{FA42D98F-61BE-4BA4-B5A5-8CDB77EF64BE}" dt="2020-06-14T21:17:23.835" v="1105" actId="14100"/>
        <pc:sldMkLst>
          <pc:docMk/>
          <pc:sldMk cId="1207753909" sldId="334"/>
        </pc:sldMkLst>
        <pc:spChg chg="mod">
          <ac:chgData name="Sidney Seckler" userId="73470fc2d5f88927" providerId="LiveId" clId="{FA42D98F-61BE-4BA4-B5A5-8CDB77EF64BE}" dt="2020-06-14T21:16:35.177" v="1095" actId="1076"/>
          <ac:spMkLst>
            <pc:docMk/>
            <pc:sldMk cId="1207753909" sldId="334"/>
            <ac:spMk id="36557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17:15.115" v="1103"/>
          <ac:spMkLst>
            <pc:docMk/>
            <pc:sldMk cId="1207753909" sldId="334"/>
            <ac:spMk id="365602" creationId="{00000000-0000-0000-0000-000000000000}"/>
          </ac:spMkLst>
        </pc:spChg>
        <pc:graphicFrameChg chg="mod modGraphic">
          <ac:chgData name="Sidney Seckler" userId="73470fc2d5f88927" providerId="LiveId" clId="{FA42D98F-61BE-4BA4-B5A5-8CDB77EF64BE}" dt="2020-06-14T21:17:23.835" v="1105" actId="14100"/>
          <ac:graphicFrameMkLst>
            <pc:docMk/>
            <pc:sldMk cId="1207753909" sldId="334"/>
            <ac:graphicFrameMk id="365572" creationId="{00000000-0000-0000-0000-000000000000}"/>
          </ac:graphicFrameMkLst>
        </pc:graphicFrameChg>
      </pc:sldChg>
      <pc:sldChg chg="modSp add">
        <pc:chgData name="Sidney Seckler" userId="73470fc2d5f88927" providerId="LiveId" clId="{FA42D98F-61BE-4BA4-B5A5-8CDB77EF64BE}" dt="2020-06-14T21:21:30.682" v="1154"/>
        <pc:sldMkLst>
          <pc:docMk/>
          <pc:sldMk cId="936128897" sldId="335"/>
        </pc:sldMkLst>
        <pc:spChg chg="mod">
          <ac:chgData name="Sidney Seckler" userId="73470fc2d5f88927" providerId="LiveId" clId="{FA42D98F-61BE-4BA4-B5A5-8CDB77EF64BE}" dt="2020-06-14T21:20:23.070" v="1145" actId="1076"/>
          <ac:spMkLst>
            <pc:docMk/>
            <pc:sldMk cId="936128897" sldId="335"/>
            <ac:spMk id="344067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6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70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7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7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7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7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7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7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77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7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7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80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8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8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8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8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8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8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87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8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0.682" v="1154"/>
          <ac:spMkLst>
            <pc:docMk/>
            <pc:sldMk cId="936128897" sldId="335"/>
            <ac:spMk id="344089" creationId="{00000000-0000-0000-0000-000000000000}"/>
          </ac:spMkLst>
        </pc:spChg>
        <pc:grpChg chg="mod">
          <ac:chgData name="Sidney Seckler" userId="73470fc2d5f88927" providerId="LiveId" clId="{FA42D98F-61BE-4BA4-B5A5-8CDB77EF64BE}" dt="2020-06-14T21:21:30.682" v="1154"/>
          <ac:grpSpMkLst>
            <pc:docMk/>
            <pc:sldMk cId="936128897" sldId="335"/>
            <ac:grpSpMk id="344068" creationId="{00000000-0000-0000-0000-000000000000}"/>
          </ac:grpSpMkLst>
        </pc:grpChg>
        <pc:cxnChg chg="mod">
          <ac:chgData name="Sidney Seckler" userId="73470fc2d5f88927" providerId="LiveId" clId="{FA42D98F-61BE-4BA4-B5A5-8CDB77EF64BE}" dt="2020-06-14T21:21:30.682" v="1154"/>
          <ac:cxnSpMkLst>
            <pc:docMk/>
            <pc:sldMk cId="936128897" sldId="335"/>
            <ac:cxnSpMk id="344090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1:30.682" v="1154"/>
          <ac:cxnSpMkLst>
            <pc:docMk/>
            <pc:sldMk cId="936128897" sldId="335"/>
            <ac:cxnSpMk id="344091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1:30.682" v="1154"/>
          <ac:cxnSpMkLst>
            <pc:docMk/>
            <pc:sldMk cId="936128897" sldId="335"/>
            <ac:cxnSpMk id="344092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1:30.682" v="1154"/>
          <ac:cxnSpMkLst>
            <pc:docMk/>
            <pc:sldMk cId="936128897" sldId="335"/>
            <ac:cxnSpMk id="344093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1:30.682" v="1154"/>
          <ac:cxnSpMkLst>
            <pc:docMk/>
            <pc:sldMk cId="936128897" sldId="335"/>
            <ac:cxnSpMk id="344094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1:30.682" v="1154"/>
          <ac:cxnSpMkLst>
            <pc:docMk/>
            <pc:sldMk cId="936128897" sldId="335"/>
            <ac:cxnSpMk id="344095" creationId="{00000000-0000-0000-0000-000000000000}"/>
          </ac:cxnSpMkLst>
        </pc:cxnChg>
      </pc:sldChg>
      <pc:sldChg chg="modSp add">
        <pc:chgData name="Sidney Seckler" userId="73470fc2d5f88927" providerId="LiveId" clId="{FA42D98F-61BE-4BA4-B5A5-8CDB77EF64BE}" dt="2020-06-14T21:21:43.374" v="1156"/>
        <pc:sldMkLst>
          <pc:docMk/>
          <pc:sldMk cId="3115043136" sldId="336"/>
        </pc:sldMkLst>
        <pc:spChg chg="mod">
          <ac:chgData name="Sidney Seckler" userId="73470fc2d5f88927" providerId="LiveId" clId="{FA42D98F-61BE-4BA4-B5A5-8CDB77EF64BE}" dt="2020-06-14T21:20:53.290" v="1150" actId="1076"/>
          <ac:spMkLst>
            <pc:docMk/>
            <pc:sldMk cId="3115043136" sldId="336"/>
            <ac:spMk id="34304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4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4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47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4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4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50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5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5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5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5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5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5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57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5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5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60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6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6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6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6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37.777" v="1155"/>
          <ac:spMkLst>
            <pc:docMk/>
            <pc:sldMk cId="3115043136" sldId="336"/>
            <ac:spMk id="34306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15.986" v="1153" actId="14100"/>
          <ac:spMkLst>
            <pc:docMk/>
            <pc:sldMk cId="3115043136" sldId="336"/>
            <ac:spMk id="34307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43.374" v="1156"/>
          <ac:spMkLst>
            <pc:docMk/>
            <pc:sldMk cId="3115043136" sldId="336"/>
            <ac:spMk id="343073" creationId="{00000000-0000-0000-0000-000000000000}"/>
          </ac:spMkLst>
        </pc:spChg>
        <pc:grpChg chg="mod">
          <ac:chgData name="Sidney Seckler" userId="73470fc2d5f88927" providerId="LiveId" clId="{FA42D98F-61BE-4BA4-B5A5-8CDB77EF64BE}" dt="2020-06-14T21:21:37.777" v="1155"/>
          <ac:grpSpMkLst>
            <pc:docMk/>
            <pc:sldMk cId="3115043136" sldId="336"/>
            <ac:grpSpMk id="343044" creationId="{00000000-0000-0000-0000-000000000000}"/>
          </ac:grpSpMkLst>
        </pc:grpChg>
        <pc:cxnChg chg="mod">
          <ac:chgData name="Sidney Seckler" userId="73470fc2d5f88927" providerId="LiveId" clId="{FA42D98F-61BE-4BA4-B5A5-8CDB77EF64BE}" dt="2020-06-14T21:21:37.777" v="1155"/>
          <ac:cxnSpMkLst>
            <pc:docMk/>
            <pc:sldMk cId="3115043136" sldId="336"/>
            <ac:cxnSpMk id="343066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1:37.777" v="1155"/>
          <ac:cxnSpMkLst>
            <pc:docMk/>
            <pc:sldMk cId="3115043136" sldId="336"/>
            <ac:cxnSpMk id="343067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1:37.777" v="1155"/>
          <ac:cxnSpMkLst>
            <pc:docMk/>
            <pc:sldMk cId="3115043136" sldId="336"/>
            <ac:cxnSpMk id="343068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1:37.777" v="1155"/>
          <ac:cxnSpMkLst>
            <pc:docMk/>
            <pc:sldMk cId="3115043136" sldId="336"/>
            <ac:cxnSpMk id="343069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1:37.777" v="1155"/>
          <ac:cxnSpMkLst>
            <pc:docMk/>
            <pc:sldMk cId="3115043136" sldId="336"/>
            <ac:cxnSpMk id="343070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1:37.777" v="1155"/>
          <ac:cxnSpMkLst>
            <pc:docMk/>
            <pc:sldMk cId="3115043136" sldId="336"/>
            <ac:cxnSpMk id="343071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1:15.986" v="1153" actId="14100"/>
          <ac:cxnSpMkLst>
            <pc:docMk/>
            <pc:sldMk cId="3115043136" sldId="336"/>
            <ac:cxnSpMk id="343074" creationId="{00000000-0000-0000-0000-000000000000}"/>
          </ac:cxnSpMkLst>
        </pc:cxnChg>
      </pc:sldChg>
      <pc:sldChg chg="addSp delSp modSp add">
        <pc:chgData name="Sidney Seckler" userId="73470fc2d5f88927" providerId="LiveId" clId="{FA42D98F-61BE-4BA4-B5A5-8CDB77EF64BE}" dt="2020-06-14T21:22:32.954" v="1159"/>
        <pc:sldMkLst>
          <pc:docMk/>
          <pc:sldMk cId="801243155" sldId="337"/>
        </pc:sldMkLst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54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57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58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59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61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63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64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67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70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78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80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82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83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87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89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2:05.801" v="1158" actId="478"/>
          <ac:spMkLst>
            <pc:docMk/>
            <pc:sldMk cId="801243155" sldId="337"/>
            <ac:spMk id="38199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1:57.320" v="1157" actId="14100"/>
          <ac:spMkLst>
            <pc:docMk/>
            <pc:sldMk cId="801243155" sldId="337"/>
            <ac:spMk id="381994" creationId="{00000000-0000-0000-0000-000000000000}"/>
          </ac:spMkLst>
        </pc:spChg>
        <pc:graphicFrameChg chg="add mod">
          <ac:chgData name="Sidney Seckler" userId="73470fc2d5f88927" providerId="LiveId" clId="{FA42D98F-61BE-4BA4-B5A5-8CDB77EF64BE}" dt="2020-06-14T21:22:32.954" v="1159"/>
          <ac:graphicFrameMkLst>
            <pc:docMk/>
            <pc:sldMk cId="801243155" sldId="337"/>
            <ac:graphicFrameMk id="41" creationId="{F5514F05-D8A2-45AD-8F07-FA73CDE1D50B}"/>
          </ac:graphicFrameMkLst>
        </pc:graphicFrame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60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62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65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66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68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69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71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72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73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74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75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76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77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79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81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84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85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86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88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90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22:05.801" v="1158" actId="478"/>
          <ac:cxnSpMkLst>
            <pc:docMk/>
            <pc:sldMk cId="801243155" sldId="337"/>
            <ac:cxnSpMk id="381992" creationId="{00000000-0000-0000-0000-000000000000}"/>
          </ac:cxnSpMkLst>
        </pc:cxnChg>
      </pc:sldChg>
      <pc:sldChg chg="modSp add">
        <pc:chgData name="Sidney Seckler" userId="73470fc2d5f88927" providerId="LiveId" clId="{FA42D98F-61BE-4BA4-B5A5-8CDB77EF64BE}" dt="2020-06-14T21:22:46.122" v="1161" actId="1076"/>
        <pc:sldMkLst>
          <pc:docMk/>
          <pc:sldMk cId="3036835309" sldId="338"/>
        </pc:sldMkLst>
        <pc:spChg chg="mod">
          <ac:chgData name="Sidney Seckler" userId="73470fc2d5f88927" providerId="LiveId" clId="{FA42D98F-61BE-4BA4-B5A5-8CDB77EF64BE}" dt="2020-06-14T21:22:46.122" v="1161" actId="1076"/>
          <ac:spMkLst>
            <pc:docMk/>
            <pc:sldMk cId="3036835309" sldId="338"/>
            <ac:spMk id="346116" creationId="{00000000-0000-0000-0000-000000000000}"/>
          </ac:spMkLst>
        </pc:spChg>
      </pc:sldChg>
      <pc:sldChg chg="addSp delSp modSp add mod">
        <pc:chgData name="Sidney Seckler" userId="73470fc2d5f88927" providerId="LiveId" clId="{FA42D98F-61BE-4BA4-B5A5-8CDB77EF64BE}" dt="2020-06-14T21:29:37.314" v="1267" actId="14100"/>
        <pc:sldMkLst>
          <pc:docMk/>
          <pc:sldMk cId="2139769860" sldId="339"/>
        </pc:sldMkLst>
        <pc:spChg chg="add mod">
          <ac:chgData name="Sidney Seckler" userId="73470fc2d5f88927" providerId="LiveId" clId="{FA42D98F-61BE-4BA4-B5A5-8CDB77EF64BE}" dt="2020-06-14T21:28:56.152" v="1238" actId="1076"/>
          <ac:spMkLst>
            <pc:docMk/>
            <pc:sldMk cId="2139769860" sldId="339"/>
            <ac:spMk id="21" creationId="{A82570C6-FDFD-4694-83AD-2E80FEFC04E8}"/>
          </ac:spMkLst>
        </pc:spChg>
        <pc:spChg chg="mod">
          <ac:chgData name="Sidney Seckler" userId="73470fc2d5f88927" providerId="LiveId" clId="{FA42D98F-61BE-4BA4-B5A5-8CDB77EF64BE}" dt="2020-06-14T21:23:16.621" v="1165" actId="1076"/>
          <ac:spMkLst>
            <pc:docMk/>
            <pc:sldMk cId="2139769860" sldId="339"/>
            <ac:spMk id="34816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5:41.202" v="1175" actId="1035"/>
          <ac:spMkLst>
            <pc:docMk/>
            <pc:sldMk cId="2139769860" sldId="339"/>
            <ac:spMk id="34816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5:41.202" v="1175" actId="1035"/>
          <ac:spMkLst>
            <pc:docMk/>
            <pc:sldMk cId="2139769860" sldId="339"/>
            <ac:spMk id="34816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5:41.202" v="1175" actId="1035"/>
          <ac:spMkLst>
            <pc:docMk/>
            <pc:sldMk cId="2139769860" sldId="339"/>
            <ac:spMk id="34816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5:41.202" v="1175" actId="1035"/>
          <ac:spMkLst>
            <pc:docMk/>
            <pc:sldMk cId="2139769860" sldId="339"/>
            <ac:spMk id="34816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5:41.202" v="1175" actId="1035"/>
          <ac:spMkLst>
            <pc:docMk/>
            <pc:sldMk cId="2139769860" sldId="339"/>
            <ac:spMk id="34817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7:26.503" v="1203" actId="20577"/>
          <ac:spMkLst>
            <pc:docMk/>
            <pc:sldMk cId="2139769860" sldId="339"/>
            <ac:spMk id="348174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1:27:36.716" v="1204" actId="478"/>
          <ac:spMkLst>
            <pc:docMk/>
            <pc:sldMk cId="2139769860" sldId="339"/>
            <ac:spMk id="34817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8:51.544" v="1237" actId="14100"/>
          <ac:spMkLst>
            <pc:docMk/>
            <pc:sldMk cId="2139769860" sldId="339"/>
            <ac:spMk id="34817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29:37.314" v="1267" actId="14100"/>
          <ac:spMkLst>
            <pc:docMk/>
            <pc:sldMk cId="2139769860" sldId="339"/>
            <ac:spMk id="348180" creationId="{00000000-0000-0000-0000-000000000000}"/>
          </ac:spMkLst>
        </pc:spChg>
        <pc:cxnChg chg="mod">
          <ac:chgData name="Sidney Seckler" userId="73470fc2d5f88927" providerId="LiveId" clId="{FA42D98F-61BE-4BA4-B5A5-8CDB77EF64BE}" dt="2020-06-14T21:25:41.202" v="1175" actId="1035"/>
          <ac:cxnSpMkLst>
            <pc:docMk/>
            <pc:sldMk cId="2139769860" sldId="339"/>
            <ac:cxnSpMk id="348167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5:41.202" v="1175" actId="1035"/>
          <ac:cxnSpMkLst>
            <pc:docMk/>
            <pc:sldMk cId="2139769860" sldId="339"/>
            <ac:cxnSpMk id="348168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5:41.202" v="1175" actId="1035"/>
          <ac:cxnSpMkLst>
            <pc:docMk/>
            <pc:sldMk cId="2139769860" sldId="339"/>
            <ac:cxnSpMk id="348170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5:41.202" v="1175" actId="1035"/>
          <ac:cxnSpMkLst>
            <pc:docMk/>
            <pc:sldMk cId="2139769860" sldId="339"/>
            <ac:cxnSpMk id="348171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5:41.202" v="1175" actId="1035"/>
          <ac:cxnSpMkLst>
            <pc:docMk/>
            <pc:sldMk cId="2139769860" sldId="339"/>
            <ac:cxnSpMk id="348175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9:01.846" v="1239" actId="14100"/>
          <ac:cxnSpMkLst>
            <pc:docMk/>
            <pc:sldMk cId="2139769860" sldId="339"/>
            <ac:cxnSpMk id="348177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8:51.544" v="1237" actId="14100"/>
          <ac:cxnSpMkLst>
            <pc:docMk/>
            <pc:sldMk cId="2139769860" sldId="339"/>
            <ac:cxnSpMk id="348179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29:37.314" v="1267" actId="14100"/>
          <ac:cxnSpMkLst>
            <pc:docMk/>
            <pc:sldMk cId="2139769860" sldId="339"/>
            <ac:cxnSpMk id="348181" creationId="{00000000-0000-0000-0000-000000000000}"/>
          </ac:cxnSpMkLst>
        </pc:cxnChg>
      </pc:sldChg>
      <pc:sldChg chg="addSp delSp modSp add mod">
        <pc:chgData name="Sidney Seckler" userId="73470fc2d5f88927" providerId="LiveId" clId="{FA42D98F-61BE-4BA4-B5A5-8CDB77EF64BE}" dt="2020-06-14T23:52:49.126" v="2843" actId="1076"/>
        <pc:sldMkLst>
          <pc:docMk/>
          <pc:sldMk cId="15169687" sldId="340"/>
        </pc:sldMkLst>
        <pc:spChg chg="add mod">
          <ac:chgData name="Sidney Seckler" userId="73470fc2d5f88927" providerId="LiveId" clId="{FA42D98F-61BE-4BA4-B5A5-8CDB77EF64BE}" dt="2020-06-14T23:52:49.126" v="2843" actId="1076"/>
          <ac:spMkLst>
            <pc:docMk/>
            <pc:sldMk cId="15169687" sldId="340"/>
            <ac:spMk id="42" creationId="{2F2F4D9E-ED2C-46FD-93EC-1640E9E2DE59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6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70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7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7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7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7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7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7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77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7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7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80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8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8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8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8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8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8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87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8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8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9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6:33.635" v="1392" actId="1076"/>
          <ac:spMkLst>
            <pc:docMk/>
            <pc:sldMk cId="15169687" sldId="340"/>
            <ac:spMk id="369697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0:17.123" v="1273" actId="1076"/>
          <ac:spMkLst>
            <pc:docMk/>
            <pc:sldMk cId="15169687" sldId="340"/>
            <ac:spMk id="369700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1:36:24.613" v="1391" actId="1076"/>
          <ac:spMkLst>
            <pc:docMk/>
            <pc:sldMk cId="15169687" sldId="340"/>
            <ac:spMk id="36970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2:24.224" v="1322"/>
          <ac:spMkLst>
            <pc:docMk/>
            <pc:sldMk cId="15169687" sldId="340"/>
            <ac:spMk id="369704" creationId="{00000000-0000-0000-0000-000000000000}"/>
          </ac:spMkLst>
        </pc:spChg>
        <pc:spChg chg="add del mod">
          <ac:chgData name="Sidney Seckler" userId="73470fc2d5f88927" providerId="LiveId" clId="{FA42D98F-61BE-4BA4-B5A5-8CDB77EF64BE}" dt="2020-06-14T21:33:56.826" v="1348" actId="478"/>
          <ac:spMkLst>
            <pc:docMk/>
            <pc:sldMk cId="15169687" sldId="340"/>
            <ac:spMk id="369705" creationId="{00000000-0000-0000-0000-000000000000}"/>
          </ac:spMkLst>
        </pc:spChg>
        <pc:grpChg chg="mod">
          <ac:chgData name="Sidney Seckler" userId="73470fc2d5f88927" providerId="LiveId" clId="{FA42D98F-61BE-4BA4-B5A5-8CDB77EF64BE}" dt="2020-06-14T21:36:33.635" v="1392" actId="1076"/>
          <ac:grpSpMkLst>
            <pc:docMk/>
            <pc:sldMk cId="15169687" sldId="340"/>
            <ac:grpSpMk id="369702" creationId="{00000000-0000-0000-0000-000000000000}"/>
          </ac:grpSpMkLst>
        </pc:grp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15169687" sldId="34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15169687" sldId="340"/>
            <ac:graphicFrameMk id="4" creationId="{00000000-0000-0000-0000-000000000000}"/>
          </ac:graphicFrameMkLst>
        </pc:graphicFrameChg>
        <pc:graphicFrameChg chg="add del mod replId">
          <ac:chgData name="Sidney Seckler" userId="73470fc2d5f88927" providerId="LiveId" clId="{FA42D98F-61BE-4BA4-B5A5-8CDB77EF64BE}" dt="2020-06-14T21:34:12.687" v="1351"/>
          <ac:graphicFrameMkLst>
            <pc:docMk/>
            <pc:sldMk cId="15169687" sldId="340"/>
            <ac:graphicFrameMk id="6" creationId="{2F2F4D9E-ED2C-46FD-93EC-1640E9E2DE59}"/>
          </ac:graphicFrameMkLst>
        </pc:graphicFrameChg>
        <pc:cxnChg chg="mod">
          <ac:chgData name="Sidney Seckler" userId="73470fc2d5f88927" providerId="LiveId" clId="{FA42D98F-61BE-4BA4-B5A5-8CDB77EF64BE}" dt="2020-06-14T21:36:33.635" v="1392" actId="1076"/>
          <ac:cxnSpMkLst>
            <pc:docMk/>
            <pc:sldMk cId="15169687" sldId="340"/>
            <ac:cxnSpMk id="369690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36:33.635" v="1392" actId="1076"/>
          <ac:cxnSpMkLst>
            <pc:docMk/>
            <pc:sldMk cId="15169687" sldId="340"/>
            <ac:cxnSpMk id="369691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30:31.389" v="1277" actId="478"/>
          <ac:cxnSpMkLst>
            <pc:docMk/>
            <pc:sldMk cId="15169687" sldId="340"/>
            <ac:cxnSpMk id="369692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30:34.747" v="1278" actId="478"/>
          <ac:cxnSpMkLst>
            <pc:docMk/>
            <pc:sldMk cId="15169687" sldId="340"/>
            <ac:cxnSpMk id="369693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36:33.635" v="1392" actId="1076"/>
          <ac:cxnSpMkLst>
            <pc:docMk/>
            <pc:sldMk cId="15169687" sldId="340"/>
            <ac:cxnSpMk id="369694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36:33.635" v="1392" actId="1076"/>
          <ac:cxnSpMkLst>
            <pc:docMk/>
            <pc:sldMk cId="15169687" sldId="340"/>
            <ac:cxnSpMk id="369695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36:33.635" v="1392" actId="1076"/>
          <ac:cxnSpMkLst>
            <pc:docMk/>
            <pc:sldMk cId="15169687" sldId="340"/>
            <ac:cxnSpMk id="369698" creationId="{00000000-0000-0000-0000-000000000000}"/>
          </ac:cxnSpMkLst>
        </pc:cxnChg>
      </pc:sldChg>
      <pc:sldChg chg="modSp add mod">
        <pc:chgData name="Sidney Seckler" userId="73470fc2d5f88927" providerId="LiveId" clId="{FA42D98F-61BE-4BA4-B5A5-8CDB77EF64BE}" dt="2020-06-14T23:58:38.451" v="2895" actId="1076"/>
        <pc:sldMkLst>
          <pc:docMk/>
          <pc:sldMk cId="2655976624" sldId="341"/>
        </pc:sldMkLst>
        <pc:spChg chg="mod">
          <ac:chgData name="Sidney Seckler" userId="73470fc2d5f88927" providerId="LiveId" clId="{FA42D98F-61BE-4BA4-B5A5-8CDB77EF64BE}" dt="2020-06-14T21:36:55.608" v="1397" actId="1076"/>
          <ac:spMkLst>
            <pc:docMk/>
            <pc:sldMk cId="2655976624" sldId="341"/>
            <ac:spMk id="36864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4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4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47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4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4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50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5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5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5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5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5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5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57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5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5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60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6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6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6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6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3.587" v="2894" actId="14100"/>
          <ac:spMkLst>
            <pc:docMk/>
            <pc:sldMk cId="2655976624" sldId="341"/>
            <ac:spMk id="36866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8:38.451" v="2895" actId="1076"/>
          <ac:spMkLst>
            <pc:docMk/>
            <pc:sldMk cId="2655976624" sldId="341"/>
            <ac:spMk id="36867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37:37.109" v="1424" actId="20577"/>
          <ac:spMkLst>
            <pc:docMk/>
            <pc:sldMk cId="2655976624" sldId="341"/>
            <ac:spMk id="368673" creationId="{00000000-0000-0000-0000-000000000000}"/>
          </ac:spMkLst>
        </pc:spChg>
        <pc:grpChg chg="mod">
          <ac:chgData name="Sidney Seckler" userId="73470fc2d5f88927" providerId="LiveId" clId="{FA42D98F-61BE-4BA4-B5A5-8CDB77EF64BE}" dt="2020-06-14T23:58:33.587" v="2894" actId="14100"/>
          <ac:grpSpMkLst>
            <pc:docMk/>
            <pc:sldMk cId="2655976624" sldId="341"/>
            <ac:grpSpMk id="368644" creationId="{00000000-0000-0000-0000-000000000000}"/>
          </ac:grpSpMkLst>
        </pc:grpChg>
        <pc:cxnChg chg="mod">
          <ac:chgData name="Sidney Seckler" userId="73470fc2d5f88927" providerId="LiveId" clId="{FA42D98F-61BE-4BA4-B5A5-8CDB77EF64BE}" dt="2020-06-14T23:58:33.587" v="2894" actId="14100"/>
          <ac:cxnSpMkLst>
            <pc:docMk/>
            <pc:sldMk cId="2655976624" sldId="341"/>
            <ac:cxnSpMk id="368666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3:58:33.587" v="2894" actId="14100"/>
          <ac:cxnSpMkLst>
            <pc:docMk/>
            <pc:sldMk cId="2655976624" sldId="341"/>
            <ac:cxnSpMk id="368667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3:58:33.587" v="2894" actId="14100"/>
          <ac:cxnSpMkLst>
            <pc:docMk/>
            <pc:sldMk cId="2655976624" sldId="341"/>
            <ac:cxnSpMk id="368668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3:58:33.587" v="2894" actId="14100"/>
          <ac:cxnSpMkLst>
            <pc:docMk/>
            <pc:sldMk cId="2655976624" sldId="341"/>
            <ac:cxnSpMk id="368669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3:58:33.587" v="2894" actId="14100"/>
          <ac:cxnSpMkLst>
            <pc:docMk/>
            <pc:sldMk cId="2655976624" sldId="341"/>
            <ac:cxnSpMk id="368670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3:58:33.587" v="2894" actId="14100"/>
          <ac:cxnSpMkLst>
            <pc:docMk/>
            <pc:sldMk cId="2655976624" sldId="341"/>
            <ac:cxnSpMk id="368671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3:58:38.451" v="2895" actId="1076"/>
          <ac:cxnSpMkLst>
            <pc:docMk/>
            <pc:sldMk cId="2655976624" sldId="341"/>
            <ac:cxnSpMk id="368674" creationId="{00000000-0000-0000-0000-000000000000}"/>
          </ac:cxnSpMkLst>
        </pc:cxnChg>
      </pc:sldChg>
      <pc:sldChg chg="addSp delSp modSp add mod">
        <pc:chgData name="Sidney Seckler" userId="73470fc2d5f88927" providerId="LiveId" clId="{FA42D98F-61BE-4BA4-B5A5-8CDB77EF64BE}" dt="2020-06-14T23:59:15.494" v="2896" actId="14100"/>
        <pc:sldMkLst>
          <pc:docMk/>
          <pc:sldMk cId="1866290007" sldId="342"/>
        </pc:sldMkLst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45" creationId="{B40BF035-A140-458D-B683-2AFD0B0C632E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46" creationId="{B83B2609-D748-48A0-9060-3930D7718F19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47" creationId="{B82FDC84-8791-4ABF-8776-1EECDB22DAEF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48" creationId="{A9B156F7-45AB-4D25-9207-C2EAC031BA71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49" creationId="{F020897A-2355-4EDE-AE4D-6B01EEBE775E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50" creationId="{B5D764C9-5047-4780-9C0A-F37F86BFA06B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51" creationId="{1137390C-171A-4A2B-A23D-D119F2A46A00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52" creationId="{80CDF456-178F-4335-BE67-1A50DD86E711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53" creationId="{386F5AF6-0B01-4249-AB9C-6FF81870ECE6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54" creationId="{22F6E653-B793-4982-8CD7-DA7755BA56E2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55" creationId="{2F5781CA-438E-41F7-9517-3E5AE1B454E1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56" creationId="{0A35BD19-D261-480D-80B2-013BE6C8D989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57" creationId="{BDDF4576-1435-41EE-B764-D23B465CED5E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58" creationId="{38CCACAA-BF74-4F2B-AD75-A74D3C24957C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59" creationId="{F3C421C7-D85A-4D9A-A9D6-C6E4B0B8B229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60" creationId="{1A4BEA3D-1A1A-4A3C-BAE0-75DB3CE2BAFE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61" creationId="{9220A4FD-9374-4615-83B5-FDD0BF0EBD28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62" creationId="{0FB51CFF-20F1-4D3B-9A3E-D8000C0A2986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63" creationId="{A7093ADB-B068-4B04-942A-2A5B77957C18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64" creationId="{2C419C3D-2AB9-46A2-B645-B85417333C5D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65" creationId="{C2DB180E-8DC5-4925-A3F2-BB3EE9C60C2C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70" creationId="{A793CE99-862E-4BD3-AF6D-0CF67D8A1464}"/>
          </ac:spMkLst>
        </pc:spChg>
        <pc:spChg chg="mod">
          <ac:chgData name="Sidney Seckler" userId="73470fc2d5f88927" providerId="LiveId" clId="{FA42D98F-61BE-4BA4-B5A5-8CDB77EF64BE}" dt="2020-06-14T21:38:29.885" v="1432"/>
          <ac:spMkLst>
            <pc:docMk/>
            <pc:sldMk cId="1866290007" sldId="342"/>
            <ac:spMk id="71" creationId="{61E58FB6-B8C4-43A5-9DF6-E3DE8D17D4EC}"/>
          </ac:spMkLst>
        </pc:spChg>
        <pc:spChg chg="mod">
          <ac:chgData name="Sidney Seckler" userId="73470fc2d5f88927" providerId="LiveId" clId="{FA42D98F-61BE-4BA4-B5A5-8CDB77EF64BE}" dt="2020-06-14T21:38:16.064" v="1430" actId="1076"/>
          <ac:spMkLst>
            <pc:docMk/>
            <pc:sldMk cId="1866290007" sldId="342"/>
            <ac:spMk id="37072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1:44.864" v="1508" actId="6549"/>
          <ac:spMkLst>
            <pc:docMk/>
            <pc:sldMk cId="1866290007" sldId="342"/>
            <ac:spMk id="370724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3:59:15.494" v="2896" actId="14100"/>
          <ac:spMkLst>
            <pc:docMk/>
            <pc:sldMk cId="1866290007" sldId="342"/>
            <ac:spMk id="370726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1:41:33.328" v="1506" actId="14100"/>
          <ac:spMkLst>
            <pc:docMk/>
            <pc:sldMk cId="1866290007" sldId="342"/>
            <ac:spMk id="370727" creationId="{00000000-0000-0000-0000-000000000000}"/>
          </ac:spMkLst>
        </pc:spChg>
        <pc:grpChg chg="add mod">
          <ac:chgData name="Sidney Seckler" userId="73470fc2d5f88927" providerId="LiveId" clId="{FA42D98F-61BE-4BA4-B5A5-8CDB77EF64BE}" dt="2020-06-14T21:38:29.885" v="1432"/>
          <ac:grpSpMkLst>
            <pc:docMk/>
            <pc:sldMk cId="1866290007" sldId="342"/>
            <ac:grpSpMk id="44" creationId="{42CA1037-9128-4437-9CB2-6F609B8D3D29}"/>
          </ac:grpSpMkLst>
        </pc:grpChg>
        <pc:grpChg chg="del">
          <ac:chgData name="Sidney Seckler" userId="73470fc2d5f88927" providerId="LiveId" clId="{FA42D98F-61BE-4BA4-B5A5-8CDB77EF64BE}" dt="2020-06-14T21:38:21.558" v="1431" actId="478"/>
          <ac:grpSpMkLst>
            <pc:docMk/>
            <pc:sldMk cId="1866290007" sldId="342"/>
            <ac:grpSpMk id="370691" creationId="{00000000-0000-0000-0000-000000000000}"/>
          </ac:grpSpMkLst>
        </pc:grp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1866290007" sldId="34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1866290007" sldId="34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FA42D98F-61BE-4BA4-B5A5-8CDB77EF64BE}" dt="2020-06-14T21:39:13.551" v="1439" actId="1076"/>
          <ac:picMkLst>
            <pc:docMk/>
            <pc:sldMk cId="1866290007" sldId="342"/>
            <ac:picMk id="370728" creationId="{00000000-0000-0000-0000-000000000000}"/>
          </ac:picMkLst>
        </pc:picChg>
        <pc:cxnChg chg="mod">
          <ac:chgData name="Sidney Seckler" userId="73470fc2d5f88927" providerId="LiveId" clId="{FA42D98F-61BE-4BA4-B5A5-8CDB77EF64BE}" dt="2020-06-14T21:38:29.885" v="1432"/>
          <ac:cxnSpMkLst>
            <pc:docMk/>
            <pc:sldMk cId="1866290007" sldId="342"/>
            <ac:cxnSpMk id="66" creationId="{602A91CE-708F-4570-9B66-C7C214CBD03F}"/>
          </ac:cxnSpMkLst>
        </pc:cxnChg>
        <pc:cxnChg chg="mod">
          <ac:chgData name="Sidney Seckler" userId="73470fc2d5f88927" providerId="LiveId" clId="{FA42D98F-61BE-4BA4-B5A5-8CDB77EF64BE}" dt="2020-06-14T21:38:29.885" v="1432"/>
          <ac:cxnSpMkLst>
            <pc:docMk/>
            <pc:sldMk cId="1866290007" sldId="342"/>
            <ac:cxnSpMk id="67" creationId="{E65D69B4-4714-4AFA-9C0A-94F40A24C352}"/>
          </ac:cxnSpMkLst>
        </pc:cxnChg>
        <pc:cxnChg chg="mod">
          <ac:chgData name="Sidney Seckler" userId="73470fc2d5f88927" providerId="LiveId" clId="{FA42D98F-61BE-4BA4-B5A5-8CDB77EF64BE}" dt="2020-06-14T21:38:29.885" v="1432"/>
          <ac:cxnSpMkLst>
            <pc:docMk/>
            <pc:sldMk cId="1866290007" sldId="342"/>
            <ac:cxnSpMk id="68" creationId="{B812FCE7-87AE-48C7-B581-BEE1CA94D4F1}"/>
          </ac:cxnSpMkLst>
        </pc:cxnChg>
        <pc:cxnChg chg="mod">
          <ac:chgData name="Sidney Seckler" userId="73470fc2d5f88927" providerId="LiveId" clId="{FA42D98F-61BE-4BA4-B5A5-8CDB77EF64BE}" dt="2020-06-14T21:38:29.885" v="1432"/>
          <ac:cxnSpMkLst>
            <pc:docMk/>
            <pc:sldMk cId="1866290007" sldId="342"/>
            <ac:cxnSpMk id="69" creationId="{E09D922C-CEAD-4043-B5AC-D876B21310C1}"/>
          </ac:cxnSpMkLst>
        </pc:cxnChg>
        <pc:cxnChg chg="mod">
          <ac:chgData name="Sidney Seckler" userId="73470fc2d5f88927" providerId="LiveId" clId="{FA42D98F-61BE-4BA4-B5A5-8CDB77EF64BE}" dt="2020-06-14T21:38:29.885" v="1432"/>
          <ac:cxnSpMkLst>
            <pc:docMk/>
            <pc:sldMk cId="1866290007" sldId="342"/>
            <ac:cxnSpMk id="72" creationId="{75F0FAC9-3140-44AB-9956-A60364704792}"/>
          </ac:cxnSpMkLst>
        </pc:cxnChg>
        <pc:cxnChg chg="mod">
          <ac:chgData name="Sidney Seckler" userId="73470fc2d5f88927" providerId="LiveId" clId="{FA42D98F-61BE-4BA4-B5A5-8CDB77EF64BE}" dt="2020-06-14T21:39:19.719" v="1440" actId="14100"/>
          <ac:cxnSpMkLst>
            <pc:docMk/>
            <pc:sldMk cId="1866290007" sldId="342"/>
            <ac:cxnSpMk id="370729" creationId="{00000000-0000-0000-0000-000000000000}"/>
          </ac:cxnSpMkLst>
        </pc:cxnChg>
      </pc:sldChg>
      <pc:sldChg chg="addSp delSp modSp add mod">
        <pc:chgData name="Sidney Seckler" userId="73470fc2d5f88927" providerId="LiveId" clId="{FA42D98F-61BE-4BA4-B5A5-8CDB77EF64BE}" dt="2020-06-14T21:46:25.484" v="1588" actId="255"/>
        <pc:sldMkLst>
          <pc:docMk/>
          <pc:sldMk cId="774898593" sldId="343"/>
        </pc:sldMkLst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40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4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4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4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4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4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4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47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4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4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50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5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5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53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5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5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5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57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5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5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60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67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5:57.699" v="1581" actId="478"/>
          <ac:spMkLst>
            <pc:docMk/>
            <pc:sldMk cId="774898593" sldId="343"/>
            <ac:spMk id="37276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1:57.350" v="1512" actId="1076"/>
          <ac:spMkLst>
            <pc:docMk/>
            <pc:sldMk cId="774898593" sldId="343"/>
            <ac:spMk id="372770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6:25.484" v="1588" actId="255"/>
          <ac:spMkLst>
            <pc:docMk/>
            <pc:sldMk cId="774898593" sldId="343"/>
            <ac:spMk id="372776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1:44:02.690" v="1560" actId="20577"/>
          <ac:spMkLst>
            <pc:docMk/>
            <pc:sldMk cId="774898593" sldId="343"/>
            <ac:spMk id="372777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1:46:04.456" v="1583" actId="1076"/>
          <ac:spMkLst>
            <pc:docMk/>
            <pc:sldMk cId="774898593" sldId="343"/>
            <ac:spMk id="372778" creationId="{00000000-0000-0000-0000-000000000000}"/>
          </ac:spMkLst>
        </pc:spChg>
        <pc:grpChg chg="mod">
          <ac:chgData name="Sidney Seckler" userId="73470fc2d5f88927" providerId="LiveId" clId="{FA42D98F-61BE-4BA4-B5A5-8CDB77EF64BE}" dt="2020-06-14T21:45:57.699" v="1581" actId="478"/>
          <ac:grpSpMkLst>
            <pc:docMk/>
            <pc:sldMk cId="774898593" sldId="343"/>
            <ac:grpSpMk id="372739" creationId="{00000000-0000-0000-0000-000000000000}"/>
          </ac:grpSpMkLst>
        </pc:grp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774898593" sldId="34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774898593" sldId="343"/>
            <ac:graphicFrameMk id="4" creationId="{00000000-0000-0000-0000-000000000000}"/>
          </ac:graphicFrameMkLst>
        </pc:graphicFrameChg>
        <pc:cxnChg chg="mod">
          <ac:chgData name="Sidney Seckler" userId="73470fc2d5f88927" providerId="LiveId" clId="{FA42D98F-61BE-4BA4-B5A5-8CDB77EF64BE}" dt="2020-06-14T21:45:57.699" v="1581" actId="478"/>
          <ac:cxnSpMkLst>
            <pc:docMk/>
            <pc:sldMk cId="774898593" sldId="343"/>
            <ac:cxnSpMk id="372761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45:57.699" v="1581" actId="478"/>
          <ac:cxnSpMkLst>
            <pc:docMk/>
            <pc:sldMk cId="774898593" sldId="343"/>
            <ac:cxnSpMk id="372762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45:54.840" v="1580" actId="478"/>
          <ac:cxnSpMkLst>
            <pc:docMk/>
            <pc:sldMk cId="774898593" sldId="343"/>
            <ac:cxnSpMk id="372763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1:45:57.699" v="1581" actId="478"/>
          <ac:cxnSpMkLst>
            <pc:docMk/>
            <pc:sldMk cId="774898593" sldId="343"/>
            <ac:cxnSpMk id="372764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45:57.699" v="1581" actId="478"/>
          <ac:cxnSpMkLst>
            <pc:docMk/>
            <pc:sldMk cId="774898593" sldId="343"/>
            <ac:cxnSpMk id="372765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45:57.699" v="1581" actId="478"/>
          <ac:cxnSpMkLst>
            <pc:docMk/>
            <pc:sldMk cId="774898593" sldId="343"/>
            <ac:cxnSpMk id="372766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1:45:57.699" v="1581" actId="478"/>
          <ac:cxnSpMkLst>
            <pc:docMk/>
            <pc:sldMk cId="774898593" sldId="343"/>
            <ac:cxnSpMk id="372769" creationId="{00000000-0000-0000-0000-000000000000}"/>
          </ac:cxnSpMkLst>
        </pc:cxnChg>
      </pc:sldChg>
      <pc:sldChg chg="addSp delSp modSp add mod">
        <pc:chgData name="Sidney Seckler" userId="73470fc2d5f88927" providerId="LiveId" clId="{FA42D98F-61BE-4BA4-B5A5-8CDB77EF64BE}" dt="2020-06-14T21:49:36.750" v="1656" actId="20577"/>
        <pc:sldMkLst>
          <pc:docMk/>
          <pc:sldMk cId="3473589952" sldId="344"/>
        </pc:sldMkLst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46" creationId="{4AB6F589-8B74-4D1A-92E5-7D526CD7CEB8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47" creationId="{C7FCC8A2-661E-446B-A20D-690E57C11B27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48" creationId="{100926FB-1F65-4BEE-AB00-8EB5D4A5D925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49" creationId="{8D477E65-AAF3-4742-8783-841E98DBB74C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50" creationId="{39C96AE0-8000-4EC0-B290-CCC07800AC39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51" creationId="{C6E7E32E-45B8-4A5D-8C1A-407BCD413FC3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52" creationId="{73707A90-5C2C-4A2F-8D9B-777C641570D6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53" creationId="{08C9D84F-2DA1-4FEC-A177-0EA1CE912757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54" creationId="{AD194EC0-1F9A-4DB4-A799-A79552A02982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55" creationId="{FCBF726D-1001-49E5-8F48-D7F669ED4808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56" creationId="{5D3FDC66-A13A-4B84-868E-13205B711AF6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57" creationId="{0620C4EB-876B-4E15-B40C-887E412F3483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58" creationId="{1D12F134-16D6-428F-802C-5BBD67CB300A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59" creationId="{C79DBA0B-7A9F-46A0-99D6-B164F36226F2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60" creationId="{08433D11-770E-4B26-80F8-9B33DEC2EAE3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61" creationId="{11E5CA0D-6377-4695-A2CA-965E04FD8229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62" creationId="{81824EFA-1047-4FCF-8588-3C8E41D48D9E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63" creationId="{6E7C957E-2F85-4CEA-BCC0-DE63D43B6968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64" creationId="{569E687D-402D-406E-ABDC-F5B41427B8B6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65" creationId="{534D2922-A263-4ACB-9711-4C54D3DCCFE6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66" creationId="{FA3DCF7C-30C8-43E2-B5F1-AA2BBE30BCA6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73" creationId="{9A75DAF1-A228-4863-808A-711ED2F0FCEA}"/>
          </ac:spMkLst>
        </pc:spChg>
        <pc:spChg chg="mod">
          <ac:chgData name="Sidney Seckler" userId="73470fc2d5f88927" providerId="LiveId" clId="{FA42D98F-61BE-4BA4-B5A5-8CDB77EF64BE}" dt="2020-06-14T21:45:42.323" v="1577" actId="478"/>
          <ac:spMkLst>
            <pc:docMk/>
            <pc:sldMk cId="3473589952" sldId="344"/>
            <ac:spMk id="74" creationId="{12294B88-3E17-4956-911E-32690AB147D9}"/>
          </ac:spMkLst>
        </pc:spChg>
        <pc:spChg chg="mod">
          <ac:chgData name="Sidney Seckler" userId="73470fc2d5f88927" providerId="LiveId" clId="{FA42D98F-61BE-4BA4-B5A5-8CDB77EF64BE}" dt="2020-06-14T21:46:18.529" v="1587" actId="1076"/>
          <ac:spMkLst>
            <pc:docMk/>
            <pc:sldMk cId="3473589952" sldId="344"/>
            <ac:spMk id="373794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1:48:00.862" v="1621" actId="20577"/>
          <ac:spMkLst>
            <pc:docMk/>
            <pc:sldMk cId="3473589952" sldId="344"/>
            <ac:spMk id="373797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1:48:18.267" v="1633" actId="20577"/>
          <ac:spMkLst>
            <pc:docMk/>
            <pc:sldMk cId="3473589952" sldId="344"/>
            <ac:spMk id="37379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48:25.057" v="1638" actId="20577"/>
          <ac:spMkLst>
            <pc:docMk/>
            <pc:sldMk cId="3473589952" sldId="344"/>
            <ac:spMk id="373799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1:49:36.750" v="1656" actId="20577"/>
          <ac:spMkLst>
            <pc:docMk/>
            <pc:sldMk cId="3473589952" sldId="344"/>
            <ac:spMk id="373800" creationId="{00000000-0000-0000-0000-000000000000}"/>
          </ac:spMkLst>
        </pc:spChg>
        <pc:grpChg chg="add mod">
          <ac:chgData name="Sidney Seckler" userId="73470fc2d5f88927" providerId="LiveId" clId="{FA42D98F-61BE-4BA4-B5A5-8CDB77EF64BE}" dt="2020-06-14T21:45:42.323" v="1577" actId="478"/>
          <ac:grpSpMkLst>
            <pc:docMk/>
            <pc:sldMk cId="3473589952" sldId="344"/>
            <ac:grpSpMk id="45" creationId="{DFA1C222-D588-4B33-B867-5F49D882820F}"/>
          </ac:grpSpMkLst>
        </pc:grpChg>
        <pc:grpChg chg="del">
          <ac:chgData name="Sidney Seckler" userId="73470fc2d5f88927" providerId="LiveId" clId="{FA42D98F-61BE-4BA4-B5A5-8CDB77EF64BE}" dt="2020-06-14T21:45:17.694" v="1570" actId="478"/>
          <ac:grpSpMkLst>
            <pc:docMk/>
            <pc:sldMk cId="3473589952" sldId="344"/>
            <ac:grpSpMk id="373763" creationId="{00000000-0000-0000-0000-000000000000}"/>
          </ac:grpSpMkLst>
        </pc:grp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3473589952" sldId="34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3473589952" sldId="34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3473589952" sldId="344"/>
            <ac:graphicFrameMk id="6" creationId="{00000000-0000-0000-0000-000000000000}"/>
          </ac:graphicFrameMkLst>
        </pc:graphicFrameChg>
        <pc:cxnChg chg="mod">
          <ac:chgData name="Sidney Seckler" userId="73470fc2d5f88927" providerId="LiveId" clId="{FA42D98F-61BE-4BA4-B5A5-8CDB77EF64BE}" dt="2020-06-14T21:45:42.323" v="1577" actId="478"/>
          <ac:cxnSpMkLst>
            <pc:docMk/>
            <pc:sldMk cId="3473589952" sldId="344"/>
            <ac:cxnSpMk id="67" creationId="{F3764E67-AFFE-45B0-A7FB-61D9778A2EC2}"/>
          </ac:cxnSpMkLst>
        </pc:cxnChg>
        <pc:cxnChg chg="mod">
          <ac:chgData name="Sidney Seckler" userId="73470fc2d5f88927" providerId="LiveId" clId="{FA42D98F-61BE-4BA4-B5A5-8CDB77EF64BE}" dt="2020-06-14T21:45:42.323" v="1577" actId="478"/>
          <ac:cxnSpMkLst>
            <pc:docMk/>
            <pc:sldMk cId="3473589952" sldId="344"/>
            <ac:cxnSpMk id="68" creationId="{582CA947-C6D0-4927-BD3B-41C7B7BB8E56}"/>
          </ac:cxnSpMkLst>
        </pc:cxnChg>
        <pc:cxnChg chg="del mod">
          <ac:chgData name="Sidney Seckler" userId="73470fc2d5f88927" providerId="LiveId" clId="{FA42D98F-61BE-4BA4-B5A5-8CDB77EF64BE}" dt="2020-06-14T21:45:39.205" v="1576" actId="478"/>
          <ac:cxnSpMkLst>
            <pc:docMk/>
            <pc:sldMk cId="3473589952" sldId="344"/>
            <ac:cxnSpMk id="69" creationId="{69252188-F2BF-4BF1-A8A1-7192A982C8C2}"/>
          </ac:cxnSpMkLst>
        </pc:cxnChg>
        <pc:cxnChg chg="del mod">
          <ac:chgData name="Sidney Seckler" userId="73470fc2d5f88927" providerId="LiveId" clId="{FA42D98F-61BE-4BA4-B5A5-8CDB77EF64BE}" dt="2020-06-14T21:45:42.323" v="1577" actId="478"/>
          <ac:cxnSpMkLst>
            <pc:docMk/>
            <pc:sldMk cId="3473589952" sldId="344"/>
            <ac:cxnSpMk id="70" creationId="{FF398500-E59C-4E80-87A6-40CC90F284BB}"/>
          </ac:cxnSpMkLst>
        </pc:cxnChg>
        <pc:cxnChg chg="mod">
          <ac:chgData name="Sidney Seckler" userId="73470fc2d5f88927" providerId="LiveId" clId="{FA42D98F-61BE-4BA4-B5A5-8CDB77EF64BE}" dt="2020-06-14T21:45:42.323" v="1577" actId="478"/>
          <ac:cxnSpMkLst>
            <pc:docMk/>
            <pc:sldMk cId="3473589952" sldId="344"/>
            <ac:cxnSpMk id="71" creationId="{4FD04208-775F-4FF7-B44D-D38B32D24C08}"/>
          </ac:cxnSpMkLst>
        </pc:cxnChg>
        <pc:cxnChg chg="mod">
          <ac:chgData name="Sidney Seckler" userId="73470fc2d5f88927" providerId="LiveId" clId="{FA42D98F-61BE-4BA4-B5A5-8CDB77EF64BE}" dt="2020-06-14T21:45:42.323" v="1577" actId="478"/>
          <ac:cxnSpMkLst>
            <pc:docMk/>
            <pc:sldMk cId="3473589952" sldId="344"/>
            <ac:cxnSpMk id="72" creationId="{BCCA4ECB-F542-4F16-BF64-2AB1E6B668DA}"/>
          </ac:cxnSpMkLst>
        </pc:cxnChg>
        <pc:cxnChg chg="mod">
          <ac:chgData name="Sidney Seckler" userId="73470fc2d5f88927" providerId="LiveId" clId="{FA42D98F-61BE-4BA4-B5A5-8CDB77EF64BE}" dt="2020-06-14T21:45:42.323" v="1577" actId="478"/>
          <ac:cxnSpMkLst>
            <pc:docMk/>
            <pc:sldMk cId="3473589952" sldId="344"/>
            <ac:cxnSpMk id="75" creationId="{F9E60CCC-CE8F-4C93-98C9-1D42249698E2}"/>
          </ac:cxnSpMkLst>
        </pc:cxnChg>
      </pc:sldChg>
      <pc:sldChg chg="addSp delSp modSp add mod">
        <pc:chgData name="Sidney Seckler" userId="73470fc2d5f88927" providerId="LiveId" clId="{FA42D98F-61BE-4BA4-B5A5-8CDB77EF64BE}" dt="2020-06-14T21:54:02.646" v="1764" actId="1076"/>
        <pc:sldMkLst>
          <pc:docMk/>
          <pc:sldMk cId="2159244400" sldId="345"/>
        </pc:sldMkLst>
        <pc:spChg chg="add del mod">
          <ac:chgData name="Sidney Seckler" userId="73470fc2d5f88927" providerId="LiveId" clId="{FA42D98F-61BE-4BA4-B5A5-8CDB77EF64BE}" dt="2020-06-14T21:50:07.468" v="1661" actId="478"/>
          <ac:spMkLst>
            <pc:docMk/>
            <pc:sldMk cId="2159244400" sldId="345"/>
            <ac:spMk id="8" creationId="{5F70770F-96FF-4950-B3F8-1BEB30216A83}"/>
          </ac:spMkLst>
        </pc:spChg>
        <pc:spChg chg="add mod">
          <ac:chgData name="Sidney Seckler" userId="73470fc2d5f88927" providerId="LiveId" clId="{FA42D98F-61BE-4BA4-B5A5-8CDB77EF64BE}" dt="2020-06-14T21:50:15.758" v="1662"/>
          <ac:spMkLst>
            <pc:docMk/>
            <pc:sldMk cId="2159244400" sldId="345"/>
            <ac:spMk id="16" creationId="{C3ED4808-4272-4DAD-BB06-4C48ED8847AB}"/>
          </ac:spMkLst>
        </pc:spChg>
        <pc:spChg chg="add mod">
          <ac:chgData name="Sidney Seckler" userId="73470fc2d5f88927" providerId="LiveId" clId="{FA42D98F-61BE-4BA4-B5A5-8CDB77EF64BE}" dt="2020-06-14T21:52:06.750" v="1715" actId="1076"/>
          <ac:spMkLst>
            <pc:docMk/>
            <pc:sldMk cId="2159244400" sldId="345"/>
            <ac:spMk id="17" creationId="{E2707647-13C2-4B01-A6E8-E4A848223AAD}"/>
          </ac:spMkLst>
        </pc:spChg>
        <pc:spChg chg="del mod">
          <ac:chgData name="Sidney Seckler" userId="73470fc2d5f88927" providerId="LiveId" clId="{FA42D98F-61BE-4BA4-B5A5-8CDB77EF64BE}" dt="2020-06-14T21:50:04.429" v="1660" actId="478"/>
          <ac:spMkLst>
            <pc:docMk/>
            <pc:sldMk cId="2159244400" sldId="345"/>
            <ac:spMk id="374818" creationId="{00000000-0000-0000-0000-000000000000}"/>
          </ac:spMkLst>
        </pc:spChg>
        <pc:spChg chg="add del">
          <ac:chgData name="Sidney Seckler" userId="73470fc2d5f88927" providerId="LiveId" clId="{FA42D98F-61BE-4BA4-B5A5-8CDB77EF64BE}" dt="2020-06-14T21:50:40.770" v="1670" actId="478"/>
          <ac:spMkLst>
            <pc:docMk/>
            <pc:sldMk cId="2159244400" sldId="345"/>
            <ac:spMk id="374822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1:54:02.646" v="1764" actId="1076"/>
          <ac:spMkLst>
            <pc:docMk/>
            <pc:sldMk cId="2159244400" sldId="345"/>
            <ac:spMk id="374823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1:53:58.612" v="1763" actId="1076"/>
          <ac:spMkLst>
            <pc:docMk/>
            <pc:sldMk cId="2159244400" sldId="345"/>
            <ac:spMk id="37482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50:34.217" v="1669" actId="14100"/>
          <ac:spMkLst>
            <pc:docMk/>
            <pc:sldMk cId="2159244400" sldId="345"/>
            <ac:spMk id="374826" creationId="{00000000-0000-0000-0000-000000000000}"/>
          </ac:spMkLst>
        </pc:sp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2159244400" sldId="34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2159244400" sldId="34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2159244400" sldId="345"/>
            <ac:graphicFrameMk id="6" creationId="{00000000-0000-0000-0000-000000000000}"/>
          </ac:graphicFrameMkLst>
        </pc:graphicFrameChg>
      </pc:sldChg>
      <pc:sldChg chg="add del">
        <pc:chgData name="Sidney Seckler" userId="73470fc2d5f88927" providerId="LiveId" clId="{FA42D98F-61BE-4BA4-B5A5-8CDB77EF64BE}" dt="2020-06-14T21:55:18.856" v="1766" actId="47"/>
        <pc:sldMkLst>
          <pc:docMk/>
          <pc:sldMk cId="4158743202" sldId="346"/>
        </pc:sldMkLst>
      </pc:sldChg>
      <pc:sldChg chg="addSp delSp modSp add mod">
        <pc:chgData name="Sidney Seckler" userId="73470fc2d5f88927" providerId="LiveId" clId="{FA42D98F-61BE-4BA4-B5A5-8CDB77EF64BE}" dt="2020-06-14T21:58:09" v="1828" actId="20577"/>
        <pc:sldMkLst>
          <pc:docMk/>
          <pc:sldMk cId="2079722637" sldId="347"/>
        </pc:sldMkLst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41" creationId="{EE3C0207-3660-44C8-BB36-FA3627A3AC5E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42" creationId="{95415125-BAD3-41B4-AD1D-B2F6071CD7A7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43" creationId="{22F70E57-762A-4C7E-A192-25A9C930782C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44" creationId="{405C4382-5363-4C8D-8535-10F53504405A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45" creationId="{91947EDB-1E0D-4CBD-BFCE-7C7B908FB413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46" creationId="{D8667A16-9CD1-4284-A3CB-E48B42A80711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47" creationId="{107468CE-816C-485E-89F7-028C10C50356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48" creationId="{824D94C5-C134-4153-84E3-E5EF7B9057E7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49" creationId="{D073F7A1-0A7E-4854-9BD7-92B806C7D46E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50" creationId="{D95AD5DA-0012-4CA8-A629-B499A0710794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51" creationId="{C774296A-ECC1-4723-9F21-74B49609CD99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52" creationId="{35899458-8399-47DD-AF77-42B8E5B1190F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53" creationId="{843D2BE4-1049-493A-A90C-5F1C6DA2C5B7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54" creationId="{0FEF2F74-467A-4B8E-80E7-78BD85BBF8BB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55" creationId="{968F7538-A1E9-4395-8AFB-D181E9D1CD52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56" creationId="{614A549A-668A-4014-B33A-2760A1C17927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57" creationId="{1C24E955-D8C8-4863-82DF-8452CFE1CA2E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58" creationId="{25153655-2608-463F-BECB-8C43D0E89468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59" creationId="{BFEA4836-30D5-49DB-886C-8E034BEDF7B0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60" creationId="{B5CED378-90B5-4611-8306-D67FFB6E6C77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61" creationId="{6476675D-BACE-43B7-A1F4-6FF979C6AB5B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66" creationId="{BFDD865D-F58F-4926-8B32-AE688B6539A1}"/>
          </ac:spMkLst>
        </pc:spChg>
        <pc:spChg chg="mod">
          <ac:chgData name="Sidney Seckler" userId="73470fc2d5f88927" providerId="LiveId" clId="{FA42D98F-61BE-4BA4-B5A5-8CDB77EF64BE}" dt="2020-06-14T21:55:53.593" v="1772"/>
          <ac:spMkLst>
            <pc:docMk/>
            <pc:sldMk cId="2079722637" sldId="347"/>
            <ac:spMk id="67" creationId="{B3528137-4BCA-4ED6-8691-2B4731A1F7D9}"/>
          </ac:spMkLst>
        </pc:spChg>
        <pc:spChg chg="mod">
          <ac:chgData name="Sidney Seckler" userId="73470fc2d5f88927" providerId="LiveId" clId="{FA42D98F-61BE-4BA4-B5A5-8CDB77EF64BE}" dt="2020-06-14T21:55:43.021" v="1770" actId="1076"/>
          <ac:spMkLst>
            <pc:docMk/>
            <pc:sldMk cId="2079722637" sldId="347"/>
            <ac:spMk id="42089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58:09" v="1828" actId="20577"/>
          <ac:spMkLst>
            <pc:docMk/>
            <pc:sldMk cId="2079722637" sldId="347"/>
            <ac:spMk id="42089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56:48.409" v="1784" actId="1076"/>
          <ac:spMkLst>
            <pc:docMk/>
            <pc:sldMk cId="2079722637" sldId="347"/>
            <ac:spMk id="420902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1:57:56.014" v="1823" actId="20577"/>
          <ac:spMkLst>
            <pc:docMk/>
            <pc:sldMk cId="2079722637" sldId="347"/>
            <ac:spMk id="420903" creationId="{00000000-0000-0000-0000-000000000000}"/>
          </ac:spMkLst>
        </pc:spChg>
        <pc:grpChg chg="add mod">
          <ac:chgData name="Sidney Seckler" userId="73470fc2d5f88927" providerId="LiveId" clId="{FA42D98F-61BE-4BA4-B5A5-8CDB77EF64BE}" dt="2020-06-14T21:55:53.593" v="1772"/>
          <ac:grpSpMkLst>
            <pc:docMk/>
            <pc:sldMk cId="2079722637" sldId="347"/>
            <ac:grpSpMk id="40" creationId="{07BBB574-1BF8-4FDB-9EC2-375990042C31}"/>
          </ac:grpSpMkLst>
        </pc:grpChg>
        <pc:grpChg chg="del">
          <ac:chgData name="Sidney Seckler" userId="73470fc2d5f88927" providerId="LiveId" clId="{FA42D98F-61BE-4BA4-B5A5-8CDB77EF64BE}" dt="2020-06-14T21:55:45.111" v="1771" actId="478"/>
          <ac:grpSpMkLst>
            <pc:docMk/>
            <pc:sldMk cId="2079722637" sldId="347"/>
            <ac:grpSpMk id="420867" creationId="{00000000-0000-0000-0000-000000000000}"/>
          </ac:grpSpMkLst>
        </pc:grp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2079722637" sldId="347"/>
            <ac:graphicFrameMk id="2" creationId="{00000000-0000-0000-0000-000000000000}"/>
          </ac:graphicFrameMkLst>
        </pc:graphicFrameChg>
        <pc:cxnChg chg="mod">
          <ac:chgData name="Sidney Seckler" userId="73470fc2d5f88927" providerId="LiveId" clId="{FA42D98F-61BE-4BA4-B5A5-8CDB77EF64BE}" dt="2020-06-14T21:55:53.593" v="1772"/>
          <ac:cxnSpMkLst>
            <pc:docMk/>
            <pc:sldMk cId="2079722637" sldId="347"/>
            <ac:cxnSpMk id="62" creationId="{442EF563-EEB5-438D-AB26-92A794A52F95}"/>
          </ac:cxnSpMkLst>
        </pc:cxnChg>
        <pc:cxnChg chg="mod">
          <ac:chgData name="Sidney Seckler" userId="73470fc2d5f88927" providerId="LiveId" clId="{FA42D98F-61BE-4BA4-B5A5-8CDB77EF64BE}" dt="2020-06-14T21:55:53.593" v="1772"/>
          <ac:cxnSpMkLst>
            <pc:docMk/>
            <pc:sldMk cId="2079722637" sldId="347"/>
            <ac:cxnSpMk id="63" creationId="{1A682434-A085-4927-A8D6-7F1EE92CA621}"/>
          </ac:cxnSpMkLst>
        </pc:cxnChg>
        <pc:cxnChg chg="mod">
          <ac:chgData name="Sidney Seckler" userId="73470fc2d5f88927" providerId="LiveId" clId="{FA42D98F-61BE-4BA4-B5A5-8CDB77EF64BE}" dt="2020-06-14T21:55:53.593" v="1772"/>
          <ac:cxnSpMkLst>
            <pc:docMk/>
            <pc:sldMk cId="2079722637" sldId="347"/>
            <ac:cxnSpMk id="64" creationId="{3E1D45C6-69A9-4BA3-BE51-0D43EEC4FC6C}"/>
          </ac:cxnSpMkLst>
        </pc:cxnChg>
        <pc:cxnChg chg="mod">
          <ac:chgData name="Sidney Seckler" userId="73470fc2d5f88927" providerId="LiveId" clId="{FA42D98F-61BE-4BA4-B5A5-8CDB77EF64BE}" dt="2020-06-14T21:55:53.593" v="1772"/>
          <ac:cxnSpMkLst>
            <pc:docMk/>
            <pc:sldMk cId="2079722637" sldId="347"/>
            <ac:cxnSpMk id="65" creationId="{D544D012-B00E-4700-8957-11FA7354AE9E}"/>
          </ac:cxnSpMkLst>
        </pc:cxnChg>
        <pc:cxnChg chg="mod">
          <ac:chgData name="Sidney Seckler" userId="73470fc2d5f88927" providerId="LiveId" clId="{FA42D98F-61BE-4BA4-B5A5-8CDB77EF64BE}" dt="2020-06-14T21:55:53.593" v="1772"/>
          <ac:cxnSpMkLst>
            <pc:docMk/>
            <pc:sldMk cId="2079722637" sldId="347"/>
            <ac:cxnSpMk id="68" creationId="{F2AD4091-5C2E-4FD9-9A95-701D8504EC68}"/>
          </ac:cxnSpMkLst>
        </pc:cxnChg>
      </pc:sldChg>
      <pc:sldChg chg="addSp delSp modSp add mod">
        <pc:chgData name="Sidney Seckler" userId="73470fc2d5f88927" providerId="LiveId" clId="{FA42D98F-61BE-4BA4-B5A5-8CDB77EF64BE}" dt="2020-06-14T23:03:26.522" v="1987"/>
        <pc:sldMkLst>
          <pc:docMk/>
          <pc:sldMk cId="2534215040" sldId="348"/>
        </pc:sldMkLst>
        <pc:spChg chg="add del mod">
          <ac:chgData name="Sidney Seckler" userId="73470fc2d5f88927" providerId="LiveId" clId="{FA42D98F-61BE-4BA4-B5A5-8CDB77EF64BE}" dt="2020-06-14T23:03:25.319" v="1986" actId="478"/>
          <ac:spMkLst>
            <pc:docMk/>
            <pc:sldMk cId="2534215040" sldId="348"/>
            <ac:spMk id="4" creationId="{8AA498FE-15D5-4E0D-806E-0944380FBAA3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41" creationId="{AC52E3CB-B53C-444F-8F94-A3AD4460DCE2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42" creationId="{087068D4-DBD4-42F1-BEB7-2452123ACF42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43" creationId="{10AB9EE5-43AB-445F-A353-9ED8B0072C2A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44" creationId="{2DA6AE69-BBA7-40E2-90AA-8BD90A354DC3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45" creationId="{6203B016-043B-4723-9960-B852F2151555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46" creationId="{C11832FF-3A32-4B71-A777-DEAB88CAF2B5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47" creationId="{FE9FD0FB-7545-43D6-A394-C81CDED3C830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48" creationId="{25DA99A3-9D54-4D14-BFF9-D7A07F1FD62A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49" creationId="{0EF41A2B-0291-4A3A-B6DD-507FFC6AC471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50" creationId="{4653B53F-2BF8-4D5E-8AF2-03523797BD74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51" creationId="{5C86BDE6-012E-46BA-BF29-33985D7F7388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52" creationId="{918F298F-3FB0-4F89-A4CD-A1DC054FADD7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53" creationId="{A5EB3DB0-9126-44BE-B545-1A081E24AE73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54" creationId="{5E3B181F-835E-461B-87ED-73B5E9D072BB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55" creationId="{BA6806F0-BBC4-47CC-B716-123AF8DD27B9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56" creationId="{D8269E63-F141-467B-B259-65192F9822AF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57" creationId="{D5C9DA40-5C7F-4896-B8DE-8C88AB8C9A9B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58" creationId="{517898B1-1FA5-455D-98C8-A09211A02977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59" creationId="{F6448BDD-72F7-43E5-B867-CDC70CF001E2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60" creationId="{014795A1-58EB-42E4-A7A9-4A1024D49AD4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61" creationId="{8D5A7FFC-3990-4849-9140-B84E5C29493C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66" creationId="{37DEA81F-5989-41B6-B317-9522AF9C0FE7}"/>
          </ac:spMkLst>
        </pc:spChg>
        <pc:spChg chg="mod">
          <ac:chgData name="Sidney Seckler" userId="73470fc2d5f88927" providerId="LiveId" clId="{FA42D98F-61BE-4BA4-B5A5-8CDB77EF64BE}" dt="2020-06-14T21:58:21.456" v="1830"/>
          <ac:spMkLst>
            <pc:docMk/>
            <pc:sldMk cId="2534215040" sldId="348"/>
            <ac:spMk id="67" creationId="{163BBD6A-6504-4F3F-97E3-1D110F89BD90}"/>
          </ac:spMkLst>
        </pc:spChg>
        <pc:spChg chg="add mod">
          <ac:chgData name="Sidney Seckler" userId="73470fc2d5f88927" providerId="LiveId" clId="{FA42D98F-61BE-4BA4-B5A5-8CDB77EF64BE}" dt="2020-06-14T23:03:26.522" v="1987"/>
          <ac:spMkLst>
            <pc:docMk/>
            <pc:sldMk cId="2534215040" sldId="348"/>
            <ac:spMk id="70" creationId="{63320542-C400-4121-A900-6806E1AA2800}"/>
          </ac:spMkLst>
        </pc:spChg>
        <pc:spChg chg="del mod">
          <ac:chgData name="Sidney Seckler" userId="73470fc2d5f88927" providerId="LiveId" clId="{FA42D98F-61BE-4BA4-B5A5-8CDB77EF64BE}" dt="2020-06-14T23:03:23.249" v="1985" actId="478"/>
          <ac:spMkLst>
            <pc:docMk/>
            <pc:sldMk cId="2534215040" sldId="348"/>
            <ac:spMk id="42499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2:00:39.610" v="1882" actId="1076"/>
          <ac:spMkLst>
            <pc:docMk/>
            <pc:sldMk cId="2534215040" sldId="348"/>
            <ac:spMk id="424996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2:00:29.931" v="1879" actId="1076"/>
          <ac:spMkLst>
            <pc:docMk/>
            <pc:sldMk cId="2534215040" sldId="348"/>
            <ac:spMk id="42499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58:38.069" v="1837" actId="20577"/>
          <ac:spMkLst>
            <pc:docMk/>
            <pc:sldMk cId="2534215040" sldId="348"/>
            <ac:spMk id="425000" creationId="{00000000-0000-0000-0000-000000000000}"/>
          </ac:spMkLst>
        </pc:spChg>
        <pc:grpChg chg="add mod">
          <ac:chgData name="Sidney Seckler" userId="73470fc2d5f88927" providerId="LiveId" clId="{FA42D98F-61BE-4BA4-B5A5-8CDB77EF64BE}" dt="2020-06-14T21:58:21.456" v="1830"/>
          <ac:grpSpMkLst>
            <pc:docMk/>
            <pc:sldMk cId="2534215040" sldId="348"/>
            <ac:grpSpMk id="40" creationId="{584D44FB-637F-43C0-A2ED-C048E3FFA4A3}"/>
          </ac:grpSpMkLst>
        </pc:grpChg>
        <pc:grpChg chg="del">
          <ac:chgData name="Sidney Seckler" userId="73470fc2d5f88927" providerId="LiveId" clId="{FA42D98F-61BE-4BA4-B5A5-8CDB77EF64BE}" dt="2020-06-14T21:58:20.072" v="1829" actId="478"/>
          <ac:grpSpMkLst>
            <pc:docMk/>
            <pc:sldMk cId="2534215040" sldId="348"/>
            <ac:grpSpMk id="424963" creationId="{00000000-0000-0000-0000-000000000000}"/>
          </ac:grpSpMkLst>
        </pc:grp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2534215040" sldId="348"/>
            <ac:graphicFrameMk id="2" creationId="{00000000-0000-0000-0000-000000000000}"/>
          </ac:graphicFrameMkLst>
        </pc:graphicFrameChg>
        <pc:cxnChg chg="mod">
          <ac:chgData name="Sidney Seckler" userId="73470fc2d5f88927" providerId="LiveId" clId="{FA42D98F-61BE-4BA4-B5A5-8CDB77EF64BE}" dt="2020-06-14T21:58:21.456" v="1830"/>
          <ac:cxnSpMkLst>
            <pc:docMk/>
            <pc:sldMk cId="2534215040" sldId="348"/>
            <ac:cxnSpMk id="62" creationId="{DA909980-A1A2-47E7-9316-146D6BF62D93}"/>
          </ac:cxnSpMkLst>
        </pc:cxnChg>
        <pc:cxnChg chg="mod">
          <ac:chgData name="Sidney Seckler" userId="73470fc2d5f88927" providerId="LiveId" clId="{FA42D98F-61BE-4BA4-B5A5-8CDB77EF64BE}" dt="2020-06-14T21:58:21.456" v="1830"/>
          <ac:cxnSpMkLst>
            <pc:docMk/>
            <pc:sldMk cId="2534215040" sldId="348"/>
            <ac:cxnSpMk id="63" creationId="{7B57C267-729C-434E-9C87-8DDBDAA6FC5D}"/>
          </ac:cxnSpMkLst>
        </pc:cxnChg>
        <pc:cxnChg chg="mod">
          <ac:chgData name="Sidney Seckler" userId="73470fc2d5f88927" providerId="LiveId" clId="{FA42D98F-61BE-4BA4-B5A5-8CDB77EF64BE}" dt="2020-06-14T21:58:21.456" v="1830"/>
          <ac:cxnSpMkLst>
            <pc:docMk/>
            <pc:sldMk cId="2534215040" sldId="348"/>
            <ac:cxnSpMk id="64" creationId="{BCB9A627-25B0-435A-A0FA-7A38E3E36766}"/>
          </ac:cxnSpMkLst>
        </pc:cxnChg>
        <pc:cxnChg chg="mod">
          <ac:chgData name="Sidney Seckler" userId="73470fc2d5f88927" providerId="LiveId" clId="{FA42D98F-61BE-4BA4-B5A5-8CDB77EF64BE}" dt="2020-06-14T21:58:21.456" v="1830"/>
          <ac:cxnSpMkLst>
            <pc:docMk/>
            <pc:sldMk cId="2534215040" sldId="348"/>
            <ac:cxnSpMk id="65" creationId="{124500E7-3BBA-484C-8F80-847121389695}"/>
          </ac:cxnSpMkLst>
        </pc:cxnChg>
        <pc:cxnChg chg="mod">
          <ac:chgData name="Sidney Seckler" userId="73470fc2d5f88927" providerId="LiveId" clId="{FA42D98F-61BE-4BA4-B5A5-8CDB77EF64BE}" dt="2020-06-14T21:58:21.456" v="1830"/>
          <ac:cxnSpMkLst>
            <pc:docMk/>
            <pc:sldMk cId="2534215040" sldId="348"/>
            <ac:cxnSpMk id="68" creationId="{F4C153B2-E8D1-46C8-AF0C-39713B054A97}"/>
          </ac:cxnSpMkLst>
        </pc:cxnChg>
      </pc:sldChg>
      <pc:sldChg chg="addSp delSp modSp add mod">
        <pc:chgData name="Sidney Seckler" userId="73470fc2d5f88927" providerId="LiveId" clId="{FA42D98F-61BE-4BA4-B5A5-8CDB77EF64BE}" dt="2020-06-14T22:02:29.756" v="1926" actId="1076"/>
        <pc:sldMkLst>
          <pc:docMk/>
          <pc:sldMk cId="2911782913" sldId="349"/>
        </pc:sldMkLst>
        <pc:spChg chg="add mod">
          <ac:chgData name="Sidney Seckler" userId="73470fc2d5f88927" providerId="LiveId" clId="{FA42D98F-61BE-4BA4-B5A5-8CDB77EF64BE}" dt="2020-06-14T22:02:00.437" v="1910" actId="1076"/>
          <ac:spMkLst>
            <pc:docMk/>
            <pc:sldMk cId="2911782913" sldId="349"/>
            <ac:spMk id="10" creationId="{5B718A81-44E7-4006-9B26-02C3702E894C}"/>
          </ac:spMkLst>
        </pc:spChg>
        <pc:spChg chg="add mod">
          <ac:chgData name="Sidney Seckler" userId="73470fc2d5f88927" providerId="LiveId" clId="{FA42D98F-61BE-4BA4-B5A5-8CDB77EF64BE}" dt="2020-06-14T22:02:19.791" v="1925" actId="1076"/>
          <ac:spMkLst>
            <pc:docMk/>
            <pc:sldMk cId="2911782913" sldId="349"/>
            <ac:spMk id="31" creationId="{6F4FEC35-CD4A-47F6-9C61-A6938D952D5C}"/>
          </ac:spMkLst>
        </pc:spChg>
        <pc:spChg chg="mod">
          <ac:chgData name="Sidney Seckler" userId="73470fc2d5f88927" providerId="LiveId" clId="{FA42D98F-61BE-4BA4-B5A5-8CDB77EF64BE}" dt="2020-06-14T22:00:57.032" v="1884" actId="1076"/>
          <ac:spMkLst>
            <pc:docMk/>
            <pc:sldMk cId="2911782913" sldId="349"/>
            <ac:spMk id="423939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2:01:09.419" v="1885" actId="1076"/>
          <ac:spMkLst>
            <pc:docMk/>
            <pc:sldMk cId="2911782913" sldId="349"/>
            <ac:spMk id="42394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2:01:29.331" v="1893" actId="1076"/>
          <ac:spMkLst>
            <pc:docMk/>
            <pc:sldMk cId="2911782913" sldId="349"/>
            <ac:spMk id="42394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2:02:29.756" v="1926" actId="1076"/>
          <ac:spMkLst>
            <pc:docMk/>
            <pc:sldMk cId="2911782913" sldId="349"/>
            <ac:spMk id="423949" creationId="{00000000-0000-0000-0000-000000000000}"/>
          </ac:spMkLst>
        </pc:spChg>
        <pc:spChg chg="del">
          <ac:chgData name="Sidney Seckler" userId="73470fc2d5f88927" providerId="LiveId" clId="{FA42D98F-61BE-4BA4-B5A5-8CDB77EF64BE}" dt="2020-06-14T22:01:13.194" v="1887" actId="478"/>
          <ac:spMkLst>
            <pc:docMk/>
            <pc:sldMk cId="2911782913" sldId="349"/>
            <ac:spMk id="423950" creationId="{00000000-0000-0000-0000-000000000000}"/>
          </ac:spMkLst>
        </pc:spChg>
        <pc:spChg chg="del">
          <ac:chgData name="Sidney Seckler" userId="73470fc2d5f88927" providerId="LiveId" clId="{FA42D98F-61BE-4BA4-B5A5-8CDB77EF64BE}" dt="2020-06-14T22:01:11.100" v="1886" actId="478"/>
          <ac:spMkLst>
            <pc:docMk/>
            <pc:sldMk cId="2911782913" sldId="349"/>
            <ac:spMk id="423951" creationId="{00000000-0000-0000-0000-000000000000}"/>
          </ac:spMkLst>
        </pc:spChg>
        <pc:cxnChg chg="mod">
          <ac:chgData name="Sidney Seckler" userId="73470fc2d5f88927" providerId="LiveId" clId="{FA42D98F-61BE-4BA4-B5A5-8CDB77EF64BE}" dt="2020-06-14T22:01:09.419" v="1885" actId="1076"/>
          <ac:cxnSpMkLst>
            <pc:docMk/>
            <pc:sldMk cId="2911782913" sldId="349"/>
            <ac:cxnSpMk id="423943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2:01:09.419" v="1885" actId="1076"/>
          <ac:cxnSpMkLst>
            <pc:docMk/>
            <pc:sldMk cId="2911782913" sldId="349"/>
            <ac:cxnSpMk id="423944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2:02:29.756" v="1926" actId="1076"/>
          <ac:cxnSpMkLst>
            <pc:docMk/>
            <pc:sldMk cId="2911782913" sldId="349"/>
            <ac:cxnSpMk id="423952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2:01:15.069" v="1888" actId="478"/>
          <ac:cxnSpMkLst>
            <pc:docMk/>
            <pc:sldMk cId="2911782913" sldId="349"/>
            <ac:cxnSpMk id="423953" creationId="{00000000-0000-0000-0000-000000000000}"/>
          </ac:cxnSpMkLst>
        </pc:cxnChg>
        <pc:cxnChg chg="del mod">
          <ac:chgData name="Sidney Seckler" userId="73470fc2d5f88927" providerId="LiveId" clId="{FA42D98F-61BE-4BA4-B5A5-8CDB77EF64BE}" dt="2020-06-14T22:01:17.092" v="1889" actId="478"/>
          <ac:cxnSpMkLst>
            <pc:docMk/>
            <pc:sldMk cId="2911782913" sldId="349"/>
            <ac:cxnSpMk id="423954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2:02:29.756" v="1926" actId="1076"/>
          <ac:cxnSpMkLst>
            <pc:docMk/>
            <pc:sldMk cId="2911782913" sldId="349"/>
            <ac:cxnSpMk id="423955" creationId="{00000000-0000-0000-0000-000000000000}"/>
          </ac:cxnSpMkLst>
        </pc:cxnChg>
        <pc:cxnChg chg="del">
          <ac:chgData name="Sidney Seckler" userId="73470fc2d5f88927" providerId="LiveId" clId="{FA42D98F-61BE-4BA4-B5A5-8CDB77EF64BE}" dt="2020-06-14T22:01:20.141" v="1890" actId="478"/>
          <ac:cxnSpMkLst>
            <pc:docMk/>
            <pc:sldMk cId="2911782913" sldId="349"/>
            <ac:cxnSpMk id="423956" creationId="{00000000-0000-0000-0000-000000000000}"/>
          </ac:cxnSpMkLst>
        </pc:cxnChg>
        <pc:cxnChg chg="del">
          <ac:chgData name="Sidney Seckler" userId="73470fc2d5f88927" providerId="LiveId" clId="{FA42D98F-61BE-4BA4-B5A5-8CDB77EF64BE}" dt="2020-06-14T22:01:22.617" v="1891" actId="478"/>
          <ac:cxnSpMkLst>
            <pc:docMk/>
            <pc:sldMk cId="2911782913" sldId="349"/>
            <ac:cxnSpMk id="423957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2:01:41.667" v="1894" actId="14100"/>
          <ac:cxnSpMkLst>
            <pc:docMk/>
            <pc:sldMk cId="2911782913" sldId="349"/>
            <ac:cxnSpMk id="423958" creationId="{00000000-0000-0000-0000-000000000000}"/>
          </ac:cxnSpMkLst>
        </pc:cxnChg>
      </pc:sldChg>
      <pc:sldChg chg="modSp add del mod">
        <pc:chgData name="Sidney Seckler" userId="73470fc2d5f88927" providerId="LiveId" clId="{FA42D98F-61BE-4BA4-B5A5-8CDB77EF64BE}" dt="2020-06-14T22:03:45.931" v="1965" actId="47"/>
        <pc:sldMkLst>
          <pc:docMk/>
          <pc:sldMk cId="2075227510" sldId="350"/>
        </pc:sldMkLst>
        <pc:spChg chg="mod">
          <ac:chgData name="Sidney Seckler" userId="73470fc2d5f88927" providerId="LiveId" clId="{FA42D98F-61BE-4BA4-B5A5-8CDB77EF64BE}" dt="2020-06-09T11:28:25.863" v="353" actId="27636"/>
          <ac:spMkLst>
            <pc:docMk/>
            <pc:sldMk cId="2075227510" sldId="350"/>
            <ac:spMk id="120842" creationId="{00000000-0000-0000-0000-000000000000}"/>
          </ac:spMkLst>
        </pc:spChg>
      </pc:sldChg>
      <pc:sldChg chg="modSp add mod">
        <pc:chgData name="Sidney Seckler" userId="73470fc2d5f88927" providerId="LiveId" clId="{FA42D98F-61BE-4BA4-B5A5-8CDB77EF64BE}" dt="2020-06-14T23:04:47.114" v="2001" actId="14100"/>
        <pc:sldMkLst>
          <pc:docMk/>
          <pc:sldMk cId="2582588003" sldId="351"/>
        </pc:sldMkLst>
        <pc:spChg chg="mod">
          <ac:chgData name="Sidney Seckler" userId="73470fc2d5f88927" providerId="LiveId" clId="{FA42D98F-61BE-4BA4-B5A5-8CDB77EF64BE}" dt="2020-06-14T23:04:47.114" v="2001" actId="14100"/>
          <ac:spMkLst>
            <pc:docMk/>
            <pc:sldMk cId="2582588003" sldId="351"/>
            <ac:spMk id="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04:28.103" v="1997" actId="14100"/>
          <ac:spMkLst>
            <pc:docMk/>
            <pc:sldMk cId="2582588003" sldId="351"/>
            <ac:spMk id="43213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03:43.647" v="1989" actId="1076"/>
          <ac:spMkLst>
            <pc:docMk/>
            <pc:sldMk cId="2582588003" sldId="351"/>
            <ac:spMk id="432132" creationId="{00000000-0000-0000-0000-000000000000}"/>
          </ac:spMkLst>
        </pc:spChg>
      </pc:sldChg>
      <pc:sldChg chg="addSp delSp modSp add mod">
        <pc:chgData name="Sidney Seckler" userId="73470fc2d5f88927" providerId="LiveId" clId="{FA42D98F-61BE-4BA4-B5A5-8CDB77EF64BE}" dt="2020-06-14T23:06:07.410" v="2019" actId="1076"/>
        <pc:sldMkLst>
          <pc:docMk/>
          <pc:sldMk cId="473367657" sldId="353"/>
        </pc:sldMkLst>
        <pc:spChg chg="add del mod">
          <ac:chgData name="Sidney Seckler" userId="73470fc2d5f88927" providerId="LiveId" clId="{FA42D98F-61BE-4BA4-B5A5-8CDB77EF64BE}" dt="2020-06-14T23:05:29.585" v="2007" actId="478"/>
          <ac:spMkLst>
            <pc:docMk/>
            <pc:sldMk cId="473367657" sldId="353"/>
            <ac:spMk id="3" creationId="{8457A6A4-CF27-4ECB-B8D4-F347DA743CCD}"/>
          </ac:spMkLst>
        </pc:spChg>
        <pc:spChg chg="add mod">
          <ac:chgData name="Sidney Seckler" userId="73470fc2d5f88927" providerId="LiveId" clId="{FA42D98F-61BE-4BA4-B5A5-8CDB77EF64BE}" dt="2020-06-14T23:05:30.860" v="2008"/>
          <ac:spMkLst>
            <pc:docMk/>
            <pc:sldMk cId="473367657" sldId="353"/>
            <ac:spMk id="8" creationId="{0C6B1A4C-3C81-4B25-A115-03A746BC7988}"/>
          </ac:spMkLst>
        </pc:spChg>
        <pc:spChg chg="del mod">
          <ac:chgData name="Sidney Seckler" userId="73470fc2d5f88927" providerId="LiveId" clId="{FA42D98F-61BE-4BA4-B5A5-8CDB77EF64BE}" dt="2020-06-14T23:05:26.436" v="2006" actId="478"/>
          <ac:spMkLst>
            <pc:docMk/>
            <pc:sldMk cId="473367657" sldId="353"/>
            <ac:spMk id="437252" creationId="{00000000-0000-0000-0000-000000000000}"/>
          </ac:spMkLst>
        </pc:spChg>
        <pc:picChg chg="mod">
          <ac:chgData name="Sidney Seckler" userId="73470fc2d5f88927" providerId="LiveId" clId="{FA42D98F-61BE-4BA4-B5A5-8CDB77EF64BE}" dt="2020-06-14T23:06:07.410" v="2019" actId="1076"/>
          <ac:picMkLst>
            <pc:docMk/>
            <pc:sldMk cId="473367657" sldId="353"/>
            <ac:picMk id="437255" creationId="{00000000-0000-0000-0000-000000000000}"/>
          </ac:picMkLst>
        </pc:picChg>
        <pc:picChg chg="mod">
          <ac:chgData name="Sidney Seckler" userId="73470fc2d5f88927" providerId="LiveId" clId="{FA42D98F-61BE-4BA4-B5A5-8CDB77EF64BE}" dt="2020-06-14T23:06:03.765" v="2017" actId="14100"/>
          <ac:picMkLst>
            <pc:docMk/>
            <pc:sldMk cId="473367657" sldId="353"/>
            <ac:picMk id="437257" creationId="{00000000-0000-0000-0000-000000000000}"/>
          </ac:picMkLst>
        </pc:picChg>
      </pc:sldChg>
      <pc:sldChg chg="addSp delSp modSp add mod setBg">
        <pc:chgData name="Sidney Seckler" userId="73470fc2d5f88927" providerId="LiveId" clId="{FA42D98F-61BE-4BA4-B5A5-8CDB77EF64BE}" dt="2020-06-14T23:06:29.788" v="2027" actId="1076"/>
        <pc:sldMkLst>
          <pc:docMk/>
          <pc:sldMk cId="2284657009" sldId="354"/>
        </pc:sldMkLst>
        <pc:spChg chg="add del mod">
          <ac:chgData name="Sidney Seckler" userId="73470fc2d5f88927" providerId="LiveId" clId="{FA42D98F-61BE-4BA4-B5A5-8CDB77EF64BE}" dt="2020-06-14T23:05:43.422" v="2010" actId="478"/>
          <ac:spMkLst>
            <pc:docMk/>
            <pc:sldMk cId="2284657009" sldId="354"/>
            <ac:spMk id="3" creationId="{B225CB31-0F55-422B-8BD4-9EE1F7003171}"/>
          </ac:spMkLst>
        </pc:spChg>
        <pc:spChg chg="add mod">
          <ac:chgData name="Sidney Seckler" userId="73470fc2d5f88927" providerId="LiveId" clId="{FA42D98F-61BE-4BA4-B5A5-8CDB77EF64BE}" dt="2020-06-14T23:05:44.710" v="2011"/>
          <ac:spMkLst>
            <pc:docMk/>
            <pc:sldMk cId="2284657009" sldId="354"/>
            <ac:spMk id="8" creationId="{A7D6D314-D59E-48A5-B6A6-2A972D80F9C9}"/>
          </ac:spMkLst>
        </pc:spChg>
        <pc:spChg chg="del mod">
          <ac:chgData name="Sidney Seckler" userId="73470fc2d5f88927" providerId="LiveId" clId="{FA42D98F-61BE-4BA4-B5A5-8CDB77EF64BE}" dt="2020-06-14T23:05:38.004" v="2009" actId="478"/>
          <ac:spMkLst>
            <pc:docMk/>
            <pc:sldMk cId="2284657009" sldId="354"/>
            <ac:spMk id="440324" creationId="{00000000-0000-0000-0000-000000000000}"/>
          </ac:spMkLst>
        </pc:spChg>
        <pc:picChg chg="mod">
          <ac:chgData name="Sidney Seckler" userId="73470fc2d5f88927" providerId="LiveId" clId="{FA42D98F-61BE-4BA4-B5A5-8CDB77EF64BE}" dt="2020-06-14T23:06:29.788" v="2027" actId="1076"/>
          <ac:picMkLst>
            <pc:docMk/>
            <pc:sldMk cId="2284657009" sldId="354"/>
            <ac:picMk id="440327" creationId="{00000000-0000-0000-0000-000000000000}"/>
          </ac:picMkLst>
        </pc:picChg>
        <pc:picChg chg="mod">
          <ac:chgData name="Sidney Seckler" userId="73470fc2d5f88927" providerId="LiveId" clId="{FA42D98F-61BE-4BA4-B5A5-8CDB77EF64BE}" dt="2020-06-14T23:06:21.685" v="2023" actId="14100"/>
          <ac:picMkLst>
            <pc:docMk/>
            <pc:sldMk cId="2284657009" sldId="354"/>
            <ac:picMk id="440329" creationId="{00000000-0000-0000-0000-000000000000}"/>
          </ac:picMkLst>
        </pc:picChg>
      </pc:sldChg>
      <pc:sldChg chg="add del setBg">
        <pc:chgData name="Sidney Seckler" userId="73470fc2d5f88927" providerId="LiveId" clId="{FA42D98F-61BE-4BA4-B5A5-8CDB77EF64BE}" dt="2020-06-14T23:07:23.511" v="2028" actId="47"/>
        <pc:sldMkLst>
          <pc:docMk/>
          <pc:sldMk cId="2467117191" sldId="356"/>
        </pc:sldMkLst>
      </pc:sldChg>
      <pc:sldChg chg="modSp add del mod">
        <pc:chgData name="Sidney Seckler" userId="73470fc2d5f88927" providerId="LiveId" clId="{FA42D98F-61BE-4BA4-B5A5-8CDB77EF64BE}" dt="2020-06-14T23:04:58.060" v="2002" actId="47"/>
        <pc:sldMkLst>
          <pc:docMk/>
          <pc:sldMk cId="1584269674" sldId="358"/>
        </pc:sldMkLst>
        <pc:spChg chg="mod">
          <ac:chgData name="Sidney Seckler" userId="73470fc2d5f88927" providerId="LiveId" clId="{FA42D98F-61BE-4BA4-B5A5-8CDB77EF64BE}" dt="2020-06-09T11:28:25.895" v="355" actId="27636"/>
          <ac:spMkLst>
            <pc:docMk/>
            <pc:sldMk cId="1584269674" sldId="358"/>
            <ac:spMk id="432132" creationId="{00000000-0000-0000-0000-000000000000}"/>
          </ac:spMkLst>
        </pc:spChg>
      </pc:sldChg>
      <pc:sldChg chg="modSp add del mod">
        <pc:chgData name="Sidney Seckler" userId="73470fc2d5f88927" providerId="LiveId" clId="{FA42D98F-61BE-4BA4-B5A5-8CDB77EF64BE}" dt="2020-06-14T23:05:51.882" v="2012" actId="47"/>
        <pc:sldMkLst>
          <pc:docMk/>
          <pc:sldMk cId="2158256743" sldId="359"/>
        </pc:sldMkLst>
        <pc:spChg chg="mod">
          <ac:chgData name="Sidney Seckler" userId="73470fc2d5f88927" providerId="LiveId" clId="{FA42D98F-61BE-4BA4-B5A5-8CDB77EF64BE}" dt="2020-06-09T11:28:25.926" v="358" actId="27636"/>
          <ac:spMkLst>
            <pc:docMk/>
            <pc:sldMk cId="2158256743" sldId="359"/>
            <ac:spMk id="432132" creationId="{00000000-0000-0000-0000-000000000000}"/>
          </ac:spMkLst>
        </pc:spChg>
      </pc:sldChg>
      <pc:sldChg chg="modSp add del mod">
        <pc:chgData name="Sidney Seckler" userId="73470fc2d5f88927" providerId="LiveId" clId="{FA42D98F-61BE-4BA4-B5A5-8CDB77EF64BE}" dt="2020-06-14T23:07:25.336" v="2029" actId="47"/>
        <pc:sldMkLst>
          <pc:docMk/>
          <pc:sldMk cId="1169163662" sldId="360"/>
        </pc:sldMkLst>
        <pc:spChg chg="mod">
          <ac:chgData name="Sidney Seckler" userId="73470fc2d5f88927" providerId="LiveId" clId="{FA42D98F-61BE-4BA4-B5A5-8CDB77EF64BE}" dt="2020-06-09T11:28:25.941" v="359" actId="27636"/>
          <ac:spMkLst>
            <pc:docMk/>
            <pc:sldMk cId="1169163662" sldId="360"/>
            <ac:spMk id="435204" creationId="{00000000-0000-0000-0000-000000000000}"/>
          </ac:spMkLst>
        </pc:spChg>
      </pc:sldChg>
      <pc:sldChg chg="addSp delSp modSp add mod">
        <pc:chgData name="Sidney Seckler" userId="73470fc2d5f88927" providerId="LiveId" clId="{FA42D98F-61BE-4BA4-B5A5-8CDB77EF64BE}" dt="2020-06-14T23:15:07.851" v="2128" actId="1036"/>
        <pc:sldMkLst>
          <pc:docMk/>
          <pc:sldMk cId="2088751404" sldId="361"/>
        </pc:sldMkLst>
        <pc:spChg chg="add del mod">
          <ac:chgData name="Sidney Seckler" userId="73470fc2d5f88927" providerId="LiveId" clId="{FA42D98F-61BE-4BA4-B5A5-8CDB77EF64BE}" dt="2020-06-14T23:07:43.513" v="2031" actId="478"/>
          <ac:spMkLst>
            <pc:docMk/>
            <pc:sldMk cId="2088751404" sldId="361"/>
            <ac:spMk id="3" creationId="{5C9968FF-13A1-4B19-BFA5-DC5BDA2298F9}"/>
          </ac:spMkLst>
        </pc:spChg>
        <pc:spChg chg="add mod">
          <ac:chgData name="Sidney Seckler" userId="73470fc2d5f88927" providerId="LiveId" clId="{FA42D98F-61BE-4BA4-B5A5-8CDB77EF64BE}" dt="2020-06-14T23:07:44.699" v="2032"/>
          <ac:spMkLst>
            <pc:docMk/>
            <pc:sldMk cId="2088751404" sldId="361"/>
            <ac:spMk id="7" creationId="{F1675D9F-1748-4A91-A371-2FEAFDD9B752}"/>
          </ac:spMkLst>
        </pc:spChg>
        <pc:spChg chg="add mod">
          <ac:chgData name="Sidney Seckler" userId="73470fc2d5f88927" providerId="LiveId" clId="{FA42D98F-61BE-4BA4-B5A5-8CDB77EF64BE}" dt="2020-06-14T23:15:07.851" v="2128" actId="1036"/>
          <ac:spMkLst>
            <pc:docMk/>
            <pc:sldMk cId="2088751404" sldId="361"/>
            <ac:spMk id="8" creationId="{6CBE251A-0107-4434-A8AD-232FDB512781}"/>
          </ac:spMkLst>
        </pc:spChg>
        <pc:spChg chg="mod">
          <ac:chgData name="Sidney Seckler" userId="73470fc2d5f88927" providerId="LiveId" clId="{FA42D98F-61BE-4BA4-B5A5-8CDB77EF64BE}" dt="2020-06-14T23:13:47.962" v="2121" actId="948"/>
          <ac:spMkLst>
            <pc:docMk/>
            <pc:sldMk cId="2088751404" sldId="361"/>
            <ac:spMk id="442371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3:07:40.267" v="2030" actId="478"/>
          <ac:spMkLst>
            <pc:docMk/>
            <pc:sldMk cId="2088751404" sldId="361"/>
            <ac:spMk id="442372" creationId="{00000000-0000-0000-0000-000000000000}"/>
          </ac:spMkLst>
        </pc:spChg>
      </pc:sldChg>
      <pc:sldChg chg="add del setBg">
        <pc:chgData name="Sidney Seckler" userId="73470fc2d5f88927" providerId="LiveId" clId="{FA42D98F-61BE-4BA4-B5A5-8CDB77EF64BE}" dt="2020-06-14T23:35:39.415" v="2458" actId="47"/>
        <pc:sldMkLst>
          <pc:docMk/>
          <pc:sldMk cId="1854156294" sldId="362"/>
        </pc:sldMkLst>
      </pc:sldChg>
      <pc:sldChg chg="add del">
        <pc:chgData name="Sidney Seckler" userId="73470fc2d5f88927" providerId="LiveId" clId="{FA42D98F-61BE-4BA4-B5A5-8CDB77EF64BE}" dt="2020-06-14T23:44:44.155" v="2666" actId="47"/>
        <pc:sldMkLst>
          <pc:docMk/>
          <pc:sldMk cId="2885192387" sldId="363"/>
        </pc:sldMkLst>
      </pc:sldChg>
      <pc:sldChg chg="modSp add mod">
        <pc:chgData name="Sidney Seckler" userId="73470fc2d5f88927" providerId="LiveId" clId="{FA42D98F-61BE-4BA4-B5A5-8CDB77EF64BE}" dt="2020-06-14T23:49:19.773" v="2828" actId="14100"/>
        <pc:sldMkLst>
          <pc:docMk/>
          <pc:sldMk cId="3175080412" sldId="364"/>
        </pc:sldMkLst>
        <pc:spChg chg="mod">
          <ac:chgData name="Sidney Seckler" userId="73470fc2d5f88927" providerId="LiveId" clId="{FA42D98F-61BE-4BA4-B5A5-8CDB77EF64BE}" dt="2020-06-14T23:45:53.218" v="2696" actId="14100"/>
          <ac:spMkLst>
            <pc:docMk/>
            <pc:sldMk cId="3175080412" sldId="364"/>
            <ac:spMk id="653315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47:34.233" v="2757" actId="1076"/>
          <ac:spMkLst>
            <pc:docMk/>
            <pc:sldMk cId="3175080412" sldId="364"/>
            <ac:spMk id="653324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47:09.745" v="2731" actId="20577"/>
          <ac:spMkLst>
            <pc:docMk/>
            <pc:sldMk cId="3175080412" sldId="364"/>
            <ac:spMk id="653326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48:29.549" v="2786" actId="14100"/>
          <ac:spMkLst>
            <pc:docMk/>
            <pc:sldMk cId="3175080412" sldId="364"/>
            <ac:spMk id="653328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48:06.030" v="2781" actId="20577"/>
          <ac:spMkLst>
            <pc:docMk/>
            <pc:sldMk cId="3175080412" sldId="364"/>
            <ac:spMk id="653330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49:14.541" v="2827" actId="120"/>
          <ac:spMkLst>
            <pc:docMk/>
            <pc:sldMk cId="3175080412" sldId="364"/>
            <ac:spMk id="653332" creationId="{00000000-0000-0000-0000-000000000000}"/>
          </ac:spMkLst>
        </pc:spChg>
        <pc:cxnChg chg="mod">
          <ac:chgData name="Sidney Seckler" userId="73470fc2d5f88927" providerId="LiveId" clId="{FA42D98F-61BE-4BA4-B5A5-8CDB77EF64BE}" dt="2020-06-14T23:47:36.032" v="2758" actId="14100"/>
          <ac:cxnSpMkLst>
            <pc:docMk/>
            <pc:sldMk cId="3175080412" sldId="364"/>
            <ac:cxnSpMk id="653323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3:49:19.773" v="2828" actId="14100"/>
          <ac:cxnSpMkLst>
            <pc:docMk/>
            <pc:sldMk cId="3175080412" sldId="364"/>
            <ac:cxnSpMk id="653327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3:48:31.859" v="2787" actId="14100"/>
          <ac:cxnSpMkLst>
            <pc:docMk/>
            <pc:sldMk cId="3175080412" sldId="364"/>
            <ac:cxnSpMk id="653329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3:47:39.155" v="2759" actId="1076"/>
          <ac:cxnSpMkLst>
            <pc:docMk/>
            <pc:sldMk cId="3175080412" sldId="364"/>
            <ac:cxnSpMk id="653331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4T23:46:14.942" v="2702" actId="1076"/>
          <ac:cxnSpMkLst>
            <pc:docMk/>
            <pc:sldMk cId="3175080412" sldId="364"/>
            <ac:cxnSpMk id="653333" creationId="{00000000-0000-0000-0000-000000000000}"/>
          </ac:cxnSpMkLst>
        </pc:cxnChg>
      </pc:sldChg>
      <pc:sldChg chg="addSp delSp modSp add mod">
        <pc:chgData name="Sidney Seckler" userId="73470fc2d5f88927" providerId="LiveId" clId="{FA42D98F-61BE-4BA4-B5A5-8CDB77EF64BE}" dt="2020-06-14T23:56:11.564" v="2882" actId="20577"/>
        <pc:sldMkLst>
          <pc:docMk/>
          <pc:sldMk cId="2032524996" sldId="365"/>
        </pc:sldMkLst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43" creationId="{887CDD9F-F26A-4391-8DBA-90849CAF7BC6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44" creationId="{A8614D03-044C-4325-9652-0E2E1B3AAE66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45" creationId="{0284AC85-FDDF-4CE8-B1FD-8810DEE3AB2E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46" creationId="{E33C3DBA-5609-4E0C-84C6-180E1F57EEFC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47" creationId="{90068593-32D3-4EFC-9AD6-F3FCF129E46F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48" creationId="{6C4860A4-EEAE-49DF-B07E-B3999F854913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49" creationId="{5D771505-995F-4B24-953B-DA8461880F47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50" creationId="{54E06292-A07A-4FD7-99C5-015A5A285358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51" creationId="{1BEF7044-5E49-4A68-BA0B-F8969DBF93FC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52" creationId="{95E44F76-DE6C-4879-B010-1B5582594FCE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53" creationId="{A46184B1-D76C-494F-A29A-7F4384229210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54" creationId="{C9913BC1-1E6C-4CCF-9B73-7A26F2E6932B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55" creationId="{6D3BF016-B212-4802-A223-9CAED4AC81F5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56" creationId="{9DF5FA33-2859-4E05-9AFC-16A521894A99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57" creationId="{807978DD-9EFE-4B14-B402-D57C8F50D643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58" creationId="{ED7C8868-F0E2-4A0F-A47B-89F2262560C5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59" creationId="{92DF88C2-F225-4130-92BE-861A7CFFE20C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60" creationId="{BB262A9E-ED89-4B7B-8A95-8B128EE28283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61" creationId="{1AD2C1F2-000C-48CD-913C-87212792E9AB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62" creationId="{F72DE260-9B58-4A0B-A3C0-952546B1D9BF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63" creationId="{D70F8974-CDC1-4F2B-8243-B3AA9632F263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68" creationId="{39AB58D6-065C-459F-9BCC-D4C83CC5C306}"/>
          </ac:spMkLst>
        </pc:spChg>
        <pc:spChg chg="mod">
          <ac:chgData name="Sidney Seckler" userId="73470fc2d5f88927" providerId="LiveId" clId="{FA42D98F-61BE-4BA4-B5A5-8CDB77EF64BE}" dt="2020-06-14T23:51:31.017" v="2836"/>
          <ac:spMkLst>
            <pc:docMk/>
            <pc:sldMk cId="2032524996" sldId="365"/>
            <ac:spMk id="69" creationId="{5C238C69-D031-43E8-B613-38881BA87C05}"/>
          </ac:spMkLst>
        </pc:spChg>
        <pc:spChg chg="add mod">
          <ac:chgData name="Sidney Seckler" userId="73470fc2d5f88927" providerId="LiveId" clId="{FA42D98F-61BE-4BA4-B5A5-8CDB77EF64BE}" dt="2020-06-14T23:54:57.258" v="2866" actId="20577"/>
          <ac:spMkLst>
            <pc:docMk/>
            <pc:sldMk cId="2032524996" sldId="365"/>
            <ac:spMk id="71" creationId="{F23E447E-A58D-4EFF-911C-FF1AACC89501}"/>
          </ac:spMkLst>
        </pc:spChg>
        <pc:spChg chg="add mod">
          <ac:chgData name="Sidney Seckler" userId="73470fc2d5f88927" providerId="LiveId" clId="{FA42D98F-61BE-4BA4-B5A5-8CDB77EF64BE}" dt="2020-06-14T23:56:11.564" v="2882" actId="20577"/>
          <ac:spMkLst>
            <pc:docMk/>
            <pc:sldMk cId="2032524996" sldId="365"/>
            <ac:spMk id="72" creationId="{5DB17C3E-3512-402E-90F4-3E1E9F991CBF}"/>
          </ac:spMkLst>
        </pc:spChg>
        <pc:spChg chg="mod">
          <ac:chgData name="Sidney Seckler" userId="73470fc2d5f88927" providerId="LiveId" clId="{FA42D98F-61BE-4BA4-B5A5-8CDB77EF64BE}" dt="2020-06-14T23:51:20.668" v="2834" actId="1076"/>
          <ac:spMkLst>
            <pc:docMk/>
            <pc:sldMk cId="2032524996" sldId="365"/>
            <ac:spMk id="654370" creationId="{00000000-0000-0000-0000-000000000000}"/>
          </ac:spMkLst>
        </pc:spChg>
        <pc:spChg chg="add del mod">
          <ac:chgData name="Sidney Seckler" userId="73470fc2d5f88927" providerId="LiveId" clId="{FA42D98F-61BE-4BA4-B5A5-8CDB77EF64BE}" dt="2020-06-14T23:53:31.875" v="2845" actId="478"/>
          <ac:spMkLst>
            <pc:docMk/>
            <pc:sldMk cId="2032524996" sldId="365"/>
            <ac:spMk id="654371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3:52:10.530" v="2838" actId="120"/>
          <ac:spMkLst>
            <pc:docMk/>
            <pc:sldMk cId="2032524996" sldId="365"/>
            <ac:spMk id="654372" creationId="{00000000-0000-0000-0000-000000000000}"/>
          </ac:spMkLst>
        </pc:spChg>
        <pc:spChg chg="add del">
          <ac:chgData name="Sidney Seckler" userId="73470fc2d5f88927" providerId="LiveId" clId="{FA42D98F-61BE-4BA4-B5A5-8CDB77EF64BE}" dt="2020-06-14T23:53:36.445" v="2847" actId="478"/>
          <ac:spMkLst>
            <pc:docMk/>
            <pc:sldMk cId="2032524996" sldId="365"/>
            <ac:spMk id="654373" creationId="{00000000-0000-0000-0000-000000000000}"/>
          </ac:spMkLst>
        </pc:spChg>
        <pc:grpChg chg="add mod">
          <ac:chgData name="Sidney Seckler" userId="73470fc2d5f88927" providerId="LiveId" clId="{FA42D98F-61BE-4BA4-B5A5-8CDB77EF64BE}" dt="2020-06-14T23:51:31.017" v="2836"/>
          <ac:grpSpMkLst>
            <pc:docMk/>
            <pc:sldMk cId="2032524996" sldId="365"/>
            <ac:grpSpMk id="42" creationId="{639731F5-EFA8-42BB-8862-5817D6038584}"/>
          </ac:grpSpMkLst>
        </pc:grpChg>
        <pc:grpChg chg="del">
          <ac:chgData name="Sidney Seckler" userId="73470fc2d5f88927" providerId="LiveId" clId="{FA42D98F-61BE-4BA4-B5A5-8CDB77EF64BE}" dt="2020-06-14T23:51:23.440" v="2835" actId="478"/>
          <ac:grpSpMkLst>
            <pc:docMk/>
            <pc:sldMk cId="2032524996" sldId="365"/>
            <ac:grpSpMk id="654339" creationId="{00000000-0000-0000-0000-000000000000}"/>
          </ac:grpSpMkLst>
        </pc:grp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2032524996" sldId="36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2032524996" sldId="365"/>
            <ac:graphicFrameMk id="4" creationId="{00000000-0000-0000-0000-000000000000}"/>
          </ac:graphicFrameMkLst>
        </pc:graphicFrameChg>
        <pc:cxnChg chg="mod">
          <ac:chgData name="Sidney Seckler" userId="73470fc2d5f88927" providerId="LiveId" clId="{FA42D98F-61BE-4BA4-B5A5-8CDB77EF64BE}" dt="2020-06-14T23:51:31.017" v="2836"/>
          <ac:cxnSpMkLst>
            <pc:docMk/>
            <pc:sldMk cId="2032524996" sldId="365"/>
            <ac:cxnSpMk id="64" creationId="{1D80C9CA-A6DE-423E-B291-3CE950EF78B5}"/>
          </ac:cxnSpMkLst>
        </pc:cxnChg>
        <pc:cxnChg chg="mod">
          <ac:chgData name="Sidney Seckler" userId="73470fc2d5f88927" providerId="LiveId" clId="{FA42D98F-61BE-4BA4-B5A5-8CDB77EF64BE}" dt="2020-06-14T23:51:31.017" v="2836"/>
          <ac:cxnSpMkLst>
            <pc:docMk/>
            <pc:sldMk cId="2032524996" sldId="365"/>
            <ac:cxnSpMk id="65" creationId="{D13EF09E-D7D2-44FA-985C-9D4EB51DA03A}"/>
          </ac:cxnSpMkLst>
        </pc:cxnChg>
        <pc:cxnChg chg="mod">
          <ac:chgData name="Sidney Seckler" userId="73470fc2d5f88927" providerId="LiveId" clId="{FA42D98F-61BE-4BA4-B5A5-8CDB77EF64BE}" dt="2020-06-14T23:51:31.017" v="2836"/>
          <ac:cxnSpMkLst>
            <pc:docMk/>
            <pc:sldMk cId="2032524996" sldId="365"/>
            <ac:cxnSpMk id="66" creationId="{778526FC-3857-4ED8-923D-DEEA3D011FA6}"/>
          </ac:cxnSpMkLst>
        </pc:cxnChg>
        <pc:cxnChg chg="mod">
          <ac:chgData name="Sidney Seckler" userId="73470fc2d5f88927" providerId="LiveId" clId="{FA42D98F-61BE-4BA4-B5A5-8CDB77EF64BE}" dt="2020-06-14T23:51:31.017" v="2836"/>
          <ac:cxnSpMkLst>
            <pc:docMk/>
            <pc:sldMk cId="2032524996" sldId="365"/>
            <ac:cxnSpMk id="67" creationId="{CEE4FEB7-8679-42B7-9E61-0FC00046972A}"/>
          </ac:cxnSpMkLst>
        </pc:cxnChg>
        <pc:cxnChg chg="mod">
          <ac:chgData name="Sidney Seckler" userId="73470fc2d5f88927" providerId="LiveId" clId="{FA42D98F-61BE-4BA4-B5A5-8CDB77EF64BE}" dt="2020-06-14T23:51:31.017" v="2836"/>
          <ac:cxnSpMkLst>
            <pc:docMk/>
            <pc:sldMk cId="2032524996" sldId="365"/>
            <ac:cxnSpMk id="70" creationId="{4582BDEC-D2F3-4065-843C-CC4D7786A504}"/>
          </ac:cxnSpMkLst>
        </pc:cxnChg>
      </pc:sldChg>
      <pc:sldChg chg="addSp delSp modSp add mod">
        <pc:chgData name="Sidney Seckler" userId="73470fc2d5f88927" providerId="LiveId" clId="{FA42D98F-61BE-4BA4-B5A5-8CDB77EF64BE}" dt="2020-06-16T15:39:33.268" v="4646" actId="6549"/>
        <pc:sldMkLst>
          <pc:docMk/>
          <pc:sldMk cId="2897260011" sldId="366"/>
        </pc:sldMkLst>
        <pc:spChg chg="add del mod">
          <ac:chgData name="Sidney Seckler" userId="73470fc2d5f88927" providerId="LiveId" clId="{FA42D98F-61BE-4BA4-B5A5-8CDB77EF64BE}" dt="2020-06-14T23:57:13.695" v="2884" actId="478"/>
          <ac:spMkLst>
            <pc:docMk/>
            <pc:sldMk cId="2897260011" sldId="366"/>
            <ac:spMk id="6" creationId="{B21F1A08-E2B6-43F2-A8C2-63C2BC885E34}"/>
          </ac:spMkLst>
        </pc:spChg>
        <pc:spChg chg="add mod">
          <ac:chgData name="Sidney Seckler" userId="73470fc2d5f88927" providerId="LiveId" clId="{FA42D98F-61BE-4BA4-B5A5-8CDB77EF64BE}" dt="2020-06-14T23:57:14.900" v="2885"/>
          <ac:spMkLst>
            <pc:docMk/>
            <pc:sldMk cId="2897260011" sldId="366"/>
            <ac:spMk id="45" creationId="{293ED1D4-5566-4C7D-832F-9616E9074ADF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51" creationId="{1A6AC173-8082-4F60-8D36-11A00F536582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52" creationId="{9D087A6F-8DC0-45DA-8869-C0D19DF7D933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53" creationId="{B2ABB6B2-ECC8-4C46-A7C6-4B7030F1C166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54" creationId="{734E4FB4-DE72-471B-B5B9-0428F96385A3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55" creationId="{4334AB8E-3621-46AB-A921-57511DD4704F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56" creationId="{7936B7C2-231A-48F4-8EB9-662C7DF6AF84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57" creationId="{F5125799-8D92-4F49-9BB2-6AED7F9EA9AD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58" creationId="{83C65CF5-FF0B-4C51-B20D-61F0C67D751B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59" creationId="{DD96F262-1445-4D0D-9FFE-2462669CDFD7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60" creationId="{6B91ED40-C39C-4863-A41F-21A9C56A0872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61" creationId="{ECCF18DB-4F1C-4CC3-AF6E-56B05F01FF55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62" creationId="{433FB64C-AFB9-47BC-9C99-782818D85838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63" creationId="{2FB230CA-E3BE-4F8B-8699-A9251A589BD4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64" creationId="{A54BB26B-C778-44C3-8D02-E7AD9E1F7AB4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65" creationId="{CA02D86D-57CA-4F90-83EB-9AE2BBFEA834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66" creationId="{89D67413-E629-4BF1-A1E3-2B7C43C3C464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67" creationId="{E3E05FC5-4BB1-44C1-A2A1-09D10EF8B03C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68" creationId="{2DE3BA07-17A3-4BFF-AEEF-D61B30100827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69" creationId="{6671B592-AC6B-49AA-9CF2-DD86480D5610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70" creationId="{50EB8670-0719-4B2D-9BC5-EC888DAC7A31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71" creationId="{213C0EBE-6937-4E1F-B755-653F697B57A1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76" creationId="{06EF9315-4E14-4E0C-818C-9F6CC33ABAF7}"/>
          </ac:spMkLst>
        </pc:spChg>
        <pc:spChg chg="mod">
          <ac:chgData name="Sidney Seckler" userId="73470fc2d5f88927" providerId="LiveId" clId="{FA42D98F-61BE-4BA4-B5A5-8CDB77EF64BE}" dt="2020-06-14T23:57:59.515" v="2893"/>
          <ac:spMkLst>
            <pc:docMk/>
            <pc:sldMk cId="2897260011" sldId="366"/>
            <ac:spMk id="77" creationId="{CCCCAD3A-3BD0-4D43-B834-8AA02DC86DA6}"/>
          </ac:spMkLst>
        </pc:spChg>
        <pc:spChg chg="add mod">
          <ac:chgData name="Sidney Seckler" userId="73470fc2d5f88927" providerId="LiveId" clId="{FA42D98F-61BE-4BA4-B5A5-8CDB77EF64BE}" dt="2020-06-15T00:00:06.627" v="2909" actId="20577"/>
          <ac:spMkLst>
            <pc:docMk/>
            <pc:sldMk cId="2897260011" sldId="366"/>
            <ac:spMk id="79" creationId="{D6876CD1-6347-49F8-AE50-C5F6C47F4219}"/>
          </ac:spMkLst>
        </pc:spChg>
        <pc:spChg chg="add mod">
          <ac:chgData name="Sidney Seckler" userId="73470fc2d5f88927" providerId="LiveId" clId="{FA42D98F-61BE-4BA4-B5A5-8CDB77EF64BE}" dt="2020-06-15T00:00:28.307" v="2915" actId="20577"/>
          <ac:spMkLst>
            <pc:docMk/>
            <pc:sldMk cId="2897260011" sldId="366"/>
            <ac:spMk id="80" creationId="{A7C55C94-AA0A-4D8E-B9F8-7A4637CC6A12}"/>
          </ac:spMkLst>
        </pc:spChg>
        <pc:spChg chg="mod">
          <ac:chgData name="Sidney Seckler" userId="73470fc2d5f88927" providerId="LiveId" clId="{FA42D98F-61BE-4BA4-B5A5-8CDB77EF64BE}" dt="2020-06-16T15:39:33.268" v="4646" actId="6549"/>
          <ac:spMkLst>
            <pc:docMk/>
            <pc:sldMk cId="2897260011" sldId="366"/>
            <ac:spMk id="655395" creationId="{00000000-0000-0000-0000-000000000000}"/>
          </ac:spMkLst>
        </pc:spChg>
        <pc:spChg chg="add del">
          <ac:chgData name="Sidney Seckler" userId="73470fc2d5f88927" providerId="LiveId" clId="{FA42D98F-61BE-4BA4-B5A5-8CDB77EF64BE}" dt="2020-06-14T23:59:39.185" v="2899" actId="478"/>
          <ac:spMkLst>
            <pc:docMk/>
            <pc:sldMk cId="2897260011" sldId="366"/>
            <ac:spMk id="655396" creationId="{00000000-0000-0000-0000-000000000000}"/>
          </ac:spMkLst>
        </pc:spChg>
        <pc:spChg chg="add del">
          <ac:chgData name="Sidney Seckler" userId="73470fc2d5f88927" providerId="LiveId" clId="{FA42D98F-61BE-4BA4-B5A5-8CDB77EF64BE}" dt="2020-06-14T23:59:42.470" v="2900" actId="478"/>
          <ac:spMkLst>
            <pc:docMk/>
            <pc:sldMk cId="2897260011" sldId="366"/>
            <ac:spMk id="655397" creationId="{00000000-0000-0000-0000-000000000000}"/>
          </ac:spMkLst>
        </pc:spChg>
        <pc:spChg chg="del mod">
          <ac:chgData name="Sidney Seckler" userId="73470fc2d5f88927" providerId="LiveId" clId="{FA42D98F-61BE-4BA4-B5A5-8CDB77EF64BE}" dt="2020-06-14T23:57:11.695" v="2883" actId="478"/>
          <ac:spMkLst>
            <pc:docMk/>
            <pc:sldMk cId="2897260011" sldId="366"/>
            <ac:spMk id="655401" creationId="{00000000-0000-0000-0000-000000000000}"/>
          </ac:spMkLst>
        </pc:spChg>
        <pc:grpChg chg="add mod">
          <ac:chgData name="Sidney Seckler" userId="73470fc2d5f88927" providerId="LiveId" clId="{FA42D98F-61BE-4BA4-B5A5-8CDB77EF64BE}" dt="2020-06-14T23:57:59.515" v="2893"/>
          <ac:grpSpMkLst>
            <pc:docMk/>
            <pc:sldMk cId="2897260011" sldId="366"/>
            <ac:grpSpMk id="50" creationId="{2D7DFBE5-1F6F-4CF7-B139-05CF9C43E506}"/>
          </ac:grpSpMkLst>
        </pc:grpChg>
        <pc:grpChg chg="del">
          <ac:chgData name="Sidney Seckler" userId="73470fc2d5f88927" providerId="LiveId" clId="{FA42D98F-61BE-4BA4-B5A5-8CDB77EF64BE}" dt="2020-06-14T23:57:57.623" v="2892" actId="478"/>
          <ac:grpSpMkLst>
            <pc:docMk/>
            <pc:sldMk cId="2897260011" sldId="366"/>
            <ac:grpSpMk id="655363" creationId="{00000000-0000-0000-0000-000000000000}"/>
          </ac:grpSpMkLst>
        </pc:grp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2897260011" sldId="36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2897260011" sldId="366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FA42D98F-61BE-4BA4-B5A5-8CDB77EF64BE}" dt="2020-06-14T23:57:50.363" v="2890" actId="1076"/>
          <ac:picMkLst>
            <pc:docMk/>
            <pc:sldMk cId="2897260011" sldId="366"/>
            <ac:picMk id="655398" creationId="{00000000-0000-0000-0000-000000000000}"/>
          </ac:picMkLst>
        </pc:picChg>
        <pc:cxnChg chg="mod">
          <ac:chgData name="Sidney Seckler" userId="73470fc2d5f88927" providerId="LiveId" clId="{FA42D98F-61BE-4BA4-B5A5-8CDB77EF64BE}" dt="2020-06-14T23:57:59.515" v="2893"/>
          <ac:cxnSpMkLst>
            <pc:docMk/>
            <pc:sldMk cId="2897260011" sldId="366"/>
            <ac:cxnSpMk id="72" creationId="{F7B0C7EC-5DDE-41D1-B1EE-E0EF4BBA176F}"/>
          </ac:cxnSpMkLst>
        </pc:cxnChg>
        <pc:cxnChg chg="mod">
          <ac:chgData name="Sidney Seckler" userId="73470fc2d5f88927" providerId="LiveId" clId="{FA42D98F-61BE-4BA4-B5A5-8CDB77EF64BE}" dt="2020-06-14T23:57:59.515" v="2893"/>
          <ac:cxnSpMkLst>
            <pc:docMk/>
            <pc:sldMk cId="2897260011" sldId="366"/>
            <ac:cxnSpMk id="73" creationId="{6C145791-2B8C-477A-BF13-0D89AB46AB72}"/>
          </ac:cxnSpMkLst>
        </pc:cxnChg>
        <pc:cxnChg chg="mod">
          <ac:chgData name="Sidney Seckler" userId="73470fc2d5f88927" providerId="LiveId" clId="{FA42D98F-61BE-4BA4-B5A5-8CDB77EF64BE}" dt="2020-06-14T23:57:59.515" v="2893"/>
          <ac:cxnSpMkLst>
            <pc:docMk/>
            <pc:sldMk cId="2897260011" sldId="366"/>
            <ac:cxnSpMk id="74" creationId="{A7E3FC3F-3823-4899-9ABF-ED4533D987E9}"/>
          </ac:cxnSpMkLst>
        </pc:cxnChg>
        <pc:cxnChg chg="mod">
          <ac:chgData name="Sidney Seckler" userId="73470fc2d5f88927" providerId="LiveId" clId="{FA42D98F-61BE-4BA4-B5A5-8CDB77EF64BE}" dt="2020-06-14T23:57:59.515" v="2893"/>
          <ac:cxnSpMkLst>
            <pc:docMk/>
            <pc:sldMk cId="2897260011" sldId="366"/>
            <ac:cxnSpMk id="75" creationId="{1CBBCFA6-09C4-4AAB-9DF8-E0AAE181B771}"/>
          </ac:cxnSpMkLst>
        </pc:cxnChg>
        <pc:cxnChg chg="mod">
          <ac:chgData name="Sidney Seckler" userId="73470fc2d5f88927" providerId="LiveId" clId="{FA42D98F-61BE-4BA4-B5A5-8CDB77EF64BE}" dt="2020-06-14T23:57:59.515" v="2893"/>
          <ac:cxnSpMkLst>
            <pc:docMk/>
            <pc:sldMk cId="2897260011" sldId="366"/>
            <ac:cxnSpMk id="78" creationId="{6D8EFE3A-BB0C-4591-9D7B-F505A67D5DBF}"/>
          </ac:cxnSpMkLst>
        </pc:cxnChg>
        <pc:cxnChg chg="mod">
          <ac:chgData name="Sidney Seckler" userId="73470fc2d5f88927" providerId="LiveId" clId="{FA42D98F-61BE-4BA4-B5A5-8CDB77EF64BE}" dt="2020-06-14T23:57:54.540" v="2891" actId="14100"/>
          <ac:cxnSpMkLst>
            <pc:docMk/>
            <pc:sldMk cId="2897260011" sldId="366"/>
            <ac:cxnSpMk id="655399" creationId="{00000000-0000-0000-0000-000000000000}"/>
          </ac:cxnSpMkLst>
        </pc:cxnChg>
      </pc:sldChg>
      <pc:sldChg chg="addSp delSp modSp add mod">
        <pc:chgData name="Sidney Seckler" userId="73470fc2d5f88927" providerId="LiveId" clId="{FA42D98F-61BE-4BA4-B5A5-8CDB77EF64BE}" dt="2020-06-15T00:05:19.738" v="2984" actId="20577"/>
        <pc:sldMkLst>
          <pc:docMk/>
          <pc:sldMk cId="2184450132" sldId="367"/>
        </pc:sldMkLst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41" creationId="{A069C820-5AE2-46C8-AE5F-08339F7B8E95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42" creationId="{A89C3968-0721-4A18-AE6B-7FC6838588F0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43" creationId="{51054C30-1A70-4F8A-946B-B479D6D98C69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44" creationId="{525700DC-A828-4755-BB1D-709430C3B4F4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45" creationId="{7A82C29F-832F-48E6-B67E-0B2EB0367DE2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46" creationId="{F5654598-A604-4447-A0A0-085C35CB834B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47" creationId="{6A6B39F1-56E4-4C79-BB7D-3BEFB2341DB1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48" creationId="{D00FBD46-00BA-4D2D-8019-20A8196C56CA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49" creationId="{34C1FC65-56C9-4C66-B82E-4895C49519DF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50" creationId="{C9CE2F74-F9BD-4AC1-ADBD-10593457DDF2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51" creationId="{18C25BE2-D656-410A-9C5E-D57265B6A08B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52" creationId="{209CC6DE-AD0C-4A51-924C-B7220527E251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53" creationId="{7732C7E4-052B-417D-A1A4-F09DD2AE8A47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54" creationId="{E11C4576-AF96-462A-B03D-2A4424644476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55" creationId="{4037A0E0-A0ED-4173-A39D-E17D6D14FADB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56" creationId="{176D1A86-64D7-4AA0-8528-7F8D19DD5F47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57" creationId="{A2E17E9D-DC3C-451F-A3D3-AA7FC9C0362F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58" creationId="{EC085D43-FCCC-4F78-9323-2BAA30B61AC4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59" creationId="{73F9A575-1C73-418D-A35B-DFA2DB46D633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60" creationId="{A2664F04-7305-444A-8443-08289920121F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61" creationId="{2CD766E6-9F44-4136-AE2E-3A03CC95CFD9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66" creationId="{CCEC3AE0-3C4C-4A4F-8C84-8FDAF2EF68B6}"/>
          </ac:spMkLst>
        </pc:spChg>
        <pc:spChg chg="mod">
          <ac:chgData name="Sidney Seckler" userId="73470fc2d5f88927" providerId="LiveId" clId="{FA42D98F-61BE-4BA4-B5A5-8CDB77EF64BE}" dt="2020-06-15T00:01:12.377" v="2922"/>
          <ac:spMkLst>
            <pc:docMk/>
            <pc:sldMk cId="2184450132" sldId="367"/>
            <ac:spMk id="67" creationId="{E7BE4A4F-C84F-4259-8CD1-1380B8E5CD54}"/>
          </ac:spMkLst>
        </pc:spChg>
        <pc:spChg chg="mod">
          <ac:chgData name="Sidney Seckler" userId="73470fc2d5f88927" providerId="LiveId" clId="{FA42D98F-61BE-4BA4-B5A5-8CDB77EF64BE}" dt="2020-06-15T00:01:07.948" v="2920" actId="14100"/>
          <ac:spMkLst>
            <pc:docMk/>
            <pc:sldMk cId="2184450132" sldId="367"/>
            <ac:spMk id="657442" creationId="{00000000-0000-0000-0000-000000000000}"/>
          </ac:spMkLst>
        </pc:spChg>
        <pc:spChg chg="mod">
          <ac:chgData name="Sidney Seckler" userId="73470fc2d5f88927" providerId="LiveId" clId="{FA42D98F-61BE-4BA4-B5A5-8CDB77EF64BE}" dt="2020-06-15T00:05:19.738" v="2984" actId="20577"/>
          <ac:spMkLst>
            <pc:docMk/>
            <pc:sldMk cId="2184450132" sldId="367"/>
            <ac:spMk id="657443" creationId="{00000000-0000-0000-0000-000000000000}"/>
          </ac:spMkLst>
        </pc:spChg>
        <pc:spChg chg="mod">
          <ac:chgData name="Sidney Seckler" userId="73470fc2d5f88927" providerId="LiveId" clId="{FA42D98F-61BE-4BA4-B5A5-8CDB77EF64BE}" dt="2020-06-15T00:02:21.641" v="2932" actId="14100"/>
          <ac:spMkLst>
            <pc:docMk/>
            <pc:sldMk cId="2184450132" sldId="367"/>
            <ac:spMk id="657444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5T00:03:43.331" v="2965" actId="1076"/>
          <ac:spMkLst>
            <pc:docMk/>
            <pc:sldMk cId="2184450132" sldId="367"/>
            <ac:spMk id="657445" creationId="{00000000-0000-0000-0000-000000000000}"/>
          </ac:spMkLst>
        </pc:spChg>
        <pc:grpChg chg="add mod">
          <ac:chgData name="Sidney Seckler" userId="73470fc2d5f88927" providerId="LiveId" clId="{FA42D98F-61BE-4BA4-B5A5-8CDB77EF64BE}" dt="2020-06-15T00:01:12.377" v="2922"/>
          <ac:grpSpMkLst>
            <pc:docMk/>
            <pc:sldMk cId="2184450132" sldId="367"/>
            <ac:grpSpMk id="40" creationId="{CCCEA230-3EA7-4EBC-945B-FE2AB5C75649}"/>
          </ac:grpSpMkLst>
        </pc:grpChg>
        <pc:grpChg chg="del">
          <ac:chgData name="Sidney Seckler" userId="73470fc2d5f88927" providerId="LiveId" clId="{FA42D98F-61BE-4BA4-B5A5-8CDB77EF64BE}" dt="2020-06-15T00:01:10.653" v="2921" actId="478"/>
          <ac:grpSpMkLst>
            <pc:docMk/>
            <pc:sldMk cId="2184450132" sldId="367"/>
            <ac:grpSpMk id="657411" creationId="{00000000-0000-0000-0000-000000000000}"/>
          </ac:grpSpMkLst>
        </pc:grp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2184450132" sldId="367"/>
            <ac:graphicFrameMk id="2" creationId="{00000000-0000-0000-0000-000000000000}"/>
          </ac:graphicFrameMkLst>
        </pc:graphicFrameChg>
        <pc:cxnChg chg="mod">
          <ac:chgData name="Sidney Seckler" userId="73470fc2d5f88927" providerId="LiveId" clId="{FA42D98F-61BE-4BA4-B5A5-8CDB77EF64BE}" dt="2020-06-15T00:01:12.377" v="2922"/>
          <ac:cxnSpMkLst>
            <pc:docMk/>
            <pc:sldMk cId="2184450132" sldId="367"/>
            <ac:cxnSpMk id="62" creationId="{24C66537-D0DE-48D5-9DAA-879122F3B00B}"/>
          </ac:cxnSpMkLst>
        </pc:cxnChg>
        <pc:cxnChg chg="mod">
          <ac:chgData name="Sidney Seckler" userId="73470fc2d5f88927" providerId="LiveId" clId="{FA42D98F-61BE-4BA4-B5A5-8CDB77EF64BE}" dt="2020-06-15T00:01:12.377" v="2922"/>
          <ac:cxnSpMkLst>
            <pc:docMk/>
            <pc:sldMk cId="2184450132" sldId="367"/>
            <ac:cxnSpMk id="63" creationId="{6F697AC5-6F42-4FDE-B53A-7214365AC482}"/>
          </ac:cxnSpMkLst>
        </pc:cxnChg>
        <pc:cxnChg chg="mod">
          <ac:chgData name="Sidney Seckler" userId="73470fc2d5f88927" providerId="LiveId" clId="{FA42D98F-61BE-4BA4-B5A5-8CDB77EF64BE}" dt="2020-06-15T00:01:12.377" v="2922"/>
          <ac:cxnSpMkLst>
            <pc:docMk/>
            <pc:sldMk cId="2184450132" sldId="367"/>
            <ac:cxnSpMk id="64" creationId="{F3DA2196-7070-4114-9DF4-639D636D920B}"/>
          </ac:cxnSpMkLst>
        </pc:cxnChg>
        <pc:cxnChg chg="mod">
          <ac:chgData name="Sidney Seckler" userId="73470fc2d5f88927" providerId="LiveId" clId="{FA42D98F-61BE-4BA4-B5A5-8CDB77EF64BE}" dt="2020-06-15T00:01:12.377" v="2922"/>
          <ac:cxnSpMkLst>
            <pc:docMk/>
            <pc:sldMk cId="2184450132" sldId="367"/>
            <ac:cxnSpMk id="65" creationId="{AB470A53-436B-4C99-92B9-342BD121B4E0}"/>
          </ac:cxnSpMkLst>
        </pc:cxnChg>
        <pc:cxnChg chg="mod">
          <ac:chgData name="Sidney Seckler" userId="73470fc2d5f88927" providerId="LiveId" clId="{FA42D98F-61BE-4BA4-B5A5-8CDB77EF64BE}" dt="2020-06-15T00:01:12.377" v="2922"/>
          <ac:cxnSpMkLst>
            <pc:docMk/>
            <pc:sldMk cId="2184450132" sldId="367"/>
            <ac:cxnSpMk id="68" creationId="{2D88862F-D782-442A-8F2D-1481604310F0}"/>
          </ac:cxnSpMkLst>
        </pc:cxnChg>
      </pc:sldChg>
      <pc:sldChg chg="addSp delSp modSp add mod">
        <pc:chgData name="Sidney Seckler" userId="73470fc2d5f88927" providerId="LiveId" clId="{FA42D98F-61BE-4BA4-B5A5-8CDB77EF64BE}" dt="2020-06-15T00:05:51.963" v="3004" actId="20577"/>
        <pc:sldMkLst>
          <pc:docMk/>
          <pc:sldMk cId="1891755964" sldId="368"/>
        </pc:sldMkLst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41" creationId="{359FF66F-1907-40DE-A4FF-E66F7595DC26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42" creationId="{14624F8F-DAEE-4934-A67A-94157E20370D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43" creationId="{09CE6327-DE86-4F4D-81C0-2AA17C583226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44" creationId="{3620340F-9EDE-4042-972C-F0E815257E71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45" creationId="{DA83EF99-6FD4-4AAC-B8D6-93123CD2F94E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46" creationId="{9D4A0B5D-7B97-4A3F-8B7F-3D694E2AC94A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47" creationId="{7EEDEF36-C1CD-4FA0-8C9E-7BFCF44EC190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48" creationId="{E9BF3C35-2646-4EB3-87C0-CF60500B876A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49" creationId="{CC71F21F-8180-4BA7-A9A4-733808F242CB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50" creationId="{CE7309BE-7932-44B1-8635-EA63277D392A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51" creationId="{4B05815B-774C-4DC4-ABC7-B8D31B1BEE2E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52" creationId="{4403B53D-6970-4177-B57F-EE785A3B166B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53" creationId="{2A258D11-F371-4FDD-A732-582100D0FAA7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54" creationId="{3AF75DB2-EE7D-41E4-976F-49B76C1A75DF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55" creationId="{50C560ED-BBBA-4A99-868C-E09E5ABBA5D0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56" creationId="{EE42DC5F-14E5-41D0-A754-BBE2BC530E4E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57" creationId="{B4E2F1D3-72EA-4960-A347-C8504887F06D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58" creationId="{156904D7-3D73-44AB-BD1F-22DD3216486E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59" creationId="{625446E6-7BC8-4657-B414-23740A8DB1E1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60" creationId="{57C1ADA5-B924-4DBD-B20A-C1B7F4BDC753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61" creationId="{641DABBC-EAAD-4782-B2BA-4650D9F2DEC6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66" creationId="{27878C2B-3DF7-4440-A70A-111FA75A16AA}"/>
          </ac:spMkLst>
        </pc:spChg>
        <pc:spChg chg="mod">
          <ac:chgData name="Sidney Seckler" userId="73470fc2d5f88927" providerId="LiveId" clId="{FA42D98F-61BE-4BA4-B5A5-8CDB77EF64BE}" dt="2020-06-15T00:04:17.518" v="2972"/>
          <ac:spMkLst>
            <pc:docMk/>
            <pc:sldMk cId="1891755964" sldId="368"/>
            <ac:spMk id="67" creationId="{5C7BAF66-A273-4156-90AC-2381F2137DF3}"/>
          </ac:spMkLst>
        </pc:spChg>
        <pc:spChg chg="mod">
          <ac:chgData name="Sidney Seckler" userId="73470fc2d5f88927" providerId="LiveId" clId="{FA42D98F-61BE-4BA4-B5A5-8CDB77EF64BE}" dt="2020-06-15T00:04:42.925" v="2977" actId="14100"/>
          <ac:spMkLst>
            <pc:docMk/>
            <pc:sldMk cId="1891755964" sldId="368"/>
            <ac:spMk id="660515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5T00:05:51.963" v="3004" actId="20577"/>
          <ac:spMkLst>
            <pc:docMk/>
            <pc:sldMk cId="1891755964" sldId="368"/>
            <ac:spMk id="660516" creationId="{00000000-0000-0000-0000-000000000000}"/>
          </ac:spMkLst>
        </pc:spChg>
        <pc:spChg chg="mod">
          <ac:chgData name="Sidney Seckler" userId="73470fc2d5f88927" providerId="LiveId" clId="{FA42D98F-61BE-4BA4-B5A5-8CDB77EF64BE}" dt="2020-06-15T00:04:31.416" v="2975" actId="14100"/>
          <ac:spMkLst>
            <pc:docMk/>
            <pc:sldMk cId="1891755964" sldId="368"/>
            <ac:spMk id="660517" creationId="{00000000-0000-0000-0000-000000000000}"/>
          </ac:spMkLst>
        </pc:spChg>
        <pc:spChg chg="mod">
          <ac:chgData name="Sidney Seckler" userId="73470fc2d5f88927" providerId="LiveId" clId="{FA42D98F-61BE-4BA4-B5A5-8CDB77EF64BE}" dt="2020-06-15T00:04:13.265" v="2970" actId="1076"/>
          <ac:spMkLst>
            <pc:docMk/>
            <pc:sldMk cId="1891755964" sldId="368"/>
            <ac:spMk id="660519" creationId="{00000000-0000-0000-0000-000000000000}"/>
          </ac:spMkLst>
        </pc:spChg>
        <pc:grpChg chg="add mod">
          <ac:chgData name="Sidney Seckler" userId="73470fc2d5f88927" providerId="LiveId" clId="{FA42D98F-61BE-4BA4-B5A5-8CDB77EF64BE}" dt="2020-06-15T00:04:17.518" v="2972"/>
          <ac:grpSpMkLst>
            <pc:docMk/>
            <pc:sldMk cId="1891755964" sldId="368"/>
            <ac:grpSpMk id="40" creationId="{3BC2035C-3A3F-43C6-B0A5-0CBA97E948EB}"/>
          </ac:grpSpMkLst>
        </pc:grpChg>
        <pc:grpChg chg="del">
          <ac:chgData name="Sidney Seckler" userId="73470fc2d5f88927" providerId="LiveId" clId="{FA42D98F-61BE-4BA4-B5A5-8CDB77EF64BE}" dt="2020-06-15T00:04:15.694" v="2971" actId="478"/>
          <ac:grpSpMkLst>
            <pc:docMk/>
            <pc:sldMk cId="1891755964" sldId="368"/>
            <ac:grpSpMk id="660483" creationId="{00000000-0000-0000-0000-000000000000}"/>
          </ac:grpSpMkLst>
        </pc:grp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1891755964" sldId="368"/>
            <ac:graphicFrameMk id="2" creationId="{00000000-0000-0000-0000-000000000000}"/>
          </ac:graphicFrameMkLst>
        </pc:graphicFrameChg>
        <pc:cxnChg chg="mod">
          <ac:chgData name="Sidney Seckler" userId="73470fc2d5f88927" providerId="LiveId" clId="{FA42D98F-61BE-4BA4-B5A5-8CDB77EF64BE}" dt="2020-06-15T00:04:17.518" v="2972"/>
          <ac:cxnSpMkLst>
            <pc:docMk/>
            <pc:sldMk cId="1891755964" sldId="368"/>
            <ac:cxnSpMk id="62" creationId="{8DA9BD15-22F2-42F6-B1D5-69360B1E167F}"/>
          </ac:cxnSpMkLst>
        </pc:cxnChg>
        <pc:cxnChg chg="mod">
          <ac:chgData name="Sidney Seckler" userId="73470fc2d5f88927" providerId="LiveId" clId="{FA42D98F-61BE-4BA4-B5A5-8CDB77EF64BE}" dt="2020-06-15T00:04:17.518" v="2972"/>
          <ac:cxnSpMkLst>
            <pc:docMk/>
            <pc:sldMk cId="1891755964" sldId="368"/>
            <ac:cxnSpMk id="63" creationId="{8F098770-6E0E-4E7D-A335-94C3260A2A06}"/>
          </ac:cxnSpMkLst>
        </pc:cxnChg>
        <pc:cxnChg chg="mod">
          <ac:chgData name="Sidney Seckler" userId="73470fc2d5f88927" providerId="LiveId" clId="{FA42D98F-61BE-4BA4-B5A5-8CDB77EF64BE}" dt="2020-06-15T00:04:17.518" v="2972"/>
          <ac:cxnSpMkLst>
            <pc:docMk/>
            <pc:sldMk cId="1891755964" sldId="368"/>
            <ac:cxnSpMk id="64" creationId="{D42E169F-A09B-4DEC-A1EB-42A7D6DC87A2}"/>
          </ac:cxnSpMkLst>
        </pc:cxnChg>
        <pc:cxnChg chg="mod">
          <ac:chgData name="Sidney Seckler" userId="73470fc2d5f88927" providerId="LiveId" clId="{FA42D98F-61BE-4BA4-B5A5-8CDB77EF64BE}" dt="2020-06-15T00:04:17.518" v="2972"/>
          <ac:cxnSpMkLst>
            <pc:docMk/>
            <pc:sldMk cId="1891755964" sldId="368"/>
            <ac:cxnSpMk id="65" creationId="{95BAD4ED-2162-45AC-918C-695471ED5E71}"/>
          </ac:cxnSpMkLst>
        </pc:cxnChg>
        <pc:cxnChg chg="mod">
          <ac:chgData name="Sidney Seckler" userId="73470fc2d5f88927" providerId="LiveId" clId="{FA42D98F-61BE-4BA4-B5A5-8CDB77EF64BE}" dt="2020-06-15T00:04:17.518" v="2972"/>
          <ac:cxnSpMkLst>
            <pc:docMk/>
            <pc:sldMk cId="1891755964" sldId="368"/>
            <ac:cxnSpMk id="68" creationId="{BFADDBE9-F8BB-443E-B4B9-C0441F689ED7}"/>
          </ac:cxnSpMkLst>
        </pc:cxnChg>
      </pc:sldChg>
      <pc:sldChg chg="addSp delSp modSp add mod">
        <pc:chgData name="Sidney Seckler" userId="73470fc2d5f88927" providerId="LiveId" clId="{FA42D98F-61BE-4BA4-B5A5-8CDB77EF64BE}" dt="2020-06-15T00:52:20.752" v="3048" actId="14100"/>
        <pc:sldMkLst>
          <pc:docMk/>
          <pc:sldMk cId="2976461756" sldId="369"/>
        </pc:sldMkLst>
        <pc:spChg chg="add mod">
          <ac:chgData name="Sidney Seckler" userId="73470fc2d5f88927" providerId="LiveId" clId="{FA42D98F-61BE-4BA4-B5A5-8CDB77EF64BE}" dt="2020-06-15T00:06:50.477" v="3038" actId="1076"/>
          <ac:spMkLst>
            <pc:docMk/>
            <pc:sldMk cId="2976461756" sldId="369"/>
            <ac:spMk id="14" creationId="{A17B2184-4DD5-4FB1-9DD9-95D74EFDA71C}"/>
          </ac:spMkLst>
        </pc:spChg>
        <pc:spChg chg="add mod">
          <ac:chgData name="Sidney Seckler" userId="73470fc2d5f88927" providerId="LiveId" clId="{FA42D98F-61BE-4BA4-B5A5-8CDB77EF64BE}" dt="2020-06-15T00:06:59.429" v="3044" actId="1076"/>
          <ac:spMkLst>
            <pc:docMk/>
            <pc:sldMk cId="2976461756" sldId="369"/>
            <ac:spMk id="15" creationId="{15881D55-2B43-42AE-99E2-98F9CABAD912}"/>
          </ac:spMkLst>
        </pc:spChg>
        <pc:spChg chg="add del mod">
          <ac:chgData name="Sidney Seckler" userId="73470fc2d5f88927" providerId="LiveId" clId="{FA42D98F-61BE-4BA4-B5A5-8CDB77EF64BE}" dt="2020-06-15T00:07:14.750" v="3046" actId="478"/>
          <ac:spMkLst>
            <pc:docMk/>
            <pc:sldMk cId="2976461756" sldId="369"/>
            <ac:spMk id="16" creationId="{FF75EDA0-0270-4334-9A21-CA02E3B75452}"/>
          </ac:spMkLst>
        </pc:spChg>
        <pc:spChg chg="add mod">
          <ac:chgData name="Sidney Seckler" userId="73470fc2d5f88927" providerId="LiveId" clId="{FA42D98F-61BE-4BA4-B5A5-8CDB77EF64BE}" dt="2020-06-15T00:07:15.852" v="3047"/>
          <ac:spMkLst>
            <pc:docMk/>
            <pc:sldMk cId="2976461756" sldId="369"/>
            <ac:spMk id="31" creationId="{CB699AF7-1376-4C9D-9102-4A879DB94240}"/>
          </ac:spMkLst>
        </pc:spChg>
        <pc:spChg chg="mod">
          <ac:chgData name="Sidney Seckler" userId="73470fc2d5f88927" providerId="LiveId" clId="{FA42D98F-61BE-4BA4-B5A5-8CDB77EF64BE}" dt="2020-06-15T00:06:14.959" v="3007" actId="1076"/>
          <ac:spMkLst>
            <pc:docMk/>
            <pc:sldMk cId="2976461756" sldId="369"/>
            <ac:spMk id="658436" creationId="{00000000-0000-0000-0000-000000000000}"/>
          </ac:spMkLst>
        </pc:spChg>
        <pc:spChg chg="mod">
          <ac:chgData name="Sidney Seckler" userId="73470fc2d5f88927" providerId="LiveId" clId="{FA42D98F-61BE-4BA4-B5A5-8CDB77EF64BE}" dt="2020-06-15T00:06:28.955" v="3011" actId="1076"/>
          <ac:spMkLst>
            <pc:docMk/>
            <pc:sldMk cId="2976461756" sldId="369"/>
            <ac:spMk id="658437" creationId="{00000000-0000-0000-0000-000000000000}"/>
          </ac:spMkLst>
        </pc:spChg>
        <pc:spChg chg="mod">
          <ac:chgData name="Sidney Seckler" userId="73470fc2d5f88927" providerId="LiveId" clId="{FA42D98F-61BE-4BA4-B5A5-8CDB77EF64BE}" dt="2020-06-15T00:06:16.719" v="3008" actId="1076"/>
          <ac:spMkLst>
            <pc:docMk/>
            <pc:sldMk cId="2976461756" sldId="369"/>
            <ac:spMk id="658438" creationId="{00000000-0000-0000-0000-000000000000}"/>
          </ac:spMkLst>
        </pc:spChg>
        <pc:spChg chg="mod">
          <ac:chgData name="Sidney Seckler" userId="73470fc2d5f88927" providerId="LiveId" clId="{FA42D98F-61BE-4BA4-B5A5-8CDB77EF64BE}" dt="2020-06-15T00:06:20.169" v="3009" actId="1076"/>
          <ac:spMkLst>
            <pc:docMk/>
            <pc:sldMk cId="2976461756" sldId="369"/>
            <ac:spMk id="658441" creationId="{00000000-0000-0000-0000-000000000000}"/>
          </ac:spMkLst>
        </pc:spChg>
        <pc:spChg chg="mod">
          <ac:chgData name="Sidney Seckler" userId="73470fc2d5f88927" providerId="LiveId" clId="{FA42D98F-61BE-4BA4-B5A5-8CDB77EF64BE}" dt="2020-06-15T00:06:33.387" v="3012" actId="1076"/>
          <ac:spMkLst>
            <pc:docMk/>
            <pc:sldMk cId="2976461756" sldId="369"/>
            <ac:spMk id="658443" creationId="{00000000-0000-0000-0000-000000000000}"/>
          </ac:spMkLst>
        </pc:spChg>
        <pc:spChg chg="mod">
          <ac:chgData name="Sidney Seckler" userId="73470fc2d5f88927" providerId="LiveId" clId="{FA42D98F-61BE-4BA4-B5A5-8CDB77EF64BE}" dt="2020-06-15T00:06:28.955" v="3011" actId="1076"/>
          <ac:spMkLst>
            <pc:docMk/>
            <pc:sldMk cId="2976461756" sldId="369"/>
            <ac:spMk id="658444" creationId="{00000000-0000-0000-0000-000000000000}"/>
          </ac:spMkLst>
        </pc:spChg>
        <pc:spChg chg="del">
          <ac:chgData name="Sidney Seckler" userId="73470fc2d5f88927" providerId="LiveId" clId="{FA42D98F-61BE-4BA4-B5A5-8CDB77EF64BE}" dt="2020-06-15T00:07:11.523" v="3045" actId="478"/>
          <ac:spMkLst>
            <pc:docMk/>
            <pc:sldMk cId="2976461756" sldId="369"/>
            <ac:spMk id="658455" creationId="{00000000-0000-0000-0000-000000000000}"/>
          </ac:spMkLst>
        </pc:spChg>
        <pc:cxnChg chg="mod">
          <ac:chgData name="Sidney Seckler" userId="73470fc2d5f88927" providerId="LiveId" clId="{FA42D98F-61BE-4BA4-B5A5-8CDB77EF64BE}" dt="2020-06-15T00:06:16.719" v="3008" actId="1076"/>
          <ac:cxnSpMkLst>
            <pc:docMk/>
            <pc:sldMk cId="2976461756" sldId="369"/>
            <ac:cxnSpMk id="658439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5T00:06:28.955" v="3011" actId="1076"/>
          <ac:cxnSpMkLst>
            <pc:docMk/>
            <pc:sldMk cId="2976461756" sldId="369"/>
            <ac:cxnSpMk id="658440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5T00:06:33.387" v="3012" actId="1076"/>
          <ac:cxnSpMkLst>
            <pc:docMk/>
            <pc:sldMk cId="2976461756" sldId="369"/>
            <ac:cxnSpMk id="658442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5T00:06:28.955" v="3011" actId="1076"/>
          <ac:cxnSpMkLst>
            <pc:docMk/>
            <pc:sldMk cId="2976461756" sldId="369"/>
            <ac:cxnSpMk id="658447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5T00:06:33.387" v="3012" actId="1076"/>
          <ac:cxnSpMkLst>
            <pc:docMk/>
            <pc:sldMk cId="2976461756" sldId="369"/>
            <ac:cxnSpMk id="658450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5T00:52:20.752" v="3048" actId="14100"/>
          <ac:cxnSpMkLst>
            <pc:docMk/>
            <pc:sldMk cId="2976461756" sldId="369"/>
            <ac:cxnSpMk id="658453" creationId="{00000000-0000-0000-0000-000000000000}"/>
          </ac:cxnSpMkLst>
        </pc:cxnChg>
      </pc:sldChg>
      <pc:sldChg chg="addSp delSp modSp add del mod">
        <pc:chgData name="Sidney Seckler" userId="73470fc2d5f88927" providerId="LiveId" clId="{FA42D98F-61BE-4BA4-B5A5-8CDB77EF64BE}" dt="2020-06-15T00:55:46.874" v="3064" actId="47"/>
        <pc:sldMkLst>
          <pc:docMk/>
          <pc:sldMk cId="1956030356" sldId="370"/>
        </pc:sldMkLst>
        <pc:spChg chg="mod">
          <ac:chgData name="Sidney Seckler" userId="73470fc2d5f88927" providerId="LiveId" clId="{FA42D98F-61BE-4BA4-B5A5-8CDB77EF64BE}" dt="2020-06-09T11:28:26.160" v="374" actId="27636"/>
          <ac:spMkLst>
            <pc:docMk/>
            <pc:sldMk cId="1956030356" sldId="370"/>
            <ac:spMk id="656418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1:30:40.849" v="1307"/>
          <ac:spMkLst>
            <pc:docMk/>
            <pc:sldMk cId="1956030356" sldId="370"/>
            <ac:spMk id="656421" creationId="{00000000-0000-0000-0000-000000000000}"/>
          </ac:spMkLst>
        </pc:sp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1956030356" sldId="370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FA42D98F-61BE-4BA4-B5A5-8CDB77EF64BE}" dt="2020-06-15T00:56:45.672" v="3081" actId="47"/>
        <pc:sldMkLst>
          <pc:docMk/>
          <pc:sldMk cId="1626862320" sldId="371"/>
        </pc:sldMkLst>
        <pc:spChg chg="add mod">
          <ac:chgData name="Sidney Seckler" userId="73470fc2d5f88927" providerId="LiveId" clId="{FA42D98F-61BE-4BA4-B5A5-8CDB77EF64BE}" dt="2020-06-14T21:30:40.849" v="1307"/>
          <ac:spMkLst>
            <pc:docMk/>
            <pc:sldMk cId="1626862320" sldId="371"/>
            <ac:spMk id="661539" creationId="{00000000-0000-0000-0000-000000000000}"/>
          </ac:spMkLst>
        </pc:spChg>
        <pc:spChg chg="mod">
          <ac:chgData name="Sidney Seckler" userId="73470fc2d5f88927" providerId="LiveId" clId="{FA42D98F-61BE-4BA4-B5A5-8CDB77EF64BE}" dt="2020-06-09T11:28:26.176" v="375" actId="27636"/>
          <ac:spMkLst>
            <pc:docMk/>
            <pc:sldMk cId="1626862320" sldId="371"/>
            <ac:spMk id="661541" creationId="{00000000-0000-0000-0000-000000000000}"/>
          </ac:spMkLst>
        </pc:spChg>
        <pc:graphicFrameChg chg="del mod replId">
          <ac:chgData name="Sidney Seckler" userId="73470fc2d5f88927" providerId="LiveId" clId="{FA42D98F-61BE-4BA4-B5A5-8CDB77EF64BE}" dt="2020-06-14T21:30:40.849" v="1307"/>
          <ac:graphicFrameMkLst>
            <pc:docMk/>
            <pc:sldMk cId="1626862320" sldId="37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FA42D98F-61BE-4BA4-B5A5-8CDB77EF64BE}" dt="2020-06-15T00:57:54.323" v="3094"/>
        <pc:sldMkLst>
          <pc:docMk/>
          <pc:sldMk cId="3716873075" sldId="372"/>
        </pc:sldMkLst>
        <pc:spChg chg="add del mod">
          <ac:chgData name="Sidney Seckler" userId="73470fc2d5f88927" providerId="LiveId" clId="{FA42D98F-61BE-4BA4-B5A5-8CDB77EF64BE}" dt="2020-06-15T00:57:47.067" v="3093" actId="478"/>
          <ac:spMkLst>
            <pc:docMk/>
            <pc:sldMk cId="3716873075" sldId="372"/>
            <ac:spMk id="8" creationId="{8E14D54D-65B3-42D2-87B7-7C7F05BA932A}"/>
          </ac:spMkLst>
        </pc:spChg>
        <pc:spChg chg="add mod">
          <ac:chgData name="Sidney Seckler" userId="73470fc2d5f88927" providerId="LiveId" clId="{FA42D98F-61BE-4BA4-B5A5-8CDB77EF64BE}" dt="2020-06-15T00:57:22.710" v="3089" actId="1076"/>
          <ac:spMkLst>
            <pc:docMk/>
            <pc:sldMk cId="3716873075" sldId="372"/>
            <ac:spMk id="28" creationId="{A308E389-6D5C-4676-946E-2283BC18B2B7}"/>
          </ac:spMkLst>
        </pc:spChg>
        <pc:spChg chg="add mod">
          <ac:chgData name="Sidney Seckler" userId="73470fc2d5f88927" providerId="LiveId" clId="{FA42D98F-61BE-4BA4-B5A5-8CDB77EF64BE}" dt="2020-06-15T00:57:39.380" v="3091" actId="1076"/>
          <ac:spMkLst>
            <pc:docMk/>
            <pc:sldMk cId="3716873075" sldId="372"/>
            <ac:spMk id="29" creationId="{32D9006B-78A6-42B8-945C-26C949516547}"/>
          </ac:spMkLst>
        </pc:spChg>
        <pc:spChg chg="add mod">
          <ac:chgData name="Sidney Seckler" userId="73470fc2d5f88927" providerId="LiveId" clId="{FA42D98F-61BE-4BA4-B5A5-8CDB77EF64BE}" dt="2020-06-15T00:57:54.323" v="3094"/>
          <ac:spMkLst>
            <pc:docMk/>
            <pc:sldMk cId="3716873075" sldId="372"/>
            <ac:spMk id="31" creationId="{54281D4D-F335-4661-B137-50EDC8BDA352}"/>
          </ac:spMkLst>
        </pc:spChg>
        <pc:spChg chg="mod">
          <ac:chgData name="Sidney Seckler" userId="73470fc2d5f88927" providerId="LiveId" clId="{FA42D98F-61BE-4BA4-B5A5-8CDB77EF64BE}" dt="2020-06-15T00:57:07.032" v="3086" actId="1076"/>
          <ac:spMkLst>
            <pc:docMk/>
            <pc:sldMk cId="3716873075" sldId="372"/>
            <ac:spMk id="659461" creationId="{00000000-0000-0000-0000-000000000000}"/>
          </ac:spMkLst>
        </pc:spChg>
        <pc:spChg chg="mod">
          <ac:chgData name="Sidney Seckler" userId="73470fc2d5f88927" providerId="LiveId" clId="{FA42D98F-61BE-4BA4-B5A5-8CDB77EF64BE}" dt="2020-06-15T00:57:09.302" v="3087" actId="1076"/>
          <ac:spMkLst>
            <pc:docMk/>
            <pc:sldMk cId="3716873075" sldId="372"/>
            <ac:spMk id="659464" creationId="{00000000-0000-0000-0000-000000000000}"/>
          </ac:spMkLst>
        </pc:spChg>
        <pc:spChg chg="del">
          <ac:chgData name="Sidney Seckler" userId="73470fc2d5f88927" providerId="LiveId" clId="{FA42D98F-61BE-4BA4-B5A5-8CDB77EF64BE}" dt="2020-06-15T00:56:50.026" v="3082" actId="478"/>
          <ac:spMkLst>
            <pc:docMk/>
            <pc:sldMk cId="3716873075" sldId="372"/>
            <ac:spMk id="659469" creationId="{00000000-0000-0000-0000-000000000000}"/>
          </ac:spMkLst>
        </pc:spChg>
        <pc:spChg chg="del">
          <ac:chgData name="Sidney Seckler" userId="73470fc2d5f88927" providerId="LiveId" clId="{FA42D98F-61BE-4BA4-B5A5-8CDB77EF64BE}" dt="2020-06-15T00:57:43.699" v="3092" actId="478"/>
          <ac:spMkLst>
            <pc:docMk/>
            <pc:sldMk cId="3716873075" sldId="372"/>
            <ac:spMk id="659477" creationId="{00000000-0000-0000-0000-000000000000}"/>
          </ac:spMkLst>
        </pc:spChg>
        <pc:cxnChg chg="mod">
          <ac:chgData name="Sidney Seckler" userId="73470fc2d5f88927" providerId="LiveId" clId="{FA42D98F-61BE-4BA4-B5A5-8CDB77EF64BE}" dt="2020-06-15T00:57:07.032" v="3086" actId="1076"/>
          <ac:cxnSpMkLst>
            <pc:docMk/>
            <pc:sldMk cId="3716873075" sldId="372"/>
            <ac:cxnSpMk id="659462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5T00:57:07.032" v="3086" actId="1076"/>
          <ac:cxnSpMkLst>
            <pc:docMk/>
            <pc:sldMk cId="3716873075" sldId="372"/>
            <ac:cxnSpMk id="659463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5T00:57:07.032" v="3086" actId="1076"/>
          <ac:cxnSpMkLst>
            <pc:docMk/>
            <pc:sldMk cId="3716873075" sldId="372"/>
            <ac:cxnSpMk id="659470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5T00:57:07.032" v="3086" actId="1076"/>
          <ac:cxnSpMkLst>
            <pc:docMk/>
            <pc:sldMk cId="3716873075" sldId="372"/>
            <ac:cxnSpMk id="659471" creationId="{00000000-0000-0000-0000-000000000000}"/>
          </ac:cxnSpMkLst>
        </pc:cxnChg>
        <pc:cxnChg chg="del">
          <ac:chgData name="Sidney Seckler" userId="73470fc2d5f88927" providerId="LiveId" clId="{FA42D98F-61BE-4BA4-B5A5-8CDB77EF64BE}" dt="2020-06-15T00:56:52.265" v="3083" actId="478"/>
          <ac:cxnSpMkLst>
            <pc:docMk/>
            <pc:sldMk cId="3716873075" sldId="372"/>
            <ac:cxnSpMk id="659472" creationId="{00000000-0000-0000-0000-000000000000}"/>
          </ac:cxnSpMkLst>
        </pc:cxnChg>
        <pc:cxnChg chg="del">
          <ac:chgData name="Sidney Seckler" userId="73470fc2d5f88927" providerId="LiveId" clId="{FA42D98F-61BE-4BA4-B5A5-8CDB77EF64BE}" dt="2020-06-15T00:56:55.038" v="3084" actId="478"/>
          <ac:cxnSpMkLst>
            <pc:docMk/>
            <pc:sldMk cId="3716873075" sldId="372"/>
            <ac:cxnSpMk id="659475" creationId="{00000000-0000-0000-0000-000000000000}"/>
          </ac:cxnSpMkLst>
        </pc:cxnChg>
        <pc:cxnChg chg="mod">
          <ac:chgData name="Sidney Seckler" userId="73470fc2d5f88927" providerId="LiveId" clId="{FA42D98F-61BE-4BA4-B5A5-8CDB77EF64BE}" dt="2020-06-15T00:57:09.302" v="3087" actId="1076"/>
          <ac:cxnSpMkLst>
            <pc:docMk/>
            <pc:sldMk cId="3716873075" sldId="372"/>
            <ac:cxnSpMk id="659476" creationId="{00000000-0000-0000-0000-000000000000}"/>
          </ac:cxnSpMkLst>
        </pc:cxnChg>
      </pc:sldChg>
      <pc:sldChg chg="modSp mod">
        <pc:chgData name="Sidney Seckler" userId="73470fc2d5f88927" providerId="LiveId" clId="{FA42D98F-61BE-4BA4-B5A5-8CDB77EF64BE}" dt="2020-06-25T14:29:17.087" v="4881" actId="1035"/>
        <pc:sldMkLst>
          <pc:docMk/>
          <pc:sldMk cId="0" sldId="373"/>
        </pc:sldMkLst>
        <pc:spChg chg="mod">
          <ac:chgData name="Sidney Seckler" userId="73470fc2d5f88927" providerId="LiveId" clId="{FA42D98F-61BE-4BA4-B5A5-8CDB77EF64BE}" dt="2020-06-25T14:29:17.087" v="4881" actId="1035"/>
          <ac:spMkLst>
            <pc:docMk/>
            <pc:sldMk cId="0" sldId="373"/>
            <ac:spMk id="145412" creationId="{00000000-0000-0000-0000-000000000000}"/>
          </ac:spMkLst>
        </pc:spChg>
      </pc:sldChg>
      <pc:sldChg chg="addSp delSp modSp add mod">
        <pc:chgData name="Sidney Seckler" userId="73470fc2d5f88927" providerId="LiveId" clId="{FA42D98F-61BE-4BA4-B5A5-8CDB77EF64BE}" dt="2020-06-14T23:37:45.320" v="2476" actId="14100"/>
        <pc:sldMkLst>
          <pc:docMk/>
          <pc:sldMk cId="1364264510" sldId="374"/>
        </pc:sldMkLst>
        <pc:spChg chg="mod">
          <ac:chgData name="Sidney Seckler" userId="73470fc2d5f88927" providerId="LiveId" clId="{FA42D98F-61BE-4BA4-B5A5-8CDB77EF64BE}" dt="2020-06-14T23:37:45.320" v="2476" actId="14100"/>
          <ac:spMkLst>
            <pc:docMk/>
            <pc:sldMk cId="1364264510" sldId="374"/>
            <ac:spMk id="2" creationId="{00000000-0000-0000-0000-000000000000}"/>
          </ac:spMkLst>
        </pc:spChg>
        <pc:spChg chg="add del mod">
          <ac:chgData name="Sidney Seckler" userId="73470fc2d5f88927" providerId="LiveId" clId="{FA42D98F-61BE-4BA4-B5A5-8CDB77EF64BE}" dt="2020-06-14T23:37:25.610" v="2472" actId="478"/>
          <ac:spMkLst>
            <pc:docMk/>
            <pc:sldMk cId="1364264510" sldId="374"/>
            <ac:spMk id="3" creationId="{3F557B94-123B-47D5-AE29-B0A66BC769D5}"/>
          </ac:spMkLst>
        </pc:spChg>
        <pc:spChg chg="del mod">
          <ac:chgData name="Sidney Seckler" userId="73470fc2d5f88927" providerId="LiveId" clId="{FA42D98F-61BE-4BA4-B5A5-8CDB77EF64BE}" dt="2020-06-14T23:37:22.855" v="2471" actId="478"/>
          <ac:spMkLst>
            <pc:docMk/>
            <pc:sldMk cId="1364264510" sldId="374"/>
            <ac:spMk id="6" creationId="{00000000-0000-0000-0000-000000000000}"/>
          </ac:spMkLst>
        </pc:spChg>
        <pc:spChg chg="add mod">
          <ac:chgData name="Sidney Seckler" userId="73470fc2d5f88927" providerId="LiveId" clId="{FA42D98F-61BE-4BA4-B5A5-8CDB77EF64BE}" dt="2020-06-14T23:37:26.889" v="2473"/>
          <ac:spMkLst>
            <pc:docMk/>
            <pc:sldMk cId="1364264510" sldId="374"/>
            <ac:spMk id="7" creationId="{F43853DC-84D7-420A-9B01-953A1C07C553}"/>
          </ac:spMkLst>
        </pc:spChg>
      </pc:sldChg>
      <pc:sldChg chg="addSp delSp modSp add del mod setBg">
        <pc:chgData name="Sidney Seckler" userId="73470fc2d5f88927" providerId="LiveId" clId="{FA42D98F-61BE-4BA4-B5A5-8CDB77EF64BE}" dt="2020-06-14T23:19:19" v="2328" actId="47"/>
        <pc:sldMkLst>
          <pc:docMk/>
          <pc:sldMk cId="2533927917" sldId="375"/>
        </pc:sldMkLst>
        <pc:spChg chg="add del mod">
          <ac:chgData name="Sidney Seckler" userId="73470fc2d5f88927" providerId="LiveId" clId="{FA42D98F-61BE-4BA4-B5A5-8CDB77EF64BE}" dt="2020-06-14T23:17:05.517" v="2151" actId="478"/>
          <ac:spMkLst>
            <pc:docMk/>
            <pc:sldMk cId="2533927917" sldId="375"/>
            <ac:spMk id="3" creationId="{0031115E-DC72-4841-982A-C8C534C0B88A}"/>
          </ac:spMkLst>
        </pc:spChg>
        <pc:spChg chg="add mod">
          <ac:chgData name="Sidney Seckler" userId="73470fc2d5f88927" providerId="LiveId" clId="{FA42D98F-61BE-4BA4-B5A5-8CDB77EF64BE}" dt="2020-06-14T23:17:06.852" v="2152"/>
          <ac:spMkLst>
            <pc:docMk/>
            <pc:sldMk cId="2533927917" sldId="375"/>
            <ac:spMk id="8" creationId="{CE117A44-CC58-4518-9CE6-D05405642098}"/>
          </ac:spMkLst>
        </pc:spChg>
        <pc:spChg chg="del">
          <ac:chgData name="Sidney Seckler" userId="73470fc2d5f88927" providerId="LiveId" clId="{FA42D98F-61BE-4BA4-B5A5-8CDB77EF64BE}" dt="2020-06-14T23:17:01.911" v="2150" actId="478"/>
          <ac:spMkLst>
            <pc:docMk/>
            <pc:sldMk cId="2533927917" sldId="375"/>
            <ac:spMk id="489476" creationId="{00000000-0000-0000-0000-000000000000}"/>
          </ac:spMkLst>
        </pc:spChg>
      </pc:sldChg>
      <pc:sldChg chg="addSp delSp modSp add mod">
        <pc:chgData name="Sidney Seckler" userId="73470fc2d5f88927" providerId="LiveId" clId="{FA42D98F-61BE-4BA4-B5A5-8CDB77EF64BE}" dt="2020-06-14T23:20:48.687" v="2351"/>
        <pc:sldMkLst>
          <pc:docMk/>
          <pc:sldMk cId="1806874068" sldId="376"/>
        </pc:sldMkLst>
        <pc:spChg chg="add del mod">
          <ac:chgData name="Sidney Seckler" userId="73470fc2d5f88927" providerId="LiveId" clId="{FA42D98F-61BE-4BA4-B5A5-8CDB77EF64BE}" dt="2020-06-14T23:20:06.906" v="2341" actId="478"/>
          <ac:spMkLst>
            <pc:docMk/>
            <pc:sldMk cId="1806874068" sldId="376"/>
            <ac:spMk id="4" creationId="{93F4945C-0CD2-4C65-8160-65D2073060ED}"/>
          </ac:spMkLst>
        </pc:spChg>
        <pc:spChg chg="add del mod">
          <ac:chgData name="Sidney Seckler" userId="73470fc2d5f88927" providerId="LiveId" clId="{FA42D98F-61BE-4BA4-B5A5-8CDB77EF64BE}" dt="2020-06-14T23:20:47.476" v="2350" actId="478"/>
          <ac:spMkLst>
            <pc:docMk/>
            <pc:sldMk cId="1806874068" sldId="376"/>
            <ac:spMk id="6" creationId="{517BD95B-FA03-4B12-8BB8-95CAFB43B298}"/>
          </ac:spMkLst>
        </pc:spChg>
        <pc:spChg chg="add del mod">
          <ac:chgData name="Sidney Seckler" userId="73470fc2d5f88927" providerId="LiveId" clId="{FA42D98F-61BE-4BA4-B5A5-8CDB77EF64BE}" dt="2020-06-14T23:20:45.177" v="2349" actId="478"/>
          <ac:spMkLst>
            <pc:docMk/>
            <pc:sldMk cId="1806874068" sldId="376"/>
            <ac:spMk id="7" creationId="{2C8D8A54-DEF8-4AD8-BB2B-25098AA43363}"/>
          </ac:spMkLst>
        </pc:spChg>
        <pc:spChg chg="add mod">
          <ac:chgData name="Sidney Seckler" userId="73470fc2d5f88927" providerId="LiveId" clId="{FA42D98F-61BE-4BA4-B5A5-8CDB77EF64BE}" dt="2020-06-14T23:20:48.687" v="2351"/>
          <ac:spMkLst>
            <pc:docMk/>
            <pc:sldMk cId="1806874068" sldId="376"/>
            <ac:spMk id="10" creationId="{B6889D1A-A812-4B3B-B860-B47B2767AECF}"/>
          </ac:spMkLst>
        </pc:spChg>
        <pc:spChg chg="del">
          <ac:chgData name="Sidney Seckler" userId="73470fc2d5f88927" providerId="LiveId" clId="{FA42D98F-61BE-4BA4-B5A5-8CDB77EF64BE}" dt="2020-06-14T23:20:04.011" v="2340" actId="478"/>
          <ac:spMkLst>
            <pc:docMk/>
            <pc:sldMk cId="1806874068" sldId="376"/>
            <ac:spMk id="489476" creationId="{00000000-0000-0000-0000-000000000000}"/>
          </ac:spMkLst>
        </pc:spChg>
      </pc:sldChg>
      <pc:sldChg chg="modSp add mod">
        <pc:chgData name="Sidney Seckler" userId="73470fc2d5f88927" providerId="LiveId" clId="{FA42D98F-61BE-4BA4-B5A5-8CDB77EF64BE}" dt="2020-06-14T23:36:37.746" v="2470" actId="14100"/>
        <pc:sldMkLst>
          <pc:docMk/>
          <pc:sldMk cId="1759413849" sldId="377"/>
        </pc:sldMkLst>
        <pc:spChg chg="mod">
          <ac:chgData name="Sidney Seckler" userId="73470fc2d5f88927" providerId="LiveId" clId="{FA42D98F-61BE-4BA4-B5A5-8CDB77EF64BE}" dt="2020-06-14T23:36:28.394" v="2467" actId="14100"/>
          <ac:spMkLst>
            <pc:docMk/>
            <pc:sldMk cId="1759413849" sldId="377"/>
            <ac:spMk id="489476" creationId="{00000000-0000-0000-0000-000000000000}"/>
          </ac:spMkLst>
        </pc:spChg>
        <pc:picChg chg="mod">
          <ac:chgData name="Sidney Seckler" userId="73470fc2d5f88927" providerId="LiveId" clId="{FA42D98F-61BE-4BA4-B5A5-8CDB77EF64BE}" dt="2020-06-14T23:36:37.746" v="2470" actId="14100"/>
          <ac:picMkLst>
            <pc:docMk/>
            <pc:sldMk cId="1759413849" sldId="377"/>
            <ac:picMk id="3" creationId="{1B41CBF6-9C7D-4990-9C4C-1FC4AE94C6EE}"/>
          </ac:picMkLst>
        </pc:picChg>
      </pc:sldChg>
      <pc:sldChg chg="modSp add mod">
        <pc:chgData name="Sidney Seckler" userId="73470fc2d5f88927" providerId="LiveId" clId="{FA42D98F-61BE-4BA4-B5A5-8CDB77EF64BE}" dt="2020-06-14T23:20:36.882" v="2348" actId="14100"/>
        <pc:sldMkLst>
          <pc:docMk/>
          <pc:sldMk cId="396820690" sldId="378"/>
        </pc:sldMkLst>
        <pc:spChg chg="mod">
          <ac:chgData name="Sidney Seckler" userId="73470fc2d5f88927" providerId="LiveId" clId="{FA42D98F-61BE-4BA4-B5A5-8CDB77EF64BE}" dt="2020-06-14T23:20:32.406" v="2347" actId="113"/>
          <ac:spMkLst>
            <pc:docMk/>
            <pc:sldMk cId="396820690" sldId="378"/>
            <ac:spMk id="489476" creationId="{00000000-0000-0000-0000-000000000000}"/>
          </ac:spMkLst>
        </pc:spChg>
        <pc:picChg chg="mod">
          <ac:chgData name="Sidney Seckler" userId="73470fc2d5f88927" providerId="LiveId" clId="{FA42D98F-61BE-4BA4-B5A5-8CDB77EF64BE}" dt="2020-06-14T23:20:36.882" v="2348" actId="14100"/>
          <ac:picMkLst>
            <pc:docMk/>
            <pc:sldMk cId="396820690" sldId="378"/>
            <ac:picMk id="3" creationId="{DAD878D2-65CF-40E3-9AEB-B6DEC920E630}"/>
          </ac:picMkLst>
        </pc:picChg>
      </pc:sldChg>
      <pc:sldChg chg="add del setBg">
        <pc:chgData name="Sidney Seckler" userId="73470fc2d5f88927" providerId="LiveId" clId="{FA42D98F-61BE-4BA4-B5A5-8CDB77EF64BE}" dt="2020-06-14T23:38:15.260" v="2480" actId="47"/>
        <pc:sldMkLst>
          <pc:docMk/>
          <pc:sldMk cId="1948370668" sldId="379"/>
        </pc:sldMkLst>
      </pc:sldChg>
      <pc:sldChg chg="modSp add mod">
        <pc:chgData name="Sidney Seckler" userId="73470fc2d5f88927" providerId="LiveId" clId="{FA42D98F-61BE-4BA4-B5A5-8CDB77EF64BE}" dt="2020-06-14T23:39:59.948" v="2500" actId="1076"/>
        <pc:sldMkLst>
          <pc:docMk/>
          <pc:sldMk cId="1020759089" sldId="380"/>
        </pc:sldMkLst>
        <pc:spChg chg="mod">
          <ac:chgData name="Sidney Seckler" userId="73470fc2d5f88927" providerId="LiveId" clId="{FA42D98F-61BE-4BA4-B5A5-8CDB77EF64BE}" dt="2020-06-14T23:39:53.653" v="2498" actId="14100"/>
          <ac:spMkLst>
            <pc:docMk/>
            <pc:sldMk cId="1020759089" sldId="380"/>
            <ac:spMk id="489476" creationId="{00000000-0000-0000-0000-000000000000}"/>
          </ac:spMkLst>
        </pc:spChg>
        <pc:picChg chg="mod">
          <ac:chgData name="Sidney Seckler" userId="73470fc2d5f88927" providerId="LiveId" clId="{FA42D98F-61BE-4BA4-B5A5-8CDB77EF64BE}" dt="2020-06-14T23:39:59.948" v="2500" actId="1076"/>
          <ac:picMkLst>
            <pc:docMk/>
            <pc:sldMk cId="1020759089" sldId="380"/>
            <ac:picMk id="2" creationId="{8CF4F9DB-CD9B-47E9-9407-F6E1806D9CF1}"/>
          </ac:picMkLst>
        </pc:picChg>
      </pc:sldChg>
      <pc:sldChg chg="add del setBg">
        <pc:chgData name="Sidney Seckler" userId="73470fc2d5f88927" providerId="LiveId" clId="{FA42D98F-61BE-4BA4-B5A5-8CDB77EF64BE}" dt="2020-06-14T23:41:07.463" v="2565" actId="47"/>
        <pc:sldMkLst>
          <pc:docMk/>
          <pc:sldMk cId="1749012678" sldId="381"/>
        </pc:sldMkLst>
      </pc:sldChg>
      <pc:sldChg chg="modSp add mod">
        <pc:chgData name="Sidney Seckler" userId="73470fc2d5f88927" providerId="LiveId" clId="{FA42D98F-61BE-4BA4-B5A5-8CDB77EF64BE}" dt="2020-06-14T23:41:49.207" v="2574" actId="1076"/>
        <pc:sldMkLst>
          <pc:docMk/>
          <pc:sldMk cId="113727359" sldId="383"/>
        </pc:sldMkLst>
        <pc:spChg chg="mod">
          <ac:chgData name="Sidney Seckler" userId="73470fc2d5f88927" providerId="LiveId" clId="{FA42D98F-61BE-4BA4-B5A5-8CDB77EF64BE}" dt="2020-06-14T23:41:43.668" v="2572" actId="14100"/>
          <ac:spMkLst>
            <pc:docMk/>
            <pc:sldMk cId="113727359" sldId="383"/>
            <ac:spMk id="489476" creationId="{00000000-0000-0000-0000-000000000000}"/>
          </ac:spMkLst>
        </pc:spChg>
        <pc:picChg chg="mod">
          <ac:chgData name="Sidney Seckler" userId="73470fc2d5f88927" providerId="LiveId" clId="{FA42D98F-61BE-4BA4-B5A5-8CDB77EF64BE}" dt="2020-06-14T23:41:49.207" v="2574" actId="1076"/>
          <ac:picMkLst>
            <pc:docMk/>
            <pc:sldMk cId="113727359" sldId="383"/>
            <ac:picMk id="2" creationId="{983CF246-4C77-4D57-85E5-025032E0D72C}"/>
          </ac:picMkLst>
        </pc:picChg>
      </pc:sldChg>
      <pc:sldChg chg="modSp add mod">
        <pc:chgData name="Sidney Seckler" userId="73470fc2d5f88927" providerId="LiveId" clId="{FA42D98F-61BE-4BA4-B5A5-8CDB77EF64BE}" dt="2020-06-14T23:42:12.240" v="2581" actId="1076"/>
        <pc:sldMkLst>
          <pc:docMk/>
          <pc:sldMk cId="1573080870" sldId="384"/>
        </pc:sldMkLst>
        <pc:spChg chg="mod">
          <ac:chgData name="Sidney Seckler" userId="73470fc2d5f88927" providerId="LiveId" clId="{FA42D98F-61BE-4BA4-B5A5-8CDB77EF64BE}" dt="2020-06-14T23:42:01.664" v="2576" actId="14100"/>
          <ac:spMkLst>
            <pc:docMk/>
            <pc:sldMk cId="1573080870" sldId="384"/>
            <ac:spMk id="489476" creationId="{00000000-0000-0000-0000-000000000000}"/>
          </ac:spMkLst>
        </pc:spChg>
        <pc:picChg chg="mod">
          <ac:chgData name="Sidney Seckler" userId="73470fc2d5f88927" providerId="LiveId" clId="{FA42D98F-61BE-4BA4-B5A5-8CDB77EF64BE}" dt="2020-06-14T23:42:12.240" v="2581" actId="1076"/>
          <ac:picMkLst>
            <pc:docMk/>
            <pc:sldMk cId="1573080870" sldId="384"/>
            <ac:picMk id="3" creationId="{50DD75E3-265E-4FE1-A009-18ED229700E6}"/>
          </ac:picMkLst>
        </pc:picChg>
      </pc:sldChg>
      <pc:sldChg chg="modSp add mod">
        <pc:chgData name="Sidney Seckler" userId="73470fc2d5f88927" providerId="LiveId" clId="{FA42D98F-61BE-4BA4-B5A5-8CDB77EF64BE}" dt="2020-06-14T21:14:34.311" v="1069" actId="14100"/>
        <pc:sldMkLst>
          <pc:docMk/>
          <pc:sldMk cId="686247489" sldId="385"/>
        </pc:sldMkLst>
        <pc:spChg chg="mod">
          <ac:chgData name="Sidney Seckler" userId="73470fc2d5f88927" providerId="LiveId" clId="{FA42D98F-61BE-4BA4-B5A5-8CDB77EF64BE}" dt="2020-06-14T21:14:25.943" v="1068" actId="14100"/>
          <ac:spMkLst>
            <pc:docMk/>
            <pc:sldMk cId="686247489" sldId="385"/>
            <ac:spMk id="489476" creationId="{00000000-0000-0000-0000-000000000000}"/>
          </ac:spMkLst>
        </pc:spChg>
        <pc:picChg chg="mod">
          <ac:chgData name="Sidney Seckler" userId="73470fc2d5f88927" providerId="LiveId" clId="{FA42D98F-61BE-4BA4-B5A5-8CDB77EF64BE}" dt="2020-06-14T21:14:34.311" v="1069" actId="14100"/>
          <ac:picMkLst>
            <pc:docMk/>
            <pc:sldMk cId="686247489" sldId="385"/>
            <ac:picMk id="2" creationId="{55F3E13E-92B0-4C29-987F-2C4D634A8551}"/>
          </ac:picMkLst>
        </pc:picChg>
      </pc:sldChg>
      <pc:sldChg chg="modSp add mod">
        <pc:chgData name="Sidney Seckler" userId="73470fc2d5f88927" providerId="LiveId" clId="{FA42D98F-61BE-4BA4-B5A5-8CDB77EF64BE}" dt="2020-06-14T21:18:51.083" v="1120" actId="1076"/>
        <pc:sldMkLst>
          <pc:docMk/>
          <pc:sldMk cId="1650802482" sldId="386"/>
        </pc:sldMkLst>
        <pc:spChg chg="mod">
          <ac:chgData name="Sidney Seckler" userId="73470fc2d5f88927" providerId="LiveId" clId="{FA42D98F-61BE-4BA4-B5A5-8CDB77EF64BE}" dt="2020-06-14T21:18:31.402" v="1114" actId="6549"/>
          <ac:spMkLst>
            <pc:docMk/>
            <pc:sldMk cId="1650802482" sldId="386"/>
            <ac:spMk id="489476" creationId="{00000000-0000-0000-0000-000000000000}"/>
          </ac:spMkLst>
        </pc:spChg>
        <pc:picChg chg="mod">
          <ac:chgData name="Sidney Seckler" userId="73470fc2d5f88927" providerId="LiveId" clId="{FA42D98F-61BE-4BA4-B5A5-8CDB77EF64BE}" dt="2020-06-14T21:18:51.083" v="1120" actId="1076"/>
          <ac:picMkLst>
            <pc:docMk/>
            <pc:sldMk cId="1650802482" sldId="386"/>
            <ac:picMk id="2" creationId="{7F2DEF7C-5C27-4192-B316-5025C75401F5}"/>
          </ac:picMkLst>
        </pc:picChg>
      </pc:sldChg>
      <pc:sldChg chg="modSp add del">
        <pc:chgData name="Sidney Seckler" userId="73470fc2d5f88927" providerId="LiveId" clId="{FA42D98F-61BE-4BA4-B5A5-8CDB77EF64BE}" dt="2020-06-14T21:13:30.769" v="1052" actId="47"/>
        <pc:sldMkLst>
          <pc:docMk/>
          <pc:sldMk cId="1415701608" sldId="387"/>
        </pc:sldMkLst>
        <pc:spChg chg="mod">
          <ac:chgData name="Sidney Seckler" userId="73470fc2d5f88927" providerId="LiveId" clId="{FA42D98F-61BE-4BA4-B5A5-8CDB77EF64BE}" dt="2020-06-14T21:12:48.943" v="1050" actId="14100"/>
          <ac:spMkLst>
            <pc:docMk/>
            <pc:sldMk cId="1415701608" sldId="387"/>
            <ac:spMk id="6" creationId="{00000000-0000-0000-0000-000000000000}"/>
          </ac:spMkLst>
        </pc:spChg>
      </pc:sldChg>
      <pc:sldChg chg="add del setBg">
        <pc:chgData name="Sidney Seckler" userId="73470fc2d5f88927" providerId="LiveId" clId="{FA42D98F-61BE-4BA4-B5A5-8CDB77EF64BE}" dt="2020-06-14T23:29:28.059" v="2404" actId="47"/>
        <pc:sldMkLst>
          <pc:docMk/>
          <pc:sldMk cId="3056236579" sldId="387"/>
        </pc:sldMkLst>
      </pc:sldChg>
      <pc:sldChg chg="modSp add mod">
        <pc:chgData name="Sidney Seckler" userId="73470fc2d5f88927" providerId="LiveId" clId="{FA42D98F-61BE-4BA4-B5A5-8CDB77EF64BE}" dt="2020-06-14T21:11:38.977" v="1025" actId="14100"/>
        <pc:sldMkLst>
          <pc:docMk/>
          <pc:sldMk cId="4158603912" sldId="388"/>
        </pc:sldMkLst>
        <pc:spChg chg="mod">
          <ac:chgData name="Sidney Seckler" userId="73470fc2d5f88927" providerId="LiveId" clId="{FA42D98F-61BE-4BA4-B5A5-8CDB77EF64BE}" dt="2020-06-14T21:11:27.664" v="1023" actId="948"/>
          <ac:spMkLst>
            <pc:docMk/>
            <pc:sldMk cId="4158603912" sldId="388"/>
            <ac:spMk id="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1:11:38.977" v="1025" actId="14100"/>
          <ac:spMkLst>
            <pc:docMk/>
            <pc:sldMk cId="4158603912" sldId="388"/>
            <ac:spMk id="5" creationId="{207D0FCC-B8A8-4026-A8CA-241980C33163}"/>
          </ac:spMkLst>
        </pc:spChg>
      </pc:sldChg>
      <pc:sldChg chg="modSp add mod setBg">
        <pc:chgData name="Sidney Seckler" userId="73470fc2d5f88927" providerId="LiveId" clId="{FA42D98F-61BE-4BA4-B5A5-8CDB77EF64BE}" dt="2020-06-14T23:30:53.110" v="2416" actId="1076"/>
        <pc:sldMkLst>
          <pc:docMk/>
          <pc:sldMk cId="3139864171" sldId="389"/>
        </pc:sldMkLst>
        <pc:spChg chg="mod">
          <ac:chgData name="Sidney Seckler" userId="73470fc2d5f88927" providerId="LiveId" clId="{FA42D98F-61BE-4BA4-B5A5-8CDB77EF64BE}" dt="2020-06-14T23:30:45.922" v="2415" actId="120"/>
          <ac:spMkLst>
            <pc:docMk/>
            <pc:sldMk cId="3139864171" sldId="389"/>
            <ac:spMk id="522243" creationId="{B8A1F770-F2D2-4AD7-8C57-FDF362BD01B0}"/>
          </ac:spMkLst>
        </pc:spChg>
        <pc:spChg chg="mod">
          <ac:chgData name="Sidney Seckler" userId="73470fc2d5f88927" providerId="LiveId" clId="{FA42D98F-61BE-4BA4-B5A5-8CDB77EF64BE}" dt="2020-06-14T23:30:53.110" v="2416" actId="1076"/>
          <ac:spMkLst>
            <pc:docMk/>
            <pc:sldMk cId="3139864171" sldId="389"/>
            <ac:spMk id="522245" creationId="{365BF397-1E40-442F-B9A0-C1158D37D2A8}"/>
          </ac:spMkLst>
        </pc:spChg>
      </pc:sldChg>
      <pc:sldChg chg="add del setBg">
        <pc:chgData name="Sidney Seckler" userId="73470fc2d5f88927" providerId="LiveId" clId="{FA42D98F-61BE-4BA4-B5A5-8CDB77EF64BE}" dt="2020-06-14T23:31:00.485" v="2417" actId="47"/>
        <pc:sldMkLst>
          <pc:docMk/>
          <pc:sldMk cId="3974405433" sldId="390"/>
        </pc:sldMkLst>
      </pc:sldChg>
      <pc:sldChg chg="addSp delSp modSp add mod setBg">
        <pc:chgData name="Sidney Seckler" userId="73470fc2d5f88927" providerId="LiveId" clId="{FA42D98F-61BE-4BA4-B5A5-8CDB77EF64BE}" dt="2020-06-14T23:32:53.637" v="2433"/>
        <pc:sldMkLst>
          <pc:docMk/>
          <pc:sldMk cId="539930407" sldId="391"/>
        </pc:sldMkLst>
        <pc:spChg chg="add del mod">
          <ac:chgData name="Sidney Seckler" userId="73470fc2d5f88927" providerId="LiveId" clId="{FA42D98F-61BE-4BA4-B5A5-8CDB77EF64BE}" dt="2020-06-14T23:32:52.549" v="2432" actId="478"/>
          <ac:spMkLst>
            <pc:docMk/>
            <pc:sldMk cId="539930407" sldId="391"/>
            <ac:spMk id="3" creationId="{BD125D07-2F34-4FAD-A2BD-922B678DA82A}"/>
          </ac:spMkLst>
        </pc:spChg>
        <pc:spChg chg="add mod">
          <ac:chgData name="Sidney Seckler" userId="73470fc2d5f88927" providerId="LiveId" clId="{FA42D98F-61BE-4BA4-B5A5-8CDB77EF64BE}" dt="2020-06-14T23:32:53.637" v="2433"/>
          <ac:spMkLst>
            <pc:docMk/>
            <pc:sldMk cId="539930407" sldId="391"/>
            <ac:spMk id="8" creationId="{1FC1C666-4FFD-4F0D-8F49-5B5DAB95B3FA}"/>
          </ac:spMkLst>
        </pc:spChg>
        <pc:spChg chg="mod">
          <ac:chgData name="Sidney Seckler" userId="73470fc2d5f88927" providerId="LiveId" clId="{FA42D98F-61BE-4BA4-B5A5-8CDB77EF64BE}" dt="2020-06-14T23:32:08.264" v="2425" actId="1076"/>
          <ac:spMkLst>
            <pc:docMk/>
            <pc:sldMk cId="539930407" sldId="391"/>
            <ac:spMk id="524291" creationId="{93EA3DA7-DE64-4407-A92F-8851D9B1D64A}"/>
          </ac:spMkLst>
        </pc:spChg>
        <pc:spChg chg="del">
          <ac:chgData name="Sidney Seckler" userId="73470fc2d5f88927" providerId="LiveId" clId="{FA42D98F-61BE-4BA4-B5A5-8CDB77EF64BE}" dt="2020-06-14T23:32:49.076" v="2431" actId="478"/>
          <ac:spMkLst>
            <pc:docMk/>
            <pc:sldMk cId="539930407" sldId="391"/>
            <ac:spMk id="524292" creationId="{6ACD871B-3B93-4348-909E-A8066563251E}"/>
          </ac:spMkLst>
        </pc:spChg>
        <pc:spChg chg="mod">
          <ac:chgData name="Sidney Seckler" userId="73470fc2d5f88927" providerId="LiveId" clId="{FA42D98F-61BE-4BA4-B5A5-8CDB77EF64BE}" dt="2020-06-14T23:32:18.445" v="2427" actId="14100"/>
          <ac:spMkLst>
            <pc:docMk/>
            <pc:sldMk cId="539930407" sldId="391"/>
            <ac:spMk id="524293" creationId="{18DC3300-56EC-48CE-BEC4-CE10B529857D}"/>
          </ac:spMkLst>
        </pc:spChg>
      </pc:sldChg>
      <pc:sldChg chg="addSp delSp modSp add mod setBg">
        <pc:chgData name="Sidney Seckler" userId="73470fc2d5f88927" providerId="LiveId" clId="{FA42D98F-61BE-4BA4-B5A5-8CDB77EF64BE}" dt="2020-06-14T23:34:16.692" v="2447" actId="14100"/>
        <pc:sldMkLst>
          <pc:docMk/>
          <pc:sldMk cId="3135609509" sldId="393"/>
        </pc:sldMkLst>
        <pc:spChg chg="add del mod">
          <ac:chgData name="Sidney Seckler" userId="73470fc2d5f88927" providerId="LiveId" clId="{FA42D98F-61BE-4BA4-B5A5-8CDB77EF64BE}" dt="2020-06-14T23:33:27.184" v="2438" actId="478"/>
          <ac:spMkLst>
            <pc:docMk/>
            <pc:sldMk cId="3135609509" sldId="393"/>
            <ac:spMk id="3" creationId="{12AD0C69-3AE3-4161-A8D9-8238A913DC93}"/>
          </ac:spMkLst>
        </pc:spChg>
        <pc:spChg chg="add mod">
          <ac:chgData name="Sidney Seckler" userId="73470fc2d5f88927" providerId="LiveId" clId="{FA42D98F-61BE-4BA4-B5A5-8CDB77EF64BE}" dt="2020-06-14T23:33:30.382" v="2439"/>
          <ac:spMkLst>
            <pc:docMk/>
            <pc:sldMk cId="3135609509" sldId="393"/>
            <ac:spMk id="8" creationId="{BF837CC1-FD6F-4450-BD6A-6808B1B1C024}"/>
          </ac:spMkLst>
        </pc:spChg>
        <pc:spChg chg="mod">
          <ac:chgData name="Sidney Seckler" userId="73470fc2d5f88927" providerId="LiveId" clId="{FA42D98F-61BE-4BA4-B5A5-8CDB77EF64BE}" dt="2020-06-14T23:34:06.571" v="2444" actId="1076"/>
          <ac:spMkLst>
            <pc:docMk/>
            <pc:sldMk cId="3135609509" sldId="393"/>
            <ac:spMk id="526339" creationId="{66AE5E77-9FBC-4037-8EA1-26C447640CE9}"/>
          </ac:spMkLst>
        </pc:spChg>
        <pc:spChg chg="del">
          <ac:chgData name="Sidney Seckler" userId="73470fc2d5f88927" providerId="LiveId" clId="{FA42D98F-61BE-4BA4-B5A5-8CDB77EF64BE}" dt="2020-06-14T23:33:24.520" v="2437" actId="478"/>
          <ac:spMkLst>
            <pc:docMk/>
            <pc:sldMk cId="3135609509" sldId="393"/>
            <ac:spMk id="526340" creationId="{44E9BAF0-E5FE-49CA-8C5F-060A1EF50920}"/>
          </ac:spMkLst>
        </pc:spChg>
        <pc:spChg chg="mod">
          <ac:chgData name="Sidney Seckler" userId="73470fc2d5f88927" providerId="LiveId" clId="{FA42D98F-61BE-4BA4-B5A5-8CDB77EF64BE}" dt="2020-06-14T23:34:16.692" v="2447" actId="14100"/>
          <ac:spMkLst>
            <pc:docMk/>
            <pc:sldMk cId="3135609509" sldId="393"/>
            <ac:spMk id="526341" creationId="{8305EA91-93ED-4D47-A066-D18974AF6C87}"/>
          </ac:spMkLst>
        </pc:spChg>
      </pc:sldChg>
      <pc:sldChg chg="add del setBg">
        <pc:chgData name="Sidney Seckler" userId="73470fc2d5f88927" providerId="LiveId" clId="{FA42D98F-61BE-4BA4-B5A5-8CDB77EF64BE}" dt="2020-06-14T23:34:37.179" v="2450" actId="47"/>
        <pc:sldMkLst>
          <pc:docMk/>
          <pc:sldMk cId="907961390" sldId="394"/>
        </pc:sldMkLst>
      </pc:sldChg>
      <pc:sldChg chg="addSp delSp modSp add del mod">
        <pc:chgData name="Sidney Seckler" userId="73470fc2d5f88927" providerId="LiveId" clId="{FA42D98F-61BE-4BA4-B5A5-8CDB77EF64BE}" dt="2020-06-14T23:25:03.917" v="2377" actId="47"/>
        <pc:sldMkLst>
          <pc:docMk/>
          <pc:sldMk cId="349105281" sldId="396"/>
        </pc:sldMkLst>
        <pc:spChg chg="add del mod">
          <ac:chgData name="Sidney Seckler" userId="73470fc2d5f88927" providerId="LiveId" clId="{FA42D98F-61BE-4BA4-B5A5-8CDB77EF64BE}" dt="2020-06-14T23:19:25.924" v="2330" actId="478"/>
          <ac:spMkLst>
            <pc:docMk/>
            <pc:sldMk cId="349105281" sldId="396"/>
            <ac:spMk id="4" creationId="{D903519B-9389-4EE7-AE1C-72F515C8F38E}"/>
          </ac:spMkLst>
        </pc:spChg>
        <pc:spChg chg="add mod">
          <ac:chgData name="Sidney Seckler" userId="73470fc2d5f88927" providerId="LiveId" clId="{FA42D98F-61BE-4BA4-B5A5-8CDB77EF64BE}" dt="2020-06-14T23:19:35.292" v="2333"/>
          <ac:spMkLst>
            <pc:docMk/>
            <pc:sldMk cId="349105281" sldId="396"/>
            <ac:spMk id="7" creationId="{74DC4A53-345C-4775-91D2-C0FE7EA2C070}"/>
          </ac:spMkLst>
        </pc:spChg>
        <pc:spChg chg="del mod">
          <ac:chgData name="Sidney Seckler" userId="73470fc2d5f88927" providerId="LiveId" clId="{FA42D98F-61BE-4BA4-B5A5-8CDB77EF64BE}" dt="2020-06-14T23:19:23.720" v="2329" actId="478"/>
          <ac:spMkLst>
            <pc:docMk/>
            <pc:sldMk cId="349105281" sldId="396"/>
            <ac:spMk id="498691" creationId="{96D4F8E7-1F28-42F3-86B6-0DD250B7BEBB}"/>
          </ac:spMkLst>
        </pc:spChg>
        <pc:picChg chg="mod">
          <ac:chgData name="Sidney Seckler" userId="73470fc2d5f88927" providerId="LiveId" clId="{FA42D98F-61BE-4BA4-B5A5-8CDB77EF64BE}" dt="2020-06-14T23:24:20.402" v="2366" actId="1076"/>
          <ac:picMkLst>
            <pc:docMk/>
            <pc:sldMk cId="349105281" sldId="396"/>
            <ac:picMk id="3" creationId="{D1A72056-18F2-4097-8F28-6B8E704099AD}"/>
          </ac:picMkLst>
        </pc:picChg>
        <pc:picChg chg="del mod">
          <ac:chgData name="Sidney Seckler" userId="73470fc2d5f88927" providerId="LiveId" clId="{FA42D98F-61BE-4BA4-B5A5-8CDB77EF64BE}" dt="2020-06-14T23:24:14.467" v="2363" actId="478"/>
          <ac:picMkLst>
            <pc:docMk/>
            <pc:sldMk cId="349105281" sldId="396"/>
            <ac:picMk id="5" creationId="{6EC2154E-F6F7-447D-B5D9-8402580739FD}"/>
          </ac:picMkLst>
        </pc:picChg>
      </pc:sldChg>
      <pc:sldChg chg="addSp delSp modSp add mod">
        <pc:chgData name="Sidney Seckler" userId="73470fc2d5f88927" providerId="LiveId" clId="{FA42D98F-61BE-4BA4-B5A5-8CDB77EF64BE}" dt="2020-06-14T23:19:57.140" v="2339"/>
        <pc:sldMkLst>
          <pc:docMk/>
          <pc:sldMk cId="2553506730" sldId="397"/>
        </pc:sldMkLst>
        <pc:spChg chg="add del mod">
          <ac:chgData name="Sidney Seckler" userId="73470fc2d5f88927" providerId="LiveId" clId="{FA42D98F-61BE-4BA4-B5A5-8CDB77EF64BE}" dt="2020-06-14T23:19:54.125" v="2338" actId="478"/>
          <ac:spMkLst>
            <pc:docMk/>
            <pc:sldMk cId="2553506730" sldId="397"/>
            <ac:spMk id="3" creationId="{D89C0581-C3E6-4706-BA30-BD58262569BC}"/>
          </ac:spMkLst>
        </pc:spChg>
        <pc:spChg chg="add mod">
          <ac:chgData name="Sidney Seckler" userId="73470fc2d5f88927" providerId="LiveId" clId="{FA42D98F-61BE-4BA4-B5A5-8CDB77EF64BE}" dt="2020-06-14T23:19:57.140" v="2339"/>
          <ac:spMkLst>
            <pc:docMk/>
            <pc:sldMk cId="2553506730" sldId="397"/>
            <ac:spMk id="7" creationId="{038877E8-54D2-42E8-B8A5-5C5043CC8287}"/>
          </ac:spMkLst>
        </pc:spChg>
        <pc:spChg chg="del mod">
          <ac:chgData name="Sidney Seckler" userId="73470fc2d5f88927" providerId="LiveId" clId="{FA42D98F-61BE-4BA4-B5A5-8CDB77EF64BE}" dt="2020-06-14T23:19:50.959" v="2337" actId="478"/>
          <ac:spMkLst>
            <pc:docMk/>
            <pc:sldMk cId="2553506730" sldId="397"/>
            <ac:spMk id="498691" creationId="{96D4F8E7-1F28-42F3-86B6-0DD250B7BEBB}"/>
          </ac:spMkLst>
        </pc:spChg>
      </pc:sldChg>
      <pc:sldChg chg="addSp delSp modSp add mod">
        <pc:chgData name="Sidney Seckler" userId="73470fc2d5f88927" providerId="LiveId" clId="{FA42D98F-61BE-4BA4-B5A5-8CDB77EF64BE}" dt="2020-06-14T23:36:02.939" v="2462"/>
        <pc:sldMkLst>
          <pc:docMk/>
          <pc:sldMk cId="330081946" sldId="399"/>
        </pc:sldMkLst>
        <pc:spChg chg="add del mod">
          <ac:chgData name="Sidney Seckler" userId="73470fc2d5f88927" providerId="LiveId" clId="{FA42D98F-61BE-4BA4-B5A5-8CDB77EF64BE}" dt="2020-06-14T23:36:01.744" v="2461" actId="478"/>
          <ac:spMkLst>
            <pc:docMk/>
            <pc:sldMk cId="330081946" sldId="399"/>
            <ac:spMk id="3" creationId="{5FB537EA-3D68-4FE5-954C-29B407BCD3D1}"/>
          </ac:spMkLst>
        </pc:spChg>
        <pc:spChg chg="add mod">
          <ac:chgData name="Sidney Seckler" userId="73470fc2d5f88927" providerId="LiveId" clId="{FA42D98F-61BE-4BA4-B5A5-8CDB77EF64BE}" dt="2020-06-14T23:36:02.939" v="2462"/>
          <ac:spMkLst>
            <pc:docMk/>
            <pc:sldMk cId="330081946" sldId="399"/>
            <ac:spMk id="7" creationId="{609D2588-0B2D-432B-A813-8CFB7562416B}"/>
          </ac:spMkLst>
        </pc:spChg>
        <pc:spChg chg="del mod">
          <ac:chgData name="Sidney Seckler" userId="73470fc2d5f88927" providerId="LiveId" clId="{FA42D98F-61BE-4BA4-B5A5-8CDB77EF64BE}" dt="2020-06-14T23:35:58.691" v="2460" actId="478"/>
          <ac:spMkLst>
            <pc:docMk/>
            <pc:sldMk cId="330081946" sldId="399"/>
            <ac:spMk id="498691" creationId="{96D4F8E7-1F28-42F3-86B6-0DD250B7BEBB}"/>
          </ac:spMkLst>
        </pc:spChg>
      </pc:sldChg>
      <pc:sldChg chg="addSp delSp modSp add mod">
        <pc:chgData name="Sidney Seckler" userId="73470fc2d5f88927" providerId="LiveId" clId="{FA42D98F-61BE-4BA4-B5A5-8CDB77EF64BE}" dt="2020-06-14T23:36:13.985" v="2465"/>
        <pc:sldMkLst>
          <pc:docMk/>
          <pc:sldMk cId="3596310283" sldId="400"/>
        </pc:sldMkLst>
        <pc:spChg chg="add del mod">
          <ac:chgData name="Sidney Seckler" userId="73470fc2d5f88927" providerId="LiveId" clId="{FA42D98F-61BE-4BA4-B5A5-8CDB77EF64BE}" dt="2020-06-14T23:36:12.859" v="2464" actId="478"/>
          <ac:spMkLst>
            <pc:docMk/>
            <pc:sldMk cId="3596310283" sldId="400"/>
            <ac:spMk id="3" creationId="{0C60CA78-4B45-46C5-B920-D4948AD879D9}"/>
          </ac:spMkLst>
        </pc:spChg>
        <pc:spChg chg="add mod">
          <ac:chgData name="Sidney Seckler" userId="73470fc2d5f88927" providerId="LiveId" clId="{FA42D98F-61BE-4BA4-B5A5-8CDB77EF64BE}" dt="2020-06-14T23:36:13.985" v="2465"/>
          <ac:spMkLst>
            <pc:docMk/>
            <pc:sldMk cId="3596310283" sldId="400"/>
            <ac:spMk id="7" creationId="{B7EB2C65-B5A5-4202-9B24-5F9DA68EEF68}"/>
          </ac:spMkLst>
        </pc:spChg>
        <pc:spChg chg="del mod">
          <ac:chgData name="Sidney Seckler" userId="73470fc2d5f88927" providerId="LiveId" clId="{FA42D98F-61BE-4BA4-B5A5-8CDB77EF64BE}" dt="2020-06-14T23:36:07.487" v="2463" actId="478"/>
          <ac:spMkLst>
            <pc:docMk/>
            <pc:sldMk cId="3596310283" sldId="400"/>
            <ac:spMk id="498691" creationId="{96D4F8E7-1F28-42F3-86B6-0DD250B7BEBB}"/>
          </ac:spMkLst>
        </pc:spChg>
      </pc:sldChg>
      <pc:sldChg chg="addSp delSp modSp add mod">
        <pc:chgData name="Sidney Seckler" userId="73470fc2d5f88927" providerId="LiveId" clId="{FA42D98F-61BE-4BA4-B5A5-8CDB77EF64BE}" dt="2020-06-14T23:38:36" v="2484" actId="1076"/>
        <pc:sldMkLst>
          <pc:docMk/>
          <pc:sldMk cId="1638906699" sldId="402"/>
        </pc:sldMkLst>
        <pc:spChg chg="add del mod">
          <ac:chgData name="Sidney Seckler" userId="73470fc2d5f88927" providerId="LiveId" clId="{FA42D98F-61BE-4BA4-B5A5-8CDB77EF64BE}" dt="2020-06-14T23:38:29.239" v="2482" actId="478"/>
          <ac:spMkLst>
            <pc:docMk/>
            <pc:sldMk cId="1638906699" sldId="402"/>
            <ac:spMk id="3" creationId="{5492BCE2-96EC-4F83-9176-068DB3082C48}"/>
          </ac:spMkLst>
        </pc:spChg>
        <pc:spChg chg="add mod">
          <ac:chgData name="Sidney Seckler" userId="73470fc2d5f88927" providerId="LiveId" clId="{FA42D98F-61BE-4BA4-B5A5-8CDB77EF64BE}" dt="2020-06-14T23:38:31.215" v="2483"/>
          <ac:spMkLst>
            <pc:docMk/>
            <pc:sldMk cId="1638906699" sldId="402"/>
            <ac:spMk id="7" creationId="{416048D7-4D2A-483C-99AB-AD5B6932DC9A}"/>
          </ac:spMkLst>
        </pc:spChg>
        <pc:spChg chg="del mod">
          <ac:chgData name="Sidney Seckler" userId="73470fc2d5f88927" providerId="LiveId" clId="{FA42D98F-61BE-4BA4-B5A5-8CDB77EF64BE}" dt="2020-06-14T23:38:26.476" v="2481" actId="478"/>
          <ac:spMkLst>
            <pc:docMk/>
            <pc:sldMk cId="1638906699" sldId="402"/>
            <ac:spMk id="498691" creationId="{96D4F8E7-1F28-42F3-86B6-0DD250B7BEBB}"/>
          </ac:spMkLst>
        </pc:spChg>
        <pc:picChg chg="mod">
          <ac:chgData name="Sidney Seckler" userId="73470fc2d5f88927" providerId="LiveId" clId="{FA42D98F-61BE-4BA4-B5A5-8CDB77EF64BE}" dt="2020-06-14T23:38:36" v="2484" actId="1076"/>
          <ac:picMkLst>
            <pc:docMk/>
            <pc:sldMk cId="1638906699" sldId="402"/>
            <ac:picMk id="4" creationId="{E994FE15-053B-4A77-B86C-36AD211AEBBA}"/>
          </ac:picMkLst>
        </pc:picChg>
      </pc:sldChg>
      <pc:sldChg chg="addSp delSp modSp add mod">
        <pc:chgData name="Sidney Seckler" userId="73470fc2d5f88927" providerId="LiveId" clId="{FA42D98F-61BE-4BA4-B5A5-8CDB77EF64BE}" dt="2020-06-14T23:39:03.799" v="2491" actId="1076"/>
        <pc:sldMkLst>
          <pc:docMk/>
          <pc:sldMk cId="136504754" sldId="403"/>
        </pc:sldMkLst>
        <pc:spChg chg="add del mod">
          <ac:chgData name="Sidney Seckler" userId="73470fc2d5f88927" providerId="LiveId" clId="{FA42D98F-61BE-4BA4-B5A5-8CDB77EF64BE}" dt="2020-06-14T23:38:43.945" v="2486" actId="478"/>
          <ac:spMkLst>
            <pc:docMk/>
            <pc:sldMk cId="136504754" sldId="403"/>
            <ac:spMk id="3" creationId="{EFDC29FF-AF8C-411C-AA32-263B94CFAA34}"/>
          </ac:spMkLst>
        </pc:spChg>
        <pc:spChg chg="add mod">
          <ac:chgData name="Sidney Seckler" userId="73470fc2d5f88927" providerId="LiveId" clId="{FA42D98F-61BE-4BA4-B5A5-8CDB77EF64BE}" dt="2020-06-14T23:38:58.824" v="2489"/>
          <ac:spMkLst>
            <pc:docMk/>
            <pc:sldMk cId="136504754" sldId="403"/>
            <ac:spMk id="7" creationId="{9EC1DAE6-16F1-4A23-A791-8F2258C348DF}"/>
          </ac:spMkLst>
        </pc:spChg>
        <pc:spChg chg="del mod">
          <ac:chgData name="Sidney Seckler" userId="73470fc2d5f88927" providerId="LiveId" clId="{FA42D98F-61BE-4BA4-B5A5-8CDB77EF64BE}" dt="2020-06-14T23:38:41.783" v="2485" actId="478"/>
          <ac:spMkLst>
            <pc:docMk/>
            <pc:sldMk cId="136504754" sldId="403"/>
            <ac:spMk id="498691" creationId="{96D4F8E7-1F28-42F3-86B6-0DD250B7BEBB}"/>
          </ac:spMkLst>
        </pc:spChg>
        <pc:picChg chg="mod">
          <ac:chgData name="Sidney Seckler" userId="73470fc2d5f88927" providerId="LiveId" clId="{FA42D98F-61BE-4BA4-B5A5-8CDB77EF64BE}" dt="2020-06-14T23:39:03.799" v="2491" actId="1076"/>
          <ac:picMkLst>
            <pc:docMk/>
            <pc:sldMk cId="136504754" sldId="403"/>
            <ac:picMk id="4" creationId="{09A33646-FA29-42C6-B612-35220EBAC91A}"/>
          </ac:picMkLst>
        </pc:picChg>
      </pc:sldChg>
      <pc:sldChg chg="addSp delSp modSp add mod">
        <pc:chgData name="Sidney Seckler" userId="73470fc2d5f88927" providerId="LiveId" clId="{FA42D98F-61BE-4BA4-B5A5-8CDB77EF64BE}" dt="2020-06-14T23:41:29.932" v="2570" actId="1076"/>
        <pc:sldMkLst>
          <pc:docMk/>
          <pc:sldMk cId="2607800732" sldId="405"/>
        </pc:sldMkLst>
        <pc:spChg chg="add del mod">
          <ac:chgData name="Sidney Seckler" userId="73470fc2d5f88927" providerId="LiveId" clId="{FA42D98F-61BE-4BA4-B5A5-8CDB77EF64BE}" dt="2020-06-14T23:41:23.692" v="2568" actId="478"/>
          <ac:spMkLst>
            <pc:docMk/>
            <pc:sldMk cId="2607800732" sldId="405"/>
            <ac:spMk id="3" creationId="{18B7738B-BF12-40C3-8B58-8E69FDBB78C5}"/>
          </ac:spMkLst>
        </pc:spChg>
        <pc:spChg chg="add mod">
          <ac:chgData name="Sidney Seckler" userId="73470fc2d5f88927" providerId="LiveId" clId="{FA42D98F-61BE-4BA4-B5A5-8CDB77EF64BE}" dt="2020-06-14T23:41:26.855" v="2569"/>
          <ac:spMkLst>
            <pc:docMk/>
            <pc:sldMk cId="2607800732" sldId="405"/>
            <ac:spMk id="7" creationId="{FBA59B3A-D005-4307-BFEA-D642228F362A}"/>
          </ac:spMkLst>
        </pc:spChg>
        <pc:spChg chg="del mod">
          <ac:chgData name="Sidney Seckler" userId="73470fc2d5f88927" providerId="LiveId" clId="{FA42D98F-61BE-4BA4-B5A5-8CDB77EF64BE}" dt="2020-06-14T23:41:22.092" v="2567" actId="478"/>
          <ac:spMkLst>
            <pc:docMk/>
            <pc:sldMk cId="2607800732" sldId="405"/>
            <ac:spMk id="498691" creationId="{96D4F8E7-1F28-42F3-86B6-0DD250B7BEBB}"/>
          </ac:spMkLst>
        </pc:spChg>
        <pc:picChg chg="mod">
          <ac:chgData name="Sidney Seckler" userId="73470fc2d5f88927" providerId="LiveId" clId="{FA42D98F-61BE-4BA4-B5A5-8CDB77EF64BE}" dt="2020-06-14T23:41:29.932" v="2570" actId="1076"/>
          <ac:picMkLst>
            <pc:docMk/>
            <pc:sldMk cId="2607800732" sldId="405"/>
            <ac:picMk id="4" creationId="{727D7231-CC45-4309-A726-F75D82EB68E0}"/>
          </ac:picMkLst>
        </pc:picChg>
      </pc:sldChg>
      <pc:sldChg chg="del">
        <pc:chgData name="Sidney Seckler" userId="73470fc2d5f88927" providerId="LiveId" clId="{FA42D98F-61BE-4BA4-B5A5-8CDB77EF64BE}" dt="2020-06-09T11:08:30.003" v="116" actId="47"/>
        <pc:sldMkLst>
          <pc:docMk/>
          <pc:sldMk cId="0" sldId="456"/>
        </pc:sldMkLst>
      </pc:sldChg>
      <pc:sldChg chg="del">
        <pc:chgData name="Sidney Seckler" userId="73470fc2d5f88927" providerId="LiveId" clId="{FA42D98F-61BE-4BA4-B5A5-8CDB77EF64BE}" dt="2020-06-09T11:07:42.593" v="97" actId="47"/>
        <pc:sldMkLst>
          <pc:docMk/>
          <pc:sldMk cId="1813285746" sldId="512"/>
        </pc:sldMkLst>
      </pc:sldChg>
      <pc:sldChg chg="del">
        <pc:chgData name="Sidney Seckler" userId="73470fc2d5f88927" providerId="LiveId" clId="{FA42D98F-61BE-4BA4-B5A5-8CDB77EF64BE}" dt="2020-06-09T11:07:43.484" v="98" actId="47"/>
        <pc:sldMkLst>
          <pc:docMk/>
          <pc:sldMk cId="1837461719" sldId="513"/>
        </pc:sldMkLst>
      </pc:sldChg>
      <pc:sldChg chg="del">
        <pc:chgData name="Sidney Seckler" userId="73470fc2d5f88927" providerId="LiveId" clId="{FA42D98F-61BE-4BA4-B5A5-8CDB77EF64BE}" dt="2020-06-09T11:07:44.490" v="99" actId="47"/>
        <pc:sldMkLst>
          <pc:docMk/>
          <pc:sldMk cId="2856803998" sldId="514"/>
        </pc:sldMkLst>
      </pc:sldChg>
      <pc:sldChg chg="del">
        <pc:chgData name="Sidney Seckler" userId="73470fc2d5f88927" providerId="LiveId" clId="{FA42D98F-61BE-4BA4-B5A5-8CDB77EF64BE}" dt="2020-06-09T11:07:46.022" v="100" actId="47"/>
        <pc:sldMkLst>
          <pc:docMk/>
          <pc:sldMk cId="3930459132" sldId="515"/>
        </pc:sldMkLst>
      </pc:sldChg>
      <pc:sldChg chg="del">
        <pc:chgData name="Sidney Seckler" userId="73470fc2d5f88927" providerId="LiveId" clId="{FA42D98F-61BE-4BA4-B5A5-8CDB77EF64BE}" dt="2020-06-09T11:07:47.194" v="101" actId="47"/>
        <pc:sldMkLst>
          <pc:docMk/>
          <pc:sldMk cId="4000550761" sldId="516"/>
        </pc:sldMkLst>
      </pc:sldChg>
      <pc:sldChg chg="del">
        <pc:chgData name="Sidney Seckler" userId="73470fc2d5f88927" providerId="LiveId" clId="{FA42D98F-61BE-4BA4-B5A5-8CDB77EF64BE}" dt="2020-06-09T11:07:47.897" v="102" actId="47"/>
        <pc:sldMkLst>
          <pc:docMk/>
          <pc:sldMk cId="3327127318" sldId="517"/>
        </pc:sldMkLst>
      </pc:sldChg>
      <pc:sldChg chg="del">
        <pc:chgData name="Sidney Seckler" userId="73470fc2d5f88927" providerId="LiveId" clId="{FA42D98F-61BE-4BA4-B5A5-8CDB77EF64BE}" dt="2020-06-09T11:07:48.538" v="103" actId="47"/>
        <pc:sldMkLst>
          <pc:docMk/>
          <pc:sldMk cId="3890078576" sldId="518"/>
        </pc:sldMkLst>
      </pc:sldChg>
      <pc:sldChg chg="del">
        <pc:chgData name="Sidney Seckler" userId="73470fc2d5f88927" providerId="LiveId" clId="{FA42D98F-61BE-4BA4-B5A5-8CDB77EF64BE}" dt="2020-06-09T11:07:50.096" v="104" actId="47"/>
        <pc:sldMkLst>
          <pc:docMk/>
          <pc:sldMk cId="1788121411" sldId="519"/>
        </pc:sldMkLst>
      </pc:sldChg>
      <pc:sldChg chg="del">
        <pc:chgData name="Sidney Seckler" userId="73470fc2d5f88927" providerId="LiveId" clId="{FA42D98F-61BE-4BA4-B5A5-8CDB77EF64BE}" dt="2020-06-09T11:08:14.239" v="110" actId="47"/>
        <pc:sldMkLst>
          <pc:docMk/>
          <pc:sldMk cId="808379092" sldId="520"/>
        </pc:sldMkLst>
      </pc:sldChg>
      <pc:sldChg chg="del">
        <pc:chgData name="Sidney Seckler" userId="73470fc2d5f88927" providerId="LiveId" clId="{FA42D98F-61BE-4BA4-B5A5-8CDB77EF64BE}" dt="2020-06-09T11:08:15.893" v="111" actId="47"/>
        <pc:sldMkLst>
          <pc:docMk/>
          <pc:sldMk cId="2544841095" sldId="521"/>
        </pc:sldMkLst>
      </pc:sldChg>
      <pc:sldChg chg="del">
        <pc:chgData name="Sidney Seckler" userId="73470fc2d5f88927" providerId="LiveId" clId="{FA42D98F-61BE-4BA4-B5A5-8CDB77EF64BE}" dt="2020-06-09T11:08:20.423" v="112" actId="47"/>
        <pc:sldMkLst>
          <pc:docMk/>
          <pc:sldMk cId="2817005330" sldId="522"/>
        </pc:sldMkLst>
      </pc:sldChg>
      <pc:sldChg chg="del">
        <pc:chgData name="Sidney Seckler" userId="73470fc2d5f88927" providerId="LiveId" clId="{FA42D98F-61BE-4BA4-B5A5-8CDB77EF64BE}" dt="2020-06-09T11:08:23.096" v="113" actId="47"/>
        <pc:sldMkLst>
          <pc:docMk/>
          <pc:sldMk cId="2945900407" sldId="523"/>
        </pc:sldMkLst>
      </pc:sldChg>
      <pc:sldChg chg="del">
        <pc:chgData name="Sidney Seckler" userId="73470fc2d5f88927" providerId="LiveId" clId="{FA42D98F-61BE-4BA4-B5A5-8CDB77EF64BE}" dt="2020-06-09T11:08:25.127" v="114" actId="47"/>
        <pc:sldMkLst>
          <pc:docMk/>
          <pc:sldMk cId="151392615" sldId="524"/>
        </pc:sldMkLst>
      </pc:sldChg>
      <pc:sldChg chg="del">
        <pc:chgData name="Sidney Seckler" userId="73470fc2d5f88927" providerId="LiveId" clId="{FA42D98F-61BE-4BA4-B5A5-8CDB77EF64BE}" dt="2020-06-09T11:07:53.705" v="105" actId="47"/>
        <pc:sldMkLst>
          <pc:docMk/>
          <pc:sldMk cId="2339517756" sldId="535"/>
        </pc:sldMkLst>
      </pc:sldChg>
      <pc:sldChg chg="del">
        <pc:chgData name="Sidney Seckler" userId="73470fc2d5f88927" providerId="LiveId" clId="{FA42D98F-61BE-4BA4-B5A5-8CDB77EF64BE}" dt="2020-06-09T11:07:56.348" v="106" actId="47"/>
        <pc:sldMkLst>
          <pc:docMk/>
          <pc:sldMk cId="2790802076" sldId="536"/>
        </pc:sldMkLst>
      </pc:sldChg>
      <pc:sldChg chg="del">
        <pc:chgData name="Sidney Seckler" userId="73470fc2d5f88927" providerId="LiveId" clId="{FA42D98F-61BE-4BA4-B5A5-8CDB77EF64BE}" dt="2020-06-09T11:08:09.444" v="107" actId="47"/>
        <pc:sldMkLst>
          <pc:docMk/>
          <pc:sldMk cId="1671125530" sldId="537"/>
        </pc:sldMkLst>
      </pc:sldChg>
      <pc:sldChg chg="del">
        <pc:chgData name="Sidney Seckler" userId="73470fc2d5f88927" providerId="LiveId" clId="{FA42D98F-61BE-4BA4-B5A5-8CDB77EF64BE}" dt="2020-06-09T11:08:11.332" v="108" actId="47"/>
        <pc:sldMkLst>
          <pc:docMk/>
          <pc:sldMk cId="4273587842" sldId="538"/>
        </pc:sldMkLst>
      </pc:sldChg>
      <pc:sldChg chg="del">
        <pc:chgData name="Sidney Seckler" userId="73470fc2d5f88927" providerId="LiveId" clId="{FA42D98F-61BE-4BA4-B5A5-8CDB77EF64BE}" dt="2020-06-09T11:08:13.270" v="109" actId="47"/>
        <pc:sldMkLst>
          <pc:docMk/>
          <pc:sldMk cId="1040112461" sldId="539"/>
        </pc:sldMkLst>
      </pc:sldChg>
      <pc:sldChg chg="del">
        <pc:chgData name="Sidney Seckler" userId="73470fc2d5f88927" providerId="LiveId" clId="{FA42D98F-61BE-4BA4-B5A5-8CDB77EF64BE}" dt="2020-06-09T11:08:38.082" v="121" actId="47"/>
        <pc:sldMkLst>
          <pc:docMk/>
          <pc:sldMk cId="1808803416" sldId="540"/>
        </pc:sldMkLst>
      </pc:sldChg>
      <pc:sldChg chg="del">
        <pc:chgData name="Sidney Seckler" userId="73470fc2d5f88927" providerId="LiveId" clId="{FA42D98F-61BE-4BA4-B5A5-8CDB77EF64BE}" dt="2020-06-09T11:08:39.768" v="122" actId="47"/>
        <pc:sldMkLst>
          <pc:docMk/>
          <pc:sldMk cId="1325880147" sldId="541"/>
        </pc:sldMkLst>
      </pc:sldChg>
      <pc:sldChg chg="del">
        <pc:chgData name="Sidney Seckler" userId="73470fc2d5f88927" providerId="LiveId" clId="{FA42D98F-61BE-4BA4-B5A5-8CDB77EF64BE}" dt="2020-06-09T11:08:42.753" v="124" actId="47"/>
        <pc:sldMkLst>
          <pc:docMk/>
          <pc:sldMk cId="4243719165" sldId="542"/>
        </pc:sldMkLst>
      </pc:sldChg>
      <pc:sldChg chg="del">
        <pc:chgData name="Sidney Seckler" userId="73470fc2d5f88927" providerId="LiveId" clId="{FA42D98F-61BE-4BA4-B5A5-8CDB77EF64BE}" dt="2020-06-09T11:08:46.798" v="129" actId="47"/>
        <pc:sldMkLst>
          <pc:docMk/>
          <pc:sldMk cId="1570037607" sldId="543"/>
        </pc:sldMkLst>
      </pc:sldChg>
      <pc:sldChg chg="modSp mod">
        <pc:chgData name="Sidney Seckler" userId="73470fc2d5f88927" providerId="LiveId" clId="{FA42D98F-61BE-4BA4-B5A5-8CDB77EF64BE}" dt="2020-06-10T12:11:35.871" v="401" actId="1035"/>
        <pc:sldMkLst>
          <pc:docMk/>
          <pc:sldMk cId="1020282434" sldId="544"/>
        </pc:sldMkLst>
        <pc:spChg chg="mod">
          <ac:chgData name="Sidney Seckler" userId="73470fc2d5f88927" providerId="LiveId" clId="{FA42D98F-61BE-4BA4-B5A5-8CDB77EF64BE}" dt="2020-06-10T12:11:30.678" v="395" actId="1035"/>
          <ac:spMkLst>
            <pc:docMk/>
            <pc:sldMk cId="1020282434" sldId="544"/>
            <ac:spMk id="64" creationId="{4B70FD00-AC62-4293-AB90-B59D850DB5E0}"/>
          </ac:spMkLst>
        </pc:spChg>
        <pc:spChg chg="mod">
          <ac:chgData name="Sidney Seckler" userId="73470fc2d5f88927" providerId="LiveId" clId="{FA42D98F-61BE-4BA4-B5A5-8CDB77EF64BE}" dt="2020-06-10T12:11:25.490" v="392" actId="1035"/>
          <ac:spMkLst>
            <pc:docMk/>
            <pc:sldMk cId="1020282434" sldId="544"/>
            <ac:spMk id="68" creationId="{F1DF6CBC-BD24-4E1C-930D-14610578F371}"/>
          </ac:spMkLst>
        </pc:spChg>
        <pc:spChg chg="mod">
          <ac:chgData name="Sidney Seckler" userId="73470fc2d5f88927" providerId="LiveId" clId="{FA42D98F-61BE-4BA4-B5A5-8CDB77EF64BE}" dt="2020-06-10T12:11:35.871" v="401" actId="1035"/>
          <ac:spMkLst>
            <pc:docMk/>
            <pc:sldMk cId="1020282434" sldId="544"/>
            <ac:spMk id="79" creationId="{375A0B8E-10BA-4BFA-98CD-7A76D7CBB565}"/>
          </ac:spMkLst>
        </pc:spChg>
        <pc:spChg chg="mod">
          <ac:chgData name="Sidney Seckler" userId="73470fc2d5f88927" providerId="LiveId" clId="{FA42D98F-61BE-4BA4-B5A5-8CDB77EF64BE}" dt="2020-06-10T12:11:35.871" v="401" actId="1035"/>
          <ac:spMkLst>
            <pc:docMk/>
            <pc:sldMk cId="1020282434" sldId="544"/>
            <ac:spMk id="80" creationId="{3A44E08F-76D3-4399-8FB4-BE46780EDDE2}"/>
          </ac:spMkLst>
        </pc:spChg>
      </pc:sldChg>
      <pc:sldChg chg="del">
        <pc:chgData name="Sidney Seckler" userId="73470fc2d5f88927" providerId="LiveId" clId="{FA42D98F-61BE-4BA4-B5A5-8CDB77EF64BE}" dt="2020-06-09T11:10:06.377" v="130" actId="47"/>
        <pc:sldMkLst>
          <pc:docMk/>
          <pc:sldMk cId="942183421" sldId="547"/>
        </pc:sldMkLst>
      </pc:sldChg>
      <pc:sldChg chg="del">
        <pc:chgData name="Sidney Seckler" userId="73470fc2d5f88927" providerId="LiveId" clId="{FA42D98F-61BE-4BA4-B5A5-8CDB77EF64BE}" dt="2020-06-09T11:10:11.190" v="131" actId="47"/>
        <pc:sldMkLst>
          <pc:docMk/>
          <pc:sldMk cId="436089254" sldId="548"/>
        </pc:sldMkLst>
      </pc:sldChg>
      <pc:sldChg chg="del">
        <pc:chgData name="Sidney Seckler" userId="73470fc2d5f88927" providerId="LiveId" clId="{FA42D98F-61BE-4BA4-B5A5-8CDB77EF64BE}" dt="2020-06-09T11:10:12.018" v="132" actId="47"/>
        <pc:sldMkLst>
          <pc:docMk/>
          <pc:sldMk cId="3056653140" sldId="549"/>
        </pc:sldMkLst>
      </pc:sldChg>
      <pc:sldChg chg="del">
        <pc:chgData name="Sidney Seckler" userId="73470fc2d5f88927" providerId="LiveId" clId="{FA42D98F-61BE-4BA4-B5A5-8CDB77EF64BE}" dt="2020-06-09T11:10:13.253" v="133" actId="47"/>
        <pc:sldMkLst>
          <pc:docMk/>
          <pc:sldMk cId="3218971788" sldId="550"/>
        </pc:sldMkLst>
      </pc:sldChg>
      <pc:sldChg chg="del">
        <pc:chgData name="Sidney Seckler" userId="73470fc2d5f88927" providerId="LiveId" clId="{FA42D98F-61BE-4BA4-B5A5-8CDB77EF64BE}" dt="2020-06-09T11:10:24.322" v="143" actId="47"/>
        <pc:sldMkLst>
          <pc:docMk/>
          <pc:sldMk cId="2735346125" sldId="551"/>
        </pc:sldMkLst>
      </pc:sldChg>
      <pc:sldChg chg="del">
        <pc:chgData name="Sidney Seckler" userId="73470fc2d5f88927" providerId="LiveId" clId="{FA42D98F-61BE-4BA4-B5A5-8CDB77EF64BE}" dt="2020-06-09T11:10:16.739" v="136" actId="47"/>
        <pc:sldMkLst>
          <pc:docMk/>
          <pc:sldMk cId="2466744948" sldId="552"/>
        </pc:sldMkLst>
      </pc:sldChg>
      <pc:sldChg chg="del">
        <pc:chgData name="Sidney Seckler" userId="73470fc2d5f88927" providerId="LiveId" clId="{FA42D98F-61BE-4BA4-B5A5-8CDB77EF64BE}" dt="2020-06-09T11:10:20.493" v="139" actId="47"/>
        <pc:sldMkLst>
          <pc:docMk/>
          <pc:sldMk cId="3070202893" sldId="553"/>
        </pc:sldMkLst>
      </pc:sldChg>
      <pc:sldChg chg="del">
        <pc:chgData name="Sidney Seckler" userId="73470fc2d5f88927" providerId="LiveId" clId="{FA42D98F-61BE-4BA4-B5A5-8CDB77EF64BE}" dt="2020-06-09T11:10:38.843" v="147" actId="47"/>
        <pc:sldMkLst>
          <pc:docMk/>
          <pc:sldMk cId="501983128" sldId="554"/>
        </pc:sldMkLst>
      </pc:sldChg>
      <pc:sldChg chg="modSp mod">
        <pc:chgData name="Sidney Seckler" userId="73470fc2d5f88927" providerId="LiveId" clId="{FA42D98F-61BE-4BA4-B5A5-8CDB77EF64BE}" dt="2020-06-10T12:12:06.786" v="415" actId="1035"/>
        <pc:sldMkLst>
          <pc:docMk/>
          <pc:sldMk cId="3497212710" sldId="555"/>
        </pc:sldMkLst>
        <pc:spChg chg="mod">
          <ac:chgData name="Sidney Seckler" userId="73470fc2d5f88927" providerId="LiveId" clId="{FA42D98F-61BE-4BA4-B5A5-8CDB77EF64BE}" dt="2020-06-10T12:11:53.675" v="405" actId="1035"/>
          <ac:spMkLst>
            <pc:docMk/>
            <pc:sldMk cId="3497212710" sldId="555"/>
            <ac:spMk id="99" creationId="{AD059A6A-F5FA-4E5A-8E84-7552F96E8B65}"/>
          </ac:spMkLst>
        </pc:spChg>
        <pc:spChg chg="mod">
          <ac:chgData name="Sidney Seckler" userId="73470fc2d5f88927" providerId="LiveId" clId="{FA42D98F-61BE-4BA4-B5A5-8CDB77EF64BE}" dt="2020-06-10T12:11:53.675" v="405" actId="1035"/>
          <ac:spMkLst>
            <pc:docMk/>
            <pc:sldMk cId="3497212710" sldId="555"/>
            <ac:spMk id="103" creationId="{30827D45-982C-406E-9F28-15AEFD2202C9}"/>
          </ac:spMkLst>
        </pc:spChg>
        <pc:spChg chg="mod">
          <ac:chgData name="Sidney Seckler" userId="73470fc2d5f88927" providerId="LiveId" clId="{FA42D98F-61BE-4BA4-B5A5-8CDB77EF64BE}" dt="2020-06-10T12:12:00.173" v="410" actId="1035"/>
          <ac:spMkLst>
            <pc:docMk/>
            <pc:sldMk cId="3497212710" sldId="555"/>
            <ac:spMk id="112" creationId="{4186F4C4-289E-4C55-8271-8CA6879D2B22}"/>
          </ac:spMkLst>
        </pc:spChg>
        <pc:spChg chg="mod">
          <ac:chgData name="Sidney Seckler" userId="73470fc2d5f88927" providerId="LiveId" clId="{FA42D98F-61BE-4BA4-B5A5-8CDB77EF64BE}" dt="2020-06-10T12:12:00.173" v="410" actId="1035"/>
          <ac:spMkLst>
            <pc:docMk/>
            <pc:sldMk cId="3497212710" sldId="555"/>
            <ac:spMk id="113" creationId="{C7F82856-845E-4387-A4F2-D3410285B16C}"/>
          </ac:spMkLst>
        </pc:spChg>
        <pc:spChg chg="mod">
          <ac:chgData name="Sidney Seckler" userId="73470fc2d5f88927" providerId="LiveId" clId="{FA42D98F-61BE-4BA4-B5A5-8CDB77EF64BE}" dt="2020-06-10T12:12:06.786" v="415" actId="1035"/>
          <ac:spMkLst>
            <pc:docMk/>
            <pc:sldMk cId="3497212710" sldId="555"/>
            <ac:spMk id="117" creationId="{57635D79-154B-4DA5-ACBC-B4AB342EA788}"/>
          </ac:spMkLst>
        </pc:spChg>
      </pc:sldChg>
      <pc:sldChg chg="del">
        <pc:chgData name="Sidney Seckler" userId="73470fc2d5f88927" providerId="LiveId" clId="{FA42D98F-61BE-4BA4-B5A5-8CDB77EF64BE}" dt="2020-06-09T11:11:22.269" v="148" actId="47"/>
        <pc:sldMkLst>
          <pc:docMk/>
          <pc:sldMk cId="2016469041" sldId="556"/>
        </pc:sldMkLst>
      </pc:sldChg>
      <pc:sldChg chg="del">
        <pc:chgData name="Sidney Seckler" userId="73470fc2d5f88927" providerId="LiveId" clId="{FA42D98F-61BE-4BA4-B5A5-8CDB77EF64BE}" dt="2020-06-09T11:11:26.594" v="149" actId="47"/>
        <pc:sldMkLst>
          <pc:docMk/>
          <pc:sldMk cId="2044772515" sldId="557"/>
        </pc:sldMkLst>
      </pc:sldChg>
      <pc:sldChg chg="del">
        <pc:chgData name="Sidney Seckler" userId="73470fc2d5f88927" providerId="LiveId" clId="{FA42D98F-61BE-4BA4-B5A5-8CDB77EF64BE}" dt="2020-06-09T11:11:31.705" v="151" actId="47"/>
        <pc:sldMkLst>
          <pc:docMk/>
          <pc:sldMk cId="3704547928" sldId="558"/>
        </pc:sldMkLst>
      </pc:sldChg>
      <pc:sldChg chg="del">
        <pc:chgData name="Sidney Seckler" userId="73470fc2d5f88927" providerId="LiveId" clId="{FA42D98F-61BE-4BA4-B5A5-8CDB77EF64BE}" dt="2020-06-09T11:11:29.094" v="150" actId="47"/>
        <pc:sldMkLst>
          <pc:docMk/>
          <pc:sldMk cId="3084274361" sldId="559"/>
        </pc:sldMkLst>
      </pc:sldChg>
      <pc:sldChg chg="del">
        <pc:chgData name="Sidney Seckler" userId="73470fc2d5f88927" providerId="LiveId" clId="{FA42D98F-61BE-4BA4-B5A5-8CDB77EF64BE}" dt="2020-06-09T11:11:35.018" v="153" actId="47"/>
        <pc:sldMkLst>
          <pc:docMk/>
          <pc:sldMk cId="2201142673" sldId="560"/>
        </pc:sldMkLst>
      </pc:sldChg>
      <pc:sldChg chg="del">
        <pc:chgData name="Sidney Seckler" userId="73470fc2d5f88927" providerId="LiveId" clId="{FA42D98F-61BE-4BA4-B5A5-8CDB77EF64BE}" dt="2020-06-09T11:11:33.049" v="152" actId="47"/>
        <pc:sldMkLst>
          <pc:docMk/>
          <pc:sldMk cId="2361911534" sldId="561"/>
        </pc:sldMkLst>
      </pc:sldChg>
      <pc:sldChg chg="modSp mod">
        <pc:chgData name="Sidney Seckler" userId="73470fc2d5f88927" providerId="LiveId" clId="{FA42D98F-61BE-4BA4-B5A5-8CDB77EF64BE}" dt="2020-06-10T12:12:29.786" v="425" actId="1035"/>
        <pc:sldMkLst>
          <pc:docMk/>
          <pc:sldMk cId="3505040466" sldId="564"/>
        </pc:sldMkLst>
        <pc:spChg chg="mod">
          <ac:chgData name="Sidney Seckler" userId="73470fc2d5f88927" providerId="LiveId" clId="{FA42D98F-61BE-4BA4-B5A5-8CDB77EF64BE}" dt="2020-06-10T12:12:22.049" v="420" actId="1035"/>
          <ac:spMkLst>
            <pc:docMk/>
            <pc:sldMk cId="3505040466" sldId="564"/>
            <ac:spMk id="99" creationId="{AD059A6A-F5FA-4E5A-8E84-7552F96E8B65}"/>
          </ac:spMkLst>
        </pc:spChg>
        <pc:spChg chg="mod">
          <ac:chgData name="Sidney Seckler" userId="73470fc2d5f88927" providerId="LiveId" clId="{FA42D98F-61BE-4BA4-B5A5-8CDB77EF64BE}" dt="2020-06-10T12:12:22.049" v="420" actId="1035"/>
          <ac:spMkLst>
            <pc:docMk/>
            <pc:sldMk cId="3505040466" sldId="564"/>
            <ac:spMk id="103" creationId="{30827D45-982C-406E-9F28-15AEFD2202C9}"/>
          </ac:spMkLst>
        </pc:spChg>
        <pc:spChg chg="mod">
          <ac:chgData name="Sidney Seckler" userId="73470fc2d5f88927" providerId="LiveId" clId="{FA42D98F-61BE-4BA4-B5A5-8CDB77EF64BE}" dt="2020-06-10T12:12:29.786" v="425" actId="1035"/>
          <ac:spMkLst>
            <pc:docMk/>
            <pc:sldMk cId="3505040466" sldId="564"/>
            <ac:spMk id="112" creationId="{4186F4C4-289E-4C55-8271-8CA6879D2B22}"/>
          </ac:spMkLst>
        </pc:spChg>
        <pc:spChg chg="mod">
          <ac:chgData name="Sidney Seckler" userId="73470fc2d5f88927" providerId="LiveId" clId="{FA42D98F-61BE-4BA4-B5A5-8CDB77EF64BE}" dt="2020-06-10T12:12:29.786" v="425" actId="1035"/>
          <ac:spMkLst>
            <pc:docMk/>
            <pc:sldMk cId="3505040466" sldId="564"/>
            <ac:spMk id="113" creationId="{C7F82856-845E-4387-A4F2-D3410285B16C}"/>
          </ac:spMkLst>
        </pc:spChg>
      </pc:sldChg>
      <pc:sldChg chg="del">
        <pc:chgData name="Sidney Seckler" userId="73470fc2d5f88927" providerId="LiveId" clId="{FA42D98F-61BE-4BA4-B5A5-8CDB77EF64BE}" dt="2020-06-09T11:12:21.405" v="154" actId="47"/>
        <pc:sldMkLst>
          <pc:docMk/>
          <pc:sldMk cId="3181436511" sldId="565"/>
        </pc:sldMkLst>
      </pc:sldChg>
      <pc:sldChg chg="del">
        <pc:chgData name="Sidney Seckler" userId="73470fc2d5f88927" providerId="LiveId" clId="{FA42D98F-61BE-4BA4-B5A5-8CDB77EF64BE}" dt="2020-06-09T11:12:23.530" v="155" actId="47"/>
        <pc:sldMkLst>
          <pc:docMk/>
          <pc:sldMk cId="3383059375" sldId="566"/>
        </pc:sldMkLst>
      </pc:sldChg>
      <pc:sldChg chg="del">
        <pc:chgData name="Sidney Seckler" userId="73470fc2d5f88927" providerId="LiveId" clId="{FA42D98F-61BE-4BA4-B5A5-8CDB77EF64BE}" dt="2020-06-09T11:12:34.490" v="159" actId="47"/>
        <pc:sldMkLst>
          <pc:docMk/>
          <pc:sldMk cId="4227968414" sldId="568"/>
        </pc:sldMkLst>
      </pc:sldChg>
      <pc:sldChg chg="del">
        <pc:chgData name="Sidney Seckler" userId="73470fc2d5f88927" providerId="LiveId" clId="{FA42D98F-61BE-4BA4-B5A5-8CDB77EF64BE}" dt="2020-06-09T11:12:32.766" v="158" actId="47"/>
        <pc:sldMkLst>
          <pc:docMk/>
          <pc:sldMk cId="2639451925" sldId="569"/>
        </pc:sldMkLst>
      </pc:sldChg>
      <pc:sldChg chg="del">
        <pc:chgData name="Sidney Seckler" userId="73470fc2d5f88927" providerId="LiveId" clId="{FA42D98F-61BE-4BA4-B5A5-8CDB77EF64BE}" dt="2020-06-09T11:12:35.457" v="160" actId="47"/>
        <pc:sldMkLst>
          <pc:docMk/>
          <pc:sldMk cId="1131584582" sldId="570"/>
        </pc:sldMkLst>
      </pc:sldChg>
      <pc:sldChg chg="modSp mod">
        <pc:chgData name="Sidney Seckler" userId="73470fc2d5f88927" providerId="LiveId" clId="{FA42D98F-61BE-4BA4-B5A5-8CDB77EF64BE}" dt="2020-06-10T12:12:47.955" v="434" actId="1035"/>
        <pc:sldMkLst>
          <pc:docMk/>
          <pc:sldMk cId="3451764817" sldId="571"/>
        </pc:sldMkLst>
        <pc:spChg chg="mod">
          <ac:chgData name="Sidney Seckler" userId="73470fc2d5f88927" providerId="LiveId" clId="{FA42D98F-61BE-4BA4-B5A5-8CDB77EF64BE}" dt="2020-06-10T12:12:47.955" v="434" actId="1035"/>
          <ac:spMkLst>
            <pc:docMk/>
            <pc:sldMk cId="3451764817" sldId="571"/>
            <ac:spMk id="99" creationId="{AD059A6A-F5FA-4E5A-8E84-7552F96E8B65}"/>
          </ac:spMkLst>
        </pc:spChg>
        <pc:spChg chg="mod">
          <ac:chgData name="Sidney Seckler" userId="73470fc2d5f88927" providerId="LiveId" clId="{FA42D98F-61BE-4BA4-B5A5-8CDB77EF64BE}" dt="2020-06-10T12:12:47.955" v="434" actId="1035"/>
          <ac:spMkLst>
            <pc:docMk/>
            <pc:sldMk cId="3451764817" sldId="571"/>
            <ac:spMk id="103" creationId="{30827D45-982C-406E-9F28-15AEFD2202C9}"/>
          </ac:spMkLst>
        </pc:spChg>
        <pc:spChg chg="mod">
          <ac:chgData name="Sidney Seckler" userId="73470fc2d5f88927" providerId="LiveId" clId="{FA42D98F-61BE-4BA4-B5A5-8CDB77EF64BE}" dt="2020-06-10T12:12:41.817" v="430" actId="1035"/>
          <ac:spMkLst>
            <pc:docMk/>
            <pc:sldMk cId="3451764817" sldId="571"/>
            <ac:spMk id="112" creationId="{4186F4C4-289E-4C55-8271-8CA6879D2B22}"/>
          </ac:spMkLst>
        </pc:spChg>
        <pc:spChg chg="mod">
          <ac:chgData name="Sidney Seckler" userId="73470fc2d5f88927" providerId="LiveId" clId="{FA42D98F-61BE-4BA4-B5A5-8CDB77EF64BE}" dt="2020-06-10T12:12:41.817" v="430" actId="1035"/>
          <ac:spMkLst>
            <pc:docMk/>
            <pc:sldMk cId="3451764817" sldId="571"/>
            <ac:spMk id="113" creationId="{C7F82856-845E-4387-A4F2-D3410285B16C}"/>
          </ac:spMkLst>
        </pc:spChg>
      </pc:sldChg>
      <pc:sldChg chg="del">
        <pc:chgData name="Sidney Seckler" userId="73470fc2d5f88927" providerId="LiveId" clId="{FA42D98F-61BE-4BA4-B5A5-8CDB77EF64BE}" dt="2020-06-09T11:12:26.769" v="156" actId="47"/>
        <pc:sldMkLst>
          <pc:docMk/>
          <pc:sldMk cId="769008396" sldId="575"/>
        </pc:sldMkLst>
      </pc:sldChg>
      <pc:sldChg chg="del">
        <pc:chgData name="Sidney Seckler" userId="73470fc2d5f88927" providerId="LiveId" clId="{FA42D98F-61BE-4BA4-B5A5-8CDB77EF64BE}" dt="2020-06-09T11:12:28.707" v="157" actId="47"/>
        <pc:sldMkLst>
          <pc:docMk/>
          <pc:sldMk cId="1105612623" sldId="576"/>
        </pc:sldMkLst>
      </pc:sldChg>
      <pc:sldChg chg="modSp mod">
        <pc:chgData name="Sidney Seckler" userId="73470fc2d5f88927" providerId="LiveId" clId="{FA42D98F-61BE-4BA4-B5A5-8CDB77EF64BE}" dt="2020-06-25T15:15:09.036" v="4998" actId="20577"/>
        <pc:sldMkLst>
          <pc:docMk/>
          <pc:sldMk cId="1111020597" sldId="577"/>
        </pc:sldMkLst>
        <pc:spChg chg="mod">
          <ac:chgData name="Sidney Seckler" userId="73470fc2d5f88927" providerId="LiveId" clId="{FA42D98F-61BE-4BA4-B5A5-8CDB77EF64BE}" dt="2020-06-25T15:15:09.036" v="4998" actId="20577"/>
          <ac:spMkLst>
            <pc:docMk/>
            <pc:sldMk cId="1111020597" sldId="577"/>
            <ac:spMk id="145412" creationId="{00000000-0000-0000-0000-000000000000}"/>
          </ac:spMkLst>
        </pc:spChg>
      </pc:sldChg>
      <pc:sldChg chg="addSp delSp modSp add mod">
        <pc:chgData name="Sidney Seckler" userId="73470fc2d5f88927" providerId="LiveId" clId="{FA42D98F-61BE-4BA4-B5A5-8CDB77EF64BE}" dt="2020-06-14T23:39:31.999" v="2496" actId="1076"/>
        <pc:sldMkLst>
          <pc:docMk/>
          <pc:sldMk cId="0" sldId="578"/>
        </pc:sldMkLst>
        <pc:spChg chg="add del mod">
          <ac:chgData name="Sidney Seckler" userId="73470fc2d5f88927" providerId="LiveId" clId="{FA42D98F-61BE-4BA4-B5A5-8CDB77EF64BE}" dt="2020-06-14T23:39:25.059" v="2493" actId="478"/>
          <ac:spMkLst>
            <pc:docMk/>
            <pc:sldMk cId="0" sldId="578"/>
            <ac:spMk id="3" creationId="{09DD8A5E-65C2-4156-BD11-45387574FA83}"/>
          </ac:spMkLst>
        </pc:spChg>
        <pc:spChg chg="add mod">
          <ac:chgData name="Sidney Seckler" userId="73470fc2d5f88927" providerId="LiveId" clId="{FA42D98F-61BE-4BA4-B5A5-8CDB77EF64BE}" dt="2020-06-14T23:39:27.144" v="2494"/>
          <ac:spMkLst>
            <pc:docMk/>
            <pc:sldMk cId="0" sldId="578"/>
            <ac:spMk id="7" creationId="{9C55CED6-AA75-40A7-8190-4CE2B361759D}"/>
          </ac:spMkLst>
        </pc:spChg>
        <pc:spChg chg="del mod">
          <ac:chgData name="Sidney Seckler" userId="73470fc2d5f88927" providerId="LiveId" clId="{FA42D98F-61BE-4BA4-B5A5-8CDB77EF64BE}" dt="2020-06-14T23:39:22.035" v="2492" actId="478"/>
          <ac:spMkLst>
            <pc:docMk/>
            <pc:sldMk cId="0" sldId="578"/>
            <ac:spMk id="586755" creationId="{8387E331-3BF5-4A49-B9F0-1FDED40107CC}"/>
          </ac:spMkLst>
        </pc:spChg>
        <pc:picChg chg="mod">
          <ac:chgData name="Sidney Seckler" userId="73470fc2d5f88927" providerId="LiveId" clId="{FA42D98F-61BE-4BA4-B5A5-8CDB77EF64BE}" dt="2020-06-14T23:39:31.999" v="2496" actId="1076"/>
          <ac:picMkLst>
            <pc:docMk/>
            <pc:sldMk cId="0" sldId="578"/>
            <ac:picMk id="207874" creationId="{44520FA6-51F2-4745-87E0-EF44AC70F609}"/>
          </ac:picMkLst>
        </pc:picChg>
      </pc:sldChg>
      <pc:sldChg chg="addSp modSp add mod">
        <pc:chgData name="Sidney Seckler" userId="73470fc2d5f88927" providerId="LiveId" clId="{FA42D98F-61BE-4BA4-B5A5-8CDB77EF64BE}" dt="2020-06-14T21:00:47.363" v="575" actId="1036"/>
        <pc:sldMkLst>
          <pc:docMk/>
          <pc:sldMk cId="3013410813" sldId="579"/>
        </pc:sldMkLst>
        <pc:spChg chg="add mod">
          <ac:chgData name="Sidney Seckler" userId="73470fc2d5f88927" providerId="LiveId" clId="{FA42D98F-61BE-4BA4-B5A5-8CDB77EF64BE}" dt="2020-06-14T21:00:47.363" v="575" actId="1036"/>
          <ac:spMkLst>
            <pc:docMk/>
            <pc:sldMk cId="3013410813" sldId="579"/>
            <ac:spMk id="3" creationId="{3AE2C953-038C-4742-8FA1-7D579941F25C}"/>
          </ac:spMkLst>
        </pc:spChg>
      </pc:sldChg>
      <pc:sldChg chg="addSp delSp modSp add mod">
        <pc:chgData name="Sidney Seckler" userId="73470fc2d5f88927" providerId="LiveId" clId="{FA42D98F-61BE-4BA4-B5A5-8CDB77EF64BE}" dt="2020-06-14T20:59:50.226" v="566" actId="1076"/>
        <pc:sldMkLst>
          <pc:docMk/>
          <pc:sldMk cId="2691327893" sldId="580"/>
        </pc:sldMkLst>
        <pc:spChg chg="del">
          <ac:chgData name="Sidney Seckler" userId="73470fc2d5f88927" providerId="LiveId" clId="{FA42D98F-61BE-4BA4-B5A5-8CDB77EF64BE}" dt="2020-06-14T20:58:05.420" v="553" actId="478"/>
          <ac:spMkLst>
            <pc:docMk/>
            <pc:sldMk cId="2691327893" sldId="580"/>
            <ac:spMk id="2" creationId="{00000000-0000-0000-0000-000000000000}"/>
          </ac:spMkLst>
        </pc:spChg>
        <pc:spChg chg="add del mod">
          <ac:chgData name="Sidney Seckler" userId="73470fc2d5f88927" providerId="LiveId" clId="{FA42D98F-61BE-4BA4-B5A5-8CDB77EF64BE}" dt="2020-06-14T20:58:08.818" v="554" actId="478"/>
          <ac:spMkLst>
            <pc:docMk/>
            <pc:sldMk cId="2691327893" sldId="580"/>
            <ac:spMk id="5" creationId="{A296CC19-F910-41A3-83E5-CAAD692645EF}"/>
          </ac:spMkLst>
        </pc:spChg>
        <pc:picChg chg="del mod">
          <ac:chgData name="Sidney Seckler" userId="73470fc2d5f88927" providerId="LiveId" clId="{FA42D98F-61BE-4BA4-B5A5-8CDB77EF64BE}" dt="2020-06-14T20:58:51.998" v="557" actId="478"/>
          <ac:picMkLst>
            <pc:docMk/>
            <pc:sldMk cId="2691327893" sldId="580"/>
            <ac:picMk id="6" creationId="{1FDF4609-C461-4948-89B5-6A830B922CF1}"/>
          </ac:picMkLst>
        </pc:picChg>
        <pc:picChg chg="del mod">
          <ac:chgData name="Sidney Seckler" userId="73470fc2d5f88927" providerId="LiveId" clId="{FA42D98F-61BE-4BA4-B5A5-8CDB77EF64BE}" dt="2020-06-14T20:59:28.087" v="563" actId="478"/>
          <ac:picMkLst>
            <pc:docMk/>
            <pc:sldMk cId="2691327893" sldId="580"/>
            <ac:picMk id="8" creationId="{33562D84-148F-4A05-963B-8A1353C26DD4}"/>
          </ac:picMkLst>
        </pc:picChg>
        <pc:picChg chg="mod">
          <ac:chgData name="Sidney Seckler" userId="73470fc2d5f88927" providerId="LiveId" clId="{FA42D98F-61BE-4BA4-B5A5-8CDB77EF64BE}" dt="2020-06-14T20:59:50.226" v="566" actId="1076"/>
          <ac:picMkLst>
            <pc:docMk/>
            <pc:sldMk cId="2691327893" sldId="580"/>
            <ac:picMk id="9" creationId="{8E871746-8A26-4C8B-88EC-AAA42D149BE4}"/>
          </ac:picMkLst>
        </pc:picChg>
      </pc:sldChg>
      <pc:sldChg chg="addSp delSp modSp add mod">
        <pc:chgData name="Sidney Seckler" userId="73470fc2d5f88927" providerId="LiveId" clId="{FA42D98F-61BE-4BA4-B5A5-8CDB77EF64BE}" dt="2020-06-14T21:04:07.591" v="591" actId="1076"/>
        <pc:sldMkLst>
          <pc:docMk/>
          <pc:sldMk cId="1235934741" sldId="581"/>
        </pc:sldMkLst>
        <pc:picChg chg="del mod">
          <ac:chgData name="Sidney Seckler" userId="73470fc2d5f88927" providerId="LiveId" clId="{FA42D98F-61BE-4BA4-B5A5-8CDB77EF64BE}" dt="2020-06-14T21:03:56.235" v="587" actId="478"/>
          <ac:picMkLst>
            <pc:docMk/>
            <pc:sldMk cId="1235934741" sldId="581"/>
            <ac:picMk id="2" creationId="{404D3679-64DF-4636-9127-E358F08D351E}"/>
          </ac:picMkLst>
        </pc:picChg>
        <pc:picChg chg="del">
          <ac:chgData name="Sidney Seckler" userId="73470fc2d5f88927" providerId="LiveId" clId="{FA42D98F-61BE-4BA4-B5A5-8CDB77EF64BE}" dt="2020-06-14T21:01:08.264" v="577" actId="478"/>
          <ac:picMkLst>
            <pc:docMk/>
            <pc:sldMk cId="1235934741" sldId="581"/>
            <ac:picMk id="9" creationId="{8E871746-8A26-4C8B-88EC-AAA42D149BE4}"/>
          </ac:picMkLst>
        </pc:picChg>
        <pc:picChg chg="add mod">
          <ac:chgData name="Sidney Seckler" userId="73470fc2d5f88927" providerId="LiveId" clId="{FA42D98F-61BE-4BA4-B5A5-8CDB77EF64BE}" dt="2020-06-14T21:04:07.591" v="591" actId="1076"/>
          <ac:picMkLst>
            <pc:docMk/>
            <pc:sldMk cId="1235934741" sldId="581"/>
            <ac:picMk id="15362" creationId="{C63DA23F-6B13-4B28-94DC-2592F6443E87}"/>
          </ac:picMkLst>
        </pc:picChg>
      </pc:sldChg>
      <pc:sldChg chg="addSp delSp modSp add mod">
        <pc:chgData name="Sidney Seckler" userId="73470fc2d5f88927" providerId="LiveId" clId="{FA42D98F-61BE-4BA4-B5A5-8CDB77EF64BE}" dt="2020-06-14T21:10:03.070" v="1017" actId="1036"/>
        <pc:sldMkLst>
          <pc:docMk/>
          <pc:sldMk cId="3164433011" sldId="582"/>
        </pc:sldMkLst>
        <pc:spChg chg="add mod">
          <ac:chgData name="Sidney Seckler" userId="73470fc2d5f88927" providerId="LiveId" clId="{FA42D98F-61BE-4BA4-B5A5-8CDB77EF64BE}" dt="2020-06-14T21:10:03.070" v="1017" actId="1036"/>
          <ac:spMkLst>
            <pc:docMk/>
            <pc:sldMk cId="3164433011" sldId="582"/>
            <ac:spMk id="5" creationId="{9EA0D39A-A853-459D-8EF3-FB1582BF3DA9}"/>
          </ac:spMkLst>
        </pc:spChg>
        <pc:picChg chg="del">
          <ac:chgData name="Sidney Seckler" userId="73470fc2d5f88927" providerId="LiveId" clId="{FA42D98F-61BE-4BA4-B5A5-8CDB77EF64BE}" dt="2020-06-14T21:04:27.915" v="593" actId="478"/>
          <ac:picMkLst>
            <pc:docMk/>
            <pc:sldMk cId="3164433011" sldId="582"/>
            <ac:picMk id="9" creationId="{8E871746-8A26-4C8B-88EC-AAA42D149BE4}"/>
          </ac:picMkLst>
        </pc:picChg>
      </pc:sldChg>
      <pc:sldChg chg="modSp add mod">
        <pc:chgData name="Sidney Seckler" userId="73470fc2d5f88927" providerId="LiveId" clId="{FA42D98F-61BE-4BA4-B5A5-8CDB77EF64BE}" dt="2020-06-14T21:18:01.861" v="1108" actId="1076"/>
        <pc:sldMkLst>
          <pc:docMk/>
          <pc:sldMk cId="327363949" sldId="583"/>
        </pc:sldMkLst>
        <pc:spChg chg="mod">
          <ac:chgData name="Sidney Seckler" userId="73470fc2d5f88927" providerId="LiveId" clId="{FA42D98F-61BE-4BA4-B5A5-8CDB77EF64BE}" dt="2020-06-14T21:18:01.861" v="1108" actId="1076"/>
          <ac:spMkLst>
            <pc:docMk/>
            <pc:sldMk cId="327363949" sldId="583"/>
            <ac:spMk id="5" creationId="{207D0FCC-B8A8-4026-A8CA-241980C33163}"/>
          </ac:spMkLst>
        </pc:spChg>
      </pc:sldChg>
      <pc:sldChg chg="modSp add">
        <pc:chgData name="Sidney Seckler" userId="73470fc2d5f88927" providerId="LiveId" clId="{FA42D98F-61BE-4BA4-B5A5-8CDB77EF64BE}" dt="2020-06-14T21:13:50.238" v="1057" actId="255"/>
        <pc:sldMkLst>
          <pc:docMk/>
          <pc:sldMk cId="261237053" sldId="584"/>
        </pc:sldMkLst>
        <pc:spChg chg="mod">
          <ac:chgData name="Sidney Seckler" userId="73470fc2d5f88927" providerId="LiveId" clId="{FA42D98F-61BE-4BA4-B5A5-8CDB77EF64BE}" dt="2020-06-14T21:13:50.238" v="1057" actId="255"/>
          <ac:spMkLst>
            <pc:docMk/>
            <pc:sldMk cId="261237053" sldId="584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FA42D98F-61BE-4BA4-B5A5-8CDB77EF64BE}" dt="2020-06-14T21:17:52.748" v="1107" actId="1076"/>
        <pc:sldMkLst>
          <pc:docMk/>
          <pc:sldMk cId="2597427277" sldId="585"/>
        </pc:sldMkLst>
        <pc:spChg chg="mod">
          <ac:chgData name="Sidney Seckler" userId="73470fc2d5f88927" providerId="LiveId" clId="{FA42D98F-61BE-4BA4-B5A5-8CDB77EF64BE}" dt="2020-06-14T21:17:52.748" v="1107" actId="1076"/>
          <ac:spMkLst>
            <pc:docMk/>
            <pc:sldMk cId="2597427277" sldId="585"/>
            <ac:spMk id="5" creationId="{207D0FCC-B8A8-4026-A8CA-241980C33163}"/>
          </ac:spMkLst>
        </pc:spChg>
      </pc:sldChg>
      <pc:sldChg chg="modSp add mod">
        <pc:chgData name="Sidney Seckler" userId="73470fc2d5f88927" providerId="LiveId" clId="{FA42D98F-61BE-4BA4-B5A5-8CDB77EF64BE}" dt="2020-06-16T15:24:48.800" v="4644" actId="20577"/>
        <pc:sldMkLst>
          <pc:docMk/>
          <pc:sldMk cId="2551864916" sldId="586"/>
        </pc:sldMkLst>
        <pc:spChg chg="mod">
          <ac:chgData name="Sidney Seckler" userId="73470fc2d5f88927" providerId="LiveId" clId="{FA42D98F-61BE-4BA4-B5A5-8CDB77EF64BE}" dt="2020-06-16T15:24:48.800" v="4644" actId="20577"/>
          <ac:spMkLst>
            <pc:docMk/>
            <pc:sldMk cId="2551864916" sldId="586"/>
            <ac:spMk id="348165" creationId="{00000000-0000-0000-0000-000000000000}"/>
          </ac:spMkLst>
        </pc:spChg>
      </pc:sldChg>
      <pc:sldChg chg="modSp add mod">
        <pc:chgData name="Sidney Seckler" userId="73470fc2d5f88927" providerId="LiveId" clId="{FA42D98F-61BE-4BA4-B5A5-8CDB77EF64BE}" dt="2020-06-14T22:03:40.063" v="1964" actId="14100"/>
        <pc:sldMkLst>
          <pc:docMk/>
          <pc:sldMk cId="1611406680" sldId="587"/>
        </pc:sldMkLst>
        <pc:spChg chg="mod">
          <ac:chgData name="Sidney Seckler" userId="73470fc2d5f88927" providerId="LiveId" clId="{FA42D98F-61BE-4BA4-B5A5-8CDB77EF64BE}" dt="2020-06-14T22:03:24.709" v="1960" actId="27636"/>
          <ac:spMkLst>
            <pc:docMk/>
            <pc:sldMk cId="1611406680" sldId="587"/>
            <ac:spMk id="120842" creationId="{00000000-0000-0000-0000-000000000000}"/>
          </ac:spMkLst>
        </pc:spChg>
        <pc:spChg chg="mod">
          <ac:chgData name="Sidney Seckler" userId="73470fc2d5f88927" providerId="LiveId" clId="{FA42D98F-61BE-4BA4-B5A5-8CDB77EF64BE}" dt="2020-06-14T22:03:40.063" v="1964" actId="14100"/>
          <ac:spMkLst>
            <pc:docMk/>
            <pc:sldMk cId="1611406680" sldId="587"/>
            <ac:spMk id="120871" creationId="{00000000-0000-0000-0000-000000000000}"/>
          </ac:spMkLst>
        </pc:spChg>
      </pc:sldChg>
      <pc:sldChg chg="modSp add mod">
        <pc:chgData name="Sidney Seckler" userId="73470fc2d5f88927" providerId="LiveId" clId="{FA42D98F-61BE-4BA4-B5A5-8CDB77EF64BE}" dt="2020-06-14T23:05:13.396" v="2005" actId="14100"/>
        <pc:sldMkLst>
          <pc:docMk/>
          <pc:sldMk cId="3739269886" sldId="588"/>
        </pc:sldMkLst>
        <pc:spChg chg="mod">
          <ac:chgData name="Sidney Seckler" userId="73470fc2d5f88927" providerId="LiveId" clId="{FA42D98F-61BE-4BA4-B5A5-8CDB77EF64BE}" dt="2020-06-14T23:05:13.396" v="2005" actId="14100"/>
          <ac:spMkLst>
            <pc:docMk/>
            <pc:sldMk cId="3739269886" sldId="588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FA42D98F-61BE-4BA4-B5A5-8CDB77EF64BE}" dt="2020-06-14T23:11:31.010" v="2051" actId="1076"/>
        <pc:sldMkLst>
          <pc:docMk/>
          <pc:sldMk cId="2242179974" sldId="589"/>
        </pc:sldMkLst>
        <pc:spChg chg="mod">
          <ac:chgData name="Sidney Seckler" userId="73470fc2d5f88927" providerId="LiveId" clId="{FA42D98F-61BE-4BA4-B5A5-8CDB77EF64BE}" dt="2020-06-14T23:11:31.010" v="2051" actId="1076"/>
          <ac:spMkLst>
            <pc:docMk/>
            <pc:sldMk cId="2242179974" sldId="589"/>
            <ac:spMk id="442371" creationId="{00000000-0000-0000-0000-000000000000}"/>
          </ac:spMkLst>
        </pc:spChg>
      </pc:sldChg>
      <pc:sldChg chg="addSp delSp modSp add mod setBg">
        <pc:chgData name="Sidney Seckler" userId="73470fc2d5f88927" providerId="LiveId" clId="{FA42D98F-61BE-4BA4-B5A5-8CDB77EF64BE}" dt="2020-06-14T23:16:33.698" v="2143" actId="1076"/>
        <pc:sldMkLst>
          <pc:docMk/>
          <pc:sldMk cId="3905623132" sldId="590"/>
        </pc:sldMkLst>
        <pc:spChg chg="add del mod">
          <ac:chgData name="Sidney Seckler" userId="73470fc2d5f88927" providerId="LiveId" clId="{FA42D98F-61BE-4BA4-B5A5-8CDB77EF64BE}" dt="2020-06-14T23:15:56.020" v="2133" actId="478"/>
          <ac:spMkLst>
            <pc:docMk/>
            <pc:sldMk cId="3905623132" sldId="590"/>
            <ac:spMk id="3" creationId="{CF6BE7F9-5D56-4A2A-AE33-2306E70730D3}"/>
          </ac:spMkLst>
        </pc:spChg>
        <pc:spChg chg="add mod">
          <ac:chgData name="Sidney Seckler" userId="73470fc2d5f88927" providerId="LiveId" clId="{FA42D98F-61BE-4BA4-B5A5-8CDB77EF64BE}" dt="2020-06-14T23:16:10.191" v="2136"/>
          <ac:spMkLst>
            <pc:docMk/>
            <pc:sldMk cId="3905623132" sldId="590"/>
            <ac:spMk id="8" creationId="{5ED18117-3C5D-407D-87A2-C8524B55B28D}"/>
          </ac:spMkLst>
        </pc:spChg>
        <pc:spChg chg="del mod">
          <ac:chgData name="Sidney Seckler" userId="73470fc2d5f88927" providerId="LiveId" clId="{FA42D98F-61BE-4BA4-B5A5-8CDB77EF64BE}" dt="2020-06-14T23:15:52.061" v="2132" actId="478"/>
          <ac:spMkLst>
            <pc:docMk/>
            <pc:sldMk cId="3905623132" sldId="590"/>
            <ac:spMk id="498691" creationId="{96D4F8E7-1F28-42F3-86B6-0DD250B7BEBB}"/>
          </ac:spMkLst>
        </pc:spChg>
        <pc:picChg chg="mod">
          <ac:chgData name="Sidney Seckler" userId="73470fc2d5f88927" providerId="LiveId" clId="{FA42D98F-61BE-4BA4-B5A5-8CDB77EF64BE}" dt="2020-06-14T23:16:26.307" v="2139" actId="1076"/>
          <ac:picMkLst>
            <pc:docMk/>
            <pc:sldMk cId="3905623132" sldId="590"/>
            <ac:picMk id="5" creationId="{5AE19479-58C1-4B70-9758-9AEB6A1A27EF}"/>
          </ac:picMkLst>
        </pc:picChg>
        <pc:picChg chg="mod">
          <ac:chgData name="Sidney Seckler" userId="73470fc2d5f88927" providerId="LiveId" clId="{FA42D98F-61BE-4BA4-B5A5-8CDB77EF64BE}" dt="2020-06-14T23:16:33.698" v="2143" actId="1076"/>
          <ac:picMkLst>
            <pc:docMk/>
            <pc:sldMk cId="3905623132" sldId="590"/>
            <ac:picMk id="7" creationId="{26E602FC-7936-497C-8608-7F3882EF9E9E}"/>
          </ac:picMkLst>
        </pc:picChg>
      </pc:sldChg>
      <pc:sldChg chg="addSp delSp modSp add mod setBg">
        <pc:chgData name="Sidney Seckler" userId="73470fc2d5f88927" providerId="LiveId" clId="{FA42D98F-61BE-4BA4-B5A5-8CDB77EF64BE}" dt="2020-06-14T23:16:44.738" v="2149" actId="1076"/>
        <pc:sldMkLst>
          <pc:docMk/>
          <pc:sldMk cId="4109683973" sldId="591"/>
        </pc:sldMkLst>
        <pc:spChg chg="add del mod">
          <ac:chgData name="Sidney Seckler" userId="73470fc2d5f88927" providerId="LiveId" clId="{FA42D98F-61BE-4BA4-B5A5-8CDB77EF64BE}" dt="2020-06-14T23:16:03.481" v="2135" actId="478"/>
          <ac:spMkLst>
            <pc:docMk/>
            <pc:sldMk cId="4109683973" sldId="591"/>
            <ac:spMk id="4" creationId="{C8F1AE19-0594-43FD-A8A1-B8DD11A9F042}"/>
          </ac:spMkLst>
        </pc:spChg>
        <pc:spChg chg="add mod">
          <ac:chgData name="Sidney Seckler" userId="73470fc2d5f88927" providerId="LiveId" clId="{FA42D98F-61BE-4BA4-B5A5-8CDB77EF64BE}" dt="2020-06-14T23:16:12.813" v="2137"/>
          <ac:spMkLst>
            <pc:docMk/>
            <pc:sldMk cId="4109683973" sldId="591"/>
            <ac:spMk id="8" creationId="{F2888D61-0856-4014-9B29-3065757DE28E}"/>
          </ac:spMkLst>
        </pc:spChg>
        <pc:spChg chg="del mod">
          <ac:chgData name="Sidney Seckler" userId="73470fc2d5f88927" providerId="LiveId" clId="{FA42D98F-61BE-4BA4-B5A5-8CDB77EF64BE}" dt="2020-06-14T23:16:01.211" v="2134" actId="478"/>
          <ac:spMkLst>
            <pc:docMk/>
            <pc:sldMk cId="4109683973" sldId="591"/>
            <ac:spMk id="498691" creationId="{96D4F8E7-1F28-42F3-86B6-0DD250B7BEBB}"/>
          </ac:spMkLst>
        </pc:spChg>
        <pc:picChg chg="mod">
          <ac:chgData name="Sidney Seckler" userId="73470fc2d5f88927" providerId="LiveId" clId="{FA42D98F-61BE-4BA4-B5A5-8CDB77EF64BE}" dt="2020-06-14T23:16:41.778" v="2147" actId="1076"/>
          <ac:picMkLst>
            <pc:docMk/>
            <pc:sldMk cId="4109683973" sldId="591"/>
            <ac:picMk id="3" creationId="{EA4E5D55-8016-4BC9-B430-B605D1856D4E}"/>
          </ac:picMkLst>
        </pc:picChg>
        <pc:picChg chg="mod">
          <ac:chgData name="Sidney Seckler" userId="73470fc2d5f88927" providerId="LiveId" clId="{FA42D98F-61BE-4BA4-B5A5-8CDB77EF64BE}" dt="2020-06-14T23:16:44.738" v="2149" actId="1076"/>
          <ac:picMkLst>
            <pc:docMk/>
            <pc:sldMk cId="4109683973" sldId="591"/>
            <ac:picMk id="5" creationId="{405D99CA-CC61-4A10-98E5-D567E585A319}"/>
          </ac:picMkLst>
        </pc:picChg>
      </pc:sldChg>
      <pc:sldChg chg="addSp delSp modSp add mod">
        <pc:chgData name="Sidney Seckler" userId="73470fc2d5f88927" providerId="LiveId" clId="{FA42D98F-61BE-4BA4-B5A5-8CDB77EF64BE}" dt="2020-06-14T23:34:53.539" v="2456" actId="1036"/>
        <pc:sldMkLst>
          <pc:docMk/>
          <pc:sldMk cId="1615904478" sldId="592"/>
        </pc:sldMkLst>
        <pc:spChg chg="add mod">
          <ac:chgData name="Sidney Seckler" userId="73470fc2d5f88927" providerId="LiveId" clId="{FA42D98F-61BE-4BA4-B5A5-8CDB77EF64BE}" dt="2020-06-14T23:34:53.539" v="2456" actId="1036"/>
          <ac:spMkLst>
            <pc:docMk/>
            <pc:sldMk cId="1615904478" sldId="592"/>
            <ac:spMk id="6" creationId="{8235C23B-FFF6-4573-9969-042FD2EB73CB}"/>
          </ac:spMkLst>
        </pc:spChg>
        <pc:spChg chg="del">
          <ac:chgData name="Sidney Seckler" userId="73470fc2d5f88927" providerId="LiveId" clId="{FA42D98F-61BE-4BA4-B5A5-8CDB77EF64BE}" dt="2020-06-14T23:17:26.582" v="2154" actId="478"/>
          <ac:spMkLst>
            <pc:docMk/>
            <pc:sldMk cId="1615904478" sldId="592"/>
            <ac:spMk id="8" creationId="{6CBE251A-0107-4434-A8AD-232FDB512781}"/>
          </ac:spMkLst>
        </pc:spChg>
        <pc:spChg chg="mod">
          <ac:chgData name="Sidney Seckler" userId="73470fc2d5f88927" providerId="LiveId" clId="{FA42D98F-61BE-4BA4-B5A5-8CDB77EF64BE}" dt="2020-06-14T23:18:31.117" v="2322" actId="948"/>
          <ac:spMkLst>
            <pc:docMk/>
            <pc:sldMk cId="1615904478" sldId="592"/>
            <ac:spMk id="442371" creationId="{00000000-0000-0000-0000-000000000000}"/>
          </ac:spMkLst>
        </pc:spChg>
      </pc:sldChg>
      <pc:sldChg chg="delSp add">
        <pc:chgData name="Sidney Seckler" userId="73470fc2d5f88927" providerId="LiveId" clId="{FA42D98F-61BE-4BA4-B5A5-8CDB77EF64BE}" dt="2020-06-14T23:19:08.820" v="2327" actId="478"/>
        <pc:sldMkLst>
          <pc:docMk/>
          <pc:sldMk cId="742577986" sldId="593"/>
        </pc:sldMkLst>
        <pc:spChg chg="del">
          <ac:chgData name="Sidney Seckler" userId="73470fc2d5f88927" providerId="LiveId" clId="{FA42D98F-61BE-4BA4-B5A5-8CDB77EF64BE}" dt="2020-06-14T23:19:08.820" v="2327" actId="478"/>
          <ac:spMkLst>
            <pc:docMk/>
            <pc:sldMk cId="742577986" sldId="593"/>
            <ac:spMk id="6" creationId="{8235C23B-FFF6-4573-9969-042FD2EB73CB}"/>
          </ac:spMkLst>
        </pc:spChg>
      </pc:sldChg>
      <pc:sldChg chg="delSp modSp add mod">
        <pc:chgData name="Sidney Seckler" userId="73470fc2d5f88927" providerId="LiveId" clId="{FA42D98F-61BE-4BA4-B5A5-8CDB77EF64BE}" dt="2020-06-14T23:24:48.282" v="2376" actId="1076"/>
        <pc:sldMkLst>
          <pc:docMk/>
          <pc:sldMk cId="367895205" sldId="594"/>
        </pc:sldMkLst>
        <pc:picChg chg="del">
          <ac:chgData name="Sidney Seckler" userId="73470fc2d5f88927" providerId="LiveId" clId="{FA42D98F-61BE-4BA4-B5A5-8CDB77EF64BE}" dt="2020-06-14T23:24:11.724" v="2362" actId="478"/>
          <ac:picMkLst>
            <pc:docMk/>
            <pc:sldMk cId="367895205" sldId="594"/>
            <ac:picMk id="3" creationId="{D1A72056-18F2-4097-8F28-6B8E704099AD}"/>
          </ac:picMkLst>
        </pc:picChg>
        <pc:picChg chg="mod">
          <ac:chgData name="Sidney Seckler" userId="73470fc2d5f88927" providerId="LiveId" clId="{FA42D98F-61BE-4BA4-B5A5-8CDB77EF64BE}" dt="2020-06-14T23:24:48.282" v="2376" actId="1076"/>
          <ac:picMkLst>
            <pc:docMk/>
            <pc:sldMk cId="367895205" sldId="594"/>
            <ac:picMk id="5" creationId="{6EC2154E-F6F7-447D-B5D9-8402580739FD}"/>
          </ac:picMkLst>
        </pc:picChg>
      </pc:sldChg>
      <pc:sldChg chg="add del">
        <pc:chgData name="Sidney Seckler" userId="73470fc2d5f88927" providerId="LiveId" clId="{FA42D98F-61BE-4BA4-B5A5-8CDB77EF64BE}" dt="2020-06-14T23:19:30.848" v="2332"/>
        <pc:sldMkLst>
          <pc:docMk/>
          <pc:sldMk cId="563768605" sldId="594"/>
        </pc:sldMkLst>
      </pc:sldChg>
      <pc:sldChg chg="modSp add mod setBg">
        <pc:chgData name="Sidney Seckler" userId="73470fc2d5f88927" providerId="LiveId" clId="{FA42D98F-61BE-4BA4-B5A5-8CDB77EF64BE}" dt="2020-06-14T23:29:22.376" v="2403" actId="14100"/>
        <pc:sldMkLst>
          <pc:docMk/>
          <pc:sldMk cId="161046146" sldId="595"/>
        </pc:sldMkLst>
        <pc:spChg chg="mod">
          <ac:chgData name="Sidney Seckler" userId="73470fc2d5f88927" providerId="LiveId" clId="{FA42D98F-61BE-4BA4-B5A5-8CDB77EF64BE}" dt="2020-06-14T23:29:12.991" v="2401" actId="1076"/>
          <ac:spMkLst>
            <pc:docMk/>
            <pc:sldMk cId="161046146" sldId="595"/>
            <ac:spMk id="519171" creationId="{36D9CC69-8D53-4C25-AB7C-74F873795807}"/>
          </ac:spMkLst>
        </pc:spChg>
        <pc:spChg chg="mod">
          <ac:chgData name="Sidney Seckler" userId="73470fc2d5f88927" providerId="LiveId" clId="{FA42D98F-61BE-4BA4-B5A5-8CDB77EF64BE}" dt="2020-06-14T23:26:24.977" v="2380" actId="113"/>
          <ac:spMkLst>
            <pc:docMk/>
            <pc:sldMk cId="161046146" sldId="595"/>
            <ac:spMk id="519172" creationId="{34283091-FB3E-4853-A84D-E5FBA5CF84E6}"/>
          </ac:spMkLst>
        </pc:spChg>
        <pc:spChg chg="mod">
          <ac:chgData name="Sidney Seckler" userId="73470fc2d5f88927" providerId="LiveId" clId="{FA42D98F-61BE-4BA4-B5A5-8CDB77EF64BE}" dt="2020-06-14T23:29:22.376" v="2403" actId="14100"/>
          <ac:spMkLst>
            <pc:docMk/>
            <pc:sldMk cId="161046146" sldId="595"/>
            <ac:spMk id="519173" creationId="{E8CD2994-0BB1-4CE1-B427-03EF8E51242C}"/>
          </ac:spMkLst>
        </pc:spChg>
      </pc:sldChg>
      <pc:sldChg chg="add del setBg">
        <pc:chgData name="Sidney Seckler" userId="73470fc2d5f88927" providerId="LiveId" clId="{FA42D98F-61BE-4BA4-B5A5-8CDB77EF64BE}" dt="2020-06-14T23:30:02.923" v="2409" actId="47"/>
        <pc:sldMkLst>
          <pc:docMk/>
          <pc:sldMk cId="3882802070" sldId="596"/>
        </pc:sldMkLst>
      </pc:sldChg>
      <pc:sldChg chg="add del setBg">
        <pc:chgData name="Sidney Seckler" userId="73470fc2d5f88927" providerId="LiveId" clId="{FA42D98F-61BE-4BA4-B5A5-8CDB77EF64BE}" dt="2020-06-14T23:33:15.147" v="2436" actId="47"/>
        <pc:sldMkLst>
          <pc:docMk/>
          <pc:sldMk cId="1651825072" sldId="597"/>
        </pc:sldMkLst>
      </pc:sldChg>
      <pc:sldChg chg="modSp add">
        <pc:chgData name="Sidney Seckler" userId="73470fc2d5f88927" providerId="LiveId" clId="{FA42D98F-61BE-4BA4-B5A5-8CDB77EF64BE}" dt="2020-06-14T23:29:45.248" v="2407" actId="1076"/>
        <pc:sldMkLst>
          <pc:docMk/>
          <pc:sldMk cId="3460186555" sldId="598"/>
        </pc:sldMkLst>
        <pc:spChg chg="mod">
          <ac:chgData name="Sidney Seckler" userId="73470fc2d5f88927" providerId="LiveId" clId="{FA42D98F-61BE-4BA4-B5A5-8CDB77EF64BE}" dt="2020-06-14T23:29:45.248" v="2407" actId="1076"/>
          <ac:spMkLst>
            <pc:docMk/>
            <pc:sldMk cId="3460186555" sldId="598"/>
            <ac:spMk id="519173" creationId="{E8CD2994-0BB1-4CE1-B427-03EF8E51242C}"/>
          </ac:spMkLst>
        </pc:spChg>
      </pc:sldChg>
      <pc:sldChg chg="modSp add">
        <pc:chgData name="Sidney Seckler" userId="73470fc2d5f88927" providerId="LiveId" clId="{FA42D98F-61BE-4BA4-B5A5-8CDB77EF64BE}" dt="2020-06-14T23:29:56.304" v="2408" actId="1076"/>
        <pc:sldMkLst>
          <pc:docMk/>
          <pc:sldMk cId="3849104985" sldId="599"/>
        </pc:sldMkLst>
        <pc:spChg chg="mod">
          <ac:chgData name="Sidney Seckler" userId="73470fc2d5f88927" providerId="LiveId" clId="{FA42D98F-61BE-4BA4-B5A5-8CDB77EF64BE}" dt="2020-06-14T23:29:56.304" v="2408" actId="1076"/>
          <ac:spMkLst>
            <pc:docMk/>
            <pc:sldMk cId="3849104985" sldId="599"/>
            <ac:spMk id="519173" creationId="{E8CD2994-0BB1-4CE1-B427-03EF8E51242C}"/>
          </ac:spMkLst>
        </pc:spChg>
      </pc:sldChg>
      <pc:sldChg chg="addSp delSp modSp add mod">
        <pc:chgData name="Sidney Seckler" userId="73470fc2d5f88927" providerId="LiveId" clId="{FA42D98F-61BE-4BA4-B5A5-8CDB77EF64BE}" dt="2020-06-14T23:32:42.027" v="2430"/>
        <pc:sldMkLst>
          <pc:docMk/>
          <pc:sldMk cId="155538591" sldId="600"/>
        </pc:sldMkLst>
        <pc:spChg chg="add del mod">
          <ac:chgData name="Sidney Seckler" userId="73470fc2d5f88927" providerId="LiveId" clId="{FA42D98F-61BE-4BA4-B5A5-8CDB77EF64BE}" dt="2020-06-14T23:32:40.878" v="2429" actId="478"/>
          <ac:spMkLst>
            <pc:docMk/>
            <pc:sldMk cId="155538591" sldId="600"/>
            <ac:spMk id="3" creationId="{4ED1746C-A711-469B-AD87-4FA66CDE4CA1}"/>
          </ac:spMkLst>
        </pc:spChg>
        <pc:spChg chg="add mod">
          <ac:chgData name="Sidney Seckler" userId="73470fc2d5f88927" providerId="LiveId" clId="{FA42D98F-61BE-4BA4-B5A5-8CDB77EF64BE}" dt="2020-06-14T23:32:42.027" v="2430"/>
          <ac:spMkLst>
            <pc:docMk/>
            <pc:sldMk cId="155538591" sldId="600"/>
            <ac:spMk id="8" creationId="{30C8DF17-4017-4416-8F23-036A49AC7309}"/>
          </ac:spMkLst>
        </pc:spChg>
        <pc:spChg chg="del">
          <ac:chgData name="Sidney Seckler" userId="73470fc2d5f88927" providerId="LiveId" clId="{FA42D98F-61BE-4BA4-B5A5-8CDB77EF64BE}" dt="2020-06-14T23:32:38.717" v="2428" actId="478"/>
          <ac:spMkLst>
            <pc:docMk/>
            <pc:sldMk cId="155538591" sldId="600"/>
            <ac:spMk id="522244" creationId="{90C3580A-D6F9-4DCC-9D9D-2EC38109AB67}"/>
          </ac:spMkLst>
        </pc:spChg>
        <pc:spChg chg="mod">
          <ac:chgData name="Sidney Seckler" userId="73470fc2d5f88927" providerId="LiveId" clId="{FA42D98F-61BE-4BA4-B5A5-8CDB77EF64BE}" dt="2020-06-14T23:31:15.969" v="2420" actId="14100"/>
          <ac:spMkLst>
            <pc:docMk/>
            <pc:sldMk cId="155538591" sldId="600"/>
            <ac:spMk id="522245" creationId="{365BF397-1E40-442F-B9A0-C1158D37D2A8}"/>
          </ac:spMkLst>
        </pc:spChg>
      </pc:sldChg>
      <pc:sldChg chg="modSp add">
        <pc:chgData name="Sidney Seckler" userId="73470fc2d5f88927" providerId="LiveId" clId="{FA42D98F-61BE-4BA4-B5A5-8CDB77EF64BE}" dt="2020-06-14T23:33:08.398" v="2435" actId="1076"/>
        <pc:sldMkLst>
          <pc:docMk/>
          <pc:sldMk cId="3347663409" sldId="601"/>
        </pc:sldMkLst>
        <pc:spChg chg="mod">
          <ac:chgData name="Sidney Seckler" userId="73470fc2d5f88927" providerId="LiveId" clId="{FA42D98F-61BE-4BA4-B5A5-8CDB77EF64BE}" dt="2020-06-14T23:33:08.398" v="2435" actId="1076"/>
          <ac:spMkLst>
            <pc:docMk/>
            <pc:sldMk cId="3347663409" sldId="601"/>
            <ac:spMk id="524293" creationId="{18DC3300-56EC-48CE-BEC4-CE10B529857D}"/>
          </ac:spMkLst>
        </pc:spChg>
      </pc:sldChg>
      <pc:sldChg chg="modSp add">
        <pc:chgData name="Sidney Seckler" userId="73470fc2d5f88927" providerId="LiveId" clId="{FA42D98F-61BE-4BA4-B5A5-8CDB77EF64BE}" dt="2020-06-14T23:34:32.494" v="2449" actId="1076"/>
        <pc:sldMkLst>
          <pc:docMk/>
          <pc:sldMk cId="3176941641" sldId="602"/>
        </pc:sldMkLst>
        <pc:spChg chg="mod">
          <ac:chgData name="Sidney Seckler" userId="73470fc2d5f88927" providerId="LiveId" clId="{FA42D98F-61BE-4BA4-B5A5-8CDB77EF64BE}" dt="2020-06-14T23:34:32.494" v="2449" actId="1076"/>
          <ac:spMkLst>
            <pc:docMk/>
            <pc:sldMk cId="3176941641" sldId="602"/>
            <ac:spMk id="526341" creationId="{8305EA91-93ED-4D47-A066-D18974AF6C87}"/>
          </ac:spMkLst>
        </pc:spChg>
      </pc:sldChg>
      <pc:sldChg chg="modSp add">
        <pc:chgData name="Sidney Seckler" userId="73470fc2d5f88927" providerId="LiveId" clId="{FA42D98F-61BE-4BA4-B5A5-8CDB77EF64BE}" dt="2020-06-14T23:35:46.254" v="2459" actId="1076"/>
        <pc:sldMkLst>
          <pc:docMk/>
          <pc:sldMk cId="3313703728" sldId="603"/>
        </pc:sldMkLst>
        <pc:spChg chg="mod">
          <ac:chgData name="Sidney Seckler" userId="73470fc2d5f88927" providerId="LiveId" clId="{FA42D98F-61BE-4BA4-B5A5-8CDB77EF64BE}" dt="2020-06-14T23:35:46.254" v="2459" actId="1076"/>
          <ac:spMkLst>
            <pc:docMk/>
            <pc:sldMk cId="3313703728" sldId="603"/>
            <ac:spMk id="6" creationId="{8235C23B-FFF6-4573-9969-042FD2EB73CB}"/>
          </ac:spMkLst>
        </pc:spChg>
      </pc:sldChg>
      <pc:sldChg chg="modSp add">
        <pc:chgData name="Sidney Seckler" userId="73470fc2d5f88927" providerId="LiveId" clId="{FA42D98F-61BE-4BA4-B5A5-8CDB77EF64BE}" dt="2020-06-14T23:38:12.540" v="2479" actId="1076"/>
        <pc:sldMkLst>
          <pc:docMk/>
          <pc:sldMk cId="834368426" sldId="604"/>
        </pc:sldMkLst>
        <pc:spChg chg="mod">
          <ac:chgData name="Sidney Seckler" userId="73470fc2d5f88927" providerId="LiveId" clId="{FA42D98F-61BE-4BA4-B5A5-8CDB77EF64BE}" dt="2020-06-14T23:38:12.540" v="2479" actId="1076"/>
          <ac:spMkLst>
            <pc:docMk/>
            <pc:sldMk cId="834368426" sldId="604"/>
            <ac:spMk id="6" creationId="{8235C23B-FFF6-4573-9969-042FD2EB73CB}"/>
          </ac:spMkLst>
        </pc:spChg>
      </pc:sldChg>
      <pc:sldChg chg="add del">
        <pc:chgData name="Sidney Seckler" userId="73470fc2d5f88927" providerId="LiveId" clId="{FA42D98F-61BE-4BA4-B5A5-8CDB77EF64BE}" dt="2020-06-14T23:38:47.734" v="2488"/>
        <pc:sldMkLst>
          <pc:docMk/>
          <pc:sldMk cId="167329730" sldId="605"/>
        </pc:sldMkLst>
      </pc:sldChg>
      <pc:sldChg chg="modSp add mod">
        <pc:chgData name="Sidney Seckler" userId="73470fc2d5f88927" providerId="LiveId" clId="{FA42D98F-61BE-4BA4-B5A5-8CDB77EF64BE}" dt="2020-06-14T23:42:54.290" v="2582" actId="120"/>
        <pc:sldMkLst>
          <pc:docMk/>
          <pc:sldMk cId="3760932605" sldId="605"/>
        </pc:sldMkLst>
        <pc:spChg chg="mod">
          <ac:chgData name="Sidney Seckler" userId="73470fc2d5f88927" providerId="LiveId" clId="{FA42D98F-61BE-4BA4-B5A5-8CDB77EF64BE}" dt="2020-06-14T23:42:54.290" v="2582" actId="120"/>
          <ac:spMkLst>
            <pc:docMk/>
            <pc:sldMk cId="3760932605" sldId="605"/>
            <ac:spMk id="2" creationId="{00000000-0000-0000-0000-000000000000}"/>
          </ac:spMkLst>
        </pc:spChg>
      </pc:sldChg>
      <pc:sldChg chg="modSp add">
        <pc:chgData name="Sidney Seckler" userId="73470fc2d5f88927" providerId="LiveId" clId="{FA42D98F-61BE-4BA4-B5A5-8CDB77EF64BE}" dt="2020-06-14T23:41:15.037" v="2566" actId="1076"/>
        <pc:sldMkLst>
          <pc:docMk/>
          <pc:sldMk cId="3353322476" sldId="606"/>
        </pc:sldMkLst>
        <pc:spChg chg="mod">
          <ac:chgData name="Sidney Seckler" userId="73470fc2d5f88927" providerId="LiveId" clId="{FA42D98F-61BE-4BA4-B5A5-8CDB77EF64BE}" dt="2020-06-14T23:41:15.037" v="2566" actId="1076"/>
          <ac:spMkLst>
            <pc:docMk/>
            <pc:sldMk cId="3353322476" sldId="606"/>
            <ac:spMk id="6" creationId="{8235C23B-FFF6-4573-9969-042FD2EB73CB}"/>
          </ac:spMkLst>
        </pc:spChg>
      </pc:sldChg>
      <pc:sldChg chg="modSp add mod">
        <pc:chgData name="Sidney Seckler" userId="73470fc2d5f88927" providerId="LiveId" clId="{FA42D98F-61BE-4BA4-B5A5-8CDB77EF64BE}" dt="2020-06-14T23:44:18.809" v="2665" actId="20577"/>
        <pc:sldMkLst>
          <pc:docMk/>
          <pc:sldMk cId="3119449979" sldId="607"/>
        </pc:sldMkLst>
        <pc:spChg chg="mod">
          <ac:chgData name="Sidney Seckler" userId="73470fc2d5f88927" providerId="LiveId" clId="{FA42D98F-61BE-4BA4-B5A5-8CDB77EF64BE}" dt="2020-06-14T23:44:18.809" v="2665" actId="20577"/>
          <ac:spMkLst>
            <pc:docMk/>
            <pc:sldMk cId="3119449979" sldId="607"/>
            <ac:spMk id="2" creationId="{00000000-0000-0000-0000-000000000000}"/>
          </ac:spMkLst>
        </pc:spChg>
      </pc:sldChg>
      <pc:sldChg chg="modSp add mod">
        <pc:chgData name="Sidney Seckler" userId="73470fc2d5f88927" providerId="LiveId" clId="{FA42D98F-61BE-4BA4-B5A5-8CDB77EF64BE}" dt="2020-06-14T23:45:14.288" v="2692" actId="20577"/>
        <pc:sldMkLst>
          <pc:docMk/>
          <pc:sldMk cId="404245409" sldId="608"/>
        </pc:sldMkLst>
        <pc:spChg chg="mod">
          <ac:chgData name="Sidney Seckler" userId="73470fc2d5f88927" providerId="LiveId" clId="{FA42D98F-61BE-4BA4-B5A5-8CDB77EF64BE}" dt="2020-06-14T23:45:14.288" v="2692" actId="20577"/>
          <ac:spMkLst>
            <pc:docMk/>
            <pc:sldMk cId="404245409" sldId="608"/>
            <ac:spMk id="381994" creationId="{00000000-0000-0000-0000-000000000000}"/>
          </ac:spMkLst>
        </pc:spChg>
      </pc:sldChg>
      <pc:sldChg chg="add del">
        <pc:chgData name="Sidney Seckler" userId="73470fc2d5f88927" providerId="LiveId" clId="{FA42D98F-61BE-4BA4-B5A5-8CDB77EF64BE}" dt="2020-06-14T23:52:28.381" v="2841" actId="47"/>
        <pc:sldMkLst>
          <pc:docMk/>
          <pc:sldMk cId="1285842362" sldId="609"/>
        </pc:sldMkLst>
      </pc:sldChg>
      <pc:sldChg chg="add del">
        <pc:chgData name="Sidney Seckler" userId="73470fc2d5f88927" providerId="LiveId" clId="{FA42D98F-61BE-4BA4-B5A5-8CDB77EF64BE}" dt="2020-06-14T23:53:46.829" v="2849" actId="47"/>
        <pc:sldMkLst>
          <pc:docMk/>
          <pc:sldMk cId="2565690411" sldId="609"/>
        </pc:sldMkLst>
      </pc:sldChg>
      <pc:sldChg chg="modSp add mod">
        <pc:chgData name="Sidney Seckler" userId="73470fc2d5f88927" providerId="LiveId" clId="{FA42D98F-61BE-4BA4-B5A5-8CDB77EF64BE}" dt="2020-06-15T00:55:22.311" v="3063" actId="20577"/>
        <pc:sldMkLst>
          <pc:docMk/>
          <pc:sldMk cId="2885195518" sldId="609"/>
        </pc:sldMkLst>
        <pc:spChg chg="mod">
          <ac:chgData name="Sidney Seckler" userId="73470fc2d5f88927" providerId="LiveId" clId="{FA42D98F-61BE-4BA4-B5A5-8CDB77EF64BE}" dt="2020-06-15T00:52:47.172" v="3052" actId="20577"/>
          <ac:spMkLst>
            <pc:docMk/>
            <pc:sldMk cId="2885195518" sldId="609"/>
            <ac:spMk id="657443" creationId="{00000000-0000-0000-0000-000000000000}"/>
          </ac:spMkLst>
        </pc:spChg>
        <pc:spChg chg="mod">
          <ac:chgData name="Sidney Seckler" userId="73470fc2d5f88927" providerId="LiveId" clId="{FA42D98F-61BE-4BA4-B5A5-8CDB77EF64BE}" dt="2020-06-15T00:55:22.311" v="3063" actId="20577"/>
          <ac:spMkLst>
            <pc:docMk/>
            <pc:sldMk cId="2885195518" sldId="609"/>
            <ac:spMk id="657445" creationId="{00000000-0000-0000-0000-000000000000}"/>
          </ac:spMkLst>
        </pc:spChg>
      </pc:sldChg>
      <pc:sldChg chg="modSp mod">
        <pc:chgData name="Sidney Seckler" userId="73470fc2d5f88927" providerId="LiveId" clId="{FA42D98F-61BE-4BA4-B5A5-8CDB77EF64BE}" dt="2020-06-16T15:49:01.387" v="4648" actId="6549"/>
        <pc:sldMkLst>
          <pc:docMk/>
          <pc:sldMk cId="753063114" sldId="610"/>
        </pc:sldMkLst>
        <pc:spChg chg="mod">
          <ac:chgData name="Sidney Seckler" userId="73470fc2d5f88927" providerId="LiveId" clId="{FA42D98F-61BE-4BA4-B5A5-8CDB77EF64BE}" dt="2020-06-15T00:56:36.374" v="3080" actId="20577"/>
          <ac:spMkLst>
            <pc:docMk/>
            <pc:sldMk cId="753063114" sldId="610"/>
            <ac:spMk id="660516" creationId="{00000000-0000-0000-0000-000000000000}"/>
          </ac:spMkLst>
        </pc:spChg>
        <pc:spChg chg="mod">
          <ac:chgData name="Sidney Seckler" userId="73470fc2d5f88927" providerId="LiveId" clId="{FA42D98F-61BE-4BA4-B5A5-8CDB77EF64BE}" dt="2020-06-16T15:49:01.387" v="4648" actId="6549"/>
          <ac:spMkLst>
            <pc:docMk/>
            <pc:sldMk cId="753063114" sldId="610"/>
            <ac:spMk id="660517" creationId="{00000000-0000-0000-0000-000000000000}"/>
          </ac:spMkLst>
        </pc:spChg>
      </pc:sldChg>
      <pc:sldChg chg="modSp add mod">
        <pc:chgData name="Sidney Seckler" userId="73470fc2d5f88927" providerId="LiveId" clId="{FA42D98F-61BE-4BA4-B5A5-8CDB77EF64BE}" dt="2020-06-15T01:04:17.197" v="3347" actId="14100"/>
        <pc:sldMkLst>
          <pc:docMk/>
          <pc:sldMk cId="3473430111" sldId="611"/>
        </pc:sldMkLst>
        <pc:spChg chg="mod">
          <ac:chgData name="Sidney Seckler" userId="73470fc2d5f88927" providerId="LiveId" clId="{FA42D98F-61BE-4BA4-B5A5-8CDB77EF64BE}" dt="2020-06-15T01:04:01.040" v="3344" actId="20577"/>
          <ac:spMkLst>
            <pc:docMk/>
            <pc:sldMk cId="3473430111" sldId="611"/>
            <ac:spMk id="519171" creationId="{36D9CC69-8D53-4C25-AB7C-74F873795807}"/>
          </ac:spMkLst>
        </pc:spChg>
        <pc:spChg chg="mod">
          <ac:chgData name="Sidney Seckler" userId="73470fc2d5f88927" providerId="LiveId" clId="{FA42D98F-61BE-4BA4-B5A5-8CDB77EF64BE}" dt="2020-06-15T01:01:57.970" v="3132" actId="20577"/>
          <ac:spMkLst>
            <pc:docMk/>
            <pc:sldMk cId="3473430111" sldId="611"/>
            <ac:spMk id="519172" creationId="{34283091-FB3E-4853-A84D-E5FBA5CF84E6}"/>
          </ac:spMkLst>
        </pc:spChg>
        <pc:spChg chg="mod">
          <ac:chgData name="Sidney Seckler" userId="73470fc2d5f88927" providerId="LiveId" clId="{FA42D98F-61BE-4BA4-B5A5-8CDB77EF64BE}" dt="2020-06-15T01:04:17.197" v="3347" actId="14100"/>
          <ac:spMkLst>
            <pc:docMk/>
            <pc:sldMk cId="3473430111" sldId="611"/>
            <ac:spMk id="519173" creationId="{E8CD2994-0BB1-4CE1-B427-03EF8E51242C}"/>
          </ac:spMkLst>
        </pc:spChg>
      </pc:sldChg>
      <pc:sldChg chg="modSp add">
        <pc:chgData name="Sidney Seckler" userId="73470fc2d5f88927" providerId="LiveId" clId="{FA42D98F-61BE-4BA4-B5A5-8CDB77EF64BE}" dt="2020-06-15T01:04:39.266" v="3350" actId="1076"/>
        <pc:sldMkLst>
          <pc:docMk/>
          <pc:sldMk cId="1776264892" sldId="612"/>
        </pc:sldMkLst>
        <pc:spChg chg="mod">
          <ac:chgData name="Sidney Seckler" userId="73470fc2d5f88927" providerId="LiveId" clId="{FA42D98F-61BE-4BA4-B5A5-8CDB77EF64BE}" dt="2020-06-15T01:04:39.266" v="3350" actId="1076"/>
          <ac:spMkLst>
            <pc:docMk/>
            <pc:sldMk cId="1776264892" sldId="612"/>
            <ac:spMk id="519173" creationId="{E8CD2994-0BB1-4CE1-B427-03EF8E51242C}"/>
          </ac:spMkLst>
        </pc:spChg>
      </pc:sldChg>
      <pc:sldChg chg="modSp add mod">
        <pc:chgData name="Sidney Seckler" userId="73470fc2d5f88927" providerId="LiveId" clId="{FA42D98F-61BE-4BA4-B5A5-8CDB77EF64BE}" dt="2020-06-15T01:06:18.057" v="3608" actId="20577"/>
        <pc:sldMkLst>
          <pc:docMk/>
          <pc:sldMk cId="2830326022" sldId="613"/>
        </pc:sldMkLst>
        <pc:spChg chg="mod">
          <ac:chgData name="Sidney Seckler" userId="73470fc2d5f88927" providerId="LiveId" clId="{FA42D98F-61BE-4BA4-B5A5-8CDB77EF64BE}" dt="2020-06-15T01:06:18.057" v="3608" actId="20577"/>
          <ac:spMkLst>
            <pc:docMk/>
            <pc:sldMk cId="2830326022" sldId="613"/>
            <ac:spMk id="519171" creationId="{36D9CC69-8D53-4C25-AB7C-74F873795807}"/>
          </ac:spMkLst>
        </pc:spChg>
        <pc:spChg chg="mod">
          <ac:chgData name="Sidney Seckler" userId="73470fc2d5f88927" providerId="LiveId" clId="{FA42D98F-61BE-4BA4-B5A5-8CDB77EF64BE}" dt="2020-06-15T01:05:43.268" v="3485" actId="1076"/>
          <ac:spMkLst>
            <pc:docMk/>
            <pc:sldMk cId="2830326022" sldId="613"/>
            <ac:spMk id="519173" creationId="{E8CD2994-0BB1-4CE1-B427-03EF8E51242C}"/>
          </ac:spMkLst>
        </pc:spChg>
      </pc:sldChg>
      <pc:sldChg chg="modSp add">
        <pc:chgData name="Sidney Seckler" userId="73470fc2d5f88927" providerId="LiveId" clId="{FA42D98F-61BE-4BA4-B5A5-8CDB77EF64BE}" dt="2020-06-15T01:06:34.369" v="3642" actId="1036"/>
        <pc:sldMkLst>
          <pc:docMk/>
          <pc:sldMk cId="3909453178" sldId="614"/>
        </pc:sldMkLst>
        <pc:spChg chg="mod">
          <ac:chgData name="Sidney Seckler" userId="73470fc2d5f88927" providerId="LiveId" clId="{FA42D98F-61BE-4BA4-B5A5-8CDB77EF64BE}" dt="2020-06-15T01:06:34.369" v="3642" actId="1036"/>
          <ac:spMkLst>
            <pc:docMk/>
            <pc:sldMk cId="3909453178" sldId="614"/>
            <ac:spMk id="519173" creationId="{E8CD2994-0BB1-4CE1-B427-03EF8E51242C}"/>
          </ac:spMkLst>
        </pc:spChg>
      </pc:sldChg>
      <pc:sldChg chg="modSp add mod">
        <pc:chgData name="Sidney Seckler" userId="73470fc2d5f88927" providerId="LiveId" clId="{FA42D98F-61BE-4BA4-B5A5-8CDB77EF64BE}" dt="2020-06-15T01:08:20.194" v="3886" actId="120"/>
        <pc:sldMkLst>
          <pc:docMk/>
          <pc:sldMk cId="764208523" sldId="615"/>
        </pc:sldMkLst>
        <pc:spChg chg="mod">
          <ac:chgData name="Sidney Seckler" userId="73470fc2d5f88927" providerId="LiveId" clId="{FA42D98F-61BE-4BA4-B5A5-8CDB77EF64BE}" dt="2020-06-15T01:08:20.194" v="3886" actId="120"/>
          <ac:spMkLst>
            <pc:docMk/>
            <pc:sldMk cId="764208523" sldId="615"/>
            <ac:spMk id="519171" creationId="{36D9CC69-8D53-4C25-AB7C-74F873795807}"/>
          </ac:spMkLst>
        </pc:spChg>
        <pc:spChg chg="mod">
          <ac:chgData name="Sidney Seckler" userId="73470fc2d5f88927" providerId="LiveId" clId="{FA42D98F-61BE-4BA4-B5A5-8CDB77EF64BE}" dt="2020-06-15T01:07:20.779" v="3737" actId="14100"/>
          <ac:spMkLst>
            <pc:docMk/>
            <pc:sldMk cId="764208523" sldId="615"/>
            <ac:spMk id="519173" creationId="{E8CD2994-0BB1-4CE1-B427-03EF8E51242C}"/>
          </ac:spMkLst>
        </pc:spChg>
      </pc:sldChg>
      <pc:sldChg chg="modSp add">
        <pc:chgData name="Sidney Seckler" userId="73470fc2d5f88927" providerId="LiveId" clId="{FA42D98F-61BE-4BA4-B5A5-8CDB77EF64BE}" dt="2020-06-15T01:08:39.296" v="3917" actId="14100"/>
        <pc:sldMkLst>
          <pc:docMk/>
          <pc:sldMk cId="1450707771" sldId="616"/>
        </pc:sldMkLst>
        <pc:spChg chg="mod">
          <ac:chgData name="Sidney Seckler" userId="73470fc2d5f88927" providerId="LiveId" clId="{FA42D98F-61BE-4BA4-B5A5-8CDB77EF64BE}" dt="2020-06-15T01:08:39.296" v="3917" actId="14100"/>
          <ac:spMkLst>
            <pc:docMk/>
            <pc:sldMk cId="1450707771" sldId="616"/>
            <ac:spMk id="519173" creationId="{E8CD2994-0BB1-4CE1-B427-03EF8E51242C}"/>
          </ac:spMkLst>
        </pc:spChg>
      </pc:sldChg>
      <pc:sldChg chg="modSp add mod">
        <pc:chgData name="Sidney Seckler" userId="73470fc2d5f88927" providerId="LiveId" clId="{FA42D98F-61BE-4BA4-B5A5-8CDB77EF64BE}" dt="2020-06-15T01:10:33.501" v="4221" actId="1036"/>
        <pc:sldMkLst>
          <pc:docMk/>
          <pc:sldMk cId="2602918270" sldId="617"/>
        </pc:sldMkLst>
        <pc:spChg chg="mod">
          <ac:chgData name="Sidney Seckler" userId="73470fc2d5f88927" providerId="LiveId" clId="{FA42D98F-61BE-4BA4-B5A5-8CDB77EF64BE}" dt="2020-06-15T01:10:14.589" v="4210" actId="20577"/>
          <ac:spMkLst>
            <pc:docMk/>
            <pc:sldMk cId="2602918270" sldId="617"/>
            <ac:spMk id="519171" creationId="{36D9CC69-8D53-4C25-AB7C-74F873795807}"/>
          </ac:spMkLst>
        </pc:spChg>
        <pc:spChg chg="mod">
          <ac:chgData name="Sidney Seckler" userId="73470fc2d5f88927" providerId="LiveId" clId="{FA42D98F-61BE-4BA4-B5A5-8CDB77EF64BE}" dt="2020-06-15T01:10:33.501" v="4221" actId="1036"/>
          <ac:spMkLst>
            <pc:docMk/>
            <pc:sldMk cId="2602918270" sldId="617"/>
            <ac:spMk id="519173" creationId="{E8CD2994-0BB1-4CE1-B427-03EF8E51242C}"/>
          </ac:spMkLst>
        </pc:spChg>
      </pc:sldChg>
      <pc:sldChg chg="modSp add">
        <pc:chgData name="Sidney Seckler" userId="73470fc2d5f88927" providerId="LiveId" clId="{FA42D98F-61BE-4BA4-B5A5-8CDB77EF64BE}" dt="2020-06-15T01:10:45.754" v="4245" actId="1035"/>
        <pc:sldMkLst>
          <pc:docMk/>
          <pc:sldMk cId="3627401632" sldId="618"/>
        </pc:sldMkLst>
        <pc:spChg chg="mod">
          <ac:chgData name="Sidney Seckler" userId="73470fc2d5f88927" providerId="LiveId" clId="{FA42D98F-61BE-4BA4-B5A5-8CDB77EF64BE}" dt="2020-06-15T01:10:45.754" v="4245" actId="1035"/>
          <ac:spMkLst>
            <pc:docMk/>
            <pc:sldMk cId="3627401632" sldId="618"/>
            <ac:spMk id="519173" creationId="{E8CD2994-0BB1-4CE1-B427-03EF8E51242C}"/>
          </ac:spMkLst>
        </pc:spChg>
      </pc:sldChg>
      <pc:sldChg chg="modSp add">
        <pc:chgData name="Sidney Seckler" userId="73470fc2d5f88927" providerId="LiveId" clId="{FA42D98F-61BE-4BA4-B5A5-8CDB77EF64BE}" dt="2020-06-15T01:10:58.293" v="4280" actId="1036"/>
        <pc:sldMkLst>
          <pc:docMk/>
          <pc:sldMk cId="459597258" sldId="619"/>
        </pc:sldMkLst>
        <pc:spChg chg="mod">
          <ac:chgData name="Sidney Seckler" userId="73470fc2d5f88927" providerId="LiveId" clId="{FA42D98F-61BE-4BA4-B5A5-8CDB77EF64BE}" dt="2020-06-15T01:10:58.293" v="4280" actId="1036"/>
          <ac:spMkLst>
            <pc:docMk/>
            <pc:sldMk cId="459597258" sldId="619"/>
            <ac:spMk id="519173" creationId="{E8CD2994-0BB1-4CE1-B427-03EF8E51242C}"/>
          </ac:spMkLst>
        </pc:spChg>
      </pc:sldChg>
      <pc:sldChg chg="modSp add mod">
        <pc:chgData name="Sidney Seckler" userId="73470fc2d5f88927" providerId="LiveId" clId="{FA42D98F-61BE-4BA4-B5A5-8CDB77EF64BE}" dt="2020-06-15T01:16:20.400" v="4544" actId="20578"/>
        <pc:sldMkLst>
          <pc:docMk/>
          <pc:sldMk cId="740324719" sldId="620"/>
        </pc:sldMkLst>
        <pc:spChg chg="mod">
          <ac:chgData name="Sidney Seckler" userId="73470fc2d5f88927" providerId="LiveId" clId="{FA42D98F-61BE-4BA4-B5A5-8CDB77EF64BE}" dt="2020-06-15T01:16:20.400" v="4544" actId="20578"/>
          <ac:spMkLst>
            <pc:docMk/>
            <pc:sldMk cId="740324719" sldId="620"/>
            <ac:spMk id="519171" creationId="{36D9CC69-8D53-4C25-AB7C-74F873795807}"/>
          </ac:spMkLst>
        </pc:spChg>
        <pc:spChg chg="mod">
          <ac:chgData name="Sidney Seckler" userId="73470fc2d5f88927" providerId="LiveId" clId="{FA42D98F-61BE-4BA4-B5A5-8CDB77EF64BE}" dt="2020-06-15T01:13:14.050" v="4434" actId="1076"/>
          <ac:spMkLst>
            <pc:docMk/>
            <pc:sldMk cId="740324719" sldId="620"/>
            <ac:spMk id="519173" creationId="{E8CD2994-0BB1-4CE1-B427-03EF8E51242C}"/>
          </ac:spMkLst>
        </pc:spChg>
      </pc:sldChg>
      <pc:sldChg chg="modSp add">
        <pc:chgData name="Sidney Seckler" userId="73470fc2d5f88927" providerId="LiveId" clId="{FA42D98F-61BE-4BA4-B5A5-8CDB77EF64BE}" dt="2020-06-15T01:16:38.930" v="4572" actId="14100"/>
        <pc:sldMkLst>
          <pc:docMk/>
          <pc:sldMk cId="3713426210" sldId="621"/>
        </pc:sldMkLst>
        <pc:spChg chg="mod">
          <ac:chgData name="Sidney Seckler" userId="73470fc2d5f88927" providerId="LiveId" clId="{FA42D98F-61BE-4BA4-B5A5-8CDB77EF64BE}" dt="2020-06-15T01:16:38.930" v="4572" actId="14100"/>
          <ac:spMkLst>
            <pc:docMk/>
            <pc:sldMk cId="3713426210" sldId="621"/>
            <ac:spMk id="519173" creationId="{E8CD2994-0BB1-4CE1-B427-03EF8E51242C}"/>
          </ac:spMkLst>
        </pc:spChg>
      </pc:sldChg>
      <pc:sldChg chg="modSp add">
        <pc:chgData name="Sidney Seckler" userId="73470fc2d5f88927" providerId="LiveId" clId="{FA42D98F-61BE-4BA4-B5A5-8CDB77EF64BE}" dt="2020-06-15T01:16:52.825" v="4616" actId="1036"/>
        <pc:sldMkLst>
          <pc:docMk/>
          <pc:sldMk cId="3666621805" sldId="622"/>
        </pc:sldMkLst>
        <pc:spChg chg="mod">
          <ac:chgData name="Sidney Seckler" userId="73470fc2d5f88927" providerId="LiveId" clId="{FA42D98F-61BE-4BA4-B5A5-8CDB77EF64BE}" dt="2020-06-15T01:16:52.825" v="4616" actId="1036"/>
          <ac:spMkLst>
            <pc:docMk/>
            <pc:sldMk cId="3666621805" sldId="622"/>
            <ac:spMk id="519173" creationId="{E8CD2994-0BB1-4CE1-B427-03EF8E51242C}"/>
          </ac:spMkLst>
        </pc:spChg>
      </pc:sldChg>
      <pc:sldChg chg="modSp add mod">
        <pc:chgData name="Sidney Seckler" userId="73470fc2d5f88927" providerId="LiveId" clId="{FA42D98F-61BE-4BA4-B5A5-8CDB77EF64BE}" dt="2020-06-17T11:30:43.066" v="4700" actId="20577"/>
        <pc:sldMkLst>
          <pc:docMk/>
          <pc:sldMk cId="1872381155" sldId="658"/>
        </pc:sldMkLst>
        <pc:spChg chg="mod">
          <ac:chgData name="Sidney Seckler" userId="73470fc2d5f88927" providerId="LiveId" clId="{FA42D98F-61BE-4BA4-B5A5-8CDB77EF64BE}" dt="2020-06-17T11:30:43.066" v="4700" actId="20577"/>
          <ac:spMkLst>
            <pc:docMk/>
            <pc:sldMk cId="1872381155" sldId="658"/>
            <ac:spMk id="7" creationId="{C76A097B-5080-4192-8D2E-E16EA1C7556A}"/>
          </ac:spMkLst>
        </pc:spChg>
      </pc:sldChg>
      <pc:sldChg chg="addSp delSp modSp add mod">
        <pc:chgData name="Sidney Seckler" userId="73470fc2d5f88927" providerId="LiveId" clId="{FA42D98F-61BE-4BA4-B5A5-8CDB77EF64BE}" dt="2020-06-17T11:31:24.271" v="4704"/>
        <pc:sldMkLst>
          <pc:docMk/>
          <pc:sldMk cId="2125962513" sldId="659"/>
        </pc:sldMkLst>
        <pc:spChg chg="add del mod">
          <ac:chgData name="Sidney Seckler" userId="73470fc2d5f88927" providerId="LiveId" clId="{FA42D98F-61BE-4BA4-B5A5-8CDB77EF64BE}" dt="2020-06-17T11:31:13.329" v="4703" actId="478"/>
          <ac:spMkLst>
            <pc:docMk/>
            <pc:sldMk cId="2125962513" sldId="659"/>
            <ac:spMk id="3" creationId="{4B296DD3-F785-4649-93A5-72E1F4206BED}"/>
          </ac:spMkLst>
        </pc:spChg>
        <pc:spChg chg="add mod">
          <ac:chgData name="Sidney Seckler" userId="73470fc2d5f88927" providerId="LiveId" clId="{FA42D98F-61BE-4BA4-B5A5-8CDB77EF64BE}" dt="2020-06-17T11:31:24.271" v="4704"/>
          <ac:spMkLst>
            <pc:docMk/>
            <pc:sldMk cId="2125962513" sldId="659"/>
            <ac:spMk id="6" creationId="{7D42989F-9859-4D08-BEC0-9ABC7CAC995A}"/>
          </ac:spMkLst>
        </pc:spChg>
        <pc:spChg chg="del">
          <ac:chgData name="Sidney Seckler" userId="73470fc2d5f88927" providerId="LiveId" clId="{FA42D98F-61BE-4BA4-B5A5-8CDB77EF64BE}" dt="2020-06-17T11:31:10.440" v="4702" actId="478"/>
          <ac:spMkLst>
            <pc:docMk/>
            <pc:sldMk cId="2125962513" sldId="659"/>
            <ac:spMk id="41" creationId="{C7FED8E5-D157-4B10-9349-70C79BB20EF4}"/>
          </ac:spMkLst>
        </pc:spChg>
      </pc:sldChg>
      <pc:sldChg chg="delSp modSp add mod">
        <pc:chgData name="Sidney Seckler" userId="73470fc2d5f88927" providerId="LiveId" clId="{FA42D98F-61BE-4BA4-B5A5-8CDB77EF64BE}" dt="2020-06-17T11:33:11.097" v="4712" actId="1076"/>
        <pc:sldMkLst>
          <pc:docMk/>
          <pc:sldMk cId="53996142" sldId="660"/>
        </pc:sldMkLst>
        <pc:picChg chg="del">
          <ac:chgData name="Sidney Seckler" userId="73470fc2d5f88927" providerId="LiveId" clId="{FA42D98F-61BE-4BA4-B5A5-8CDB77EF64BE}" dt="2020-06-17T11:31:38.549" v="4706" actId="478"/>
          <ac:picMkLst>
            <pc:docMk/>
            <pc:sldMk cId="53996142" sldId="660"/>
            <ac:picMk id="2" creationId="{E47F9643-DF6E-43C6-8E38-31962BE3715F}"/>
          </ac:picMkLst>
        </pc:picChg>
        <pc:picChg chg="mod">
          <ac:chgData name="Sidney Seckler" userId="73470fc2d5f88927" providerId="LiveId" clId="{FA42D98F-61BE-4BA4-B5A5-8CDB77EF64BE}" dt="2020-06-17T11:33:11.097" v="4712" actId="1076"/>
          <ac:picMkLst>
            <pc:docMk/>
            <pc:sldMk cId="53996142" sldId="660"/>
            <ac:picMk id="3" creationId="{4F0F0C7C-35BB-40AE-B17F-1A07A6BFE207}"/>
          </ac:picMkLst>
        </pc:picChg>
      </pc:sldChg>
      <pc:sldChg chg="modSp add mod">
        <pc:chgData name="Sidney Seckler" userId="73470fc2d5f88927" providerId="LiveId" clId="{FA42D98F-61BE-4BA4-B5A5-8CDB77EF64BE}" dt="2020-06-17T11:34:21.691" v="4718" actId="1076"/>
        <pc:sldMkLst>
          <pc:docMk/>
          <pc:sldMk cId="512694521" sldId="661"/>
        </pc:sldMkLst>
        <pc:picChg chg="mod">
          <ac:chgData name="Sidney Seckler" userId="73470fc2d5f88927" providerId="LiveId" clId="{FA42D98F-61BE-4BA4-B5A5-8CDB77EF64BE}" dt="2020-06-17T11:34:21.691" v="4718" actId="1076"/>
          <ac:picMkLst>
            <pc:docMk/>
            <pc:sldMk cId="512694521" sldId="661"/>
            <ac:picMk id="2" creationId="{2BABC030-E16C-4EC1-8028-17A16198CE36}"/>
          </ac:picMkLst>
        </pc:picChg>
      </pc:sldChg>
      <pc:sldChg chg="modSp add mod">
        <pc:chgData name="Sidney Seckler" userId="73470fc2d5f88927" providerId="LiveId" clId="{FA42D98F-61BE-4BA4-B5A5-8CDB77EF64BE}" dt="2020-06-17T11:35:19.350" v="4721" actId="1076"/>
        <pc:sldMkLst>
          <pc:docMk/>
          <pc:sldMk cId="3410062238" sldId="662"/>
        </pc:sldMkLst>
        <pc:picChg chg="mod">
          <ac:chgData name="Sidney Seckler" userId="73470fc2d5f88927" providerId="LiveId" clId="{FA42D98F-61BE-4BA4-B5A5-8CDB77EF64BE}" dt="2020-06-17T11:35:19.350" v="4721" actId="1076"/>
          <ac:picMkLst>
            <pc:docMk/>
            <pc:sldMk cId="3410062238" sldId="662"/>
            <ac:picMk id="2" creationId="{13B3F664-AA7D-4C95-B14F-FB84AC110EA9}"/>
          </ac:picMkLst>
        </pc:picChg>
      </pc:sldChg>
      <pc:sldChg chg="modSp add mod">
        <pc:chgData name="Sidney Seckler" userId="73470fc2d5f88927" providerId="LiveId" clId="{FA42D98F-61BE-4BA4-B5A5-8CDB77EF64BE}" dt="2020-06-17T11:36:18.489" v="4727" actId="1076"/>
        <pc:sldMkLst>
          <pc:docMk/>
          <pc:sldMk cId="3276334927" sldId="663"/>
        </pc:sldMkLst>
        <pc:picChg chg="mod">
          <ac:chgData name="Sidney Seckler" userId="73470fc2d5f88927" providerId="LiveId" clId="{FA42D98F-61BE-4BA4-B5A5-8CDB77EF64BE}" dt="2020-06-17T11:36:18.489" v="4727" actId="1076"/>
          <ac:picMkLst>
            <pc:docMk/>
            <pc:sldMk cId="3276334927" sldId="663"/>
            <ac:picMk id="2" creationId="{CC7FD87C-E27A-42C3-A7DA-C9D71900AACC}"/>
          </ac:picMkLst>
        </pc:picChg>
      </pc:sldChg>
    </pc:docChg>
  </pc:docChgLst>
  <pc:docChgLst>
    <pc:chgData name="Sidney Seckler" userId="73470fc2d5f88927" providerId="LiveId" clId="{B1E9112A-BFCC-48E7-8556-4567498392EF}"/>
    <pc:docChg chg="undo custSel addSld delSld modSld sldOrd">
      <pc:chgData name="Sidney Seckler" userId="73470fc2d5f88927" providerId="LiveId" clId="{B1E9112A-BFCC-48E7-8556-4567498392EF}" dt="2020-05-18T17:12:47.019" v="1520"/>
      <pc:docMkLst>
        <pc:docMk/>
      </pc:docMkLst>
      <pc:sldChg chg="modSp mod">
        <pc:chgData name="Sidney Seckler" userId="73470fc2d5f88927" providerId="LiveId" clId="{B1E9112A-BFCC-48E7-8556-4567498392EF}" dt="2020-05-18T14:02:23.189" v="95" actId="20577"/>
        <pc:sldMkLst>
          <pc:docMk/>
          <pc:sldMk cId="0" sldId="257"/>
        </pc:sldMkLst>
        <pc:spChg chg="mod">
          <ac:chgData name="Sidney Seckler" userId="73470fc2d5f88927" providerId="LiveId" clId="{B1E9112A-BFCC-48E7-8556-4567498392EF}" dt="2020-05-18T14:02:23.189" v="95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25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28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034170751" sldId="30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03"/>
        </pc:sldMkLst>
      </pc:sldChg>
      <pc:sldChg chg="add del">
        <pc:chgData name="Sidney Seckler" userId="73470fc2d5f88927" providerId="LiveId" clId="{B1E9112A-BFCC-48E7-8556-4567498392EF}" dt="2020-05-18T15:42:36.942" v="1097"/>
        <pc:sldMkLst>
          <pc:docMk/>
          <pc:sldMk cId="657601869" sldId="304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2385446230" sldId="305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306"/>
        </pc:sldMkLst>
      </pc:sldChg>
      <pc:sldChg chg="add del">
        <pc:chgData name="Sidney Seckler" userId="73470fc2d5f88927" providerId="LiveId" clId="{B1E9112A-BFCC-48E7-8556-4567498392EF}" dt="2020-05-18T15:42:36.942" v="1097"/>
        <pc:sldMkLst>
          <pc:docMk/>
          <pc:sldMk cId="2773760282" sldId="307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792783344" sldId="30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932823146" sldId="31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41724180" sldId="31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731258984" sldId="31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497309779" sldId="32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473589952" sldId="34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79722637" sldId="34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582588003" sldId="35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73367657" sldId="35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033017915" sldId="35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169163662" sldId="36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88751404" sldId="36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891755964" sldId="368"/>
        </pc:sldMkLst>
      </pc:sldChg>
      <pc:sldChg chg="modSp mod">
        <pc:chgData name="Sidney Seckler" userId="73470fc2d5f88927" providerId="LiveId" clId="{B1E9112A-BFCC-48E7-8556-4567498392EF}" dt="2020-05-18T14:04:52.784" v="219" actId="108"/>
        <pc:sldMkLst>
          <pc:docMk/>
          <pc:sldMk cId="0" sldId="373"/>
        </pc:sldMkLst>
        <pc:spChg chg="mod">
          <ac:chgData name="Sidney Seckler" userId="73470fc2d5f88927" providerId="LiveId" clId="{B1E9112A-BFCC-48E7-8556-4567498392EF}" dt="2020-05-18T14:02:44.160" v="109" actId="2763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04:52.784" v="219" actId="108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36504754" sldId="40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607800732" sldId="40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1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1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12"/>
        </pc:sldMkLst>
      </pc:sldChg>
      <pc:sldChg chg="modSp add mod">
        <pc:chgData name="Sidney Seckler" userId="73470fc2d5f88927" providerId="LiveId" clId="{B1E9112A-BFCC-48E7-8556-4567498392EF}" dt="2020-05-18T14:09:33.973" v="233" actId="14100"/>
        <pc:sldMkLst>
          <pc:docMk/>
          <pc:sldMk cId="0" sldId="417"/>
        </pc:sldMkLst>
        <pc:spChg chg="mod">
          <ac:chgData name="Sidney Seckler" userId="73470fc2d5f88927" providerId="LiveId" clId="{B1E9112A-BFCC-48E7-8556-4567498392EF}" dt="2020-05-18T14:09:33.973" v="233" actId="14100"/>
          <ac:spMkLst>
            <pc:docMk/>
            <pc:sldMk cId="0" sldId="417"/>
            <ac:spMk id="218116" creationId="{00000000-0000-0000-0000-000000000000}"/>
          </ac:spMkLst>
        </pc:spChg>
      </pc:sldChg>
      <pc:sldChg chg="add">
        <pc:chgData name="Sidney Seckler" userId="73470fc2d5f88927" providerId="LiveId" clId="{B1E9112A-BFCC-48E7-8556-4567498392EF}" dt="2020-05-18T14:08:05.894" v="230"/>
        <pc:sldMkLst>
          <pc:docMk/>
          <pc:sldMk cId="0" sldId="418"/>
        </pc:sldMkLst>
      </pc:sldChg>
      <pc:sldChg chg="addSp delSp modSp add mod">
        <pc:chgData name="Sidney Seckler" userId="73470fc2d5f88927" providerId="LiveId" clId="{B1E9112A-BFCC-48E7-8556-4567498392EF}" dt="2020-05-18T14:11:56.814" v="267" actId="1076"/>
        <pc:sldMkLst>
          <pc:docMk/>
          <pc:sldMk cId="0" sldId="419"/>
        </pc:sldMkLst>
        <pc:spChg chg="add del mod">
          <ac:chgData name="Sidney Seckler" userId="73470fc2d5f88927" providerId="LiveId" clId="{B1E9112A-BFCC-48E7-8556-4567498392EF}" dt="2020-05-18T14:10:31.722" v="247" actId="478"/>
          <ac:spMkLst>
            <pc:docMk/>
            <pc:sldMk cId="0" sldId="419"/>
            <ac:spMk id="3" creationId="{3CF341B4-3519-477A-A61C-D70BBC590EB3}"/>
          </ac:spMkLst>
        </pc:spChg>
        <pc:spChg chg="add mod">
          <ac:chgData name="Sidney Seckler" userId="73470fc2d5f88927" providerId="LiveId" clId="{B1E9112A-BFCC-48E7-8556-4567498392EF}" dt="2020-05-18T14:10:33.207" v="248"/>
          <ac:spMkLst>
            <pc:docMk/>
            <pc:sldMk cId="0" sldId="419"/>
            <ac:spMk id="12" creationId="{A2C680F2-50F4-48FD-987A-16CAD9842843}"/>
          </ac:spMkLst>
        </pc:spChg>
        <pc:spChg chg="del mod">
          <ac:chgData name="Sidney Seckler" userId="73470fc2d5f88927" providerId="LiveId" clId="{B1E9112A-BFCC-48E7-8556-4567498392EF}" dt="2020-05-18T14:10:27.861" v="246" actId="478"/>
          <ac:spMkLst>
            <pc:docMk/>
            <pc:sldMk cId="0" sldId="419"/>
            <ac:spMk id="2211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49.472" v="264" actId="1076"/>
          <ac:spMkLst>
            <pc:docMk/>
            <pc:sldMk cId="0" sldId="419"/>
            <ac:spMk id="2211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13.893" v="251" actId="108"/>
          <ac:spMkLst>
            <pc:docMk/>
            <pc:sldMk cId="0" sldId="419"/>
            <ac:spMk id="2211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54.282" v="266" actId="1076"/>
          <ac:spMkLst>
            <pc:docMk/>
            <pc:sldMk cId="0" sldId="419"/>
            <ac:spMk id="2211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15.514" v="253" actId="108"/>
          <ac:spMkLst>
            <pc:docMk/>
            <pc:sldMk cId="0" sldId="419"/>
            <ac:spMk id="2211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42.031" v="261" actId="1076"/>
          <ac:spMkLst>
            <pc:docMk/>
            <pc:sldMk cId="0" sldId="419"/>
            <ac:spMk id="221191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11:56.814" v="267" actId="1076"/>
          <ac:picMkLst>
            <pc:docMk/>
            <pc:sldMk cId="0" sldId="419"/>
            <ac:picMk id="221193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12:20.543" v="273" actId="1076"/>
        <pc:sldMkLst>
          <pc:docMk/>
          <pc:sldMk cId="0" sldId="420"/>
        </pc:sldMkLst>
        <pc:spChg chg="mod">
          <ac:chgData name="Sidney Seckler" userId="73470fc2d5f88927" providerId="LiveId" clId="{B1E9112A-BFCC-48E7-8556-4567498392EF}" dt="2020-05-18T14:10:17.033" v="245" actId="27636"/>
          <ac:spMkLst>
            <pc:docMk/>
            <pc:sldMk cId="0" sldId="420"/>
            <ac:spMk id="2222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2:14.473" v="271" actId="1076"/>
          <ac:spMkLst>
            <pc:docMk/>
            <pc:sldMk cId="0" sldId="420"/>
            <ac:spMk id="2222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2:17.957" v="272" actId="1076"/>
          <ac:spMkLst>
            <pc:docMk/>
            <pc:sldMk cId="0" sldId="420"/>
            <ac:spMk id="2222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2:20.543" v="273" actId="1076"/>
          <ac:spMkLst>
            <pc:docMk/>
            <pc:sldMk cId="0" sldId="420"/>
            <ac:spMk id="222213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12:11.051" v="270" actId="14100"/>
          <ac:picMkLst>
            <pc:docMk/>
            <pc:sldMk cId="0" sldId="420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13:17.846" v="276" actId="27636"/>
        <pc:sldMkLst>
          <pc:docMk/>
          <pc:sldMk cId="0" sldId="421"/>
        </pc:sldMkLst>
        <pc:spChg chg="mod">
          <ac:chgData name="Sidney Seckler" userId="73470fc2d5f88927" providerId="LiveId" clId="{B1E9112A-BFCC-48E7-8556-4567498392EF}" dt="2020-05-18T14:13:17.846" v="276" actId="27636"/>
          <ac:spMkLst>
            <pc:docMk/>
            <pc:sldMk cId="0" sldId="421"/>
            <ac:spMk id="223234" creationId="{00000000-0000-0000-0000-000000000000}"/>
          </ac:spMkLst>
        </pc:spChg>
      </pc:sldChg>
      <pc:sldChg chg="modSp add mod">
        <pc:chgData name="Sidney Seckler" userId="73470fc2d5f88927" providerId="LiveId" clId="{B1E9112A-BFCC-48E7-8556-4567498392EF}" dt="2020-05-18T14:16:45.409" v="308" actId="14100"/>
        <pc:sldMkLst>
          <pc:docMk/>
          <pc:sldMk cId="0" sldId="422"/>
        </pc:sldMkLst>
        <pc:spChg chg="mod">
          <ac:chgData name="Sidney Seckler" userId="73470fc2d5f88927" providerId="LiveId" clId="{B1E9112A-BFCC-48E7-8556-4567498392EF}" dt="2020-05-18T14:14:47.065" v="280" actId="27636"/>
          <ac:spMkLst>
            <pc:docMk/>
            <pc:sldMk cId="0" sldId="422"/>
            <ac:spMk id="2242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6:03.767" v="296" actId="14100"/>
          <ac:spMkLst>
            <pc:docMk/>
            <pc:sldMk cId="0" sldId="422"/>
            <ac:spMk id="22425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6:34.863" v="305" actId="1076"/>
          <ac:spMkLst>
            <pc:docMk/>
            <pc:sldMk cId="0" sldId="422"/>
            <ac:spMk id="22426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6:37.892" v="306" actId="1076"/>
          <ac:spMkLst>
            <pc:docMk/>
            <pc:sldMk cId="0" sldId="422"/>
            <ac:spMk id="224261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16:45.409" v="308" actId="14100"/>
          <ac:picMkLst>
            <pc:docMk/>
            <pc:sldMk cId="0" sldId="422"/>
            <ac:picMk id="224263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23"/>
        </pc:sldMkLst>
      </pc:sldChg>
      <pc:sldChg chg="modSp add mod">
        <pc:chgData name="Sidney Seckler" userId="73470fc2d5f88927" providerId="LiveId" clId="{B1E9112A-BFCC-48E7-8556-4567498392EF}" dt="2020-05-18T14:17:19.689" v="315" actId="1076"/>
        <pc:sldMkLst>
          <pc:docMk/>
          <pc:sldMk cId="0" sldId="424"/>
        </pc:sldMkLst>
        <pc:spChg chg="mod">
          <ac:chgData name="Sidney Seckler" userId="73470fc2d5f88927" providerId="LiveId" clId="{B1E9112A-BFCC-48E7-8556-4567498392EF}" dt="2020-05-18T14:14:54.712" v="283" actId="108"/>
          <ac:spMkLst>
            <pc:docMk/>
            <pc:sldMk cId="0" sldId="424"/>
            <ac:spMk id="22630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4.798" v="314" actId="1076"/>
          <ac:spMkLst>
            <pc:docMk/>
            <pc:sldMk cId="0" sldId="424"/>
            <ac:spMk id="226436" creationId="{00000000-0000-0000-0000-000000000000}"/>
          </ac:spMkLst>
        </pc:spChg>
        <pc:grpChg chg="mod">
          <ac:chgData name="Sidney Seckler" userId="73470fc2d5f88927" providerId="LiveId" clId="{B1E9112A-BFCC-48E7-8556-4567498392EF}" dt="2020-05-18T14:17:19.689" v="315" actId="1076"/>
          <ac:grpSpMkLst>
            <pc:docMk/>
            <pc:sldMk cId="0" sldId="424"/>
            <ac:grpSpMk id="226310" creationId="{00000000-0000-0000-0000-000000000000}"/>
          </ac:grpSpMkLst>
        </pc:grpChg>
      </pc:sldChg>
      <pc:sldChg chg="delSp modSp add mod">
        <pc:chgData name="Sidney Seckler" userId="73470fc2d5f88927" providerId="LiveId" clId="{B1E9112A-BFCC-48E7-8556-4567498392EF}" dt="2020-05-18T14:22:31.061" v="358" actId="14100"/>
        <pc:sldMkLst>
          <pc:docMk/>
          <pc:sldMk cId="0" sldId="425"/>
        </pc:sldMkLst>
        <pc:spChg chg="mod">
          <ac:chgData name="Sidney Seckler" userId="73470fc2d5f88927" providerId="LiveId" clId="{B1E9112A-BFCC-48E7-8556-4567498392EF}" dt="2020-05-18T14:22:31.061" v="358" actId="14100"/>
          <ac:spMkLst>
            <pc:docMk/>
            <pc:sldMk cId="0" sldId="425"/>
            <ac:spMk id="2273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19.205" v="330" actId="108"/>
          <ac:spMkLst>
            <pc:docMk/>
            <pc:sldMk cId="0" sldId="425"/>
            <ac:spMk id="2273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56.284" v="351" actId="14100"/>
          <ac:spMkLst>
            <pc:docMk/>
            <pc:sldMk cId="0" sldId="425"/>
            <ac:spMk id="2273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2:06.021" v="353" actId="1076"/>
          <ac:spMkLst>
            <pc:docMk/>
            <pc:sldMk cId="0" sldId="425"/>
            <ac:spMk id="2273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2:01.098" v="352" actId="1076"/>
          <ac:spMkLst>
            <pc:docMk/>
            <pc:sldMk cId="0" sldId="425"/>
            <ac:spMk id="227334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4:22:11.469" v="355" actId="478"/>
          <ac:spMkLst>
            <pc:docMk/>
            <pc:sldMk cId="0" sldId="425"/>
            <ac:spMk id="227344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22:15.380" v="356" actId="1076"/>
          <ac:picMkLst>
            <pc:docMk/>
            <pc:sldMk cId="0" sldId="425"/>
            <ac:picMk id="227340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2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29"/>
        </pc:sldMkLst>
      </pc:sldChg>
      <pc:sldChg chg="modSp add mod">
        <pc:chgData name="Sidney Seckler" userId="73470fc2d5f88927" providerId="LiveId" clId="{B1E9112A-BFCC-48E7-8556-4567498392EF}" dt="2020-05-18T14:28:54.642" v="417" actId="1076"/>
        <pc:sldMkLst>
          <pc:docMk/>
          <pc:sldMk cId="0" sldId="430"/>
        </pc:sldMkLst>
        <pc:spChg chg="mod">
          <ac:chgData name="Sidney Seckler" userId="73470fc2d5f88927" providerId="LiveId" clId="{B1E9112A-BFCC-48E7-8556-4567498392EF}" dt="2020-05-18T14:28:20.942" v="412" actId="14100"/>
          <ac:spMkLst>
            <pc:docMk/>
            <pc:sldMk cId="0" sldId="430"/>
            <ac:spMk id="232450" creationId="{00000000-0000-0000-0000-000000000000}"/>
          </ac:spMkLst>
        </pc:spChg>
        <pc:graphicFrameChg chg="mod">
          <ac:chgData name="Sidney Seckler" userId="73470fc2d5f88927" providerId="LiveId" clId="{B1E9112A-BFCC-48E7-8556-4567498392EF}" dt="2020-05-18T14:28:54.642" v="417" actId="1076"/>
          <ac:graphicFrameMkLst>
            <pc:docMk/>
            <pc:sldMk cId="0" sldId="430"/>
            <ac:graphicFrameMk id="232451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33"/>
        </pc:sldMkLst>
      </pc:sldChg>
      <pc:sldChg chg="add">
        <pc:chgData name="Sidney Seckler" userId="73470fc2d5f88927" providerId="LiveId" clId="{B1E9112A-BFCC-48E7-8556-4567498392EF}" dt="2020-05-18T14:37:43.370" v="708"/>
        <pc:sldMkLst>
          <pc:docMk/>
          <pc:sldMk cId="0" sldId="434"/>
        </pc:sldMkLst>
      </pc:sldChg>
      <pc:sldChg chg="modSp add del mod">
        <pc:chgData name="Sidney Seckler" userId="73470fc2d5f88927" providerId="LiveId" clId="{B1E9112A-BFCC-48E7-8556-4567498392EF}" dt="2020-05-18T15:08:11.620" v="867" actId="1076"/>
        <pc:sldMkLst>
          <pc:docMk/>
          <pc:sldMk cId="0" sldId="435"/>
        </pc:sldMkLst>
        <pc:spChg chg="mod">
          <ac:chgData name="Sidney Seckler" userId="73470fc2d5f88927" providerId="LiveId" clId="{B1E9112A-BFCC-48E7-8556-4567498392EF}" dt="2020-05-18T15:08:11.620" v="867" actId="1076"/>
          <ac:spMkLst>
            <pc:docMk/>
            <pc:sldMk cId="0" sldId="435"/>
            <ac:spMk id="237570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40:22.533" v="747" actId="1076"/>
        <pc:sldMkLst>
          <pc:docMk/>
          <pc:sldMk cId="0" sldId="436"/>
        </pc:sldMkLst>
        <pc:spChg chg="mod">
          <ac:chgData name="Sidney Seckler" userId="73470fc2d5f88927" providerId="LiveId" clId="{B1E9112A-BFCC-48E7-8556-4567498392EF}" dt="2020-05-18T14:38:54.829" v="714" actId="1076"/>
          <ac:spMkLst>
            <pc:docMk/>
            <pc:sldMk cId="0" sldId="436"/>
            <ac:spMk id="23859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40:16.665" v="746" actId="1076"/>
          <ac:spMkLst>
            <pc:docMk/>
            <pc:sldMk cId="0" sldId="436"/>
            <ac:spMk id="23859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40:22.533" v="747" actId="1076"/>
          <ac:spMkLst>
            <pc:docMk/>
            <pc:sldMk cId="0" sldId="436"/>
            <ac:spMk id="238596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42:43.627" v="763" actId="1076"/>
        <pc:sldMkLst>
          <pc:docMk/>
          <pc:sldMk cId="0" sldId="437"/>
        </pc:sldMkLst>
        <pc:spChg chg="mod">
          <ac:chgData name="Sidney Seckler" userId="73470fc2d5f88927" providerId="LiveId" clId="{B1E9112A-BFCC-48E7-8556-4567498392EF}" dt="2020-05-18T14:42:43.627" v="763" actId="1076"/>
          <ac:spMkLst>
            <pc:docMk/>
            <pc:sldMk cId="0" sldId="437"/>
            <ac:spMk id="239618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43:03.814" v="769" actId="1076"/>
        <pc:sldMkLst>
          <pc:docMk/>
          <pc:sldMk cId="0" sldId="438"/>
        </pc:sldMkLst>
        <pc:spChg chg="mod">
          <ac:chgData name="Sidney Seckler" userId="73470fc2d5f88927" providerId="LiveId" clId="{B1E9112A-BFCC-48E7-8556-4567498392EF}" dt="2020-05-18T14:42:58.455" v="767" actId="1076"/>
          <ac:spMkLst>
            <pc:docMk/>
            <pc:sldMk cId="0" sldId="438"/>
            <ac:spMk id="240642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03.814" v="769" actId="1076"/>
          <ac:picMkLst>
            <pc:docMk/>
            <pc:sldMk cId="0" sldId="438"/>
            <ac:picMk id="240645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43:41.550" v="778" actId="1076"/>
        <pc:sldMkLst>
          <pc:docMk/>
          <pc:sldMk cId="0" sldId="439"/>
        </pc:sldMkLst>
        <pc:spChg chg="mod">
          <ac:chgData name="Sidney Seckler" userId="73470fc2d5f88927" providerId="LiveId" clId="{B1E9112A-BFCC-48E7-8556-4567498392EF}" dt="2020-05-18T14:43:37.239" v="776" actId="14100"/>
          <ac:spMkLst>
            <pc:docMk/>
            <pc:sldMk cId="0" sldId="439"/>
            <ac:spMk id="241666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41.550" v="778" actId="1076"/>
          <ac:picMkLst>
            <pc:docMk/>
            <pc:sldMk cId="0" sldId="439"/>
            <ac:picMk id="241669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3:39.910" v="777" actId="1076"/>
          <ac:picMkLst>
            <pc:docMk/>
            <pc:sldMk cId="0" sldId="439"/>
            <ac:picMk id="241671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44:48.543" v="800" actId="1076"/>
        <pc:sldMkLst>
          <pc:docMk/>
          <pc:sldMk cId="0" sldId="440"/>
        </pc:sldMkLst>
        <pc:spChg chg="mod">
          <ac:chgData name="Sidney Seckler" userId="73470fc2d5f88927" providerId="LiveId" clId="{B1E9112A-BFCC-48E7-8556-4567498392EF}" dt="2020-05-18T14:44:40.380" v="798" actId="14100"/>
          <ac:spMkLst>
            <pc:docMk/>
            <pc:sldMk cId="0" sldId="440"/>
            <ac:spMk id="24269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4:48.543" v="800" actId="1076"/>
          <ac:picMkLst>
            <pc:docMk/>
            <pc:sldMk cId="0" sldId="440"/>
            <ac:picMk id="242693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59:42.110" v="832" actId="14100"/>
        <pc:sldMkLst>
          <pc:docMk/>
          <pc:sldMk cId="0" sldId="444"/>
        </pc:sldMkLst>
        <pc:spChg chg="mod">
          <ac:chgData name="Sidney Seckler" userId="73470fc2d5f88927" providerId="LiveId" clId="{B1E9112A-BFCC-48E7-8556-4567498392EF}" dt="2020-05-18T14:59:42.110" v="832" actId="14100"/>
          <ac:spMkLst>
            <pc:docMk/>
            <pc:sldMk cId="0" sldId="444"/>
            <ac:spMk id="246786" creationId="{00000000-0000-0000-0000-000000000000}"/>
          </ac:spMkLst>
        </pc:spChg>
      </pc:sldChg>
      <pc:sldChg chg="addSp delSp modSp add del mod">
        <pc:chgData name="Sidney Seckler" userId="73470fc2d5f88927" providerId="LiveId" clId="{B1E9112A-BFCC-48E7-8556-4567498392EF}" dt="2020-05-18T15:05:47.970" v="861" actId="14100"/>
        <pc:sldMkLst>
          <pc:docMk/>
          <pc:sldMk cId="0" sldId="447"/>
        </pc:sldMkLst>
        <pc:spChg chg="mod">
          <ac:chgData name="Sidney Seckler" userId="73470fc2d5f88927" providerId="LiveId" clId="{B1E9112A-BFCC-48E7-8556-4567498392EF}" dt="2020-05-18T14:59:58.159" v="834" actId="14100"/>
          <ac:spMkLst>
            <pc:docMk/>
            <pc:sldMk cId="0" sldId="447"/>
            <ac:spMk id="249858" creationId="{00000000-0000-0000-0000-000000000000}"/>
          </ac:spMkLst>
        </pc:spChg>
        <pc:picChg chg="add mod">
          <ac:chgData name="Sidney Seckler" userId="73470fc2d5f88927" providerId="LiveId" clId="{B1E9112A-BFCC-48E7-8556-4567498392EF}" dt="2020-05-18T15:05:47.970" v="861" actId="14100"/>
          <ac:picMkLst>
            <pc:docMk/>
            <pc:sldMk cId="0" sldId="447"/>
            <ac:picMk id="3" creationId="{85A0A920-6EC3-4099-A547-A6CD1969E8DF}"/>
          </ac:picMkLst>
        </pc:picChg>
        <pc:picChg chg="del">
          <ac:chgData name="Sidney Seckler" userId="73470fc2d5f88927" providerId="LiveId" clId="{B1E9112A-BFCC-48E7-8556-4567498392EF}" dt="2020-05-18T15:04:07.597" v="847" actId="478"/>
          <ac:picMkLst>
            <pc:docMk/>
            <pc:sldMk cId="0" sldId="447"/>
            <ac:picMk id="249859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4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4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1"/>
        </pc:sldMkLst>
      </pc:sldChg>
      <pc:sldChg chg="add del">
        <pc:chgData name="Sidney Seckler" userId="73470fc2d5f88927" providerId="LiveId" clId="{B1E9112A-BFCC-48E7-8556-4567498392EF}" dt="2020-05-18T15:35:14.097" v="1094"/>
        <pc:sldMkLst>
          <pc:docMk/>
          <pc:sldMk cId="0" sldId="45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4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455"/>
        </pc:sldMkLst>
      </pc:sldChg>
      <pc:sldChg chg="addSp delSp modSp add mod ord">
        <pc:chgData name="Sidney Seckler" userId="73470fc2d5f88927" providerId="LiveId" clId="{B1E9112A-BFCC-48E7-8556-4567498392EF}" dt="2020-05-18T15:32:46.007" v="1088"/>
        <pc:sldMkLst>
          <pc:docMk/>
          <pc:sldMk cId="0" sldId="457"/>
        </pc:sldMkLst>
        <pc:spChg chg="add del mod">
          <ac:chgData name="Sidney Seckler" userId="73470fc2d5f88927" providerId="LiveId" clId="{B1E9112A-BFCC-48E7-8556-4567498392EF}" dt="2020-05-18T15:11:29.466" v="891" actId="478"/>
          <ac:spMkLst>
            <pc:docMk/>
            <pc:sldMk cId="0" sldId="457"/>
            <ac:spMk id="3" creationId="{BE203D29-C790-4ABA-9E8D-325EBAB59C6B}"/>
          </ac:spMkLst>
        </pc:spChg>
        <pc:spChg chg="add mod">
          <ac:chgData name="Sidney Seckler" userId="73470fc2d5f88927" providerId="LiveId" clId="{B1E9112A-BFCC-48E7-8556-4567498392EF}" dt="2020-05-18T15:22:17.288" v="1017" actId="20577"/>
          <ac:spMkLst>
            <pc:docMk/>
            <pc:sldMk cId="0" sldId="457"/>
            <ac:spMk id="8" creationId="{5403BA1C-1E32-4A4B-B215-15F9ADD12DEB}"/>
          </ac:spMkLst>
        </pc:spChg>
        <pc:spChg chg="del">
          <ac:chgData name="Sidney Seckler" userId="73470fc2d5f88927" providerId="LiveId" clId="{B1E9112A-BFCC-48E7-8556-4567498392EF}" dt="2020-05-18T15:11:26.610" v="890" actId="478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32:06.466" v="1086" actId="20577"/>
          <ac:spMkLst>
            <pc:docMk/>
            <pc:sldMk cId="0" sldId="457"/>
            <ac:spMk id="270341" creationId="{00000000-0000-0000-0000-000000000000}"/>
          </ac:spMkLst>
        </pc:spChg>
        <pc:picChg chg="add del mod">
          <ac:chgData name="Sidney Seckler" userId="73470fc2d5f88927" providerId="LiveId" clId="{B1E9112A-BFCC-48E7-8556-4567498392EF}" dt="2020-05-18T15:26:43.417" v="1059" actId="478"/>
          <ac:picMkLst>
            <pc:docMk/>
            <pc:sldMk cId="0" sldId="457"/>
            <ac:picMk id="5" creationId="{3978B959-DBE8-4A6F-9EF7-E4FF1303F19E}"/>
          </ac:picMkLst>
        </pc:picChg>
        <pc:picChg chg="mod">
          <ac:chgData name="Sidney Seckler" userId="73470fc2d5f88927" providerId="LiveId" clId="{B1E9112A-BFCC-48E7-8556-4567498392EF}" dt="2020-05-18T15:27:06.028" v="1064" actId="14100"/>
          <ac:picMkLst>
            <pc:docMk/>
            <pc:sldMk cId="0" sldId="457"/>
            <ac:picMk id="6" creationId="{0521F703-5EE1-4418-A333-881C7EDD65C1}"/>
          </ac:picMkLst>
        </pc:picChg>
        <pc:picChg chg="del">
          <ac:chgData name="Sidney Seckler" userId="73470fc2d5f88927" providerId="LiveId" clId="{B1E9112A-BFCC-48E7-8556-4567498392EF}" dt="2020-05-18T15:11:39.062" v="893" actId="478"/>
          <ac:picMkLst>
            <pc:docMk/>
            <pc:sldMk cId="0" sldId="457"/>
            <ac:picMk id="60418" creationId="{00000000-0000-0000-0000-000000000000}"/>
          </ac:picMkLst>
        </pc:picChg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0" sldId="458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0" sldId="460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0" sldId="461"/>
        </pc:sldMkLst>
      </pc:sldChg>
      <pc:sldChg chg="add">
        <pc:chgData name="Sidney Seckler" userId="73470fc2d5f88927" providerId="LiveId" clId="{B1E9112A-BFCC-48E7-8556-4567498392EF}" dt="2020-05-18T15:52:57.397" v="1146"/>
        <pc:sldMkLst>
          <pc:docMk/>
          <pc:sldMk cId="0" sldId="462"/>
        </pc:sldMkLst>
      </pc:sldChg>
      <pc:sldChg chg="add">
        <pc:chgData name="Sidney Seckler" userId="73470fc2d5f88927" providerId="LiveId" clId="{B1E9112A-BFCC-48E7-8556-4567498392EF}" dt="2020-05-18T15:54:56.836" v="1178"/>
        <pc:sldMkLst>
          <pc:docMk/>
          <pc:sldMk cId="0" sldId="46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886839313" sldId="463"/>
        </pc:sldMkLst>
      </pc:sldChg>
      <pc:sldChg chg="modSp add mod setBg">
        <pc:chgData name="Sidney Seckler" userId="73470fc2d5f88927" providerId="LiveId" clId="{B1E9112A-BFCC-48E7-8556-4567498392EF}" dt="2020-05-18T16:15:48.019" v="1209" actId="1076"/>
        <pc:sldMkLst>
          <pc:docMk/>
          <pc:sldMk cId="0" sldId="464"/>
        </pc:sldMkLst>
        <pc:spChg chg="mod">
          <ac:chgData name="Sidney Seckler" userId="73470fc2d5f88927" providerId="LiveId" clId="{B1E9112A-BFCC-48E7-8556-4567498392EF}" dt="2020-05-18T16:15:48.019" v="1209" actId="1076"/>
          <ac:spMkLst>
            <pc:docMk/>
            <pc:sldMk cId="0" sldId="464"/>
            <ac:spMk id="2672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06.703" v="1203" actId="1076"/>
          <ac:spMkLst>
            <pc:docMk/>
            <pc:sldMk cId="0" sldId="464"/>
            <ac:spMk id="26726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15.347" v="1204" actId="947"/>
          <ac:spMkLst>
            <pc:docMk/>
            <pc:sldMk cId="0" sldId="464"/>
            <ac:spMk id="26726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29.112" v="1206" actId="947"/>
          <ac:spMkLst>
            <pc:docMk/>
            <pc:sldMk cId="0" sldId="464"/>
            <ac:spMk id="26726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39.704" v="1208" actId="947"/>
          <ac:spMkLst>
            <pc:docMk/>
            <pc:sldMk cId="0" sldId="464"/>
            <ac:spMk id="267270" creationId="{00000000-0000-0000-0000-000000000000}"/>
          </ac:spMkLst>
        </pc:spChg>
      </pc:sldChg>
      <pc:sldChg chg="addSp delSp modSp add mod">
        <pc:chgData name="Sidney Seckler" userId="73470fc2d5f88927" providerId="LiveId" clId="{B1E9112A-BFCC-48E7-8556-4567498392EF}" dt="2020-05-18T16:16:32.048" v="1217"/>
        <pc:sldMkLst>
          <pc:docMk/>
          <pc:sldMk cId="0" sldId="465"/>
        </pc:sldMkLst>
        <pc:spChg chg="add del mod">
          <ac:chgData name="Sidney Seckler" userId="73470fc2d5f88927" providerId="LiveId" clId="{B1E9112A-BFCC-48E7-8556-4567498392EF}" dt="2020-05-18T16:15:58.597" v="1211" actId="478"/>
          <ac:spMkLst>
            <pc:docMk/>
            <pc:sldMk cId="0" sldId="465"/>
            <ac:spMk id="3" creationId="{B9A0A38A-F548-42F9-9CEB-A517664D6A8D}"/>
          </ac:spMkLst>
        </pc:spChg>
        <pc:spChg chg="add mod">
          <ac:chgData name="Sidney Seckler" userId="73470fc2d5f88927" providerId="LiveId" clId="{B1E9112A-BFCC-48E7-8556-4567498392EF}" dt="2020-05-18T16:15:59.917" v="1212"/>
          <ac:spMkLst>
            <pc:docMk/>
            <pc:sldMk cId="0" sldId="465"/>
            <ac:spMk id="7" creationId="{60FE9587-7D13-46B9-A557-E4F382ED7AC1}"/>
          </ac:spMkLst>
        </pc:spChg>
        <pc:spChg chg="del">
          <ac:chgData name="Sidney Seckler" userId="73470fc2d5f88927" providerId="LiveId" clId="{B1E9112A-BFCC-48E7-8556-4567498392EF}" dt="2020-05-18T16:15:55.823" v="1210" actId="478"/>
          <ac:spMkLst>
            <pc:docMk/>
            <pc:sldMk cId="0" sldId="465"/>
            <ac:spMk id="268290" creationId="{00000000-0000-0000-0000-000000000000}"/>
          </ac:spMkLst>
        </pc:spChg>
        <pc:graphicFrameChg chg="mod">
          <ac:chgData name="Sidney Seckler" userId="73470fc2d5f88927" providerId="LiveId" clId="{B1E9112A-BFCC-48E7-8556-4567498392EF}" dt="2020-05-18T16:16:32.048" v="1217"/>
          <ac:graphicFrameMkLst>
            <pc:docMk/>
            <pc:sldMk cId="0" sldId="465"/>
            <ac:graphicFrameMk id="268291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41106671" sldId="465"/>
        </pc:sldMkLst>
      </pc:sldChg>
      <pc:sldChg chg="modSp add mod">
        <pc:chgData name="Sidney Seckler" userId="73470fc2d5f88927" providerId="LiveId" clId="{B1E9112A-BFCC-48E7-8556-4567498392EF}" dt="2020-05-18T16:19:03.254" v="1252" actId="947"/>
        <pc:sldMkLst>
          <pc:docMk/>
          <pc:sldMk cId="0" sldId="467"/>
        </pc:sldMkLst>
        <pc:spChg chg="mod">
          <ac:chgData name="Sidney Seckler" userId="73470fc2d5f88927" providerId="LiveId" clId="{B1E9112A-BFCC-48E7-8556-4567498392EF}" dt="2020-05-18T16:19:03.254" v="1252" actId="947"/>
          <ac:spMkLst>
            <pc:docMk/>
            <pc:sldMk cId="0" sldId="467"/>
            <ac:spMk id="27033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8:32.454" v="1245" actId="27636"/>
          <ac:spMkLst>
            <pc:docMk/>
            <pc:sldMk cId="0" sldId="467"/>
            <ac:spMk id="270340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09069003" sldId="467"/>
        </pc:sldMkLst>
      </pc:sldChg>
      <pc:sldChg chg="delSp modSp add mod">
        <pc:chgData name="Sidney Seckler" userId="73470fc2d5f88927" providerId="LiveId" clId="{B1E9112A-BFCC-48E7-8556-4567498392EF}" dt="2020-05-18T17:10:36.055" v="1508" actId="1076"/>
        <pc:sldMkLst>
          <pc:docMk/>
          <pc:sldMk cId="0" sldId="468"/>
        </pc:sldMkLst>
        <pc:picChg chg="mod">
          <ac:chgData name="Sidney Seckler" userId="73470fc2d5f88927" providerId="LiveId" clId="{B1E9112A-BFCC-48E7-8556-4567498392EF}" dt="2020-05-18T17:10:36.055" v="1508" actId="1076"/>
          <ac:picMkLst>
            <pc:docMk/>
            <pc:sldMk cId="0" sldId="468"/>
            <ac:picMk id="2" creationId="{E6A863A0-F284-4243-98CB-345DF2F1B215}"/>
          </ac:picMkLst>
        </pc:picChg>
        <pc:picChg chg="del mod">
          <ac:chgData name="Sidney Seckler" userId="73470fc2d5f88927" providerId="LiveId" clId="{B1E9112A-BFCC-48E7-8556-4567498392EF}" dt="2020-05-18T17:09:43.549" v="1503" actId="478"/>
          <ac:picMkLst>
            <pc:docMk/>
            <pc:sldMk cId="0" sldId="468"/>
            <ac:picMk id="271362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435543595" sldId="468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0" sldId="46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683665882" sldId="469"/>
        </pc:sldMkLst>
      </pc:sldChg>
      <pc:sldChg chg="addSp delSp modSp add mod">
        <pc:chgData name="Sidney Seckler" userId="73470fc2d5f88927" providerId="LiveId" clId="{B1E9112A-BFCC-48E7-8556-4567498392EF}" dt="2020-05-18T16:22:27.143" v="1325" actId="27636"/>
        <pc:sldMkLst>
          <pc:docMk/>
          <pc:sldMk cId="0" sldId="470"/>
        </pc:sldMkLst>
        <pc:spChg chg="mod">
          <ac:chgData name="Sidney Seckler" userId="73470fc2d5f88927" providerId="LiveId" clId="{B1E9112A-BFCC-48E7-8556-4567498392EF}" dt="2020-05-18T16:22:27.143" v="1325" actId="27636"/>
          <ac:spMkLst>
            <pc:docMk/>
            <pc:sldMk cId="0" sldId="470"/>
            <ac:spMk id="2734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9:30.049" v="1262" actId="27636"/>
          <ac:spMkLst>
            <pc:docMk/>
            <pc:sldMk cId="0" sldId="470"/>
            <ac:spMk id="273420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19:46.501" v="1287" actId="14100"/>
          <ac:spMkLst>
            <pc:docMk/>
            <pc:sldMk cId="0" sldId="470"/>
            <ac:spMk id="273421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1:05.564" v="1307" actId="1076"/>
          <ac:spMkLst>
            <pc:docMk/>
            <pc:sldMk cId="0" sldId="470"/>
            <ac:spMk id="273423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512694354" sldId="470"/>
        </pc:sldMkLst>
      </pc:sldChg>
      <pc:sldChg chg="addSp delSp modSp add mod">
        <pc:chgData name="Sidney Seckler" userId="73470fc2d5f88927" providerId="LiveId" clId="{B1E9112A-BFCC-48E7-8556-4567498392EF}" dt="2020-05-18T16:22:46.775" v="1329" actId="1076"/>
        <pc:sldMkLst>
          <pc:docMk/>
          <pc:sldMk cId="0" sldId="471"/>
        </pc:sldMkLst>
        <pc:spChg chg="mod">
          <ac:chgData name="Sidney Seckler" userId="73470fc2d5f88927" providerId="LiveId" clId="{B1E9112A-BFCC-48E7-8556-4567498392EF}" dt="2020-05-18T16:22:34.561" v="1327" actId="27636"/>
          <ac:spMkLst>
            <pc:docMk/>
            <pc:sldMk cId="0" sldId="471"/>
            <ac:spMk id="274434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36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38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3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1:12.003" v="1309" actId="27636"/>
          <ac:spMkLst>
            <pc:docMk/>
            <pc:sldMk cId="0" sldId="471"/>
            <ac:spMk id="274440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41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43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2:40.604" v="1328" actId="1076"/>
          <ac:spMkLst>
            <pc:docMk/>
            <pc:sldMk cId="0" sldId="471"/>
            <ac:spMk id="274445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46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2:00.298" v="1321" actId="1076"/>
          <ac:spMkLst>
            <pc:docMk/>
            <pc:sldMk cId="0" sldId="471"/>
            <ac:spMk id="274447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17.050" v="1310" actId="478"/>
          <ac:spMkLst>
            <pc:docMk/>
            <pc:sldMk cId="0" sldId="471"/>
            <ac:spMk id="27444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2:46.775" v="1329" actId="1076"/>
          <ac:spMkLst>
            <pc:docMk/>
            <pc:sldMk cId="0" sldId="471"/>
            <ac:spMk id="274449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50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1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81429350" sldId="471"/>
        </pc:sldMkLst>
      </pc:sldChg>
      <pc:sldChg chg="modSp add mod">
        <pc:chgData name="Sidney Seckler" userId="73470fc2d5f88927" providerId="LiveId" clId="{B1E9112A-BFCC-48E7-8556-4567498392EF}" dt="2020-05-18T16:23:22.830" v="1337" actId="14100"/>
        <pc:sldMkLst>
          <pc:docMk/>
          <pc:sldMk cId="0" sldId="472"/>
        </pc:sldMkLst>
        <pc:spChg chg="mod">
          <ac:chgData name="Sidney Seckler" userId="73470fc2d5f88927" providerId="LiveId" clId="{B1E9112A-BFCC-48E7-8556-4567498392EF}" dt="2020-05-18T16:22:55.408" v="1330" actId="108"/>
          <ac:spMkLst>
            <pc:docMk/>
            <pc:sldMk cId="0" sldId="472"/>
            <ac:spMk id="2754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22.830" v="1337" actId="14100"/>
          <ac:spMkLst>
            <pc:docMk/>
            <pc:sldMk cId="0" sldId="472"/>
            <ac:spMk id="27546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6" creationId="{00000000-0000-0000-0000-000000000000}"/>
          </ac:spMkLst>
        </pc:spChg>
        <pc:grpChg chg="mod">
          <ac:chgData name="Sidney Seckler" userId="73470fc2d5f88927" providerId="LiveId" clId="{B1E9112A-BFCC-48E7-8556-4567498392EF}" dt="2020-05-18T16:23:03.111" v="1332" actId="1076"/>
          <ac:grpSpMkLst>
            <pc:docMk/>
            <pc:sldMk cId="0" sldId="472"/>
            <ac:grpSpMk id="275498" creationId="{00000000-0000-0000-0000-000000000000}"/>
          </ac:grpSpMkLst>
        </pc:gr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940988757" sldId="472"/>
        </pc:sldMkLst>
      </pc:sldChg>
      <pc:sldChg chg="addSp delSp modSp add mod">
        <pc:chgData name="Sidney Seckler" userId="73470fc2d5f88927" providerId="LiveId" clId="{B1E9112A-BFCC-48E7-8556-4567498392EF}" dt="2020-05-18T16:25:56.889" v="1370" actId="1076"/>
        <pc:sldMkLst>
          <pc:docMk/>
          <pc:sldMk cId="0" sldId="473"/>
        </pc:sldMkLst>
        <pc:spChg chg="mod">
          <ac:chgData name="Sidney Seckler" userId="73470fc2d5f88927" providerId="LiveId" clId="{B1E9112A-BFCC-48E7-8556-4567498392EF}" dt="2020-05-18T16:24:41.924" v="1352" actId="27636"/>
          <ac:spMkLst>
            <pc:docMk/>
            <pc:sldMk cId="0" sldId="473"/>
            <ac:spMk id="27648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26.533" v="1363" actId="1076"/>
          <ac:spMkLst>
            <pc:docMk/>
            <pc:sldMk cId="0" sldId="473"/>
            <ac:spMk id="276497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33.379" v="1365" actId="1076"/>
          <ac:spMkLst>
            <pc:docMk/>
            <pc:sldMk cId="0" sldId="473"/>
            <ac:spMk id="276499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50.594" v="1369" actId="14100"/>
          <ac:spMkLst>
            <pc:docMk/>
            <pc:sldMk cId="0" sldId="473"/>
            <ac:spMk id="276501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56.889" v="1370" actId="1076"/>
          <ac:spMkLst>
            <pc:docMk/>
            <pc:sldMk cId="0" sldId="473"/>
            <ac:spMk id="276503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1E9112A-BFCC-48E7-8556-4567498392EF}" dt="2020-05-18T16:27:20.940" v="1388" actId="1076"/>
        <pc:sldMkLst>
          <pc:docMk/>
          <pc:sldMk cId="0" sldId="474"/>
        </pc:sldMkLst>
        <pc:spChg chg="mod">
          <ac:chgData name="Sidney Seckler" userId="73470fc2d5f88927" providerId="LiveId" clId="{B1E9112A-BFCC-48E7-8556-4567498392EF}" dt="2020-05-18T16:26:20.660" v="1375" actId="1076"/>
          <ac:spMkLst>
            <pc:docMk/>
            <pc:sldMk cId="0" sldId="474"/>
            <ac:spMk id="277506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6:50.971" v="1382" actId="1076"/>
          <ac:spMkLst>
            <pc:docMk/>
            <pc:sldMk cId="0" sldId="474"/>
            <ac:spMk id="2775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7:20.940" v="1388" actId="1076"/>
          <ac:spMkLst>
            <pc:docMk/>
            <pc:sldMk cId="0" sldId="474"/>
            <ac:spMk id="277528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4"/>
            <ac:graphicFrameMk id="2" creationId="{00000000-0000-0000-0000-000000000000}"/>
          </ac:graphicFrameMkLst>
        </pc:graphicFrameChg>
      </pc:sldChg>
      <pc:sldChg chg="modSp add mod">
        <pc:chgData name="Sidney Seckler" userId="73470fc2d5f88927" providerId="LiveId" clId="{B1E9112A-BFCC-48E7-8556-4567498392EF}" dt="2020-05-18T16:28:43.909" v="1400" actId="14100"/>
        <pc:sldMkLst>
          <pc:docMk/>
          <pc:sldMk cId="0" sldId="475"/>
        </pc:sldMkLst>
        <pc:spChg chg="mod">
          <ac:chgData name="Sidney Seckler" userId="73470fc2d5f88927" providerId="LiveId" clId="{B1E9112A-BFCC-48E7-8556-4567498392EF}" dt="2020-05-18T16:28:43.909" v="1400" actId="14100"/>
          <ac:spMkLst>
            <pc:docMk/>
            <pc:sldMk cId="0" sldId="475"/>
            <ac:spMk id="2785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8:34.708" v="1399" actId="1076"/>
          <ac:spMkLst>
            <pc:docMk/>
            <pc:sldMk cId="0" sldId="475"/>
            <ac:spMk id="27854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7:38.657" v="1390" actId="108"/>
          <ac:spMkLst>
            <pc:docMk/>
            <pc:sldMk cId="0" sldId="475"/>
            <ac:spMk id="27854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8:28.282" v="1398" actId="947"/>
          <ac:spMkLst>
            <pc:docMk/>
            <pc:sldMk cId="0" sldId="475"/>
            <ac:spMk id="278548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10940066" sldId="475"/>
        </pc:sldMkLst>
      </pc:sldChg>
      <pc:sldChg chg="addSp delSp modSp add mod">
        <pc:chgData name="Sidney Seckler" userId="73470fc2d5f88927" providerId="LiveId" clId="{B1E9112A-BFCC-48E7-8556-4567498392EF}" dt="2020-05-18T16:31:42.751" v="1440" actId="1076"/>
        <pc:sldMkLst>
          <pc:docMk/>
          <pc:sldMk cId="0" sldId="476"/>
        </pc:sldMkLst>
        <pc:spChg chg="add mod">
          <ac:chgData name="Sidney Seckler" userId="73470fc2d5f88927" providerId="LiveId" clId="{B1E9112A-BFCC-48E7-8556-4567498392EF}" dt="2020-05-18T16:30:06.032" v="1422" actId="14100"/>
          <ac:spMkLst>
            <pc:docMk/>
            <pc:sldMk cId="0" sldId="476"/>
            <ac:spMk id="29" creationId="{35253DDA-334A-4418-A7EE-9F61929CD8F8}"/>
          </ac:spMkLst>
        </pc:spChg>
        <pc:spChg chg="mod">
          <ac:chgData name="Sidney Seckler" userId="73470fc2d5f88927" providerId="LiveId" clId="{B1E9112A-BFCC-48E7-8556-4567498392EF}" dt="2020-05-18T16:30:32.980" v="1426" actId="14100"/>
          <ac:spMkLst>
            <pc:docMk/>
            <pc:sldMk cId="0" sldId="476"/>
            <ac:spMk id="279569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6:29:11.425" v="1405" actId="478"/>
          <ac:spMkLst>
            <pc:docMk/>
            <pc:sldMk cId="0" sldId="476"/>
            <ac:spMk id="279570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31:33.487" v="1437" actId="1076"/>
          <ac:spMkLst>
            <pc:docMk/>
            <pc:sldMk cId="0" sldId="476"/>
            <ac:spMk id="27957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31:42.751" v="1440" actId="1076"/>
          <ac:spMkLst>
            <pc:docMk/>
            <pc:sldMk cId="0" sldId="476"/>
            <ac:spMk id="279574" creationId="{00000000-0000-0000-0000-000000000000}"/>
          </ac:spMkLst>
        </pc:spChg>
        <pc:spChg chg="add del mod">
          <ac:chgData name="Sidney Seckler" userId="73470fc2d5f88927" providerId="LiveId" clId="{B1E9112A-BFCC-48E7-8556-4567498392EF}" dt="2020-05-18T16:31:29.845" v="1436" actId="478"/>
          <ac:spMkLst>
            <pc:docMk/>
            <pc:sldMk cId="0" sldId="476"/>
            <ac:spMk id="279576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6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268903586" sldId="476"/>
        </pc:sldMkLst>
      </pc:sldChg>
      <pc:sldChg chg="addSp delSp modSp add mod">
        <pc:chgData name="Sidney Seckler" userId="73470fc2d5f88927" providerId="LiveId" clId="{B1E9112A-BFCC-48E7-8556-4567498392EF}" dt="2020-05-18T16:31:18.613" v="1435" actId="14100"/>
        <pc:sldMkLst>
          <pc:docMk/>
          <pc:sldMk cId="0" sldId="477"/>
        </pc:sldMkLst>
        <pc:spChg chg="add mod">
          <ac:chgData name="Sidney Seckler" userId="73470fc2d5f88927" providerId="LiveId" clId="{B1E9112A-BFCC-48E7-8556-4567498392EF}" dt="2020-05-18T16:30:51.082" v="1429"/>
          <ac:spMkLst>
            <pc:docMk/>
            <pc:sldMk cId="0" sldId="477"/>
            <ac:spMk id="24" creationId="{F753070A-345D-4062-BEC1-088E689A51C5}"/>
          </ac:spMkLst>
        </pc:spChg>
        <pc:spChg chg="add mod">
          <ac:chgData name="Sidney Seckler" userId="73470fc2d5f88927" providerId="LiveId" clId="{B1E9112A-BFCC-48E7-8556-4567498392EF}" dt="2020-05-18T16:31:07.537" v="1432" actId="1076"/>
          <ac:spMkLst>
            <pc:docMk/>
            <pc:sldMk cId="0" sldId="477"/>
            <ac:spMk id="25" creationId="{5299F36C-C12C-4496-9BCC-399A69CE64FE}"/>
          </ac:spMkLst>
        </pc:spChg>
        <pc:spChg chg="mod">
          <ac:chgData name="Sidney Seckler" userId="73470fc2d5f88927" providerId="LiveId" clId="{B1E9112A-BFCC-48E7-8556-4567498392EF}" dt="2020-05-18T16:30:37.956" v="1427" actId="108"/>
          <ac:spMkLst>
            <pc:docMk/>
            <pc:sldMk cId="0" sldId="477"/>
            <ac:spMk id="280591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30:42.207" v="1428" actId="478"/>
          <ac:spMkLst>
            <pc:docMk/>
            <pc:sldMk cId="0" sldId="477"/>
            <ac:spMk id="28059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31:18.613" v="1435" actId="14100"/>
          <ac:spMkLst>
            <pc:docMk/>
            <pc:sldMk cId="0" sldId="477"/>
            <ac:spMk id="280599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7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35107220" sldId="477"/>
        </pc:sldMkLst>
      </pc:sldChg>
      <pc:sldChg chg="addSp delSp modSp add mod">
        <pc:chgData name="Sidney Seckler" userId="73470fc2d5f88927" providerId="LiveId" clId="{B1E9112A-BFCC-48E7-8556-4567498392EF}" dt="2020-05-18T16:57:42.644" v="1451" actId="1076"/>
        <pc:sldMkLst>
          <pc:docMk/>
          <pc:sldMk cId="0" sldId="478"/>
        </pc:sldMkLst>
        <pc:spChg chg="mod">
          <ac:chgData name="Sidney Seckler" userId="73470fc2d5f88927" providerId="LiveId" clId="{B1E9112A-BFCC-48E7-8556-4567498392EF}" dt="2020-05-18T16:57:07.861" v="1442" actId="27636"/>
          <ac:spMkLst>
            <pc:docMk/>
            <pc:sldMk cId="0" sldId="478"/>
            <ac:spMk id="28160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57:17.330" v="1444" actId="14100"/>
          <ac:spMkLst>
            <pc:docMk/>
            <pc:sldMk cId="0" sldId="478"/>
            <ac:spMk id="28161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57:42.644" v="1451" actId="1076"/>
          <ac:spMkLst>
            <pc:docMk/>
            <pc:sldMk cId="0" sldId="478"/>
            <ac:spMk id="281620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8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023873278" sldId="478"/>
        </pc:sldMkLst>
      </pc:sldChg>
      <pc:sldChg chg="addSp delSp modSp add mod">
        <pc:chgData name="Sidney Seckler" userId="73470fc2d5f88927" providerId="LiveId" clId="{B1E9112A-BFCC-48E7-8556-4567498392EF}" dt="2020-05-18T16:58:52.673" v="1462" actId="1076"/>
        <pc:sldMkLst>
          <pc:docMk/>
          <pc:sldMk cId="0" sldId="479"/>
        </pc:sldMkLst>
        <pc:spChg chg="mod">
          <ac:chgData name="Sidney Seckler" userId="73470fc2d5f88927" providerId="LiveId" clId="{B1E9112A-BFCC-48E7-8556-4567498392EF}" dt="2020-05-18T16:57:55.478" v="1453" actId="27636"/>
          <ac:spMkLst>
            <pc:docMk/>
            <pc:sldMk cId="0" sldId="479"/>
            <ac:spMk id="282626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58:52.673" v="1462" actId="1076"/>
          <ac:spMkLst>
            <pc:docMk/>
            <pc:sldMk cId="0" sldId="479"/>
            <ac:spMk id="28264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58:39.098" v="1458" actId="947"/>
          <ac:spMkLst>
            <pc:docMk/>
            <pc:sldMk cId="0" sldId="479"/>
            <ac:spMk id="282644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9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23308552" sldId="479"/>
        </pc:sldMkLst>
      </pc:sldChg>
      <pc:sldChg chg="addSp delSp modSp add mod">
        <pc:chgData name="Sidney Seckler" userId="73470fc2d5f88927" providerId="LiveId" clId="{B1E9112A-BFCC-48E7-8556-4567498392EF}" dt="2020-05-18T17:01:26.644" v="1488" actId="1076"/>
        <pc:sldMkLst>
          <pc:docMk/>
          <pc:sldMk cId="0" sldId="480"/>
        </pc:sldMkLst>
        <pc:spChg chg="mod">
          <ac:chgData name="Sidney Seckler" userId="73470fc2d5f88927" providerId="LiveId" clId="{B1E9112A-BFCC-48E7-8556-4567498392EF}" dt="2020-05-18T16:59:05.673" v="1464" actId="27636"/>
          <ac:spMkLst>
            <pc:docMk/>
            <pc:sldMk cId="0" sldId="480"/>
            <ac:spMk id="28365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59:35.499" v="1468" actId="1076"/>
          <ac:spMkLst>
            <pc:docMk/>
            <pc:sldMk cId="0" sldId="480"/>
            <ac:spMk id="283665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1:26.644" v="1488" actId="1076"/>
          <ac:spMkLst>
            <pc:docMk/>
            <pc:sldMk cId="0" sldId="480"/>
            <ac:spMk id="2836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7:01:02.099" v="1481" actId="947"/>
          <ac:spMkLst>
            <pc:docMk/>
            <pc:sldMk cId="0" sldId="480"/>
            <ac:spMk id="283668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0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500828701" sldId="480"/>
        </pc:sldMkLst>
      </pc:sldChg>
      <pc:sldChg chg="addSp delSp modSp add mod">
        <pc:chgData name="Sidney Seckler" userId="73470fc2d5f88927" providerId="LiveId" clId="{B1E9112A-BFCC-48E7-8556-4567498392EF}" dt="2020-05-18T17:02:26.253" v="1502" actId="1076"/>
        <pc:sldMkLst>
          <pc:docMk/>
          <pc:sldMk cId="0" sldId="481"/>
        </pc:sldMkLst>
        <pc:spChg chg="mod">
          <ac:chgData name="Sidney Seckler" userId="73470fc2d5f88927" providerId="LiveId" clId="{B1E9112A-BFCC-48E7-8556-4567498392EF}" dt="2020-05-18T17:01:37.392" v="1489" actId="108"/>
          <ac:spMkLst>
            <pc:docMk/>
            <pc:sldMk cId="0" sldId="481"/>
            <ac:spMk id="284674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2:26.253" v="1502" actId="1076"/>
          <ac:spMkLst>
            <pc:docMk/>
            <pc:sldMk cId="0" sldId="481"/>
            <ac:spMk id="28469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2:15.048" v="1499" actId="1076"/>
          <ac:spMkLst>
            <pc:docMk/>
            <pc:sldMk cId="0" sldId="481"/>
            <ac:spMk id="284693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1:58.221" v="1494" actId="1076"/>
          <ac:spMkLst>
            <pc:docMk/>
            <pc:sldMk cId="0" sldId="481"/>
            <ac:spMk id="284694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1:50.127" v="1492" actId="1076"/>
          <ac:spMkLst>
            <pc:docMk/>
            <pc:sldMk cId="0" sldId="481"/>
            <ac:spMk id="284695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8" creationId="{00000000-0000-0000-0000-000000000000}"/>
          </ac:graphicFrameMkLst>
        </pc:graphicFrameChg>
      </pc:sldChg>
      <pc:sldChg chg="modSp add del">
        <pc:chgData name="Sidney Seckler" userId="73470fc2d5f88927" providerId="LiveId" clId="{B1E9112A-BFCC-48E7-8556-4567498392EF}" dt="2020-05-18T16:24:21.634" v="1348" actId="47"/>
        <pc:sldMkLst>
          <pc:docMk/>
          <pc:sldMk cId="0" sldId="482"/>
        </pc:sldMkLst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92" creationId="{00000000-0000-0000-0000-000000000000}"/>
          </ac:spMkLst>
        </pc:s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0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2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4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6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802" creationId="{00000000-0000-0000-0000-000000000000}"/>
          </ac:grpSpMkLst>
        </pc:gr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04492499" sldId="482"/>
        </pc:sldMkLst>
      </pc:sldChg>
      <pc:sldChg chg="add del">
        <pc:chgData name="Sidney Seckler" userId="73470fc2d5f88927" providerId="LiveId" clId="{B1E9112A-BFCC-48E7-8556-4567498392EF}" dt="2020-05-18T16:24:25.067" v="1349" actId="47"/>
        <pc:sldMkLst>
          <pc:docMk/>
          <pc:sldMk cId="0" sldId="48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490447822" sldId="483"/>
        </pc:sldMkLst>
      </pc:sldChg>
      <pc:sldChg chg="add del">
        <pc:chgData name="Sidney Seckler" userId="73470fc2d5f88927" providerId="LiveId" clId="{B1E9112A-BFCC-48E7-8556-4567498392EF}" dt="2020-05-18T16:24:27.208" v="1350" actId="47"/>
        <pc:sldMkLst>
          <pc:docMk/>
          <pc:sldMk cId="0" sldId="48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29141679" sldId="48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831420623" sldId="485"/>
        </pc:sldMkLst>
      </pc:sldChg>
      <pc:sldChg chg="modSp add mod">
        <pc:chgData name="Sidney Seckler" userId="73470fc2d5f88927" providerId="LiveId" clId="{B1E9112A-BFCC-48E7-8556-4567498392EF}" dt="2020-05-18T14:23:21.615" v="372" actId="1076"/>
        <pc:sldMkLst>
          <pc:docMk/>
          <pc:sldMk cId="0" sldId="487"/>
        </pc:sldMkLst>
        <pc:spChg chg="mod">
          <ac:chgData name="Sidney Seckler" userId="73470fc2d5f88927" providerId="LiveId" clId="{B1E9112A-BFCC-48E7-8556-4567498392EF}" dt="2020-05-18T14:22:35.807" v="359" actId="14100"/>
          <ac:spMkLst>
            <pc:docMk/>
            <pc:sldMk cId="0" sldId="487"/>
            <ac:spMk id="2949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2:46.209" v="362" actId="12"/>
          <ac:spMkLst>
            <pc:docMk/>
            <pc:sldMk cId="0" sldId="487"/>
            <ac:spMk id="2949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3:11.703" v="369" actId="14100"/>
          <ac:spMkLst>
            <pc:docMk/>
            <pc:sldMk cId="0" sldId="487"/>
            <ac:spMk id="2949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3:14.548" v="370" actId="1076"/>
          <ac:spMkLst>
            <pc:docMk/>
            <pc:sldMk cId="0" sldId="487"/>
            <ac:spMk id="294927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23:21.615" v="372" actId="1076"/>
          <ac:picMkLst>
            <pc:docMk/>
            <pc:sldMk cId="0" sldId="487"/>
            <ac:picMk id="8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976506698" sldId="49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860176865" sldId="49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40869401" sldId="49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15124760" sldId="49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30080003" sldId="49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624033174" sldId="50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425701995" sldId="50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1128201" sldId="50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620380204" sldId="50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604572278" sldId="505"/>
        </pc:sldMkLst>
      </pc:sldChg>
      <pc:sldChg chg="add">
        <pc:chgData name="Sidney Seckler" userId="73470fc2d5f88927" providerId="LiveId" clId="{B1E9112A-BFCC-48E7-8556-4567498392EF}" dt="2020-05-18T14:06:43.923" v="227"/>
        <pc:sldMkLst>
          <pc:docMk/>
          <pc:sldMk cId="0" sldId="507"/>
        </pc:sldMkLst>
      </pc:sldChg>
      <pc:sldChg chg="modSp add mod">
        <pc:chgData name="Sidney Seckler" userId="73470fc2d5f88927" providerId="LiveId" clId="{B1E9112A-BFCC-48E7-8556-4567498392EF}" dt="2020-05-18T14:43:26.361" v="775" actId="1076"/>
        <pc:sldMkLst>
          <pc:docMk/>
          <pc:sldMk cId="0" sldId="508"/>
        </pc:sldMkLst>
        <pc:spChg chg="mod">
          <ac:chgData name="Sidney Seckler" userId="73470fc2d5f88927" providerId="LiveId" clId="{B1E9112A-BFCC-48E7-8556-4567498392EF}" dt="2020-05-18T14:43:12.861" v="770" actId="14100"/>
          <ac:spMkLst>
            <pc:docMk/>
            <pc:sldMk cId="0" sldId="508"/>
            <ac:spMk id="324612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22.441" v="774" actId="1076"/>
          <ac:picMkLst>
            <pc:docMk/>
            <pc:sldMk cId="0" sldId="508"/>
            <ac:picMk id="324613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3:26.361" v="775" actId="1076"/>
          <ac:picMkLst>
            <pc:docMk/>
            <pc:sldMk cId="0" sldId="508"/>
            <ac:picMk id="324615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04539836" sldId="508"/>
        </pc:sldMkLst>
      </pc:sldChg>
      <pc:sldChg chg="modSp add mod">
        <pc:chgData name="Sidney Seckler" userId="73470fc2d5f88927" providerId="LiveId" clId="{B1E9112A-BFCC-48E7-8556-4567498392EF}" dt="2020-05-18T14:43:57.173" v="783" actId="1076"/>
        <pc:sldMkLst>
          <pc:docMk/>
          <pc:sldMk cId="0" sldId="509"/>
        </pc:sldMkLst>
        <pc:spChg chg="mod">
          <ac:chgData name="Sidney Seckler" userId="73470fc2d5f88927" providerId="LiveId" clId="{B1E9112A-BFCC-48E7-8556-4567498392EF}" dt="2020-05-18T14:43:49.141" v="779" actId="14100"/>
          <ac:spMkLst>
            <pc:docMk/>
            <pc:sldMk cId="0" sldId="509"/>
            <ac:spMk id="329732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50.959" v="780" actId="1076"/>
          <ac:picMkLst>
            <pc:docMk/>
            <pc:sldMk cId="0" sldId="509"/>
            <ac:picMk id="329730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3:57.173" v="783" actId="1076"/>
          <ac:picMkLst>
            <pc:docMk/>
            <pc:sldMk cId="0" sldId="509"/>
            <ac:picMk id="329734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747569581" sldId="509"/>
        </pc:sldMkLst>
      </pc:sldChg>
      <pc:sldChg chg="modSp add mod">
        <pc:chgData name="Sidney Seckler" userId="73470fc2d5f88927" providerId="LiveId" clId="{B1E9112A-BFCC-48E7-8556-4567498392EF}" dt="2020-05-18T14:44:09.816" v="788" actId="1076"/>
        <pc:sldMkLst>
          <pc:docMk/>
          <pc:sldMk cId="0" sldId="510"/>
        </pc:sldMkLst>
        <pc:spChg chg="mod">
          <ac:chgData name="Sidney Seckler" userId="73470fc2d5f88927" providerId="LiveId" clId="{B1E9112A-BFCC-48E7-8556-4567498392EF}" dt="2020-05-18T14:44:03.327" v="784" actId="14100"/>
          <ac:spMkLst>
            <pc:docMk/>
            <pc:sldMk cId="0" sldId="510"/>
            <ac:spMk id="331781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4:05.785" v="785" actId="1076"/>
          <ac:picMkLst>
            <pc:docMk/>
            <pc:sldMk cId="0" sldId="510"/>
            <ac:picMk id="331778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4:09.816" v="788" actId="1076"/>
          <ac:picMkLst>
            <pc:docMk/>
            <pc:sldMk cId="0" sldId="510"/>
            <ac:picMk id="331782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44:30.532" v="797" actId="14100"/>
        <pc:sldMkLst>
          <pc:docMk/>
          <pc:sldMk cId="0" sldId="511"/>
        </pc:sldMkLst>
        <pc:spChg chg="mod">
          <ac:chgData name="Sidney Seckler" userId="73470fc2d5f88927" providerId="LiveId" clId="{B1E9112A-BFCC-48E7-8556-4567498392EF}" dt="2020-05-18T14:44:17.256" v="790" actId="14100"/>
          <ac:spMkLst>
            <pc:docMk/>
            <pc:sldMk cId="0" sldId="511"/>
            <ac:spMk id="333828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4:28.163" v="796" actId="14100"/>
          <ac:picMkLst>
            <pc:docMk/>
            <pc:sldMk cId="0" sldId="511"/>
            <ac:picMk id="333826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4:30.532" v="797" actId="14100"/>
          <ac:picMkLst>
            <pc:docMk/>
            <pc:sldMk cId="0" sldId="511"/>
            <ac:picMk id="333830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18635645" sldId="511"/>
        </pc:sldMkLst>
      </pc:sldChg>
      <pc:sldChg chg="modSp add mod">
        <pc:chgData name="Sidney Seckler" userId="73470fc2d5f88927" providerId="LiveId" clId="{B1E9112A-BFCC-48E7-8556-4567498392EF}" dt="2020-05-18T14:45:15.143" v="806" actId="1076"/>
        <pc:sldMkLst>
          <pc:docMk/>
          <pc:sldMk cId="1813285746" sldId="512"/>
        </pc:sldMkLst>
        <pc:spChg chg="mod">
          <ac:chgData name="Sidney Seckler" userId="73470fc2d5f88927" providerId="LiveId" clId="{B1E9112A-BFCC-48E7-8556-4567498392EF}" dt="2020-05-18T14:44:57.735" v="801" actId="14100"/>
          <ac:spMkLst>
            <pc:docMk/>
            <pc:sldMk cId="1813285746" sldId="512"/>
            <ac:spMk id="335876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5:15.143" v="806" actId="1076"/>
          <ac:picMkLst>
            <pc:docMk/>
            <pc:sldMk cId="1813285746" sldId="512"/>
            <ac:picMk id="335877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932661238" sldId="512"/>
        </pc:sldMkLst>
      </pc:sldChg>
      <pc:sldChg chg="modSp add mod">
        <pc:chgData name="Sidney Seckler" userId="73470fc2d5f88927" providerId="LiveId" clId="{B1E9112A-BFCC-48E7-8556-4567498392EF}" dt="2020-05-18T14:45:38.677" v="814" actId="1076"/>
        <pc:sldMkLst>
          <pc:docMk/>
          <pc:sldMk cId="1837461719" sldId="513"/>
        </pc:sldMkLst>
        <pc:spChg chg="mod">
          <ac:chgData name="Sidney Seckler" userId="73470fc2d5f88927" providerId="LiveId" clId="{B1E9112A-BFCC-48E7-8556-4567498392EF}" dt="2020-05-18T14:45:23.313" v="807" actId="14100"/>
          <ac:spMkLst>
            <pc:docMk/>
            <pc:sldMk cId="1837461719" sldId="513"/>
            <ac:spMk id="337924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5:38.677" v="814" actId="1076"/>
          <ac:picMkLst>
            <pc:docMk/>
            <pc:sldMk cId="1837461719" sldId="513"/>
            <ac:picMk id="337922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5:32.926" v="812" actId="14100"/>
          <ac:picMkLst>
            <pc:docMk/>
            <pc:sldMk cId="1837461719" sldId="513"/>
            <ac:picMk id="337925" creationId="{00000000-0000-0000-0000-000000000000}"/>
          </ac:picMkLst>
        </pc:picChg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856803998" sldId="51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779316326" sldId="51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651801891" sldId="518"/>
        </pc:sldMkLst>
      </pc:sldChg>
      <pc:sldChg chg="add">
        <pc:chgData name="Sidney Seckler" userId="73470fc2d5f88927" providerId="LiveId" clId="{B1E9112A-BFCC-48E7-8556-4567498392EF}" dt="2020-05-18T14:46:54.516" v="815"/>
        <pc:sldMkLst>
          <pc:docMk/>
          <pc:sldMk cId="3890078576" sldId="518"/>
        </pc:sldMkLst>
      </pc:sldChg>
      <pc:sldChg chg="add">
        <pc:chgData name="Sidney Seckler" userId="73470fc2d5f88927" providerId="LiveId" clId="{B1E9112A-BFCC-48E7-8556-4567498392EF}" dt="2020-05-18T14:46:54.516" v="815"/>
        <pc:sldMkLst>
          <pc:docMk/>
          <pc:sldMk cId="1788121411" sldId="51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96158497" sldId="519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43871290" sldId="52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752616983" sldId="521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2945900407" sldId="52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962212118" sldId="524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0" sldId="52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86822793" sldId="52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862669140" sldId="526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662630249" sldId="531"/>
        </pc:sldMkLst>
      </pc:sldChg>
      <pc:sldChg chg="addSp delSp modSp add mod setBg">
        <pc:chgData name="Sidney Seckler" userId="73470fc2d5f88927" providerId="LiveId" clId="{B1E9112A-BFCC-48E7-8556-4567498392EF}" dt="2020-05-18T15:49:20.882" v="1142" actId="1076"/>
        <pc:sldMkLst>
          <pc:docMk/>
          <pc:sldMk cId="2339517756" sldId="535"/>
        </pc:sldMkLst>
        <pc:spChg chg="add del mod">
          <ac:chgData name="Sidney Seckler" userId="73470fc2d5f88927" providerId="LiveId" clId="{B1E9112A-BFCC-48E7-8556-4567498392EF}" dt="2020-05-18T15:47:01.465" v="1113" actId="478"/>
          <ac:spMkLst>
            <pc:docMk/>
            <pc:sldMk cId="2339517756" sldId="535"/>
            <ac:spMk id="3" creationId="{1F1FA0CF-6DF3-4591-AFAF-EB72A6EE6A22}"/>
          </ac:spMkLst>
        </pc:spChg>
        <pc:spChg chg="add mod">
          <ac:chgData name="Sidney Seckler" userId="73470fc2d5f88927" providerId="LiveId" clId="{B1E9112A-BFCC-48E7-8556-4567498392EF}" dt="2020-05-18T15:47:02.657" v="1114"/>
          <ac:spMkLst>
            <pc:docMk/>
            <pc:sldMk cId="2339517756" sldId="535"/>
            <ac:spMk id="14" creationId="{9E6D890A-52E9-4559-87B7-F111030630F0}"/>
          </ac:spMkLst>
        </pc:spChg>
        <pc:spChg chg="add mod">
          <ac:chgData name="Sidney Seckler" userId="73470fc2d5f88927" providerId="LiveId" clId="{B1E9112A-BFCC-48E7-8556-4567498392EF}" dt="2020-05-18T15:48:52.319" v="1136" actId="1076"/>
          <ac:spMkLst>
            <pc:docMk/>
            <pc:sldMk cId="2339517756" sldId="535"/>
            <ac:spMk id="3747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8:52.319" v="1136" actId="1076"/>
          <ac:spMkLst>
            <pc:docMk/>
            <pc:sldMk cId="2339517756" sldId="535"/>
            <ac:spMk id="3747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9:11.420" v="1140" actId="14100"/>
          <ac:spMkLst>
            <pc:docMk/>
            <pc:sldMk cId="2339517756" sldId="535"/>
            <ac:spMk id="3747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9:13.644" v="1141" actId="14100"/>
          <ac:spMkLst>
            <pc:docMk/>
            <pc:sldMk cId="2339517756" sldId="535"/>
            <ac:spMk id="3747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9:20.882" v="1142" actId="1076"/>
          <ac:spMkLst>
            <pc:docMk/>
            <pc:sldMk cId="2339517756" sldId="535"/>
            <ac:spMk id="3747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8:52.319" v="1136" actId="1076"/>
          <ac:spMkLst>
            <pc:docMk/>
            <pc:sldMk cId="2339517756" sldId="535"/>
            <ac:spMk id="3747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8:52.319" v="1136" actId="1076"/>
          <ac:spMkLst>
            <pc:docMk/>
            <pc:sldMk cId="2339517756" sldId="535"/>
            <ac:spMk id="374792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5:46:58.347" v="1112" actId="478"/>
          <ac:spMkLst>
            <pc:docMk/>
            <pc:sldMk cId="2339517756" sldId="535"/>
            <ac:spMk id="374794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5:48:07.666" v="1130" actId="478"/>
          <ac:spMkLst>
            <pc:docMk/>
            <pc:sldMk cId="2339517756" sldId="535"/>
            <ac:spMk id="374795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5:47:44.011" v="1122"/>
          <ac:graphicFrameMkLst>
            <pc:docMk/>
            <pc:sldMk cId="2339517756" sldId="535"/>
            <ac:graphicFrameMk id="4" creationId="{00000000-0000-0000-0000-000000000000}"/>
          </ac:graphicFrameMkLst>
        </pc:graphicFrameChg>
      </pc:sldChg>
      <pc:sldChg chg="addSp delSp modSp add mod setBg">
        <pc:chgData name="Sidney Seckler" userId="73470fc2d5f88927" providerId="LiveId" clId="{B1E9112A-BFCC-48E7-8556-4567498392EF}" dt="2020-05-18T16:17:40.992" v="1236" actId="1076"/>
        <pc:sldMkLst>
          <pc:docMk/>
          <pc:sldMk cId="4273587842" sldId="538"/>
        </pc:sldMkLst>
        <pc:spChg chg="add del mod">
          <ac:chgData name="Sidney Seckler" userId="73470fc2d5f88927" providerId="LiveId" clId="{B1E9112A-BFCC-48E7-8556-4567498392EF}" dt="2020-05-18T16:16:44.957" v="1219" actId="478"/>
          <ac:spMkLst>
            <pc:docMk/>
            <pc:sldMk cId="4273587842" sldId="538"/>
            <ac:spMk id="3" creationId="{AD9DB0D9-0567-442E-A046-327AB1E77E37}"/>
          </ac:spMkLst>
        </pc:spChg>
        <pc:spChg chg="add mod">
          <ac:chgData name="Sidney Seckler" userId="73470fc2d5f88927" providerId="LiveId" clId="{B1E9112A-BFCC-48E7-8556-4567498392EF}" dt="2020-05-18T16:16:46.316" v="1220"/>
          <ac:spMkLst>
            <pc:docMk/>
            <pc:sldMk cId="4273587842" sldId="538"/>
            <ac:spMk id="10" creationId="{C303ADDC-5DF4-48FC-A2ED-A8FB62C23D04}"/>
          </ac:spMkLst>
        </pc:spChg>
        <pc:spChg chg="add mod">
          <ac:chgData name="Sidney Seckler" userId="73470fc2d5f88927" providerId="LiveId" clId="{B1E9112A-BFCC-48E7-8556-4567498392EF}" dt="2020-05-18T16:17:18.454" v="1226" actId="1076"/>
          <ac:spMkLst>
            <pc:docMk/>
            <pc:sldMk cId="4273587842" sldId="538"/>
            <ac:spMk id="11" creationId="{7A930E01-00BC-495C-8067-68F472C4390A}"/>
          </ac:spMkLst>
        </pc:spChg>
        <pc:spChg chg="del mod">
          <ac:chgData name="Sidney Seckler" userId="73470fc2d5f88927" providerId="LiveId" clId="{B1E9112A-BFCC-48E7-8556-4567498392EF}" dt="2020-05-18T16:16:40.926" v="1218" actId="478"/>
          <ac:spMkLst>
            <pc:docMk/>
            <pc:sldMk cId="4273587842" sldId="538"/>
            <ac:spMk id="379907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6:17:11.784" v="1224" actId="478"/>
          <ac:spMkLst>
            <pc:docMk/>
            <pc:sldMk cId="4273587842" sldId="538"/>
            <ac:spMk id="379911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6:16:51.722" v="1222" actId="478"/>
          <ac:spMkLst>
            <pc:docMk/>
            <pc:sldMk cId="4273587842" sldId="538"/>
            <ac:spMk id="379913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6:17:37.910" v="1234" actId="1076"/>
          <ac:picMkLst>
            <pc:docMk/>
            <pc:sldMk cId="4273587842" sldId="538"/>
            <ac:picMk id="379914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6:17:40.992" v="1236" actId="1076"/>
          <ac:picMkLst>
            <pc:docMk/>
            <pc:sldMk cId="4273587842" sldId="538"/>
            <ac:picMk id="379916" creationId="{00000000-0000-0000-0000-000000000000}"/>
          </ac:picMkLst>
        </pc:picChg>
      </pc:sldChg>
      <pc:sldChg chg="addSp delSp modSp add mod setBg">
        <pc:chgData name="Sidney Seckler" userId="73470fc2d5f88927" providerId="LiveId" clId="{B1E9112A-BFCC-48E7-8556-4567498392EF}" dt="2020-05-18T16:18:17.315" v="1243" actId="14100"/>
        <pc:sldMkLst>
          <pc:docMk/>
          <pc:sldMk cId="1040112461" sldId="539"/>
        </pc:sldMkLst>
        <pc:spChg chg="add del mod">
          <ac:chgData name="Sidney Seckler" userId="73470fc2d5f88927" providerId="LiveId" clId="{B1E9112A-BFCC-48E7-8556-4567498392EF}" dt="2020-05-18T16:18:05.191" v="1238" actId="478"/>
          <ac:spMkLst>
            <pc:docMk/>
            <pc:sldMk cId="1040112461" sldId="539"/>
            <ac:spMk id="3" creationId="{188AAFE0-A0AD-48CB-89DA-5A1D3F854D57}"/>
          </ac:spMkLst>
        </pc:spChg>
        <pc:spChg chg="add mod">
          <ac:chgData name="Sidney Seckler" userId="73470fc2d5f88927" providerId="LiveId" clId="{B1E9112A-BFCC-48E7-8556-4567498392EF}" dt="2020-05-18T16:18:06.378" v="1239"/>
          <ac:spMkLst>
            <pc:docMk/>
            <pc:sldMk cId="1040112461" sldId="539"/>
            <ac:spMk id="8" creationId="{649675F7-7CE4-4686-B94D-E36E1815596A}"/>
          </ac:spMkLst>
        </pc:spChg>
        <pc:spChg chg="del mod">
          <ac:chgData name="Sidney Seckler" userId="73470fc2d5f88927" providerId="LiveId" clId="{B1E9112A-BFCC-48E7-8556-4567498392EF}" dt="2020-05-18T16:18:00.143" v="1237" actId="478"/>
          <ac:spMkLst>
            <pc:docMk/>
            <pc:sldMk cId="1040112461" sldId="539"/>
            <ac:spMk id="38298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6:18:17.315" v="1243" actId="14100"/>
          <ac:picMkLst>
            <pc:docMk/>
            <pc:sldMk cId="1040112461" sldId="539"/>
            <ac:picMk id="382978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6:18:13.751" v="1242" actId="1076"/>
          <ac:picMkLst>
            <pc:docMk/>
            <pc:sldMk cId="1040112461" sldId="539"/>
            <ac:picMk id="382984" creationId="{00000000-0000-0000-0000-000000000000}"/>
          </ac:picMkLst>
        </pc:picChg>
      </pc:sldChg>
      <pc:sldChg chg="modSp add del mod">
        <pc:chgData name="Sidney Seckler" userId="73470fc2d5f88927" providerId="LiveId" clId="{B1E9112A-BFCC-48E7-8556-4567498392EF}" dt="2020-05-18T14:24:30.161" v="390" actId="47"/>
        <pc:sldMkLst>
          <pc:docMk/>
          <pc:sldMk cId="4265892574" sldId="542"/>
        </pc:sldMkLst>
        <pc:spChg chg="mod">
          <ac:chgData name="Sidney Seckler" userId="73470fc2d5f88927" providerId="LiveId" clId="{B1E9112A-BFCC-48E7-8556-4567498392EF}" dt="2020-05-18T14:19:58.564" v="327" actId="27636"/>
          <ac:spMkLst>
            <pc:docMk/>
            <pc:sldMk cId="4265892574" sldId="542"/>
            <ac:spMk id="231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56.207" v="341" actId="108"/>
          <ac:spMkLst>
            <pc:docMk/>
            <pc:sldMk cId="4265892574" sldId="542"/>
            <ac:spMk id="231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58.968" v="342" actId="108"/>
          <ac:spMkLst>
            <pc:docMk/>
            <pc:sldMk cId="4265892574" sldId="542"/>
            <ac:spMk id="231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2.565" v="344" actId="108"/>
          <ac:spMkLst>
            <pc:docMk/>
            <pc:sldMk cId="4265892574" sldId="542"/>
            <ac:spMk id="231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0.001" v="343" actId="108"/>
          <ac:spMkLst>
            <pc:docMk/>
            <pc:sldMk cId="4265892574" sldId="542"/>
            <ac:spMk id="231433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24:27.550" v="389" actId="47"/>
        <pc:sldMkLst>
          <pc:docMk/>
          <pc:sldMk cId="3385644072" sldId="543"/>
        </pc:sldMkLst>
        <pc:spChg chg="mod">
          <ac:chgData name="Sidney Seckler" userId="73470fc2d5f88927" providerId="LiveId" clId="{B1E9112A-BFCC-48E7-8556-4567498392EF}" dt="2020-05-18T14:20:01.800" v="329" actId="27636"/>
          <ac:spMkLst>
            <pc:docMk/>
            <pc:sldMk cId="3385644072" sldId="543"/>
            <ac:spMk id="231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7.079" v="345" actId="108"/>
          <ac:spMkLst>
            <pc:docMk/>
            <pc:sldMk cId="3385644072" sldId="543"/>
            <ac:spMk id="231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9.923" v="348" actId="108"/>
          <ac:spMkLst>
            <pc:docMk/>
            <pc:sldMk cId="3385644072" sldId="543"/>
            <ac:spMk id="231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7.829" v="346" actId="108"/>
          <ac:spMkLst>
            <pc:docMk/>
            <pc:sldMk cId="3385644072" sldId="543"/>
            <ac:spMk id="231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8.844" v="347" actId="108"/>
          <ac:spMkLst>
            <pc:docMk/>
            <pc:sldMk cId="3385644072" sldId="543"/>
            <ac:spMk id="231433" creationId="{00000000-0000-0000-0000-000000000000}"/>
          </ac:spMkLst>
        </pc:spChg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3218971788" sldId="550"/>
        </pc:sldMkLst>
      </pc:sldChg>
      <pc:sldChg chg="modSp add mod">
        <pc:chgData name="Sidney Seckler" userId="73470fc2d5f88927" providerId="LiveId" clId="{B1E9112A-BFCC-48E7-8556-4567498392EF}" dt="2020-05-18T15:00:57.189" v="844" actId="1076"/>
        <pc:sldMkLst>
          <pc:docMk/>
          <pc:sldMk cId="1502246306" sldId="553"/>
        </pc:sldMkLst>
        <pc:spChg chg="mod">
          <ac:chgData name="Sidney Seckler" userId="73470fc2d5f88927" providerId="LiveId" clId="{B1E9112A-BFCC-48E7-8556-4567498392EF}" dt="2020-05-18T15:00:57.189" v="844" actId="1076"/>
          <ac:spMkLst>
            <pc:docMk/>
            <pc:sldMk cId="1502246306" sldId="553"/>
            <ac:spMk id="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00:06.641" v="836" actId="14100"/>
          <ac:spMkLst>
            <pc:docMk/>
            <pc:sldMk cId="1502246306" sldId="553"/>
            <ac:spMk id="101378" creationId="{00000000-0000-0000-0000-000000000000}"/>
          </ac:spMkLst>
        </pc:spChg>
      </pc:sldChg>
      <pc:sldChg chg="addSp delSp modSp mod">
        <pc:chgData name="Sidney Seckler" userId="73470fc2d5f88927" providerId="LiveId" clId="{B1E9112A-BFCC-48E7-8556-4567498392EF}" dt="2020-05-18T14:11:03.676" v="249" actId="14100"/>
        <pc:sldMkLst>
          <pc:docMk/>
          <pc:sldMk cId="191925196" sldId="554"/>
        </pc:sldMkLst>
        <pc:spChg chg="add del mod">
          <ac:chgData name="Sidney Seckler" userId="73470fc2d5f88927" providerId="LiveId" clId="{B1E9112A-BFCC-48E7-8556-4567498392EF}" dt="2020-05-18T14:02:58.704" v="111" actId="478"/>
          <ac:spMkLst>
            <pc:docMk/>
            <pc:sldMk cId="191925196" sldId="554"/>
            <ac:spMk id="3" creationId="{AEE1AE60-5D49-4836-93E2-7C13A138C0D4}"/>
          </ac:spMkLst>
        </pc:spChg>
        <pc:spChg chg="del mod">
          <ac:chgData name="Sidney Seckler" userId="73470fc2d5f88927" providerId="LiveId" clId="{B1E9112A-BFCC-48E7-8556-4567498392EF}" dt="2020-05-18T14:02:55.004" v="110" actId="478"/>
          <ac:spMkLst>
            <pc:docMk/>
            <pc:sldMk cId="191925196" sldId="554"/>
            <ac:spMk id="7" creationId="{9143C355-1AD7-4F26-9610-B3D623CA3224}"/>
          </ac:spMkLst>
        </pc:spChg>
        <pc:spChg chg="add mod">
          <ac:chgData name="Sidney Seckler" userId="73470fc2d5f88927" providerId="LiveId" clId="{B1E9112A-BFCC-48E7-8556-4567498392EF}" dt="2020-05-18T14:02:59.918" v="112"/>
          <ac:spMkLst>
            <pc:docMk/>
            <pc:sldMk cId="191925196" sldId="554"/>
            <ac:spMk id="8" creationId="{E106FD86-4296-43EC-8837-16ED4B6B9443}"/>
          </ac:spMkLst>
        </pc:spChg>
        <pc:spChg chg="mod">
          <ac:chgData name="Sidney Seckler" userId="73470fc2d5f88927" providerId="LiveId" clId="{B1E9112A-BFCC-48E7-8556-4567498392EF}" dt="2020-05-18T14:11:03.676" v="249" actId="14100"/>
          <ac:spMkLst>
            <pc:docMk/>
            <pc:sldMk cId="191925196" sldId="554"/>
            <ac:spMk id="145412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15383872" sldId="55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084274361" sldId="55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201142673" sldId="56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86231527" sldId="561"/>
        </pc:sldMkLst>
        <pc:spChg chg="mod">
          <ac:chgData name="Sidney Seckler" userId="73470fc2d5f88927" providerId="LiveId" clId="{B1E9112A-BFCC-48E7-8556-4567498392EF}" dt="2020-05-18T16:23:35.361" v="1339" actId="1076"/>
          <ac:spMkLst>
            <pc:docMk/>
            <pc:sldMk cId="3686231527" sldId="561"/>
            <ac:spMk id="275464" creationId="{00000000-0000-0000-0000-000000000000}"/>
          </ac:spMkLst>
        </pc:spChg>
      </pc:sldChg>
      <pc:sldChg chg="modSp add">
        <pc:chgData name="Sidney Seckler" userId="73470fc2d5f88927" providerId="LiveId" clId="{B1E9112A-BFCC-48E7-8556-4567498392EF}" dt="2020-05-18T16:23:44.251" v="1341" actId="1076"/>
        <pc:sldMkLst>
          <pc:docMk/>
          <pc:sldMk cId="3145150456" sldId="562"/>
        </pc:sldMkLst>
        <pc:spChg chg="mod">
          <ac:chgData name="Sidney Seckler" userId="73470fc2d5f88927" providerId="LiveId" clId="{B1E9112A-BFCC-48E7-8556-4567498392EF}" dt="2020-05-18T16:23:44.251" v="1341" actId="1076"/>
          <ac:spMkLst>
            <pc:docMk/>
            <pc:sldMk cId="3145150456" sldId="562"/>
            <ac:spMk id="275464" creationId="{00000000-0000-0000-0000-000000000000}"/>
          </ac:spMkLst>
        </pc:spChg>
      </pc:sldChg>
      <pc:sldChg chg="modSp add">
        <pc:chgData name="Sidney Seckler" userId="73470fc2d5f88927" providerId="LiveId" clId="{B1E9112A-BFCC-48E7-8556-4567498392EF}" dt="2020-05-18T16:24:00.817" v="1346" actId="1076"/>
        <pc:sldMkLst>
          <pc:docMk/>
          <pc:sldMk cId="1425102601" sldId="563"/>
        </pc:sldMkLst>
        <pc:spChg chg="mod">
          <ac:chgData name="Sidney Seckler" userId="73470fc2d5f88927" providerId="LiveId" clId="{B1E9112A-BFCC-48E7-8556-4567498392EF}" dt="2020-05-18T16:23:54.049" v="1343" actId="1076"/>
          <ac:spMkLst>
            <pc:docMk/>
            <pc:sldMk cId="1425102601" sldId="563"/>
            <ac:spMk id="275464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6:24:00.817" v="1346" actId="1076"/>
          <ac:picMkLst>
            <pc:docMk/>
            <pc:sldMk cId="1425102601" sldId="563"/>
            <ac:picMk id="392194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418844473" sldId="563"/>
        </pc:sldMkLst>
      </pc:sldChg>
      <pc:sldChg chg="modSp add mod">
        <pc:chgData name="Sidney Seckler" userId="73470fc2d5f88927" providerId="LiveId" clId="{B1E9112A-BFCC-48E7-8556-4567498392EF}" dt="2020-05-18T15:09:27.267" v="885" actId="1076"/>
        <pc:sldMkLst>
          <pc:docMk/>
          <pc:sldMk cId="2017048181" sldId="564"/>
        </pc:sldMkLst>
        <pc:spChg chg="mod">
          <ac:chgData name="Sidney Seckler" userId="73470fc2d5f88927" providerId="LiveId" clId="{B1E9112A-BFCC-48E7-8556-4567498392EF}" dt="2020-05-18T15:09:01.751" v="875" actId="1076"/>
          <ac:spMkLst>
            <pc:docMk/>
            <pc:sldMk cId="2017048181" sldId="564"/>
            <ac:spMk id="23757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5:09:23.988" v="883" actId="1076"/>
          <ac:picMkLst>
            <pc:docMk/>
            <pc:sldMk cId="2017048181" sldId="564"/>
            <ac:picMk id="2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5:09:27.267" v="885" actId="1076"/>
          <ac:picMkLst>
            <pc:docMk/>
            <pc:sldMk cId="2017048181" sldId="564"/>
            <ac:picMk id="3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43677909" sldId="56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3746450" sldId="565"/>
        </pc:sldMkLst>
      </pc:sldChg>
      <pc:sldChg chg="modSp add mod">
        <pc:chgData name="Sidney Seckler" userId="73470fc2d5f88927" providerId="LiveId" clId="{B1E9112A-BFCC-48E7-8556-4567498392EF}" dt="2020-05-18T15:09:36.334" v="888" actId="1076"/>
        <pc:sldMkLst>
          <pc:docMk/>
          <pc:sldMk cId="3124003376" sldId="565"/>
        </pc:sldMkLst>
        <pc:spChg chg="mod">
          <ac:chgData name="Sidney Seckler" userId="73470fc2d5f88927" providerId="LiveId" clId="{B1E9112A-BFCC-48E7-8556-4567498392EF}" dt="2020-05-18T15:09:09.378" v="877" actId="1076"/>
          <ac:spMkLst>
            <pc:docMk/>
            <pc:sldMk cId="3124003376" sldId="565"/>
            <ac:spMk id="23757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5:09:32.611" v="886" actId="14100"/>
          <ac:picMkLst>
            <pc:docMk/>
            <pc:sldMk cId="3124003376" sldId="565"/>
            <ac:picMk id="4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5:09:36.334" v="888" actId="1076"/>
          <ac:picMkLst>
            <pc:docMk/>
            <pc:sldMk cId="3124003376" sldId="565"/>
            <ac:picMk id="5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406551042" sldId="566"/>
        </pc:sldMkLst>
      </pc:sldChg>
      <pc:sldChg chg="modSp add mod">
        <pc:chgData name="Sidney Seckler" userId="73470fc2d5f88927" providerId="LiveId" clId="{B1E9112A-BFCC-48E7-8556-4567498392EF}" dt="2020-05-18T14:58:19.540" v="818" actId="14100"/>
        <pc:sldMkLst>
          <pc:docMk/>
          <pc:sldMk cId="3485759180" sldId="566"/>
        </pc:sldMkLst>
        <pc:spChg chg="mod">
          <ac:chgData name="Sidney Seckler" userId="73470fc2d5f88927" providerId="LiveId" clId="{B1E9112A-BFCC-48E7-8556-4567498392EF}" dt="2020-05-18T14:58:19.540" v="818" actId="14100"/>
          <ac:spMkLst>
            <pc:docMk/>
            <pc:sldMk cId="3485759180" sldId="566"/>
            <ac:spMk id="244738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1716567" sldId="567"/>
        </pc:sldMkLst>
      </pc:sldChg>
      <pc:sldChg chg="modSp add mod">
        <pc:chgData name="Sidney Seckler" userId="73470fc2d5f88927" providerId="LiveId" clId="{B1E9112A-BFCC-48E7-8556-4567498392EF}" dt="2020-05-18T14:58:29.488" v="820" actId="14100"/>
        <pc:sldMkLst>
          <pc:docMk/>
          <pc:sldMk cId="3313321320" sldId="567"/>
        </pc:sldMkLst>
        <pc:spChg chg="mod">
          <ac:chgData name="Sidney Seckler" userId="73470fc2d5f88927" providerId="LiveId" clId="{B1E9112A-BFCC-48E7-8556-4567498392EF}" dt="2020-05-18T14:58:29.488" v="820" actId="14100"/>
          <ac:spMkLst>
            <pc:docMk/>
            <pc:sldMk cId="3313321320" sldId="567"/>
            <ac:spMk id="244738" creationId="{00000000-0000-0000-0000-000000000000}"/>
          </ac:spMkLst>
        </pc:spChg>
      </pc:sldChg>
      <pc:sldChg chg="addSp delSp modSp add mod">
        <pc:chgData name="Sidney Seckler" userId="73470fc2d5f88927" providerId="LiveId" clId="{B1E9112A-BFCC-48E7-8556-4567498392EF}" dt="2020-05-18T15:50:04.752" v="1145" actId="1076"/>
        <pc:sldMkLst>
          <pc:docMk/>
          <pc:sldMk cId="1671836270" sldId="568"/>
        </pc:sldMkLst>
        <pc:spChg chg="mod">
          <ac:chgData name="Sidney Seckler" userId="73470fc2d5f88927" providerId="LiveId" clId="{B1E9112A-BFCC-48E7-8556-4567498392EF}" dt="2020-05-18T15:50:04.752" v="1145" actId="1076"/>
          <ac:spMkLst>
            <pc:docMk/>
            <pc:sldMk cId="1671836270" sldId="568"/>
            <ac:spMk id="4" creationId="{00000000-0000-0000-0000-000000000000}"/>
          </ac:spMkLst>
        </pc:spChg>
        <pc:spChg chg="add del mod">
          <ac:chgData name="Sidney Seckler" userId="73470fc2d5f88927" providerId="LiveId" clId="{B1E9112A-BFCC-48E7-8556-4567498392EF}" dt="2020-05-18T15:47:10.881" v="1116" actId="478"/>
          <ac:spMkLst>
            <pc:docMk/>
            <pc:sldMk cId="1671836270" sldId="568"/>
            <ac:spMk id="5" creationId="{A27CA0FE-80C6-4830-ACEB-1FE941AF00AA}"/>
          </ac:spMkLst>
        </pc:spChg>
        <pc:spChg chg="del mod">
          <ac:chgData name="Sidney Seckler" userId="73470fc2d5f88927" providerId="LiveId" clId="{B1E9112A-BFCC-48E7-8556-4567498392EF}" dt="2020-05-18T15:47:07.637" v="1115" actId="478"/>
          <ac:spMkLst>
            <pc:docMk/>
            <pc:sldMk cId="1671836270" sldId="568"/>
            <ac:spMk id="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5:47:12.105" v="1117"/>
          <ac:spMkLst>
            <pc:docMk/>
            <pc:sldMk cId="1671836270" sldId="568"/>
            <ac:spMk id="9" creationId="{13CC2DC6-6387-449C-A720-3FC1C919CD03}"/>
          </ac:spMkLst>
        </pc:spChg>
        <pc:graphicFrameChg chg="mod modGraphic">
          <ac:chgData name="Sidney Seckler" userId="73470fc2d5f88927" providerId="LiveId" clId="{B1E9112A-BFCC-48E7-8556-4567498392EF}" dt="2020-05-18T15:49:59.649" v="1144" actId="1076"/>
          <ac:graphicFrameMkLst>
            <pc:docMk/>
            <pc:sldMk cId="1671836270" sldId="568"/>
            <ac:graphicFrameMk id="3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81612321" sldId="568"/>
        </pc:sldMkLst>
      </pc:sldChg>
      <pc:sldChg chg="addSp delSp modSp add mod">
        <pc:chgData name="Sidney Seckler" userId="73470fc2d5f88927" providerId="LiveId" clId="{B1E9112A-BFCC-48E7-8556-4567498392EF}" dt="2020-05-18T15:47:21.412" v="1120"/>
        <pc:sldMkLst>
          <pc:docMk/>
          <pc:sldMk cId="1212641733" sldId="569"/>
        </pc:sldMkLst>
        <pc:spChg chg="add del mod">
          <ac:chgData name="Sidney Seckler" userId="73470fc2d5f88927" providerId="LiveId" clId="{B1E9112A-BFCC-48E7-8556-4567498392EF}" dt="2020-05-18T15:47:20.155" v="1119" actId="478"/>
          <ac:spMkLst>
            <pc:docMk/>
            <pc:sldMk cId="1212641733" sldId="569"/>
            <ac:spMk id="5" creationId="{2322EB1C-72B8-4BF6-8475-37CBBA76EAC4}"/>
          </ac:spMkLst>
        </pc:spChg>
        <pc:spChg chg="del mod">
          <ac:chgData name="Sidney Seckler" userId="73470fc2d5f88927" providerId="LiveId" clId="{B1E9112A-BFCC-48E7-8556-4567498392EF}" dt="2020-05-18T15:47:17.245" v="1118" actId="478"/>
          <ac:spMkLst>
            <pc:docMk/>
            <pc:sldMk cId="1212641733" sldId="569"/>
            <ac:spMk id="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5:47:21.412" v="1120"/>
          <ac:spMkLst>
            <pc:docMk/>
            <pc:sldMk cId="1212641733" sldId="569"/>
            <ac:spMk id="9" creationId="{4333DA2A-B08A-4700-9219-C2EC5BA4BC37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102610954" sldId="56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361050482" sldId="57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80390689" sldId="57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4021207" sldId="57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003568323" sldId="57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218526745" sldId="57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5624743" sldId="57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1359454" sldId="57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18781152" sldId="57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61742105" sldId="57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56641302" sldId="57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742266715" sldId="580"/>
        </pc:sldMkLst>
      </pc:sldChg>
      <pc:sldChg chg="addSp delSp modSp del mod">
        <pc:chgData name="Sidney Seckler" userId="73470fc2d5f88927" providerId="LiveId" clId="{B1E9112A-BFCC-48E7-8556-4567498392EF}" dt="2020-05-18T14:05:51.756" v="226" actId="47"/>
        <pc:sldMkLst>
          <pc:docMk/>
          <pc:sldMk cId="935554212" sldId="581"/>
        </pc:sldMkLst>
        <pc:spChg chg="add del mod">
          <ac:chgData name="Sidney Seckler" userId="73470fc2d5f88927" providerId="LiveId" clId="{B1E9112A-BFCC-48E7-8556-4567498392EF}" dt="2020-05-18T14:03:07.486" v="114" actId="478"/>
          <ac:spMkLst>
            <pc:docMk/>
            <pc:sldMk cId="935554212" sldId="581"/>
            <ac:spMk id="3" creationId="{64AF56E3-2842-4166-9E81-E3618FF3845D}"/>
          </ac:spMkLst>
        </pc:spChg>
        <pc:spChg chg="del mod">
          <ac:chgData name="Sidney Seckler" userId="73470fc2d5f88927" providerId="LiveId" clId="{B1E9112A-BFCC-48E7-8556-4567498392EF}" dt="2020-05-18T14:03:04.834" v="113" actId="478"/>
          <ac:spMkLst>
            <pc:docMk/>
            <pc:sldMk cId="935554212" sldId="581"/>
            <ac:spMk id="7" creationId="{9143C355-1AD7-4F26-9610-B3D623CA3224}"/>
          </ac:spMkLst>
        </pc:spChg>
        <pc:spChg chg="add mod">
          <ac:chgData name="Sidney Seckler" userId="73470fc2d5f88927" providerId="LiveId" clId="{B1E9112A-BFCC-48E7-8556-4567498392EF}" dt="2020-05-18T14:03:08.705" v="115"/>
          <ac:spMkLst>
            <pc:docMk/>
            <pc:sldMk cId="935554212" sldId="581"/>
            <ac:spMk id="8" creationId="{B2F8CC94-E09F-4EEF-AE1A-D7AB4F5417AB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14730656" sldId="58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52827811" sldId="58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860362529" sldId="58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63775855" sldId="58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854093839" sldId="58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4397183" sldId="58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53532921" sldId="58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478169842" sldId="58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037825027" sldId="59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675226749" sldId="59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759947983" sldId="59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25544192" sldId="593"/>
        </pc:sldMkLst>
      </pc:sldChg>
      <pc:sldChg chg="modSp add mod">
        <pc:chgData name="Sidney Seckler" userId="73470fc2d5f88927" providerId="LiveId" clId="{B1E9112A-BFCC-48E7-8556-4567498392EF}" dt="2020-05-18T14:09:44.775" v="237" actId="14100"/>
        <pc:sldMkLst>
          <pc:docMk/>
          <pc:sldMk cId="367895205" sldId="594"/>
        </pc:sldMkLst>
        <pc:spChg chg="mod">
          <ac:chgData name="Sidney Seckler" userId="73470fc2d5f88927" providerId="LiveId" clId="{B1E9112A-BFCC-48E7-8556-4567498392EF}" dt="2020-05-18T14:09:44.775" v="237" actId="14100"/>
          <ac:spMkLst>
            <pc:docMk/>
            <pc:sldMk cId="367895205" sldId="594"/>
            <ac:spMk id="6146" creationId="{00000000-0000-0000-0000-000000000000}"/>
          </ac:spMkLst>
        </pc:spChg>
      </pc:sldChg>
      <pc:sldChg chg="modSp add mod">
        <pc:chgData name="Sidney Seckler" userId="73470fc2d5f88927" providerId="LiveId" clId="{B1E9112A-BFCC-48E7-8556-4567498392EF}" dt="2020-05-18T14:15:21.329" v="288" actId="108"/>
        <pc:sldMkLst>
          <pc:docMk/>
          <pc:sldMk cId="161046146" sldId="595"/>
        </pc:sldMkLst>
        <pc:spChg chg="mod">
          <ac:chgData name="Sidney Seckler" userId="73470fc2d5f88927" providerId="LiveId" clId="{B1E9112A-BFCC-48E7-8556-4567498392EF}" dt="2020-05-18T14:14:50.875" v="282" actId="27636"/>
          <ac:spMkLst>
            <pc:docMk/>
            <pc:sldMk cId="161046146" sldId="595"/>
            <ac:spMk id="2252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5:19.471" v="287" actId="108"/>
          <ac:spMkLst>
            <pc:docMk/>
            <pc:sldMk cId="161046146" sldId="595"/>
            <ac:spMk id="2252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5:21.329" v="288" actId="108"/>
          <ac:spMkLst>
            <pc:docMk/>
            <pc:sldMk cId="161046146" sldId="595"/>
            <ac:spMk id="225285" creationId="{00000000-0000-0000-0000-000000000000}"/>
          </ac:spMkLst>
        </pc:spChg>
      </pc:sldChg>
      <pc:sldChg chg="addSp modSp add mod">
        <pc:chgData name="Sidney Seckler" userId="73470fc2d5f88927" providerId="LiveId" clId="{B1E9112A-BFCC-48E7-8556-4567498392EF}" dt="2020-05-18T14:25:15.001" v="394" actId="14100"/>
        <pc:sldMkLst>
          <pc:docMk/>
          <pc:sldMk cId="0" sldId="596"/>
        </pc:sldMkLst>
        <pc:spChg chg="add mod">
          <ac:chgData name="Sidney Seckler" userId="73470fc2d5f88927" providerId="LiveId" clId="{B1E9112A-BFCC-48E7-8556-4567498392EF}" dt="2020-05-18T14:25:15.001" v="394" actId="14100"/>
          <ac:spMkLst>
            <pc:docMk/>
            <pc:sldMk cId="0" sldId="596"/>
            <ac:spMk id="9" creationId="{AA994182-CAB5-48ED-BFD3-777687226501}"/>
          </ac:spMkLst>
        </pc:spChg>
        <pc:spChg chg="mod">
          <ac:chgData name="Sidney Seckler" userId="73470fc2d5f88927" providerId="LiveId" clId="{B1E9112A-BFCC-48E7-8556-4567498392EF}" dt="2020-05-18T14:23:38.362" v="375" actId="1076"/>
          <ac:spMkLst>
            <pc:docMk/>
            <pc:sldMk cId="0" sldId="596"/>
            <ac:spMk id="231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3:53.660" v="378" actId="1076"/>
          <ac:spMkLst>
            <pc:docMk/>
            <pc:sldMk cId="0" sldId="596"/>
            <ac:spMk id="231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4:09.016" v="384" actId="1076"/>
          <ac:spMkLst>
            <pc:docMk/>
            <pc:sldMk cId="0" sldId="596"/>
            <ac:spMk id="231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4:14.420" v="386" actId="1076"/>
          <ac:spMkLst>
            <pc:docMk/>
            <pc:sldMk cId="0" sldId="596"/>
            <ac:spMk id="231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34.439" v="339" actId="108"/>
          <ac:spMkLst>
            <pc:docMk/>
            <pc:sldMk cId="0" sldId="596"/>
            <ac:spMk id="231433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24:20.556" v="388" actId="14100"/>
          <ac:picMkLst>
            <pc:docMk/>
            <pc:sldMk cId="0" sldId="596"/>
            <ac:picMk id="231431" creationId="{00000000-0000-0000-0000-000000000000}"/>
          </ac:picMkLst>
        </pc:picChg>
      </pc:sldChg>
      <pc:sldChg chg="modSp add">
        <pc:chgData name="Sidney Seckler" userId="73470fc2d5f88927" providerId="LiveId" clId="{B1E9112A-BFCC-48E7-8556-4567498392EF}" dt="2020-05-18T14:25:35.544" v="398" actId="14100"/>
        <pc:sldMkLst>
          <pc:docMk/>
          <pc:sldMk cId="2425038683" sldId="597"/>
        </pc:sldMkLst>
        <pc:spChg chg="mod">
          <ac:chgData name="Sidney Seckler" userId="73470fc2d5f88927" providerId="LiveId" clId="{B1E9112A-BFCC-48E7-8556-4567498392EF}" dt="2020-05-18T14:25:35.544" v="398" actId="14100"/>
          <ac:spMkLst>
            <pc:docMk/>
            <pc:sldMk cId="2425038683" sldId="597"/>
            <ac:spMk id="9" creationId="{AA994182-CAB5-48ED-BFD3-777687226501}"/>
          </ac:spMkLst>
        </pc:spChg>
      </pc:sldChg>
      <pc:sldChg chg="modSp add">
        <pc:chgData name="Sidney Seckler" userId="73470fc2d5f88927" providerId="LiveId" clId="{B1E9112A-BFCC-48E7-8556-4567498392EF}" dt="2020-05-18T14:25:52.812" v="406" actId="14100"/>
        <pc:sldMkLst>
          <pc:docMk/>
          <pc:sldMk cId="1143956968" sldId="598"/>
        </pc:sldMkLst>
        <pc:spChg chg="mod">
          <ac:chgData name="Sidney Seckler" userId="73470fc2d5f88927" providerId="LiveId" clId="{B1E9112A-BFCC-48E7-8556-4567498392EF}" dt="2020-05-18T14:25:52.812" v="406" actId="14100"/>
          <ac:spMkLst>
            <pc:docMk/>
            <pc:sldMk cId="1143956968" sldId="598"/>
            <ac:spMk id="9" creationId="{AA994182-CAB5-48ED-BFD3-777687226501}"/>
          </ac:spMkLst>
        </pc:spChg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55538591" sldId="600"/>
        </pc:sldMkLst>
      </pc:sldChg>
      <pc:sldChg chg="addSp delSp modSp add mod">
        <pc:chgData name="Sidney Seckler" userId="73470fc2d5f88927" providerId="LiveId" clId="{B1E9112A-BFCC-48E7-8556-4567498392EF}" dt="2020-05-18T15:55:31.809" v="1181"/>
        <pc:sldMkLst>
          <pc:docMk/>
          <pc:sldMk cId="76353656" sldId="604"/>
        </pc:sldMkLst>
        <pc:spChg chg="add del mod">
          <ac:chgData name="Sidney Seckler" userId="73470fc2d5f88927" providerId="LiveId" clId="{B1E9112A-BFCC-48E7-8556-4567498392EF}" dt="2020-05-18T15:55:30.469" v="1180" actId="478"/>
          <ac:spMkLst>
            <pc:docMk/>
            <pc:sldMk cId="76353656" sldId="604"/>
            <ac:spMk id="3" creationId="{C0A83977-8DCA-4120-AB0D-E5CC7C047E12}"/>
          </ac:spMkLst>
        </pc:spChg>
        <pc:spChg chg="add mod">
          <ac:chgData name="Sidney Seckler" userId="73470fc2d5f88927" providerId="LiveId" clId="{B1E9112A-BFCC-48E7-8556-4567498392EF}" dt="2020-05-18T15:55:31.809" v="1181"/>
          <ac:spMkLst>
            <pc:docMk/>
            <pc:sldMk cId="76353656" sldId="604"/>
            <ac:spMk id="7" creationId="{44345000-1132-457D-999C-33344DE504E9}"/>
          </ac:spMkLst>
        </pc:spChg>
        <pc:spChg chg="del">
          <ac:chgData name="Sidney Seckler" userId="73470fc2d5f88927" providerId="LiveId" clId="{B1E9112A-BFCC-48E7-8556-4567498392EF}" dt="2020-05-18T15:55:27.258" v="1179" actId="478"/>
          <ac:spMkLst>
            <pc:docMk/>
            <pc:sldMk cId="76353656" sldId="604"/>
            <ac:spMk id="4099" creationId="{F8B96A61-C72F-4AE6-BD11-C8F2087FCF79}"/>
          </ac:spMkLst>
        </pc:spChg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340931938" sldId="607"/>
        </pc:sldMkLst>
      </pc:sldChg>
      <pc:sldChg chg="add">
        <pc:chgData name="Sidney Seckler" userId="73470fc2d5f88927" providerId="LiveId" clId="{B1E9112A-BFCC-48E7-8556-4567498392EF}" dt="2020-05-18T15:07:13.786" v="862"/>
        <pc:sldMkLst>
          <pc:docMk/>
          <pc:sldMk cId="1312223610" sldId="608"/>
        </pc:sldMkLst>
      </pc:sldChg>
      <pc:sldChg chg="add">
        <pc:chgData name="Sidney Seckler" userId="73470fc2d5f88927" providerId="LiveId" clId="{B1E9112A-BFCC-48E7-8556-4567498392EF}" dt="2020-05-18T15:07:13.786" v="862"/>
        <pc:sldMkLst>
          <pc:docMk/>
          <pc:sldMk cId="3461763945" sldId="609"/>
        </pc:sldMkLst>
      </pc:sldChg>
      <pc:sldChg chg="add">
        <pc:chgData name="Sidney Seckler" userId="73470fc2d5f88927" providerId="LiveId" clId="{B1E9112A-BFCC-48E7-8556-4567498392EF}" dt="2020-05-18T15:34:24.889" v="1093"/>
        <pc:sldMkLst>
          <pc:docMk/>
          <pc:sldMk cId="753063114" sldId="610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2009009693" sldId="611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908334652" sldId="612"/>
        </pc:sldMkLst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817258281" sldId="613"/>
        </pc:sldMkLst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524556814" sldId="614"/>
        </pc:sldMkLst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358659337" sldId="615"/>
        </pc:sldMkLst>
      </pc:sldChg>
      <pc:sldChg chg="addSp delSp modSp add mod">
        <pc:chgData name="Sidney Seckler" userId="73470fc2d5f88927" providerId="LiveId" clId="{B1E9112A-BFCC-48E7-8556-4567498392EF}" dt="2020-05-18T14:34:43.221" v="698" actId="1076"/>
        <pc:sldMkLst>
          <pc:docMk/>
          <pc:sldMk cId="2438417013" sldId="616"/>
        </pc:sldMkLst>
        <pc:spChg chg="add mod">
          <ac:chgData name="Sidney Seckler" userId="73470fc2d5f88927" providerId="LiveId" clId="{B1E9112A-BFCC-48E7-8556-4567498392EF}" dt="2020-05-18T14:34:43.221" v="698" actId="1076"/>
          <ac:spMkLst>
            <pc:docMk/>
            <pc:sldMk cId="2438417013" sldId="616"/>
            <ac:spMk id="6" creationId="{BD1510F1-FAC0-4212-B80C-F51118FD780B}"/>
          </ac:spMkLst>
        </pc:spChg>
        <pc:spChg chg="mod">
          <ac:chgData name="Sidney Seckler" userId="73470fc2d5f88927" providerId="LiveId" clId="{B1E9112A-BFCC-48E7-8556-4567498392EF}" dt="2020-05-18T14:34:25.063" v="696" actId="948"/>
          <ac:spMkLst>
            <pc:docMk/>
            <pc:sldMk cId="2438417013" sldId="616"/>
            <ac:spMk id="318468" creationId="{134841FD-8CEA-4520-987C-A46ADA1DB691}"/>
          </ac:spMkLst>
        </pc:spChg>
        <pc:spChg chg="del">
          <ac:chgData name="Sidney Seckler" userId="73470fc2d5f88927" providerId="LiveId" clId="{B1E9112A-BFCC-48E7-8556-4567498392EF}" dt="2020-05-18T14:31:28.925" v="421" actId="478"/>
          <ac:spMkLst>
            <pc:docMk/>
            <pc:sldMk cId="2438417013" sldId="616"/>
            <ac:spMk id="318470" creationId="{BC95294B-D7BE-4898-AC1C-05F9517A439D}"/>
          </ac:spMkLst>
        </pc:spChg>
      </pc:sldChg>
      <pc:sldChg chg="modSp add">
        <pc:chgData name="Sidney Seckler" userId="73470fc2d5f88927" providerId="LiveId" clId="{B1E9112A-BFCC-48E7-8556-4567498392EF}" dt="2020-05-18T14:35:03.017" v="702" actId="1076"/>
        <pc:sldMkLst>
          <pc:docMk/>
          <pc:sldMk cId="2847622506" sldId="617"/>
        </pc:sldMkLst>
        <pc:spChg chg="mod">
          <ac:chgData name="Sidney Seckler" userId="73470fc2d5f88927" providerId="LiveId" clId="{B1E9112A-BFCC-48E7-8556-4567498392EF}" dt="2020-05-18T14:35:03.017" v="702" actId="1076"/>
          <ac:spMkLst>
            <pc:docMk/>
            <pc:sldMk cId="2847622506" sldId="617"/>
            <ac:spMk id="6" creationId="{BD1510F1-FAC0-4212-B80C-F51118FD780B}"/>
          </ac:spMkLst>
        </pc:spChg>
      </pc:sldChg>
      <pc:sldChg chg="modSp add">
        <pc:chgData name="Sidney Seckler" userId="73470fc2d5f88927" providerId="LiveId" clId="{B1E9112A-BFCC-48E7-8556-4567498392EF}" dt="2020-05-18T14:35:15.075" v="704" actId="14100"/>
        <pc:sldMkLst>
          <pc:docMk/>
          <pc:sldMk cId="4267926747" sldId="618"/>
        </pc:sldMkLst>
        <pc:spChg chg="mod">
          <ac:chgData name="Sidney Seckler" userId="73470fc2d5f88927" providerId="LiveId" clId="{B1E9112A-BFCC-48E7-8556-4567498392EF}" dt="2020-05-18T14:35:15.075" v="704" actId="14100"/>
          <ac:spMkLst>
            <pc:docMk/>
            <pc:sldMk cId="4267926747" sldId="618"/>
            <ac:spMk id="6" creationId="{BD1510F1-FAC0-4212-B80C-F51118FD780B}"/>
          </ac:spMkLst>
        </pc:spChg>
      </pc:sldChg>
      <pc:sldChg chg="modSp add">
        <pc:chgData name="Sidney Seckler" userId="73470fc2d5f88927" providerId="LiveId" clId="{B1E9112A-BFCC-48E7-8556-4567498392EF}" dt="2020-05-18T14:35:27.518" v="706" actId="14100"/>
        <pc:sldMkLst>
          <pc:docMk/>
          <pc:sldMk cId="2021036259" sldId="619"/>
        </pc:sldMkLst>
        <pc:spChg chg="mod">
          <ac:chgData name="Sidney Seckler" userId="73470fc2d5f88927" providerId="LiveId" clId="{B1E9112A-BFCC-48E7-8556-4567498392EF}" dt="2020-05-18T14:35:27.518" v="706" actId="14100"/>
          <ac:spMkLst>
            <pc:docMk/>
            <pc:sldMk cId="2021036259" sldId="619"/>
            <ac:spMk id="6" creationId="{BD1510F1-FAC0-4212-B80C-F51118FD780B}"/>
          </ac:spMkLst>
        </pc:spChg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1319044023" sldId="620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2564254927" sldId="621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3347383260" sldId="622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831084579" sldId="623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625"/>
        </pc:sldMkLst>
      </pc:sldChg>
      <pc:sldChg chg="add">
        <pc:chgData name="Sidney Seckler" userId="73470fc2d5f88927" providerId="LiveId" clId="{B1E9112A-BFCC-48E7-8556-4567498392EF}" dt="2020-05-18T15:52:57.397" v="1146"/>
        <pc:sldMkLst>
          <pc:docMk/>
          <pc:sldMk cId="2778133297" sldId="626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3566068495" sldId="627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936896956" sldId="628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2599013453" sldId="629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327171801" sldId="630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2551576880" sldId="631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780335807" sldId="632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786607963" sldId="633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334881502" sldId="634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4141631476" sldId="635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874859140" sldId="636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542487633" sldId="637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528649848" sldId="638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504414517" sldId="639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71292480" sldId="640"/>
        </pc:sldMkLst>
      </pc:sldChg>
      <pc:sldChg chg="addSp delSp modSp add mod">
        <pc:chgData name="Sidney Seckler" userId="73470fc2d5f88927" providerId="LiveId" clId="{B1E9112A-BFCC-48E7-8556-4567498392EF}" dt="2020-05-18T15:05:04.097" v="854" actId="1076"/>
        <pc:sldMkLst>
          <pc:docMk/>
          <pc:sldMk cId="0" sldId="641"/>
        </pc:sldMkLst>
        <pc:spChg chg="mod">
          <ac:chgData name="Sidney Seckler" userId="73470fc2d5f88927" providerId="LiveId" clId="{B1E9112A-BFCC-48E7-8556-4567498392EF}" dt="2020-05-18T14:59:50.443" v="833" actId="14100"/>
          <ac:spMkLst>
            <pc:docMk/>
            <pc:sldMk cId="0" sldId="641"/>
            <ac:spMk id="342020" creationId="{00000000-0000-0000-0000-000000000000}"/>
          </ac:spMkLst>
        </pc:spChg>
        <pc:picChg chg="add mod">
          <ac:chgData name="Sidney Seckler" userId="73470fc2d5f88927" providerId="LiveId" clId="{B1E9112A-BFCC-48E7-8556-4567498392EF}" dt="2020-05-18T15:05:04.097" v="854" actId="1076"/>
          <ac:picMkLst>
            <pc:docMk/>
            <pc:sldMk cId="0" sldId="641"/>
            <ac:picMk id="3" creationId="{EFA70793-01AA-4627-B0B6-9C953AADEAB6}"/>
          </ac:picMkLst>
        </pc:picChg>
        <pc:picChg chg="del">
          <ac:chgData name="Sidney Seckler" userId="73470fc2d5f88927" providerId="LiveId" clId="{B1E9112A-BFCC-48E7-8556-4567498392EF}" dt="2020-05-18T15:04:03.871" v="846" actId="478"/>
          <ac:picMkLst>
            <pc:docMk/>
            <pc:sldMk cId="0" sldId="641"/>
            <ac:picMk id="342021" creationId="{00000000-0000-0000-0000-000000000000}"/>
          </ac:picMkLst>
        </pc:picChg>
      </pc:sldChg>
      <pc:sldChg chg="add ord">
        <pc:chgData name="Sidney Seckler" userId="73470fc2d5f88927" providerId="LiveId" clId="{B1E9112A-BFCC-48E7-8556-4567498392EF}" dt="2020-05-18T15:33:00.576" v="1092"/>
        <pc:sldMkLst>
          <pc:docMk/>
          <pc:sldMk cId="2289578451" sldId="642"/>
        </pc:sldMkLst>
      </pc:sldChg>
      <pc:sldChg chg="modSp add del mod">
        <pc:chgData name="Sidney Seckler" userId="73470fc2d5f88927" providerId="LiveId" clId="{B1E9112A-BFCC-48E7-8556-4567498392EF}" dt="2020-05-18T15:00:59.737" v="845" actId="47"/>
        <pc:sldMkLst>
          <pc:docMk/>
          <pc:sldMk cId="3487986550" sldId="642"/>
        </pc:sldMkLst>
        <pc:spChg chg="mod">
          <ac:chgData name="Sidney Seckler" userId="73470fc2d5f88927" providerId="LiveId" clId="{B1E9112A-BFCC-48E7-8556-4567498392EF}" dt="2020-05-18T15:00:39.452" v="840" actId="108"/>
          <ac:spMkLst>
            <pc:docMk/>
            <pc:sldMk cId="3487986550" sldId="642"/>
            <ac:spMk id="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59:34.133" v="830" actId="108"/>
          <ac:spMkLst>
            <pc:docMk/>
            <pc:sldMk cId="3487986550" sldId="642"/>
            <ac:spMk id="101378" creationId="{00000000-0000-0000-0000-000000000000}"/>
          </ac:spMkLst>
        </pc:spChg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3128682542" sldId="643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1682434061" sldId="644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1929670044" sldId="645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3364755010" sldId="646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1473639983" sldId="647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2745977816" sldId="648"/>
        </pc:sldMkLst>
      </pc:sldChg>
      <pc:sldChg chg="addSp delSp modSp add mod">
        <pc:chgData name="Sidney Seckler" userId="73470fc2d5f88927" providerId="LiveId" clId="{B1E9112A-BFCC-48E7-8556-4567498392EF}" dt="2020-05-18T15:45:20.208" v="1101"/>
        <pc:sldMkLst>
          <pc:docMk/>
          <pc:sldMk cId="1894768710" sldId="649"/>
        </pc:sldMkLst>
        <pc:spChg chg="add del mod">
          <ac:chgData name="Sidney Seckler" userId="73470fc2d5f88927" providerId="LiveId" clId="{B1E9112A-BFCC-48E7-8556-4567498392EF}" dt="2020-05-18T15:45:18.979" v="1100" actId="478"/>
          <ac:spMkLst>
            <pc:docMk/>
            <pc:sldMk cId="1894768710" sldId="649"/>
            <ac:spMk id="3" creationId="{CE2129DD-8573-4D47-B8D7-1C6BB37C6A3E}"/>
          </ac:spMkLst>
        </pc:spChg>
        <pc:spChg chg="add mod">
          <ac:chgData name="Sidney Seckler" userId="73470fc2d5f88927" providerId="LiveId" clId="{B1E9112A-BFCC-48E7-8556-4567498392EF}" dt="2020-05-18T15:45:20.208" v="1101"/>
          <ac:spMkLst>
            <pc:docMk/>
            <pc:sldMk cId="1894768710" sldId="649"/>
            <ac:spMk id="8" creationId="{CAA0B644-C4D4-45C9-9057-A1220F3E4DCD}"/>
          </ac:spMkLst>
        </pc:spChg>
        <pc:spChg chg="del">
          <ac:chgData name="Sidney Seckler" userId="73470fc2d5f88927" providerId="LiveId" clId="{B1E9112A-BFCC-48E7-8556-4567498392EF}" dt="2020-05-18T15:45:16.080" v="1099" actId="478"/>
          <ac:spMkLst>
            <pc:docMk/>
            <pc:sldMk cId="1894768710" sldId="649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45:30.999" v="1104"/>
        <pc:sldMkLst>
          <pc:docMk/>
          <pc:sldMk cId="3799963199" sldId="650"/>
        </pc:sldMkLst>
        <pc:spChg chg="add del mod">
          <ac:chgData name="Sidney Seckler" userId="73470fc2d5f88927" providerId="LiveId" clId="{B1E9112A-BFCC-48E7-8556-4567498392EF}" dt="2020-05-18T15:45:29.706" v="1103" actId="478"/>
          <ac:spMkLst>
            <pc:docMk/>
            <pc:sldMk cId="3799963199" sldId="650"/>
            <ac:spMk id="3" creationId="{D75D0040-942F-4FDF-9378-AB95B5129B16}"/>
          </ac:spMkLst>
        </pc:spChg>
        <pc:spChg chg="add mod">
          <ac:chgData name="Sidney Seckler" userId="73470fc2d5f88927" providerId="LiveId" clId="{B1E9112A-BFCC-48E7-8556-4567498392EF}" dt="2020-05-18T15:45:30.999" v="1104"/>
          <ac:spMkLst>
            <pc:docMk/>
            <pc:sldMk cId="3799963199" sldId="650"/>
            <ac:spMk id="8" creationId="{321F4324-BA44-4EAB-9772-8A2486712FB6}"/>
          </ac:spMkLst>
        </pc:spChg>
        <pc:spChg chg="del">
          <ac:chgData name="Sidney Seckler" userId="73470fc2d5f88927" providerId="LiveId" clId="{B1E9112A-BFCC-48E7-8556-4567498392EF}" dt="2020-05-18T15:45:25.040" v="1102" actId="478"/>
          <ac:spMkLst>
            <pc:docMk/>
            <pc:sldMk cId="3799963199" sldId="650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45:44.420" v="1107"/>
        <pc:sldMkLst>
          <pc:docMk/>
          <pc:sldMk cId="717782988" sldId="651"/>
        </pc:sldMkLst>
        <pc:spChg chg="add del mod">
          <ac:chgData name="Sidney Seckler" userId="73470fc2d5f88927" providerId="LiveId" clId="{B1E9112A-BFCC-48E7-8556-4567498392EF}" dt="2020-05-18T15:45:43.182" v="1106" actId="478"/>
          <ac:spMkLst>
            <pc:docMk/>
            <pc:sldMk cId="717782988" sldId="651"/>
            <ac:spMk id="4" creationId="{F35822B1-F36C-4DC9-97F5-291BD6114A68}"/>
          </ac:spMkLst>
        </pc:spChg>
        <pc:spChg chg="add mod">
          <ac:chgData name="Sidney Seckler" userId="73470fc2d5f88927" providerId="LiveId" clId="{B1E9112A-BFCC-48E7-8556-4567498392EF}" dt="2020-05-18T15:45:44.420" v="1107"/>
          <ac:spMkLst>
            <pc:docMk/>
            <pc:sldMk cId="717782988" sldId="651"/>
            <ac:spMk id="10" creationId="{A3135AD7-4708-4060-94D6-5821EC0746F3}"/>
          </ac:spMkLst>
        </pc:spChg>
        <pc:spChg chg="del">
          <ac:chgData name="Sidney Seckler" userId="73470fc2d5f88927" providerId="LiveId" clId="{B1E9112A-BFCC-48E7-8556-4567498392EF}" dt="2020-05-18T15:45:39.175" v="1105" actId="478"/>
          <ac:spMkLst>
            <pc:docMk/>
            <pc:sldMk cId="717782988" sldId="651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53:43.446" v="1173" actId="20577"/>
        <pc:sldMkLst>
          <pc:docMk/>
          <pc:sldMk cId="91939443" sldId="652"/>
        </pc:sldMkLst>
        <pc:spChg chg="add del mod">
          <ac:chgData name="Sidney Seckler" userId="73470fc2d5f88927" providerId="LiveId" clId="{B1E9112A-BFCC-48E7-8556-4567498392EF}" dt="2020-05-18T15:53:32.828" v="1148" actId="478"/>
          <ac:spMkLst>
            <pc:docMk/>
            <pc:sldMk cId="91939443" sldId="652"/>
            <ac:spMk id="3" creationId="{A9C5FA94-C0CD-4B89-99A4-86C5198D7485}"/>
          </ac:spMkLst>
        </pc:spChg>
        <pc:spChg chg="add mod">
          <ac:chgData name="Sidney Seckler" userId="73470fc2d5f88927" providerId="LiveId" clId="{B1E9112A-BFCC-48E7-8556-4567498392EF}" dt="2020-05-18T15:53:43.446" v="1173" actId="20577"/>
          <ac:spMkLst>
            <pc:docMk/>
            <pc:sldMk cId="91939443" sldId="652"/>
            <ac:spMk id="7" creationId="{210B1914-F2B4-4DEC-8D54-957A03D6EBE4}"/>
          </ac:spMkLst>
        </pc:spChg>
        <pc:spChg chg="del">
          <ac:chgData name="Sidney Seckler" userId="73470fc2d5f88927" providerId="LiveId" clId="{B1E9112A-BFCC-48E7-8556-4567498392EF}" dt="2020-05-18T15:53:29.553" v="1147" actId="478"/>
          <ac:spMkLst>
            <pc:docMk/>
            <pc:sldMk cId="91939443" sldId="652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53:55.634" v="1176"/>
        <pc:sldMkLst>
          <pc:docMk/>
          <pc:sldMk cId="763508107" sldId="653"/>
        </pc:sldMkLst>
        <pc:spChg chg="add del mod">
          <ac:chgData name="Sidney Seckler" userId="73470fc2d5f88927" providerId="LiveId" clId="{B1E9112A-BFCC-48E7-8556-4567498392EF}" dt="2020-05-18T15:53:54.484" v="1175" actId="478"/>
          <ac:spMkLst>
            <pc:docMk/>
            <pc:sldMk cId="763508107" sldId="653"/>
            <ac:spMk id="3" creationId="{718F3F62-851B-4C4A-96F4-15435CCF2BFA}"/>
          </ac:spMkLst>
        </pc:spChg>
        <pc:spChg chg="add mod">
          <ac:chgData name="Sidney Seckler" userId="73470fc2d5f88927" providerId="LiveId" clId="{B1E9112A-BFCC-48E7-8556-4567498392EF}" dt="2020-05-18T15:53:55.634" v="1176"/>
          <ac:spMkLst>
            <pc:docMk/>
            <pc:sldMk cId="763508107" sldId="653"/>
            <ac:spMk id="7" creationId="{7114B7BB-5D28-4212-B4E6-A0CEEBA9624D}"/>
          </ac:spMkLst>
        </pc:spChg>
        <pc:spChg chg="del">
          <ac:chgData name="Sidney Seckler" userId="73470fc2d5f88927" providerId="LiveId" clId="{B1E9112A-BFCC-48E7-8556-4567498392EF}" dt="2020-05-18T15:53:52.267" v="1174" actId="478"/>
          <ac:spMkLst>
            <pc:docMk/>
            <pc:sldMk cId="763508107" sldId="653"/>
            <ac:spMk id="304131" creationId="{3FD46931-1260-486D-89A6-B0D903563948}"/>
          </ac:spMkLst>
        </pc:spChg>
      </pc:sldChg>
      <pc:sldChg chg="add">
        <pc:chgData name="Sidney Seckler" userId="73470fc2d5f88927" providerId="LiveId" clId="{B1E9112A-BFCC-48E7-8556-4567498392EF}" dt="2020-05-18T15:54:35.450" v="1177"/>
        <pc:sldMkLst>
          <pc:docMk/>
          <pc:sldMk cId="973549744" sldId="654"/>
        </pc:sldMkLst>
      </pc:sldChg>
      <pc:sldChg chg="addSp delSp modSp add mod">
        <pc:chgData name="Sidney Seckler" userId="73470fc2d5f88927" providerId="LiveId" clId="{B1E9112A-BFCC-48E7-8556-4567498392EF}" dt="2020-05-18T15:55:40.776" v="1184"/>
        <pc:sldMkLst>
          <pc:docMk/>
          <pc:sldMk cId="1742043202" sldId="655"/>
        </pc:sldMkLst>
        <pc:spChg chg="add del mod">
          <ac:chgData name="Sidney Seckler" userId="73470fc2d5f88927" providerId="LiveId" clId="{B1E9112A-BFCC-48E7-8556-4567498392EF}" dt="2020-05-18T15:55:39.569" v="1183" actId="478"/>
          <ac:spMkLst>
            <pc:docMk/>
            <pc:sldMk cId="1742043202" sldId="655"/>
            <ac:spMk id="3" creationId="{FD93CCD3-CBEF-4556-B5AE-F062B86DEA42}"/>
          </ac:spMkLst>
        </pc:spChg>
        <pc:spChg chg="add mod">
          <ac:chgData name="Sidney Seckler" userId="73470fc2d5f88927" providerId="LiveId" clId="{B1E9112A-BFCC-48E7-8556-4567498392EF}" dt="2020-05-18T15:55:40.776" v="1184"/>
          <ac:spMkLst>
            <pc:docMk/>
            <pc:sldMk cId="1742043202" sldId="655"/>
            <ac:spMk id="9" creationId="{275E31F4-F0FC-4AE1-9B6A-823C80508275}"/>
          </ac:spMkLst>
        </pc:spChg>
        <pc:spChg chg="del">
          <ac:chgData name="Sidney Seckler" userId="73470fc2d5f88927" providerId="LiveId" clId="{B1E9112A-BFCC-48E7-8556-4567498392EF}" dt="2020-05-18T15:55:37.403" v="1182" actId="478"/>
          <ac:spMkLst>
            <pc:docMk/>
            <pc:sldMk cId="1742043202" sldId="655"/>
            <ac:spMk id="4099" creationId="{F8B96A61-C72F-4AE6-BD11-C8F2087FCF79}"/>
          </ac:spMkLst>
        </pc:spChg>
      </pc:sldChg>
      <pc:sldChg chg="delSp modSp add mod">
        <pc:chgData name="Sidney Seckler" userId="73470fc2d5f88927" providerId="LiveId" clId="{B1E9112A-BFCC-48E7-8556-4567498392EF}" dt="2020-05-18T17:11:27.221" v="1514" actId="1076"/>
        <pc:sldMkLst>
          <pc:docMk/>
          <pc:sldMk cId="0" sldId="656"/>
        </pc:sldMkLst>
        <pc:picChg chg="mod">
          <ac:chgData name="Sidney Seckler" userId="73470fc2d5f88927" providerId="LiveId" clId="{B1E9112A-BFCC-48E7-8556-4567498392EF}" dt="2020-05-18T17:11:27.221" v="1514" actId="1076"/>
          <ac:picMkLst>
            <pc:docMk/>
            <pc:sldMk cId="0" sldId="656"/>
            <ac:picMk id="2" creationId="{EB2F5F11-267B-4E53-8A3A-62BD1E4DB999}"/>
          </ac:picMkLst>
        </pc:picChg>
        <pc:picChg chg="del mod">
          <ac:chgData name="Sidney Seckler" userId="73470fc2d5f88927" providerId="LiveId" clId="{B1E9112A-BFCC-48E7-8556-4567498392EF}" dt="2020-05-18T17:09:46.892" v="1504" actId="478"/>
          <ac:picMkLst>
            <pc:docMk/>
            <pc:sldMk cId="0" sldId="656"/>
            <ac:picMk id="272386" creationId="{00000000-0000-0000-0000-000000000000}"/>
          </ac:picMkLst>
        </pc:picChg>
        <pc:picChg chg="del mod">
          <ac:chgData name="Sidney Seckler" userId="73470fc2d5f88927" providerId="LiveId" clId="{B1E9112A-BFCC-48E7-8556-4567498392EF}" dt="2020-05-18T17:09:48.870" v="1505" actId="478"/>
          <ac:picMkLst>
            <pc:docMk/>
            <pc:sldMk cId="0" sldId="656"/>
            <ac:picMk id="272389" creationId="{00000000-0000-0000-0000-000000000000}"/>
          </ac:picMkLst>
        </pc:picChg>
      </pc:sldChg>
      <pc:sldChg chg="delSp modSp add mod">
        <pc:chgData name="Sidney Seckler" userId="73470fc2d5f88927" providerId="LiveId" clId="{B1E9112A-BFCC-48E7-8556-4567498392EF}" dt="2020-05-18T17:12:17.729" v="1519" actId="1076"/>
        <pc:sldMkLst>
          <pc:docMk/>
          <pc:sldMk cId="1478605718" sldId="657"/>
        </pc:sldMkLst>
        <pc:picChg chg="del">
          <ac:chgData name="Sidney Seckler" userId="73470fc2d5f88927" providerId="LiveId" clId="{B1E9112A-BFCC-48E7-8556-4567498392EF}" dt="2020-05-18T17:11:39.595" v="1516" actId="478"/>
          <ac:picMkLst>
            <pc:docMk/>
            <pc:sldMk cId="1478605718" sldId="657"/>
            <ac:picMk id="2" creationId="{EB2F5F11-267B-4E53-8A3A-62BD1E4DB999}"/>
          </ac:picMkLst>
        </pc:picChg>
        <pc:picChg chg="mod">
          <ac:chgData name="Sidney Seckler" userId="73470fc2d5f88927" providerId="LiveId" clId="{B1E9112A-BFCC-48E7-8556-4567498392EF}" dt="2020-05-18T17:12:17.729" v="1519" actId="1076"/>
          <ac:picMkLst>
            <pc:docMk/>
            <pc:sldMk cId="1478605718" sldId="657"/>
            <ac:picMk id="3" creationId="{4922FA8F-DFD4-419E-A48D-2B9A6ECD557B}"/>
          </ac:picMkLst>
        </pc:picChg>
      </pc:sldChg>
      <pc:sldChg chg="add">
        <pc:chgData name="Sidney Seckler" userId="73470fc2d5f88927" providerId="LiveId" clId="{B1E9112A-BFCC-48E7-8556-4567498392EF}" dt="2020-05-18T17:12:47.019" v="1520"/>
        <pc:sldMkLst>
          <pc:docMk/>
          <pc:sldMk cId="1872381155" sldId="658"/>
        </pc:sldMkLst>
      </pc:sldChg>
      <pc:sldChg chg="add">
        <pc:chgData name="Sidney Seckler" userId="73470fc2d5f88927" providerId="LiveId" clId="{B1E9112A-BFCC-48E7-8556-4567498392EF}" dt="2020-05-18T17:12:47.019" v="1520"/>
        <pc:sldMkLst>
          <pc:docMk/>
          <pc:sldMk cId="2911610418" sldId="659"/>
        </pc:sldMkLst>
      </pc:sldChg>
      <pc:sldChg chg="add">
        <pc:chgData name="Sidney Seckler" userId="73470fc2d5f88927" providerId="LiveId" clId="{B1E9112A-BFCC-48E7-8556-4567498392EF}" dt="2020-05-18T17:12:47.019" v="1520"/>
        <pc:sldMkLst>
          <pc:docMk/>
          <pc:sldMk cId="1311776182" sldId="660"/>
        </pc:sldMkLst>
      </pc:sldChg>
    </pc:docChg>
  </pc:docChgLst>
  <pc:docChgLst>
    <pc:chgData name="Sidney Seckler" userId="73470fc2d5f88927" providerId="LiveId" clId="{3AC60F35-892B-40B1-B145-BF853C2713F6}"/>
    <pc:docChg chg="undo custSel addSld delSld modSld sldOrd">
      <pc:chgData name="Sidney Seckler" userId="73470fc2d5f88927" providerId="LiveId" clId="{3AC60F35-892B-40B1-B145-BF853C2713F6}" dt="2020-04-22T14:29:49.034" v="2506" actId="20577"/>
      <pc:docMkLst>
        <pc:docMk/>
      </pc:docMkLst>
      <pc:sldChg chg="del">
        <pc:chgData name="Sidney Seckler" userId="73470fc2d5f88927" providerId="LiveId" clId="{3AC60F35-892B-40B1-B145-BF853C2713F6}" dt="2020-03-26T18:34:07.847" v="191" actId="47"/>
        <pc:sldMkLst>
          <pc:docMk/>
          <pc:sldMk cId="0" sldId="256"/>
        </pc:sldMkLst>
      </pc:sldChg>
      <pc:sldChg chg="modSp mod">
        <pc:chgData name="Sidney Seckler" userId="73470fc2d5f88927" providerId="LiveId" clId="{3AC60F35-892B-40B1-B145-BF853C2713F6}" dt="2020-03-26T18:28:13.302" v="37" actId="20577"/>
        <pc:sldMkLst>
          <pc:docMk/>
          <pc:sldMk cId="0" sldId="257"/>
        </pc:sldMkLst>
        <pc:spChg chg="mod">
          <ac:chgData name="Sidney Seckler" userId="73470fc2d5f88927" providerId="LiveId" clId="{3AC60F35-892B-40B1-B145-BF853C2713F6}" dt="2020-03-26T18:28:13.302" v="37" actId="20577"/>
          <ac:spMkLst>
            <pc:docMk/>
            <pc:sldMk cId="0" sldId="257"/>
            <ac:spMk id="307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33:33.253" v="190" actId="1076"/>
        <pc:sldMkLst>
          <pc:docMk/>
          <pc:sldMk cId="0" sldId="258"/>
        </pc:sldMkLst>
        <pc:spChg chg="add del mod">
          <ac:chgData name="Sidney Seckler" userId="73470fc2d5f88927" providerId="LiveId" clId="{3AC60F35-892B-40B1-B145-BF853C2713F6}" dt="2020-03-26T18:32:32.694" v="172" actId="478"/>
          <ac:spMkLst>
            <pc:docMk/>
            <pc:sldMk cId="0" sldId="258"/>
            <ac:spMk id="4" creationId="{247DF1D2-0F0E-4603-A39F-3B6647200185}"/>
          </ac:spMkLst>
        </pc:spChg>
        <pc:spChg chg="add">
          <ac:chgData name="Sidney Seckler" userId="73470fc2d5f88927" providerId="LiveId" clId="{3AC60F35-892B-40B1-B145-BF853C2713F6}" dt="2020-03-26T18:32:33.913" v="173"/>
          <ac:spMkLst>
            <pc:docMk/>
            <pc:sldMk cId="0" sldId="258"/>
            <ac:spMk id="8" creationId="{7E042A97-1103-4960-BB14-3A1ACCF569D3}"/>
          </ac:spMkLst>
        </pc:spChg>
        <pc:spChg chg="del mod">
          <ac:chgData name="Sidney Seckler" userId="73470fc2d5f88927" providerId="LiveId" clId="{3AC60F35-892B-40B1-B145-BF853C2713F6}" dt="2020-03-26T18:32:29.557" v="171" actId="478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3:33.253" v="190" actId="1076"/>
          <ac:spMkLst>
            <pc:docMk/>
            <pc:sldMk cId="0" sldId="258"/>
            <ac:spMk id="614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2:47.740" v="174" actId="478"/>
          <ac:picMkLst>
            <pc:docMk/>
            <pc:sldMk cId="0" sldId="258"/>
            <ac:picMk id="2" creationId="{00000000-0000-0000-0000-000000000000}"/>
          </ac:picMkLst>
        </pc:picChg>
        <pc:picChg chg="add mod">
          <ac:chgData name="Sidney Seckler" userId="73470fc2d5f88927" providerId="LiveId" clId="{3AC60F35-892B-40B1-B145-BF853C2713F6}" dt="2020-03-26T18:33:24.193" v="189" actId="1037"/>
          <ac:picMkLst>
            <pc:docMk/>
            <pc:sldMk cId="0" sldId="258"/>
            <ac:picMk id="9" creationId="{A009E612-A485-4076-BB63-19B44B23B214}"/>
          </ac:picMkLst>
        </pc:picChg>
      </pc:sldChg>
      <pc:sldChg chg="addSp delSp modSp add mod">
        <pc:chgData name="Sidney Seckler" userId="73470fc2d5f88927" providerId="LiveId" clId="{3AC60F35-892B-40B1-B145-BF853C2713F6}" dt="2020-03-26T18:39:27.098" v="246" actId="1076"/>
        <pc:sldMkLst>
          <pc:docMk/>
          <pc:sldMk cId="0" sldId="261"/>
        </pc:sldMkLst>
        <pc:spChg chg="add del mod">
          <ac:chgData name="Sidney Seckler" userId="73470fc2d5f88927" providerId="LiveId" clId="{3AC60F35-892B-40B1-B145-BF853C2713F6}" dt="2020-03-26T18:38:37.661" v="239" actId="478"/>
          <ac:spMkLst>
            <pc:docMk/>
            <pc:sldMk cId="0" sldId="261"/>
            <ac:spMk id="9" creationId="{560AA0AD-0CDB-4F12-ACCB-24D4F267245F}"/>
          </ac:spMkLst>
        </pc:spChg>
        <pc:spChg chg="add">
          <ac:chgData name="Sidney Seckler" userId="73470fc2d5f88927" providerId="LiveId" clId="{3AC60F35-892B-40B1-B145-BF853C2713F6}" dt="2020-03-26T18:38:39.505" v="240"/>
          <ac:spMkLst>
            <pc:docMk/>
            <pc:sldMk cId="0" sldId="261"/>
            <ac:spMk id="22" creationId="{170D59EB-08C7-49F6-995E-E08311DFBAAB}"/>
          </ac:spMkLst>
        </pc:spChg>
        <pc:spChg chg="add mod">
          <ac:chgData name="Sidney Seckler" userId="73470fc2d5f88927" providerId="LiveId" clId="{3AC60F35-892B-40B1-B145-BF853C2713F6}" dt="2020-03-26T18:39:27.098" v="246" actId="1076"/>
          <ac:spMkLst>
            <pc:docMk/>
            <pc:sldMk cId="0" sldId="261"/>
            <ac:spMk id="20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1.443" v="243" actId="1076"/>
          <ac:spMkLst>
            <pc:docMk/>
            <pc:sldMk cId="0" sldId="261"/>
            <ac:spMk id="205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5.292" v="244" actId="1076"/>
          <ac:spMkLst>
            <pc:docMk/>
            <pc:sldMk cId="0" sldId="261"/>
            <ac:spMk id="20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8:34.254" v="238" actId="478"/>
          <ac:spMkLst>
            <pc:docMk/>
            <pc:sldMk cId="0" sldId="261"/>
            <ac:spMk id="921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0:20.551" v="256" actId="1076"/>
        <pc:sldMkLst>
          <pc:docMk/>
          <pc:sldMk cId="0" sldId="262"/>
        </pc:sldMkLst>
        <pc:spChg chg="add del mod">
          <ac:chgData name="Sidney Seckler" userId="73470fc2d5f88927" providerId="LiveId" clId="{3AC60F35-892B-40B1-B145-BF853C2713F6}" dt="2020-03-26T18:39:39.211" v="248" actId="478"/>
          <ac:spMkLst>
            <pc:docMk/>
            <pc:sldMk cId="0" sldId="262"/>
            <ac:spMk id="9" creationId="{E9CAB540-9FA1-4990-AB5C-9F1AA59CC583}"/>
          </ac:spMkLst>
        </pc:spChg>
        <pc:spChg chg="add">
          <ac:chgData name="Sidney Seckler" userId="73470fc2d5f88927" providerId="LiveId" clId="{3AC60F35-892B-40B1-B145-BF853C2713F6}" dt="2020-03-26T18:39:40.990" v="249"/>
          <ac:spMkLst>
            <pc:docMk/>
            <pc:sldMk cId="0" sldId="262"/>
            <ac:spMk id="23" creationId="{ACCBF7E2-5EC8-48B6-B46B-A302D1ED49C0}"/>
          </ac:spMkLst>
        </pc:spChg>
        <pc:spChg chg="add mod">
          <ac:chgData name="Sidney Seckler" userId="73470fc2d5f88927" providerId="LiveId" clId="{3AC60F35-892B-40B1-B145-BF853C2713F6}" dt="2020-03-26T18:40:20.551" v="256" actId="1076"/>
          <ac:spMkLst>
            <pc:docMk/>
            <pc:sldMk cId="0" sldId="262"/>
            <ac:spMk id="307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57.881" v="251" actId="1076"/>
          <ac:spMkLst>
            <pc:docMk/>
            <pc:sldMk cId="0" sldId="262"/>
            <ac:spMk id="307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0:08.035" v="253" actId="1076"/>
          <ac:spMkLst>
            <pc:docMk/>
            <pc:sldMk cId="0" sldId="262"/>
            <ac:spMk id="307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9:34.256" v="247" actId="478"/>
          <ac:spMkLst>
            <pc:docMk/>
            <pc:sldMk cId="0" sldId="262"/>
            <ac:spMk id="1024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0:14.365" v="254" actId="1076"/>
          <ac:grpSpMkLst>
            <pc:docMk/>
            <pc:sldMk cId="0" sldId="262"/>
            <ac:grpSpMk id="3079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03:03.239" v="511" actId="255"/>
        <pc:sldMkLst>
          <pc:docMk/>
          <pc:sldMk cId="0" sldId="264"/>
        </pc:sldMkLst>
        <pc:spChg chg="add mod">
          <ac:chgData name="Sidney Seckler" userId="73470fc2d5f88927" providerId="LiveId" clId="{3AC60F35-892B-40B1-B145-BF853C2713F6}" dt="2020-03-26T19:00:47.881" v="499" actId="1076"/>
          <ac:spMkLst>
            <pc:docMk/>
            <pc:sldMk cId="0" sldId="264"/>
            <ac:spMk id="819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00:52.863" v="500" actId="1076"/>
          <ac:spMkLst>
            <pc:docMk/>
            <pc:sldMk cId="0" sldId="264"/>
            <ac:spMk id="8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1:41.628" v="503" actId="113"/>
          <ac:spMkLst>
            <pc:docMk/>
            <pc:sldMk cId="0" sldId="264"/>
            <ac:spMk id="81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16.867" v="494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3:03.239" v="511" actId="255"/>
          <ac:spMkLst>
            <pc:docMk/>
            <pc:sldMk cId="0" sldId="264"/>
            <ac:spMk id="122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10:45.492" v="576" actId="1076"/>
        <pc:sldMkLst>
          <pc:docMk/>
          <pc:sldMk cId="0" sldId="267"/>
        </pc:sldMkLst>
        <pc:spChg chg="add del mod">
          <ac:chgData name="Sidney Seckler" userId="73470fc2d5f88927" providerId="LiveId" clId="{3AC60F35-892B-40B1-B145-BF853C2713F6}" dt="2020-03-26T19:10:19.146" v="572" actId="478"/>
          <ac:spMkLst>
            <pc:docMk/>
            <pc:sldMk cId="0" sldId="267"/>
            <ac:spMk id="3" creationId="{D5DF6F6C-3CDE-48DE-B094-CB8618F1D5D4}"/>
          </ac:spMkLst>
        </pc:spChg>
        <pc:spChg chg="add">
          <ac:chgData name="Sidney Seckler" userId="73470fc2d5f88927" providerId="LiveId" clId="{3AC60F35-892B-40B1-B145-BF853C2713F6}" dt="2020-03-26T19:10:21.740" v="573"/>
          <ac:spMkLst>
            <pc:docMk/>
            <pc:sldMk cId="0" sldId="267"/>
            <ac:spMk id="31" creationId="{AB949027-5989-47B6-BB3C-AE9C034B9825}"/>
          </ac:spMkLst>
        </pc:spChg>
        <pc:spChg chg="del">
          <ac:chgData name="Sidney Seckler" userId="73470fc2d5f88927" providerId="LiveId" clId="{3AC60F35-892B-40B1-B145-BF853C2713F6}" dt="2020-03-26T19:10:15.958" v="571" actId="478"/>
          <ac:spMkLst>
            <pc:docMk/>
            <pc:sldMk cId="0" sldId="267"/>
            <ac:spMk id="1536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35.006" v="575" actId="27636"/>
          <ac:spMkLst>
            <pc:docMk/>
            <pc:sldMk cId="0" sldId="267"/>
            <ac:spMk id="675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0:45.492" v="576" actId="1076"/>
          <ac:grpSpMkLst>
            <pc:docMk/>
            <pc:sldMk cId="0" sldId="267"/>
            <ac:grpSpMk id="67606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9:26:38.207" v="779" actId="1076"/>
        <pc:sldMkLst>
          <pc:docMk/>
          <pc:sldMk cId="1236326705" sldId="268"/>
        </pc:sldMkLst>
        <pc:spChg chg="add del mod">
          <ac:chgData name="Sidney Seckler" userId="73470fc2d5f88927" providerId="LiveId" clId="{3AC60F35-892B-40B1-B145-BF853C2713F6}" dt="2020-03-26T19:23:50.506" v="746" actId="478"/>
          <ac:spMkLst>
            <pc:docMk/>
            <pc:sldMk cId="1236326705" sldId="268"/>
            <ac:spMk id="10" creationId="{DD45A3C2-A56B-490D-AD2A-84554F379BEB}"/>
          </ac:spMkLst>
        </pc:spChg>
        <pc:spChg chg="add mod">
          <ac:chgData name="Sidney Seckler" userId="73470fc2d5f88927" providerId="LiveId" clId="{3AC60F35-892B-40B1-B145-BF853C2713F6}" dt="2020-03-26T19:25:54.817" v="776" actId="255"/>
          <ac:spMkLst>
            <pc:docMk/>
            <pc:sldMk cId="1236326705" sldId="268"/>
            <ac:spMk id="11" creationId="{54D7316C-E5B3-4828-8DC9-C44ABAE40FC8}"/>
          </ac:spMkLst>
        </pc:spChg>
        <pc:spChg chg="add mod">
          <ac:chgData name="Sidney Seckler" userId="73470fc2d5f88927" providerId="LiveId" clId="{3AC60F35-892B-40B1-B145-BF853C2713F6}" dt="2020-03-26T19:25:30.817" v="764" actId="14100"/>
          <ac:spMkLst>
            <pc:docMk/>
            <pc:sldMk cId="1236326705" sldId="268"/>
            <ac:spMk id="51" creationId="{25CD76F6-E643-4163-864E-1DB845751889}"/>
          </ac:spMkLst>
        </pc:spChg>
        <pc:spChg chg="add mod">
          <ac:chgData name="Sidney Seckler" userId="73470fc2d5f88927" providerId="LiveId" clId="{3AC60F35-892B-40B1-B145-BF853C2713F6}" dt="2020-03-26T19:24:42.253" v="757" actId="1076"/>
          <ac:spMkLst>
            <pc:docMk/>
            <pc:sldMk cId="1236326705" sldId="268"/>
            <ac:spMk id="1126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36.490" v="756" actId="1076"/>
          <ac:spMkLst>
            <pc:docMk/>
            <pc:sldMk cId="1236326705" sldId="268"/>
            <ac:spMk id="1126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54.648" v="758" actId="1076"/>
          <ac:spMkLst>
            <pc:docMk/>
            <pc:sldMk cId="1236326705" sldId="268"/>
            <ac:spMk id="1126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6:04.958" v="778" actId="14100"/>
          <ac:spMkLst>
            <pc:docMk/>
            <pc:sldMk cId="1236326705" sldId="268"/>
            <ac:spMk id="112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9:23:53.584" v="747" actId="478"/>
          <ac:spMkLst>
            <pc:docMk/>
            <pc:sldMk cId="1236326705" sldId="268"/>
            <ac:spMk id="1127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7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2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3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1236326705" sldId="268"/>
            <ac:spMk id="113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3:14.833" v="712" actId="1076"/>
          <ac:spMkLst>
            <pc:docMk/>
            <pc:sldMk cId="1236326705" sldId="268"/>
            <ac:spMk id="1638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26:38.207" v="779" actId="1076"/>
          <ac:grpSpMkLst>
            <pc:docMk/>
            <pc:sldMk cId="1236326705" sldId="268"/>
            <ac:grpSpMk id="1129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236326705" sldId="2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236326705" sldId="2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236326705" sldId="2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236326705" sldId="268"/>
            <ac:graphicFrameMk id="8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26:04.958" v="778" actId="14100"/>
          <ac:cxnSpMkLst>
            <pc:docMk/>
            <pc:sldMk cId="1236326705" sldId="268"/>
            <ac:cxnSpMk id="13" creationId="{C2911796-565A-4B65-9E9A-71AB4253C05D}"/>
          </ac:cxnSpMkLst>
        </pc:cxnChg>
      </pc:sldChg>
      <pc:sldChg chg="addSp delSp modSp add mod">
        <pc:chgData name="Sidney Seckler" userId="73470fc2d5f88927" providerId="LiveId" clId="{3AC60F35-892B-40B1-B145-BF853C2713F6}" dt="2020-03-26T19:47:47.706" v="898" actId="1076"/>
        <pc:sldMkLst>
          <pc:docMk/>
          <pc:sldMk cId="1783974947" sldId="270"/>
        </pc:sldMkLst>
        <pc:spChg chg="add del mod">
          <ac:chgData name="Sidney Seckler" userId="73470fc2d5f88927" providerId="LiveId" clId="{3AC60F35-892B-40B1-B145-BF853C2713F6}" dt="2020-03-26T19:42:46.457" v="836" actId="478"/>
          <ac:spMkLst>
            <pc:docMk/>
            <pc:sldMk cId="1783974947" sldId="270"/>
            <ac:spMk id="13" creationId="{892C8162-43E9-4AA8-B345-23A0C5FAC320}"/>
          </ac:spMkLst>
        </pc:spChg>
        <pc:spChg chg="add">
          <ac:chgData name="Sidney Seckler" userId="73470fc2d5f88927" providerId="LiveId" clId="{3AC60F35-892B-40B1-B145-BF853C2713F6}" dt="2020-03-26T19:42:55.032" v="837"/>
          <ac:spMkLst>
            <pc:docMk/>
            <pc:sldMk cId="1783974947" sldId="270"/>
            <ac:spMk id="55" creationId="{A8B00C4C-1D37-43F9-80FA-B39F06A3A68A}"/>
          </ac:spMkLst>
        </pc:spChg>
        <pc:spChg chg="add mod">
          <ac:chgData name="Sidney Seckler" userId="73470fc2d5f88927" providerId="LiveId" clId="{3AC60F35-892B-40B1-B145-BF853C2713F6}" dt="2020-03-26T19:45:33.413" v="870" actId="1076"/>
          <ac:spMkLst>
            <pc:docMk/>
            <pc:sldMk cId="1783974947" sldId="270"/>
            <ac:spMk id="1331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378" v="897" actId="1076"/>
          <ac:spMkLst>
            <pc:docMk/>
            <pc:sldMk cId="1783974947" sldId="270"/>
            <ac:spMk id="1331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706" v="898" actId="1076"/>
          <ac:spMkLst>
            <pc:docMk/>
            <pc:sldMk cId="1783974947" sldId="270"/>
            <ac:spMk id="1331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35.021" v="893" actId="1076"/>
          <ac:spMkLst>
            <pc:docMk/>
            <pc:sldMk cId="1783974947" sldId="270"/>
            <ac:spMk id="1331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0.722" v="895" actId="1076"/>
          <ac:spMkLst>
            <pc:docMk/>
            <pc:sldMk cId="1783974947" sldId="270"/>
            <ac:spMk id="133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3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4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4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7:20.254" v="890" actId="1076"/>
          <ac:spMkLst>
            <pc:docMk/>
            <pc:sldMk cId="1783974947" sldId="270"/>
            <ac:spMk id="133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4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4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1783974947" sldId="270"/>
            <ac:spMk id="133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1783974947" sldId="270"/>
            <ac:spMk id="1334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59.411" v="866" actId="14100"/>
          <ac:spMkLst>
            <pc:docMk/>
            <pc:sldMk cId="1783974947" sldId="270"/>
            <ac:spMk id="1334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1783974947" sldId="270"/>
            <ac:spMk id="1335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1783974947" sldId="270"/>
            <ac:spMk id="133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1783974947" sldId="270"/>
            <ac:spMk id="133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5:13.603" v="867" actId="1076"/>
          <ac:spMkLst>
            <pc:docMk/>
            <pc:sldMk cId="1783974947" sldId="270"/>
            <ac:spMk id="133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1783974947" sldId="270"/>
            <ac:spMk id="1335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43.318" v="835" actId="478"/>
          <ac:spMkLst>
            <pc:docMk/>
            <pc:sldMk cId="1783974947" sldId="270"/>
            <ac:spMk id="1843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783974947" sldId="27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783974947" sldId="27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783974947" sldId="27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783974947" sldId="27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1783974947" sldId="270"/>
            <ac:graphicFrameMk id="10" creationId="{00000000-0000-0000-0000-000000000000}"/>
          </ac:graphicFrameMkLst>
        </pc:graphicFrameChg>
        <pc:cxnChg chg="mod">
          <ac:chgData name="Sidney Seckler" userId="73470fc2d5f88927" providerId="LiveId" clId="{3AC60F35-892B-40B1-B145-BF853C2713F6}" dt="2020-03-26T19:47:25.457" v="892" actId="14100"/>
          <ac:cxnSpMkLst>
            <pc:docMk/>
            <pc:sldMk cId="1783974947" sldId="270"/>
            <ac:cxnSpMk id="13342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3:49.160" v="956" actId="47"/>
        <pc:sldMkLst>
          <pc:docMk/>
          <pc:sldMk cId="2035876687" sldId="271"/>
        </pc:sldMkLst>
        <pc:spChg chg="add del mod">
          <ac:chgData name="Sidney Seckler" userId="73470fc2d5f88927" providerId="LiveId" clId="{3AC60F35-892B-40B1-B145-BF853C2713F6}" dt="2020-03-26T19:43:10.192" v="842" actId="478"/>
          <ac:spMkLst>
            <pc:docMk/>
            <pc:sldMk cId="2035876687" sldId="271"/>
            <ac:spMk id="11" creationId="{33C7CDEC-670C-48C6-8BFD-42E74A79BE3A}"/>
          </ac:spMkLst>
        </pc:spChg>
        <pc:spChg chg="add">
          <ac:chgData name="Sidney Seckler" userId="73470fc2d5f88927" providerId="LiveId" clId="{3AC60F35-892B-40B1-B145-BF853C2713F6}" dt="2020-03-26T19:43:11.393" v="843"/>
          <ac:spMkLst>
            <pc:docMk/>
            <pc:sldMk cId="2035876687" sldId="271"/>
            <ac:spMk id="52" creationId="{52A8C209-76EF-422A-90BA-B2C18784287F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035876687" sldId="271"/>
            <ac:spMk id="15362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035876687" sldId="271"/>
            <ac:spMk id="1536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035876687" sldId="271"/>
            <ac:spMk id="15364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035876687" sldId="271"/>
            <ac:spMk id="153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07.973" v="841" actId="478"/>
          <ac:spMkLst>
            <pc:docMk/>
            <pc:sldMk cId="2035876687" sldId="271"/>
            <ac:spMk id="1945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035876687" sldId="27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035876687" sldId="27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035876687" sldId="27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035876687" sldId="271"/>
            <ac:graphicFrameMk id="8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3AC60F35-892B-40B1-B145-BF853C2713F6}" dt="2020-03-26T19:58:39.518" v="1034" actId="47"/>
        <pc:sldMkLst>
          <pc:docMk/>
          <pc:sldMk cId="2462316998" sldId="272"/>
        </pc:sldMkLst>
        <pc:spChg chg="add del mod">
          <ac:chgData name="Sidney Seckler" userId="73470fc2d5f88927" providerId="LiveId" clId="{3AC60F35-892B-40B1-B145-BF853C2713F6}" dt="2020-03-26T19:43:22.190" v="845" actId="478"/>
          <ac:spMkLst>
            <pc:docMk/>
            <pc:sldMk cId="2462316998" sldId="272"/>
            <ac:spMk id="9" creationId="{1D0C5920-5650-4FD2-BE54-10729F93DF8B}"/>
          </ac:spMkLst>
        </pc:spChg>
        <pc:spChg chg="add">
          <ac:chgData name="Sidney Seckler" userId="73470fc2d5f88927" providerId="LiveId" clId="{3AC60F35-892B-40B1-B145-BF853C2713F6}" dt="2020-03-26T19:43:23.670" v="846"/>
          <ac:spMkLst>
            <pc:docMk/>
            <pc:sldMk cId="2462316998" sldId="272"/>
            <ac:spMk id="54" creationId="{179BDDA4-3CE7-45BA-A1FC-DB6C4AE1D48D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462316998" sldId="272"/>
            <ac:spMk id="16386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462316998" sldId="272"/>
            <ac:spMk id="1638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462316998" sldId="272"/>
            <ac:spMk id="163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19.957" v="844" actId="478"/>
          <ac:spMkLst>
            <pc:docMk/>
            <pc:sldMk cId="2462316998" sldId="272"/>
            <ac:spMk id="204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462316998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462316998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462316998" sldId="27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0:35.897" v="1161" actId="1076"/>
        <pc:sldMkLst>
          <pc:docMk/>
          <pc:sldMk cId="2774318079" sldId="273"/>
        </pc:sldMkLst>
        <pc:spChg chg="add mod">
          <ac:chgData name="Sidney Seckler" userId="73470fc2d5f88927" providerId="LiveId" clId="{3AC60F35-892B-40B1-B145-BF853C2713F6}" dt="2020-03-26T20:09:30.894" v="1147" actId="1076"/>
          <ac:spMkLst>
            <pc:docMk/>
            <pc:sldMk cId="2774318079" sldId="273"/>
            <ac:spMk id="1741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42.254" v="1151" actId="1076"/>
          <ac:spMkLst>
            <pc:docMk/>
            <pc:sldMk cId="2774318079" sldId="273"/>
            <ac:spMk id="1741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28.222" v="1146" actId="1076"/>
          <ac:spMkLst>
            <pc:docMk/>
            <pc:sldMk cId="2774318079" sldId="273"/>
            <ac:spMk id="1741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09:16.801" v="1143" actId="478"/>
          <ac:spMkLst>
            <pc:docMk/>
            <pc:sldMk cId="2774318079" sldId="273"/>
            <ac:spMk id="1741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4.114" v="1159" actId="1582"/>
          <ac:spMkLst>
            <pc:docMk/>
            <pc:sldMk cId="2774318079" sldId="273"/>
            <ac:spMk id="174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9.677" v="1160" actId="1582"/>
          <ac:spMkLst>
            <pc:docMk/>
            <pc:sldMk cId="2774318079" sldId="27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35.897" v="1161" actId="1076"/>
          <ac:spMkLst>
            <pc:docMk/>
            <pc:sldMk cId="2774318079" sldId="27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8:03.098" v="1131" actId="27636"/>
          <ac:spMkLst>
            <pc:docMk/>
            <pc:sldMk cId="2774318079" sldId="273"/>
            <ac:spMk id="215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2774318079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2774318079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2774318079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2774318079" sldId="27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3:58.091" v="1197"/>
        <pc:sldMkLst>
          <pc:docMk/>
          <pc:sldMk cId="0" sldId="274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274"/>
            <ac:spMk id="184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49.988" v="1196" actId="1076"/>
          <ac:spMkLst>
            <pc:docMk/>
            <pc:sldMk cId="0" sldId="274"/>
            <ac:spMk id="22530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3:58.091" v="1197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4"/>
            <ac:graphicFrameMk id="3" creationId="{00000000-0000-0000-0000-000000000000}"/>
          </ac:graphicFrameMkLst>
        </pc:graphicFrameChg>
      </pc:sldChg>
      <pc:sldChg chg="delSp modSp add del mod">
        <pc:chgData name="Sidney Seckler" userId="73470fc2d5f88927" providerId="LiveId" clId="{3AC60F35-892B-40B1-B145-BF853C2713F6}" dt="2020-03-26T20:24:26.568" v="1218" actId="14100"/>
        <pc:sldMkLst>
          <pc:docMk/>
          <pc:sldMk cId="0" sldId="277"/>
        </pc:sldMkLst>
        <pc:spChg chg="mod">
          <ac:chgData name="Sidney Seckler" userId="73470fc2d5f88927" providerId="LiveId" clId="{3AC60F35-892B-40B1-B145-BF853C2713F6}" dt="2020-03-26T20:23:20.897" v="1204" actId="14100"/>
          <ac:spMkLst>
            <pc:docMk/>
            <pc:sldMk cId="0" sldId="277"/>
            <ac:spMk id="266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4:26.568" v="1218" actId="14100"/>
          <ac:spMkLst>
            <pc:docMk/>
            <pc:sldMk cId="0" sldId="277"/>
            <ac:spMk id="2662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23.538" v="1205" actId="478"/>
          <ac:picMkLst>
            <pc:docMk/>
            <pc:sldMk cId="0" sldId="277"/>
            <ac:picMk id="10240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2:49.910" v="589" actId="47"/>
        <pc:sldMkLst>
          <pc:docMk/>
          <pc:sldMk cId="0" sldId="278"/>
        </pc:sldMkLst>
      </pc:sldChg>
      <pc:sldChg chg="modSp add mod">
        <pc:chgData name="Sidney Seckler" userId="73470fc2d5f88927" providerId="LiveId" clId="{3AC60F35-892B-40B1-B145-BF853C2713F6}" dt="2020-03-26T19:14:45.355" v="628" actId="1076"/>
        <pc:sldMkLst>
          <pc:docMk/>
          <pc:sldMk cId="0" sldId="279"/>
        </pc:sldMkLst>
        <pc:spChg chg="mod">
          <ac:chgData name="Sidney Seckler" userId="73470fc2d5f88927" providerId="LiveId" clId="{3AC60F35-892B-40B1-B145-BF853C2713F6}" dt="2020-03-26T19:14:40.630" v="626" actId="1076"/>
          <ac:spMkLst>
            <pc:docMk/>
            <pc:sldMk cId="0" sldId="279"/>
            <ac:spMk id="3174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45.355" v="628" actId="1076"/>
          <ac:picMkLst>
            <pc:docMk/>
            <pc:sldMk cId="0" sldId="279"/>
            <ac:picMk id="7168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2.164" v="595" actId="47"/>
        <pc:sldMkLst>
          <pc:docMk/>
          <pc:sldMk cId="0" sldId="285"/>
        </pc:sldMkLst>
      </pc:sldChg>
      <pc:sldChg chg="modSp mod ord">
        <pc:chgData name="Sidney Seckler" userId="73470fc2d5f88927" providerId="LiveId" clId="{3AC60F35-892B-40B1-B145-BF853C2713F6}" dt="2020-03-26T19:04:38.256" v="546" actId="1076"/>
        <pc:sldMkLst>
          <pc:docMk/>
          <pc:sldMk cId="0" sldId="286"/>
        </pc:sldMkLst>
        <pc:spChg chg="mod">
          <ac:chgData name="Sidney Seckler" userId="73470fc2d5f88927" providerId="LiveId" clId="{3AC60F35-892B-40B1-B145-BF853C2713F6}" dt="2020-03-26T19:04:38.256" v="546" actId="1076"/>
          <ac:spMkLst>
            <pc:docMk/>
            <pc:sldMk cId="0" sldId="286"/>
            <ac:spMk id="3584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9:13:11.407" v="599" actId="47"/>
        <pc:sldMkLst>
          <pc:docMk/>
          <pc:sldMk cId="0" sldId="301"/>
        </pc:sldMkLst>
      </pc:sldChg>
      <pc:sldChg chg="addSp delSp modSp add mod">
        <pc:chgData name="Sidney Seckler" userId="73470fc2d5f88927" providerId="LiveId" clId="{3AC60F35-892B-40B1-B145-BF853C2713F6}" dt="2020-03-26T20:04:03.440" v="1100" actId="1076"/>
        <pc:sldMkLst>
          <pc:docMk/>
          <pc:sldMk cId="3792783344" sldId="308"/>
        </pc:sldMkLst>
        <pc:spChg chg="add del mod">
          <ac:chgData name="Sidney Seckler" userId="73470fc2d5f88927" providerId="LiveId" clId="{3AC60F35-892B-40B1-B145-BF853C2713F6}" dt="2020-03-26T20:02:20.706" v="1082" actId="478"/>
          <ac:spMkLst>
            <pc:docMk/>
            <pc:sldMk cId="3792783344" sldId="308"/>
            <ac:spMk id="3" creationId="{12320150-59E0-4ADD-9AE2-30EDB8ED3D2A}"/>
          </ac:spMkLst>
        </pc:spChg>
        <pc:spChg chg="del">
          <ac:chgData name="Sidney Seckler" userId="73470fc2d5f88927" providerId="LiveId" clId="{3AC60F35-892B-40B1-B145-BF853C2713F6}" dt="2020-03-26T20:02:16.612" v="1081" actId="478"/>
          <ac:spMkLst>
            <pc:docMk/>
            <pc:sldMk cId="3792783344" sldId="308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28.769" v="1083"/>
          <ac:spMkLst>
            <pc:docMk/>
            <pc:sldMk cId="3792783344" sldId="308"/>
            <ac:spMk id="8" creationId="{37B6D03C-5BB8-4A9C-A9F5-5B1E716636F3}"/>
          </ac:spMkLst>
        </pc:spChg>
        <pc:picChg chg="mod">
          <ac:chgData name="Sidney Seckler" userId="73470fc2d5f88927" providerId="LiveId" clId="{3AC60F35-892B-40B1-B145-BF853C2713F6}" dt="2020-03-26T20:04:03.440" v="1100" actId="1076"/>
          <ac:picMkLst>
            <pc:docMk/>
            <pc:sldMk cId="3792783344" sldId="308"/>
            <ac:picMk id="38914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8:32:23.162" v="170" actId="1076"/>
        <pc:sldMkLst>
          <pc:docMk/>
          <pc:sldMk cId="955830464" sldId="319"/>
        </pc:sldMkLst>
        <pc:spChg chg="mod">
          <ac:chgData name="Sidney Seckler" userId="73470fc2d5f88927" providerId="LiveId" clId="{3AC60F35-892B-40B1-B145-BF853C2713F6}" dt="2020-03-26T18:32:23.162" v="170" actId="1076"/>
          <ac:spMkLst>
            <pc:docMk/>
            <pc:sldMk cId="955830464" sldId="319"/>
            <ac:spMk id="98307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31:28.945" v="162" actId="1076"/>
          <ac:picMkLst>
            <pc:docMk/>
            <pc:sldMk cId="955830464" sldId="319"/>
            <ac:picMk id="46082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18:31:26.630" v="161" actId="1076"/>
          <ac:picMkLst>
            <pc:docMk/>
            <pc:sldMk cId="955830464" sldId="319"/>
            <ac:picMk id="4608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10.127" v="598" actId="47"/>
        <pc:sldMkLst>
          <pc:docMk/>
          <pc:sldMk cId="3208834063" sldId="326"/>
        </pc:sldMkLst>
      </pc:sldChg>
      <pc:sldChg chg="addSp delSp modSp add mod">
        <pc:chgData name="Sidney Seckler" userId="73470fc2d5f88927" providerId="LiveId" clId="{3AC60F35-892B-40B1-B145-BF853C2713F6}" dt="2020-03-26T18:38:20.394" v="237" actId="1076"/>
        <pc:sldMkLst>
          <pc:docMk/>
          <pc:sldMk cId="4176567542" sldId="327"/>
        </pc:sldMkLst>
        <pc:spChg chg="add mod">
          <ac:chgData name="Sidney Seckler" userId="73470fc2d5f88927" providerId="LiveId" clId="{3AC60F35-892B-40B1-B145-BF853C2713F6}" dt="2020-03-26T18:38:20.394" v="237" actId="1076"/>
          <ac:spMkLst>
            <pc:docMk/>
            <pc:sldMk cId="4176567542" sldId="327"/>
            <ac:spMk id="10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3.699" v="233" actId="255"/>
          <ac:spMkLst>
            <pc:docMk/>
            <pc:sldMk cId="4176567542" sldId="327"/>
            <ac:spMk id="10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13.020" v="235" actId="255"/>
          <ac:spMkLst>
            <pc:docMk/>
            <pc:sldMk cId="4176567542" sldId="327"/>
            <ac:spMk id="102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8.110" v="234" actId="255"/>
          <ac:spMkLst>
            <pc:docMk/>
            <pc:sldMk cId="4176567542" sldId="327"/>
            <ac:spMk id="102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7:58.553" v="232" actId="255"/>
          <ac:spMkLst>
            <pc:docMk/>
            <pc:sldMk cId="4176567542" sldId="327"/>
            <ac:spMk id="10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7:52.240" v="231" actId="1076"/>
          <ac:spMkLst>
            <pc:docMk/>
            <pc:sldMk cId="4176567542" sldId="327"/>
            <ac:spMk id="10651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4176567542" sldId="32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4176567542" sldId="32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4176567542" sldId="327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4176567542" sldId="327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4176567542" sldId="327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3:04.741" v="298" actId="1076"/>
        <pc:sldMkLst>
          <pc:docMk/>
          <pc:sldMk cId="3866609991" sldId="328"/>
        </pc:sldMkLst>
        <pc:spChg chg="add del mod">
          <ac:chgData name="Sidney Seckler" userId="73470fc2d5f88927" providerId="LiveId" clId="{3AC60F35-892B-40B1-B145-BF853C2713F6}" dt="2020-03-26T18:41:22.713" v="268" actId="478"/>
          <ac:spMkLst>
            <pc:docMk/>
            <pc:sldMk cId="3866609991" sldId="328"/>
            <ac:spMk id="9" creationId="{239D7D1D-623A-44FE-B7CA-E4BDBA23F969}"/>
          </ac:spMkLst>
        </pc:spChg>
        <pc:spChg chg="add">
          <ac:chgData name="Sidney Seckler" userId="73470fc2d5f88927" providerId="LiveId" clId="{3AC60F35-892B-40B1-B145-BF853C2713F6}" dt="2020-03-26T18:41:25.095" v="269"/>
          <ac:spMkLst>
            <pc:docMk/>
            <pc:sldMk cId="3866609991" sldId="328"/>
            <ac:spMk id="43" creationId="{D02188B2-E094-4FA7-9016-5641F7F4D887}"/>
          </ac:spMkLst>
        </pc:spChg>
        <pc:spChg chg="add mod">
          <ac:chgData name="Sidney Seckler" userId="73470fc2d5f88927" providerId="LiveId" clId="{3AC60F35-892B-40B1-B145-BF853C2713F6}" dt="2020-03-26T18:42:48.318" v="294" actId="14100"/>
          <ac:spMkLst>
            <pc:docMk/>
            <pc:sldMk cId="3866609991" sldId="328"/>
            <ac:spMk id="40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3:04.741" v="298" actId="1076"/>
          <ac:spMkLst>
            <pc:docMk/>
            <pc:sldMk cId="3866609991" sldId="328"/>
            <ac:spMk id="40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2:41.240" v="291" actId="1076"/>
          <ac:spMkLst>
            <pc:docMk/>
            <pc:sldMk cId="3866609991" sldId="328"/>
            <ac:spMk id="41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53.662" v="295" actId="1076"/>
          <ac:spMkLst>
            <pc:docMk/>
            <pc:sldMk cId="3866609991" sldId="328"/>
            <ac:spMk id="41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44.146" v="292" actId="1076"/>
          <ac:spMkLst>
            <pc:docMk/>
            <pc:sldMk cId="3866609991" sldId="328"/>
            <ac:spMk id="410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19.409" v="267" actId="478"/>
          <ac:spMkLst>
            <pc:docMk/>
            <pc:sldMk cId="3866609991" sldId="328"/>
            <ac:spMk id="10752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3:01.131" v="297" actId="1076"/>
          <ac:grpSpMkLst>
            <pc:docMk/>
            <pc:sldMk cId="3866609991" sldId="328"/>
            <ac:grpSpMk id="4108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3866609991" sldId="3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3866609991" sldId="3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3866609991" sldId="328"/>
            <ac:graphicFrameMk id="6" creationId="{00000000-0000-0000-0000-000000000000}"/>
          </ac:graphicFrameMkLst>
        </pc:graphicFrameChg>
        <pc:cxnChg chg="del mod">
          <ac:chgData name="Sidney Seckler" userId="73470fc2d5f88927" providerId="LiveId" clId="{3AC60F35-892B-40B1-B145-BF853C2713F6}" dt="2020-03-26T18:41:48.707" v="275" actId="478"/>
          <ac:cxnSpMkLst>
            <pc:docMk/>
            <pc:sldMk cId="3866609991" sldId="328"/>
            <ac:cxnSpMk id="4105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3.879" v="280" actId="478"/>
          <ac:cxnSpMkLst>
            <pc:docMk/>
            <pc:sldMk cId="3866609991" sldId="328"/>
            <ac:cxnSpMk id="410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7.348" v="281" actId="478"/>
          <ac:cxnSpMkLst>
            <pc:docMk/>
            <pc:sldMk cId="3866609991" sldId="328"/>
            <ac:cxnSpMk id="4107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41:11.925" v="266"/>
        <pc:sldMkLst>
          <pc:docMk/>
          <pc:sldMk cId="3247866177" sldId="329"/>
        </pc:sldMkLst>
        <pc:spChg chg="add del mod">
          <ac:chgData name="Sidney Seckler" userId="73470fc2d5f88927" providerId="LiveId" clId="{3AC60F35-892B-40B1-B145-BF853C2713F6}" dt="2020-03-26T18:41:09.643" v="265" actId="478"/>
          <ac:spMkLst>
            <pc:docMk/>
            <pc:sldMk cId="3247866177" sldId="329"/>
            <ac:spMk id="3" creationId="{C9D657F3-74B4-452F-8BA7-DF16BCAC7DDD}"/>
          </ac:spMkLst>
        </pc:spChg>
        <pc:spChg chg="add">
          <ac:chgData name="Sidney Seckler" userId="73470fc2d5f88927" providerId="LiveId" clId="{3AC60F35-892B-40B1-B145-BF853C2713F6}" dt="2020-03-26T18:41:11.925" v="266"/>
          <ac:spMkLst>
            <pc:docMk/>
            <pc:sldMk cId="3247866177" sldId="329"/>
            <ac:spMk id="37" creationId="{86E2EE96-8843-49E8-9B54-7F0E18050A5C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3247866177" sldId="329"/>
            <ac:spMk id="55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3247866177" sldId="329"/>
            <ac:spMk id="55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3247866177" sldId="329"/>
            <ac:spMk id="5533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06.425" v="264" actId="478"/>
          <ac:spMkLst>
            <pc:docMk/>
            <pc:sldMk cId="3247866177" sldId="329"/>
            <ac:spMk id="108547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1:03.302" v="263" actId="1076"/>
          <ac:grpSpMkLst>
            <pc:docMk/>
            <pc:sldMk cId="3247866177" sldId="329"/>
            <ac:grpSpMk id="55300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41:00.614" v="262" actId="1076"/>
          <ac:grpSpMkLst>
            <pc:docMk/>
            <pc:sldMk cId="3247866177" sldId="329"/>
            <ac:grpSpMk id="55301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8:53:47.239" v="398" actId="1076"/>
        <pc:sldMkLst>
          <pc:docMk/>
          <pc:sldMk cId="3452189206" sldId="330"/>
        </pc:sldMkLst>
        <pc:spChg chg="add del mod">
          <ac:chgData name="Sidney Seckler" userId="73470fc2d5f88927" providerId="LiveId" clId="{3AC60F35-892B-40B1-B145-BF853C2713F6}" dt="2020-03-26T18:49:46.961" v="359" actId="478"/>
          <ac:spMkLst>
            <pc:docMk/>
            <pc:sldMk cId="3452189206" sldId="330"/>
            <ac:spMk id="3" creationId="{DE1B309E-549A-4848-A87B-36FB2B73B44A}"/>
          </ac:spMkLst>
        </pc:spChg>
        <pc:spChg chg="add">
          <ac:chgData name="Sidney Seckler" userId="73470fc2d5f88927" providerId="LiveId" clId="{3AC60F35-892B-40B1-B145-BF853C2713F6}" dt="2020-03-26T18:49:49.350" v="360"/>
          <ac:spMkLst>
            <pc:docMk/>
            <pc:sldMk cId="3452189206" sldId="330"/>
            <ac:spMk id="37" creationId="{39302D16-D858-415A-96C8-470FA7492777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3452189206" sldId="330"/>
            <ac:spMk id="512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3452189206" sldId="330"/>
            <ac:spMk id="512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10.434" v="389" actId="1076"/>
          <ac:spMkLst>
            <pc:docMk/>
            <pc:sldMk cId="3452189206" sldId="330"/>
            <ac:spMk id="512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47.239" v="398" actId="1076"/>
          <ac:spMkLst>
            <pc:docMk/>
            <pc:sldMk cId="3452189206" sldId="330"/>
            <ac:spMk id="512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44.071" v="358" actId="478"/>
          <ac:spMkLst>
            <pc:docMk/>
            <pc:sldMk cId="3452189206" sldId="330"/>
            <ac:spMk id="109571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3452189206" sldId="330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3452189206" sldId="330"/>
            <ac:grpSpMk id="5150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3452189206" sldId="33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3452189206" sldId="33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3452189206" sldId="33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3452189206" sldId="330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3:30.818" v="394" actId="11529"/>
          <ac:cxnSpMkLst>
            <pc:docMk/>
            <pc:sldMk cId="3452189206" sldId="330"/>
            <ac:cxnSpMk id="15" creationId="{C9CF1CFD-B08C-424E-B46E-E80E8F56F621}"/>
          </ac:cxnSpMkLst>
        </pc:cxnChg>
        <pc:cxnChg chg="add mod">
          <ac:chgData name="Sidney Seckler" userId="73470fc2d5f88927" providerId="LiveId" clId="{3AC60F35-892B-40B1-B145-BF853C2713F6}" dt="2020-03-26T18:53:39.832" v="397" actId="14100"/>
          <ac:cxnSpMkLst>
            <pc:docMk/>
            <pc:sldMk cId="3452189206" sldId="330"/>
            <ac:cxnSpMk id="50" creationId="{A1F52BF9-0CB4-4F7F-8557-111D50F7BBE9}"/>
          </ac:cxnSpMkLst>
        </pc:cxnChg>
        <pc:cxnChg chg="del mod">
          <ac:chgData name="Sidney Seckler" userId="73470fc2d5f88927" providerId="LiveId" clId="{3AC60F35-892B-40B1-B145-BF853C2713F6}" dt="2020-03-26T18:53:18.631" v="393" actId="478"/>
          <ac:cxnSpMkLst>
            <pc:docMk/>
            <pc:sldMk cId="3452189206" sldId="330"/>
            <ac:cxnSpMk id="5129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3:17.098" v="392" actId="478"/>
          <ac:cxnSpMkLst>
            <pc:docMk/>
            <pc:sldMk cId="3452189206" sldId="330"/>
            <ac:cxnSpMk id="5130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7:33.788" v="466"/>
        <pc:sldMkLst>
          <pc:docMk/>
          <pc:sldMk cId="276346808" sldId="331"/>
        </pc:sldMkLst>
        <pc:spChg chg="add del mod">
          <ac:chgData name="Sidney Seckler" userId="73470fc2d5f88927" providerId="LiveId" clId="{3AC60F35-892B-40B1-B145-BF853C2713F6}" dt="2020-03-26T18:49:56.228" v="362" actId="478"/>
          <ac:spMkLst>
            <pc:docMk/>
            <pc:sldMk cId="276346808" sldId="331"/>
            <ac:spMk id="3" creationId="{8C49C840-FDAC-4BEC-8785-9457916945A8}"/>
          </ac:spMkLst>
        </pc:spChg>
        <pc:spChg chg="add mod">
          <ac:chgData name="Sidney Seckler" userId="73470fc2d5f88927" providerId="LiveId" clId="{3AC60F35-892B-40B1-B145-BF853C2713F6}" dt="2020-03-26T18:55:10.115" v="412" actId="1076"/>
          <ac:spMkLst>
            <pc:docMk/>
            <pc:sldMk cId="276346808" sldId="331"/>
            <ac:spMk id="16" creationId="{619E8A36-6524-4530-8E9B-934F0F92A48F}"/>
          </ac:spMkLst>
        </pc:spChg>
        <pc:spChg chg="add">
          <ac:chgData name="Sidney Seckler" userId="73470fc2d5f88927" providerId="LiveId" clId="{3AC60F35-892B-40B1-B145-BF853C2713F6}" dt="2020-03-26T18:49:58.597" v="363"/>
          <ac:spMkLst>
            <pc:docMk/>
            <pc:sldMk cId="276346808" sldId="331"/>
            <ac:spMk id="36" creationId="{1FBEA5A1-B6FE-45DC-ACC1-5F2B322400B3}"/>
          </ac:spMkLst>
        </pc:spChg>
        <pc:spChg chg="add mod">
          <ac:chgData name="Sidney Seckler" userId="73470fc2d5f88927" providerId="LiveId" clId="{3AC60F35-892B-40B1-B145-BF853C2713F6}" dt="2020-03-26T18:54:37.802" v="405" actId="1076"/>
          <ac:spMkLst>
            <pc:docMk/>
            <pc:sldMk cId="276346808" sldId="331"/>
            <ac:spMk id="61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1.021" v="406" actId="1076"/>
          <ac:spMkLst>
            <pc:docMk/>
            <pc:sldMk cId="276346808" sldId="331"/>
            <ac:spMk id="614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3.730" v="407" actId="1076"/>
          <ac:spMkLst>
            <pc:docMk/>
            <pc:sldMk cId="276346808" sldId="331"/>
            <ac:spMk id="614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7.358" v="408" actId="1076"/>
          <ac:spMkLst>
            <pc:docMk/>
            <pc:sldMk cId="276346808" sldId="331"/>
            <ac:spMk id="614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5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5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5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5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5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5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5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5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6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6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6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6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6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6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6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6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6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276346808" sldId="331"/>
            <ac:spMk id="617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53.662" v="361" actId="478"/>
          <ac:spMkLst>
            <pc:docMk/>
            <pc:sldMk cId="276346808" sldId="331"/>
            <ac:spMk id="110595" creationId="{00000000-0000-0000-0000-000000000000}"/>
          </ac:spMkLst>
        </pc:spChg>
        <pc:grpChg chg="add">
          <ac:chgData name="Sidney Seckler" userId="73470fc2d5f88927" providerId="LiveId" clId="{3AC60F35-892B-40B1-B145-BF853C2713F6}" dt="2020-03-26T18:57:33.788" v="466"/>
          <ac:grpSpMkLst>
            <pc:docMk/>
            <pc:sldMk cId="276346808" sldId="331"/>
            <ac:grpSpMk id="50" creationId="{3C833E38-7DB3-44E8-A8E7-348D6B605356}"/>
          </ac:grpSpMkLst>
        </pc:grpChg>
        <pc:grpChg chg="del mod">
          <ac:chgData name="Sidney Seckler" userId="73470fc2d5f88927" providerId="LiveId" clId="{3AC60F35-892B-40B1-B145-BF853C2713F6}" dt="2020-03-26T18:57:30.399" v="465" actId="478"/>
          <ac:grpSpMkLst>
            <pc:docMk/>
            <pc:sldMk cId="276346808" sldId="331"/>
            <ac:grpSpMk id="617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276346808" sldId="3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276346808" sldId="33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276346808" sldId="331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276346808" sldId="331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4:52.535" v="409" actId="11529"/>
          <ac:cxnSpMkLst>
            <pc:docMk/>
            <pc:sldMk cId="276346808" sldId="331"/>
            <ac:cxnSpMk id="13" creationId="{F0EBED66-DF7E-4D3E-998A-554051AC252D}"/>
          </ac:cxnSpMkLst>
        </pc:cxnChg>
        <pc:cxnChg chg="add mod">
          <ac:chgData name="Sidney Seckler" userId="73470fc2d5f88927" providerId="LiveId" clId="{3AC60F35-892B-40B1-B145-BF853C2713F6}" dt="2020-03-26T18:54:57.021" v="410" actId="11529"/>
          <ac:cxnSpMkLst>
            <pc:docMk/>
            <pc:sldMk cId="276346808" sldId="331"/>
            <ac:cxnSpMk id="15" creationId="{4A3B7635-240E-4075-97BF-8660BE31CF23}"/>
          </ac:cxnSpMkLst>
        </pc:cxnChg>
        <pc:cxnChg chg="del">
          <ac:chgData name="Sidney Seckler" userId="73470fc2d5f88927" providerId="LiveId" clId="{3AC60F35-892B-40B1-B145-BF853C2713F6}" dt="2020-03-26T18:54:31.362" v="403" actId="478"/>
          <ac:cxnSpMkLst>
            <pc:docMk/>
            <pc:sldMk cId="276346808" sldId="331"/>
            <ac:cxnSpMk id="6172" creationId="{00000000-0000-0000-0000-000000000000}"/>
          </ac:cxnSpMkLst>
        </pc:cxnChg>
        <pc:cxnChg chg="del">
          <ac:chgData name="Sidney Seckler" userId="73470fc2d5f88927" providerId="LiveId" clId="{3AC60F35-892B-40B1-B145-BF853C2713F6}" dt="2020-03-26T18:54:34.208" v="404" actId="478"/>
          <ac:cxnSpMkLst>
            <pc:docMk/>
            <pc:sldMk cId="276346808" sldId="331"/>
            <ac:cxnSpMk id="6173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9:50.884" v="492" actId="478"/>
        <pc:sldMkLst>
          <pc:docMk/>
          <pc:sldMk cId="3327007094" sldId="332"/>
        </pc:sldMkLst>
        <pc:spChg chg="add del mod">
          <ac:chgData name="Sidney Seckler" userId="73470fc2d5f88927" providerId="LiveId" clId="{3AC60F35-892B-40B1-B145-BF853C2713F6}" dt="2020-03-26T18:50:07.959" v="365" actId="478"/>
          <ac:spMkLst>
            <pc:docMk/>
            <pc:sldMk cId="3327007094" sldId="332"/>
            <ac:spMk id="3" creationId="{C3054492-4858-46EE-AC3C-DF38000A9625}"/>
          </ac:spMkLst>
        </pc:spChg>
        <pc:spChg chg="add mod">
          <ac:chgData name="Sidney Seckler" userId="73470fc2d5f88927" providerId="LiveId" clId="{3AC60F35-892B-40B1-B145-BF853C2713F6}" dt="2020-03-26T18:58:21.676" v="477" actId="1076"/>
          <ac:spMkLst>
            <pc:docMk/>
            <pc:sldMk cId="3327007094" sldId="332"/>
            <ac:spMk id="10" creationId="{A5A48D92-B8F2-4A78-86B2-69F713DAC6E2}"/>
          </ac:spMkLst>
        </pc:spChg>
        <pc:spChg chg="add">
          <ac:chgData name="Sidney Seckler" userId="73470fc2d5f88927" providerId="LiveId" clId="{3AC60F35-892B-40B1-B145-BF853C2713F6}" dt="2020-03-26T18:50:10.350" v="366"/>
          <ac:spMkLst>
            <pc:docMk/>
            <pc:sldMk cId="3327007094" sldId="332"/>
            <ac:spMk id="37" creationId="{C70B8BBA-C2A8-41AA-A187-2FB291031879}"/>
          </ac:spMkLst>
        </pc:spChg>
        <pc:spChg chg="add mod">
          <ac:chgData name="Sidney Seckler" userId="73470fc2d5f88927" providerId="LiveId" clId="{3AC60F35-892B-40B1-B145-BF853C2713F6}" dt="2020-03-26T18:59:34.972" v="490" actId="1076"/>
          <ac:spMkLst>
            <pc:docMk/>
            <pc:sldMk cId="3327007094" sldId="332"/>
            <ac:spMk id="70" creationId="{8C842EB4-CDC5-4607-B13A-EC9F5E676DF2}"/>
          </ac:spMkLst>
        </pc:spChg>
        <pc:spChg chg="add mod">
          <ac:chgData name="Sidney Seckler" userId="73470fc2d5f88927" providerId="LiveId" clId="{3AC60F35-892B-40B1-B145-BF853C2713F6}" dt="2020-03-26T18:58:05.801" v="472" actId="1076"/>
          <ac:spMkLst>
            <pc:docMk/>
            <pc:sldMk cId="3327007094" sldId="332"/>
            <ac:spMk id="71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8:09.622" v="473" actId="1076"/>
          <ac:spMkLst>
            <pc:docMk/>
            <pc:sldMk cId="3327007094" sldId="332"/>
            <ac:spMk id="717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7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7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7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7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7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7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8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8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8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8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8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8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8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8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8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8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9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9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9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3327007094" sldId="332"/>
            <ac:spMk id="719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6:02.630" v="420" actId="478"/>
          <ac:spMkLst>
            <pc:docMk/>
            <pc:sldMk cId="3327007094" sldId="332"/>
            <ac:spMk id="7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58:37.393" v="480" actId="1076"/>
          <ac:spMkLst>
            <pc:docMk/>
            <pc:sldMk cId="3327007094" sldId="332"/>
            <ac:spMk id="71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0:03.722" v="364" actId="478"/>
          <ac:spMkLst>
            <pc:docMk/>
            <pc:sldMk cId="3327007094" sldId="332"/>
            <ac:spMk id="111619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3-26T18:59:24.738" v="486" actId="1076"/>
          <ac:grpSpMkLst>
            <pc:docMk/>
            <pc:sldMk cId="3327007094" sldId="332"/>
            <ac:grpSpMk id="45" creationId="{315857CE-5CC2-41D9-B549-EC1E48673BBA}"/>
          </ac:grpSpMkLst>
        </pc:grpChg>
        <pc:grpChg chg="mod">
          <ac:chgData name="Sidney Seckler" userId="73470fc2d5f88927" providerId="LiveId" clId="{3AC60F35-892B-40B1-B145-BF853C2713F6}" dt="2020-03-26T18:59:24.738" v="486" actId="1076"/>
          <ac:grpSpMkLst>
            <pc:docMk/>
            <pc:sldMk cId="3327007094" sldId="332"/>
            <ac:grpSpMk id="65" creationId="{82A9CACA-7E1A-4CB2-802E-BC300A754B9F}"/>
          </ac:grpSpMkLst>
        </pc:grpChg>
        <pc:grpChg chg="del mod">
          <ac:chgData name="Sidney Seckler" userId="73470fc2d5f88927" providerId="LiveId" clId="{3AC60F35-892B-40B1-B145-BF853C2713F6}" dt="2020-03-26T18:57:42.882" v="467" actId="478"/>
          <ac:grpSpMkLst>
            <pc:docMk/>
            <pc:sldMk cId="3327007094" sldId="332"/>
            <ac:grpSpMk id="7194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3327007094" sldId="33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3327007094" sldId="33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3327007094" sldId="332"/>
            <ac:graphicFrameMk id="8" creationId="{00000000-0000-0000-0000-000000000000}"/>
          </ac:graphicFrameMkLst>
        </pc:graphicFrameChg>
        <pc:graphicFrameChg chg="add del mod replId">
          <ac:chgData name="Sidney Seckler" userId="73470fc2d5f88927" providerId="LiveId" clId="{3AC60F35-892B-40B1-B145-BF853C2713F6}" dt="2020-03-26T18:59:14.143" v="483"/>
          <ac:graphicFrameMkLst>
            <pc:docMk/>
            <pc:sldMk cId="3327007094" sldId="332"/>
            <ac:graphicFrameMk id="11" creationId="{8C842EB4-CDC5-4607-B13A-EC9F5E676DF2}"/>
          </ac:graphicFrameMkLst>
        </pc:graphicFrameChg>
        <pc:cxnChg chg="add del mod">
          <ac:chgData name="Sidney Seckler" userId="73470fc2d5f88927" providerId="LiveId" clId="{3AC60F35-892B-40B1-B145-BF853C2713F6}" dt="2020-03-26T18:59:50.884" v="492" actId="478"/>
          <ac:cxnSpMkLst>
            <pc:docMk/>
            <pc:sldMk cId="3327007094" sldId="332"/>
            <ac:cxnSpMk id="14" creationId="{77F372C0-FC2D-451A-844B-B9C6FA4A165A}"/>
          </ac:cxnSpMkLst>
        </pc:cxnChg>
        <pc:cxnChg chg="del mod">
          <ac:chgData name="Sidney Seckler" userId="73470fc2d5f88927" providerId="LiveId" clId="{3AC60F35-892B-40B1-B145-BF853C2713F6}" dt="2020-03-26T18:55:43.207" v="415" actId="478"/>
          <ac:cxnSpMkLst>
            <pc:docMk/>
            <pc:sldMk cId="3327007094" sldId="332"/>
            <ac:cxnSpMk id="719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5:44.598" v="416" actId="478"/>
          <ac:cxnSpMkLst>
            <pc:docMk/>
            <pc:sldMk cId="3327007094" sldId="332"/>
            <ac:cxnSpMk id="7198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02:48.819" v="510" actId="47"/>
        <pc:sldMkLst>
          <pc:docMk/>
          <pc:sldMk cId="1207753909" sldId="334"/>
        </pc:sldMkLst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1207753909" sldId="334"/>
            <ac:spMk id="921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1207753909" sldId="334"/>
            <ac:spMk id="92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23.051" v="495" actId="108"/>
          <ac:spMkLst>
            <pc:docMk/>
            <pc:sldMk cId="1207753909" sldId="334"/>
            <ac:spMk id="11366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1207753909" sldId="33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1207753909" sldId="334"/>
            <ac:graphicFrameMk id="4" creationId="{00000000-0000-0000-0000-000000000000}"/>
          </ac:graphicFrameMkLst>
        </pc:graphicFrameChg>
      </pc:sldChg>
      <pc:sldChg chg="delSp modSp add mod">
        <pc:chgData name="Sidney Seckler" userId="73470fc2d5f88927" providerId="LiveId" clId="{3AC60F35-892B-40B1-B145-BF853C2713F6}" dt="2020-03-26T18:47:02.257" v="324" actId="108"/>
        <pc:sldMkLst>
          <pc:docMk/>
          <pc:sldMk cId="936128897" sldId="335"/>
        </pc:sldMkLst>
        <pc:spChg chg="mod">
          <ac:chgData name="Sidney Seckler" userId="73470fc2d5f88927" providerId="LiveId" clId="{3AC60F35-892B-40B1-B145-BF853C2713F6}" dt="2020-03-26T18:46:26.871" v="322" actId="1076"/>
          <ac:spMkLst>
            <pc:docMk/>
            <pc:sldMk cId="936128897" sldId="335"/>
            <ac:spMk id="1146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7:02.257" v="324" actId="108"/>
          <ac:spMkLst>
            <pc:docMk/>
            <pc:sldMk cId="936128897" sldId="335"/>
            <ac:spMk id="114693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46:30.094" v="323" actId="478"/>
          <ac:picMkLst>
            <pc:docMk/>
            <pc:sldMk cId="936128897" sldId="335"/>
            <ac:picMk id="563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29.240" v="344" actId="1076"/>
        <pc:sldMkLst>
          <pc:docMk/>
          <pc:sldMk cId="3115043136" sldId="336"/>
        </pc:sldMkLst>
        <pc:spChg chg="add del mod">
          <ac:chgData name="Sidney Seckler" userId="73470fc2d5f88927" providerId="LiveId" clId="{3AC60F35-892B-40B1-B145-BF853C2713F6}" dt="2020-03-26T18:47:29.708" v="329" actId="478"/>
          <ac:spMkLst>
            <pc:docMk/>
            <pc:sldMk cId="3115043136" sldId="336"/>
            <ac:spMk id="3" creationId="{0F5ABAD6-16CE-4D30-99FC-4CC1313CC8A0}"/>
          </ac:spMkLst>
        </pc:spChg>
        <pc:spChg chg="add">
          <ac:chgData name="Sidney Seckler" userId="73470fc2d5f88927" providerId="LiveId" clId="{3AC60F35-892B-40B1-B145-BF853C2713F6}" dt="2020-03-26T18:47:30.873" v="330"/>
          <ac:spMkLst>
            <pc:docMk/>
            <pc:sldMk cId="3115043136" sldId="336"/>
            <ac:spMk id="7" creationId="{07517A73-4CAC-44FF-B892-324F2C368BB5}"/>
          </ac:spMkLst>
        </pc:spChg>
        <pc:spChg chg="del mod">
          <ac:chgData name="Sidney Seckler" userId="73470fc2d5f88927" providerId="LiveId" clId="{3AC60F35-892B-40B1-B145-BF853C2713F6}" dt="2020-03-26T18:47:24.567" v="328" actId="478"/>
          <ac:spMkLst>
            <pc:docMk/>
            <pc:sldMk cId="3115043136" sldId="336"/>
            <ac:spMk id="11571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29.240" v="344" actId="1076"/>
          <ac:picMkLst>
            <pc:docMk/>
            <pc:sldMk cId="3115043136" sldId="336"/>
            <ac:picMk id="5837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12.178" v="341" actId="1076"/>
        <pc:sldMkLst>
          <pc:docMk/>
          <pc:sldMk cId="801243155" sldId="337"/>
        </pc:sldMkLst>
        <pc:spChg chg="add del mod">
          <ac:chgData name="Sidney Seckler" userId="73470fc2d5f88927" providerId="LiveId" clId="{3AC60F35-892B-40B1-B145-BF853C2713F6}" dt="2020-03-26T18:47:11.984" v="326" actId="478"/>
          <ac:spMkLst>
            <pc:docMk/>
            <pc:sldMk cId="801243155" sldId="337"/>
            <ac:spMk id="3" creationId="{7B9B8089-50C3-49D8-B5EB-6433194255AC}"/>
          </ac:spMkLst>
        </pc:spChg>
        <pc:spChg chg="add">
          <ac:chgData name="Sidney Seckler" userId="73470fc2d5f88927" providerId="LiveId" clId="{3AC60F35-892B-40B1-B145-BF853C2713F6}" dt="2020-03-26T18:47:20.768" v="327"/>
          <ac:spMkLst>
            <pc:docMk/>
            <pc:sldMk cId="801243155" sldId="337"/>
            <ac:spMk id="7" creationId="{48779A79-B208-46A6-A54D-1D6175CC6528}"/>
          </ac:spMkLst>
        </pc:spChg>
        <pc:spChg chg="del mod">
          <ac:chgData name="Sidney Seckler" userId="73470fc2d5f88927" providerId="LiveId" clId="{3AC60F35-892B-40B1-B145-BF853C2713F6}" dt="2020-03-26T18:47:10.172" v="325" actId="478"/>
          <ac:spMkLst>
            <pc:docMk/>
            <pc:sldMk cId="801243155" sldId="337"/>
            <ac:spMk id="11674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12.178" v="341" actId="1076"/>
          <ac:picMkLst>
            <pc:docMk/>
            <pc:sldMk cId="801243155" sldId="337"/>
            <ac:picMk id="5734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43.099" v="348" actId="1076"/>
        <pc:sldMkLst>
          <pc:docMk/>
          <pc:sldMk cId="3036835309" sldId="338"/>
        </pc:sldMkLst>
        <pc:spChg chg="add del mod">
          <ac:chgData name="Sidney Seckler" userId="73470fc2d5f88927" providerId="LiveId" clId="{3AC60F35-892B-40B1-B145-BF853C2713F6}" dt="2020-03-26T18:47:38.990" v="332" actId="478"/>
          <ac:spMkLst>
            <pc:docMk/>
            <pc:sldMk cId="3036835309" sldId="338"/>
            <ac:spMk id="3" creationId="{65D8334C-F67F-4DD5-A23D-88FBFFEF319D}"/>
          </ac:spMkLst>
        </pc:spChg>
        <pc:spChg chg="add">
          <ac:chgData name="Sidney Seckler" userId="73470fc2d5f88927" providerId="LiveId" clId="{3AC60F35-892B-40B1-B145-BF853C2713F6}" dt="2020-03-26T18:47:40.162" v="333"/>
          <ac:spMkLst>
            <pc:docMk/>
            <pc:sldMk cId="3036835309" sldId="338"/>
            <ac:spMk id="7" creationId="{96638343-554D-402E-BAB6-4A79B783520A}"/>
          </ac:spMkLst>
        </pc:spChg>
        <pc:spChg chg="del mod">
          <ac:chgData name="Sidney Seckler" userId="73470fc2d5f88927" providerId="LiveId" clId="{3AC60F35-892B-40B1-B145-BF853C2713F6}" dt="2020-03-26T18:47:37.145" v="331" actId="478"/>
          <ac:spMkLst>
            <pc:docMk/>
            <pc:sldMk cId="3036835309" sldId="338"/>
            <ac:spMk id="117764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43.099" v="348" actId="1076"/>
          <ac:picMkLst>
            <pc:docMk/>
            <pc:sldMk cId="3036835309" sldId="338"/>
            <ac:picMk id="59394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52.707" v="351" actId="14100"/>
        <pc:sldMkLst>
          <pc:docMk/>
          <pc:sldMk cId="2139769860" sldId="339"/>
        </pc:sldMkLst>
        <pc:spChg chg="add del mod">
          <ac:chgData name="Sidney Seckler" userId="73470fc2d5f88927" providerId="LiveId" clId="{3AC60F35-892B-40B1-B145-BF853C2713F6}" dt="2020-03-26T18:47:50.950" v="335" actId="478"/>
          <ac:spMkLst>
            <pc:docMk/>
            <pc:sldMk cId="2139769860" sldId="339"/>
            <ac:spMk id="3" creationId="{AFB6995A-B42F-4BDD-9003-276623B024A7}"/>
          </ac:spMkLst>
        </pc:spChg>
        <pc:spChg chg="add">
          <ac:chgData name="Sidney Seckler" userId="73470fc2d5f88927" providerId="LiveId" clId="{3AC60F35-892B-40B1-B145-BF853C2713F6}" dt="2020-03-26T18:47:52.115" v="336"/>
          <ac:spMkLst>
            <pc:docMk/>
            <pc:sldMk cId="2139769860" sldId="339"/>
            <ac:spMk id="7" creationId="{882359BA-AB5A-424F-B751-651FF37B0630}"/>
          </ac:spMkLst>
        </pc:spChg>
        <pc:spChg chg="del mod">
          <ac:chgData name="Sidney Seckler" userId="73470fc2d5f88927" providerId="LiveId" clId="{3AC60F35-892B-40B1-B145-BF853C2713F6}" dt="2020-03-26T18:47:46.487" v="334" actId="478"/>
          <ac:spMkLst>
            <pc:docMk/>
            <pc:sldMk cId="2139769860" sldId="339"/>
            <ac:spMk id="11878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52.707" v="351" actId="14100"/>
          <ac:picMkLst>
            <pc:docMk/>
            <pc:sldMk cId="2139769860" sldId="339"/>
            <ac:picMk id="60418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4.536" v="596" actId="47"/>
        <pc:sldMkLst>
          <pc:docMk/>
          <pc:sldMk cId="15169687" sldId="340"/>
        </pc:sldMkLst>
      </pc:sldChg>
      <pc:sldChg chg="del">
        <pc:chgData name="Sidney Seckler" userId="73470fc2d5f88927" providerId="LiveId" clId="{3AC60F35-892B-40B1-B145-BF853C2713F6}" dt="2020-03-26T19:13:16.960" v="603" actId="47"/>
        <pc:sldMkLst>
          <pc:docMk/>
          <pc:sldMk cId="4158743202" sldId="346"/>
        </pc:sldMkLst>
      </pc:sldChg>
      <pc:sldChg chg="del">
        <pc:chgData name="Sidney Seckler" userId="73470fc2d5f88927" providerId="LiveId" clId="{3AC60F35-892B-40B1-B145-BF853C2713F6}" dt="2020-03-26T19:13:18.244" v="604" actId="47"/>
        <pc:sldMkLst>
          <pc:docMk/>
          <pc:sldMk cId="2079722637" sldId="347"/>
        </pc:sldMkLst>
      </pc:sldChg>
      <pc:sldChg chg="del">
        <pc:chgData name="Sidney Seckler" userId="73470fc2d5f88927" providerId="LiveId" clId="{3AC60F35-892B-40B1-B145-BF853C2713F6}" dt="2020-03-26T19:13:19.081" v="605" actId="47"/>
        <pc:sldMkLst>
          <pc:docMk/>
          <pc:sldMk cId="2534215040" sldId="348"/>
        </pc:sldMkLst>
      </pc:sldChg>
      <pc:sldChg chg="addSp delSp modSp add mod">
        <pc:chgData name="Sidney Seckler" userId="73470fc2d5f88927" providerId="LiveId" clId="{3AC60F35-892B-40B1-B145-BF853C2713F6}" dt="2020-03-26T19:30:24.893" v="834" actId="14100"/>
        <pc:sldMkLst>
          <pc:docMk/>
          <pc:sldMk cId="0" sldId="355"/>
        </pc:sldMkLst>
        <pc:spChg chg="add del mod">
          <ac:chgData name="Sidney Seckler" userId="73470fc2d5f88927" providerId="LiveId" clId="{3AC60F35-892B-40B1-B145-BF853C2713F6}" dt="2020-03-26T19:26:47.315" v="781" actId="478"/>
          <ac:spMkLst>
            <pc:docMk/>
            <pc:sldMk cId="0" sldId="355"/>
            <ac:spMk id="13" creationId="{340E091C-E213-4198-B3B4-1FE6DDEE9188}"/>
          </ac:spMkLst>
        </pc:spChg>
        <pc:spChg chg="add">
          <ac:chgData name="Sidney Seckler" userId="73470fc2d5f88927" providerId="LiveId" clId="{3AC60F35-892B-40B1-B145-BF853C2713F6}" dt="2020-03-26T19:26:55.474" v="782"/>
          <ac:spMkLst>
            <pc:docMk/>
            <pc:sldMk cId="0" sldId="355"/>
            <ac:spMk id="58" creationId="{F0C59282-5B1C-4693-9475-47AFAA66071C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59" creationId="{D9A3CEEC-1F44-4D88-A6E8-1DDA76E173B2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60" creationId="{D0F22BF2-83BD-4805-AF6D-F695E1B6C50C}"/>
          </ac:spMkLst>
        </pc:spChg>
        <pc:spChg chg="add mod">
          <ac:chgData name="Sidney Seckler" userId="73470fc2d5f88927" providerId="LiveId" clId="{3AC60F35-892B-40B1-B145-BF853C2713F6}" dt="2020-03-26T19:28:52.099" v="807" actId="1076"/>
          <ac:spMkLst>
            <pc:docMk/>
            <pc:sldMk cId="0" sldId="355"/>
            <ac:spMk id="61" creationId="{03448747-3BFE-49E2-8CE9-E50E31658AA6}"/>
          </ac:spMkLst>
        </pc:spChg>
        <pc:spChg chg="add mod">
          <ac:chgData name="Sidney Seckler" userId="73470fc2d5f88927" providerId="LiveId" clId="{3AC60F35-892B-40B1-B145-BF853C2713F6}" dt="2020-03-26T19:28:54.785" v="808" actId="1076"/>
          <ac:spMkLst>
            <pc:docMk/>
            <pc:sldMk cId="0" sldId="355"/>
            <ac:spMk id="62" creationId="{59417F67-9474-4424-AD05-6D1EFCCB0326}"/>
          </ac:spMkLst>
        </pc:spChg>
        <pc:spChg chg="add mod">
          <ac:chgData name="Sidney Seckler" userId="73470fc2d5f88927" providerId="LiveId" clId="{3AC60F35-892B-40B1-B145-BF853C2713F6}" dt="2020-03-26T19:29:06.409" v="812" actId="1076"/>
          <ac:spMkLst>
            <pc:docMk/>
            <pc:sldMk cId="0" sldId="355"/>
            <ac:spMk id="63" creationId="{3A5D0FF8-5F21-4F8F-8B17-BD2ABF609158}"/>
          </ac:spMkLst>
        </pc:spChg>
        <pc:spChg chg="add mod">
          <ac:chgData name="Sidney Seckler" userId="73470fc2d5f88927" providerId="LiveId" clId="{3AC60F35-892B-40B1-B145-BF853C2713F6}" dt="2020-03-26T19:30:14.174" v="830" actId="14100"/>
          <ac:spMkLst>
            <pc:docMk/>
            <pc:sldMk cId="0" sldId="355"/>
            <ac:spMk id="64" creationId="{302EF866-4C49-4BAD-80A5-7AE0F1C53DE0}"/>
          </ac:spMkLst>
        </pc:spChg>
        <pc:spChg chg="add mod">
          <ac:chgData name="Sidney Seckler" userId="73470fc2d5f88927" providerId="LiveId" clId="{3AC60F35-892B-40B1-B145-BF853C2713F6}" dt="2020-03-26T19:29:53.874" v="826" actId="1076"/>
          <ac:spMkLst>
            <pc:docMk/>
            <pc:sldMk cId="0" sldId="355"/>
            <ac:spMk id="65" creationId="{BE35ED69-1C08-4697-80BF-B9A671FBB586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0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00.442" v="810" actId="1076"/>
          <ac:spMkLst>
            <pc:docMk/>
            <pc:sldMk cId="0" sldId="355"/>
            <ac:spMk id="1229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11.770" v="813" actId="1076"/>
          <ac:spMkLst>
            <pc:docMk/>
            <pc:sldMk cId="0" sldId="355"/>
            <ac:spMk id="122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0.472" v="783" actId="478"/>
          <ac:spMkLst>
            <pc:docMk/>
            <pc:sldMk cId="0" sldId="355"/>
            <ac:spMk id="1229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3.222" v="784" actId="478"/>
          <ac:spMkLst>
            <pc:docMk/>
            <pc:sldMk cId="0" sldId="355"/>
            <ac:spMk id="1232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6:44.198" v="780" actId="478"/>
          <ac:spMkLst>
            <pc:docMk/>
            <pc:sldMk cId="0" sldId="355"/>
            <ac:spMk id="13619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30:14.174" v="830" actId="14100"/>
          <ac:cxnSpMkLst>
            <pc:docMk/>
            <pc:sldMk cId="0" sldId="355"/>
            <ac:cxnSpMk id="66" creationId="{40A21F0A-B426-4742-BFB4-E51EA5B16420}"/>
          </ac:cxnSpMkLst>
        </pc:cxnChg>
        <pc:cxnChg chg="add mod">
          <ac:chgData name="Sidney Seckler" userId="73470fc2d5f88927" providerId="LiveId" clId="{3AC60F35-892B-40B1-B145-BF853C2713F6}" dt="2020-03-26T19:30:24.893" v="834" actId="14100"/>
          <ac:cxnSpMkLst>
            <pc:docMk/>
            <pc:sldMk cId="0" sldId="355"/>
            <ac:cxnSpMk id="70" creationId="{3C941EE7-2076-42EE-87D0-EAF213C346F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0:00.663" v="923" actId="47"/>
        <pc:sldMkLst>
          <pc:docMk/>
          <pc:sldMk cId="2467117191" sldId="356"/>
        </pc:sldMkLst>
        <pc:spChg chg="add del mod">
          <ac:chgData name="Sidney Seckler" userId="73470fc2d5f88927" providerId="LiveId" clId="{3AC60F35-892B-40B1-B145-BF853C2713F6}" dt="2020-03-26T19:43:01.956" v="839" actId="478"/>
          <ac:spMkLst>
            <pc:docMk/>
            <pc:sldMk cId="2467117191" sldId="356"/>
            <ac:spMk id="13" creationId="{5B713E1C-736F-4071-A676-77A14867A31E}"/>
          </ac:spMkLst>
        </pc:spChg>
        <pc:spChg chg="add">
          <ac:chgData name="Sidney Seckler" userId="73470fc2d5f88927" providerId="LiveId" clId="{3AC60F35-892B-40B1-B145-BF853C2713F6}" dt="2020-03-26T19:43:03.128" v="840"/>
          <ac:spMkLst>
            <pc:docMk/>
            <pc:sldMk cId="2467117191" sldId="356"/>
            <ac:spMk id="55" creationId="{C4247003-B887-4B5D-A476-AFEC925ED166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467117191" sldId="356"/>
            <ac:spMk id="1433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467117191" sldId="356"/>
            <ac:spMk id="14339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467117191" sldId="356"/>
            <ac:spMk id="14340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467117191" sldId="356"/>
            <ac:spMk id="14341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2467117191" sldId="356"/>
            <ac:spMk id="143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59.151" v="838" actId="478"/>
          <ac:spMkLst>
            <pc:docMk/>
            <pc:sldMk cId="2467117191" sldId="356"/>
            <ac:spMk id="13721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467117191" sldId="35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467117191" sldId="35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467117191" sldId="356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467117191" sldId="356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2467117191" sldId="356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4:24.083" v="1201"/>
        <pc:sldMkLst>
          <pc:docMk/>
          <pc:sldMk cId="0" sldId="357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357"/>
            <ac:spMk id="1945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4:16.863" v="1200" actId="14100"/>
          <ac:spMkLst>
            <pc:docMk/>
            <pc:sldMk cId="0" sldId="357"/>
            <ac:spMk id="138244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4:24.083" v="1201"/>
          <ac:graphicFrameMkLst>
            <pc:docMk/>
            <pc:sldMk cId="0" sldId="3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357"/>
            <ac:graphicFrameMk id="3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2:54.834" v="591" actId="47"/>
        <pc:sldMkLst>
          <pc:docMk/>
          <pc:sldMk cId="1584269674" sldId="358"/>
        </pc:sldMkLst>
      </pc:sldChg>
      <pc:sldChg chg="del">
        <pc:chgData name="Sidney Seckler" userId="73470fc2d5f88927" providerId="LiveId" clId="{3AC60F35-892B-40B1-B145-BF853C2713F6}" dt="2020-03-26T19:12:52.145" v="590" actId="47"/>
        <pc:sldMkLst>
          <pc:docMk/>
          <pc:sldMk cId="2158256743" sldId="359"/>
        </pc:sldMkLst>
      </pc:sldChg>
      <pc:sldChg chg="delSp modSp add del mod">
        <pc:chgData name="Sidney Seckler" userId="73470fc2d5f88927" providerId="LiveId" clId="{3AC60F35-892B-40B1-B145-BF853C2713F6}" dt="2020-04-22T14:29:49.034" v="2506" actId="20577"/>
        <pc:sldMkLst>
          <pc:docMk/>
          <pc:sldMk cId="3175080412" sldId="364"/>
        </pc:sldMkLst>
        <pc:spChg chg="mod">
          <ac:chgData name="Sidney Seckler" userId="73470fc2d5f88927" providerId="LiveId" clId="{3AC60F35-892B-40B1-B145-BF853C2713F6}" dt="2020-03-26T20:25:20.270" v="1232" actId="1076"/>
          <ac:spMkLst>
            <pc:docMk/>
            <pc:sldMk cId="3175080412" sldId="364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9:49.034" v="2506" actId="20577"/>
          <ac:spMkLst>
            <pc:docMk/>
            <pc:sldMk cId="3175080412" sldId="364"/>
            <ac:spMk id="145412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57.225" v="1211" actId="478"/>
          <ac:picMkLst>
            <pc:docMk/>
            <pc:sldMk cId="3175080412" sldId="364"/>
            <ac:picMk id="10342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20:36.584" v="697" actId="20577"/>
        <pc:sldMkLst>
          <pc:docMk/>
          <pc:sldMk cId="2032524996" sldId="365"/>
        </pc:sldMkLst>
        <pc:spChg chg="add del mod">
          <ac:chgData name="Sidney Seckler" userId="73470fc2d5f88927" providerId="LiveId" clId="{3AC60F35-892B-40B1-B145-BF853C2713F6}" dt="2020-03-26T19:18:34.222" v="680" actId="478"/>
          <ac:spMkLst>
            <pc:docMk/>
            <pc:sldMk cId="2032524996" sldId="365"/>
            <ac:spMk id="3" creationId="{2DA00D85-3ED6-4364-9079-0A6BB6542E6C}"/>
          </ac:spMkLst>
        </pc:spChg>
        <pc:spChg chg="add">
          <ac:chgData name="Sidney Seckler" userId="73470fc2d5f88927" providerId="LiveId" clId="{3AC60F35-892B-40B1-B145-BF853C2713F6}" dt="2020-03-26T19:18:41.975" v="681"/>
          <ac:spMkLst>
            <pc:docMk/>
            <pc:sldMk cId="2032524996" sldId="365"/>
            <ac:spMk id="10" creationId="{F8A06C01-0003-4F8B-834C-FCDBD3110001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2032524996" sldId="365"/>
            <ac:spMk id="102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2032524996" sldId="365"/>
            <ac:spMk id="102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18:30.801" v="679" actId="478"/>
          <ac:spMkLst>
            <pc:docMk/>
            <pc:sldMk cId="2032524996" sldId="365"/>
            <ac:spMk id="1464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0:36.584" v="697" actId="20577"/>
          <ac:spMkLst>
            <pc:docMk/>
            <pc:sldMk cId="2032524996" sldId="365"/>
            <ac:spMk id="14643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19:14.787" v="687"/>
          <ac:graphicFrameMkLst>
            <pc:docMk/>
            <pc:sldMk cId="2032524996" sldId="36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19:19.051" v="689"/>
          <ac:graphicFrameMkLst>
            <pc:docMk/>
            <pc:sldMk cId="2032524996" sldId="365"/>
            <ac:graphicFrameMk id="6" creationId="{00000000-0000-0000-0000-000000000000}"/>
          </ac:graphicFrameMkLst>
        </pc:graphicFrameChg>
        <pc:picChg chg="del">
          <ac:chgData name="Sidney Seckler" userId="73470fc2d5f88927" providerId="LiveId" clId="{3AC60F35-892B-40B1-B145-BF853C2713F6}" dt="2020-03-26T19:17:24.113" v="665" actId="478"/>
          <ac:picMkLst>
            <pc:docMk/>
            <pc:sldMk cId="2032524996" sldId="365"/>
            <ac:picMk id="10244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20:25:14.630" v="1231" actId="1076"/>
        <pc:sldMkLst>
          <pc:docMk/>
          <pc:sldMk cId="2184450132" sldId="367"/>
        </pc:sldMkLst>
        <pc:spChg chg="mod">
          <ac:chgData name="Sidney Seckler" userId="73470fc2d5f88927" providerId="LiveId" clId="{3AC60F35-892B-40B1-B145-BF853C2713F6}" dt="2020-03-26T20:25:14.630" v="1231" actId="1076"/>
          <ac:spMkLst>
            <pc:docMk/>
            <pc:sldMk cId="2184450132" sldId="367"/>
            <ac:spMk id="1484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5:07.882" v="1230" actId="20577"/>
          <ac:spMkLst>
            <pc:docMk/>
            <pc:sldMk cId="2184450132" sldId="367"/>
            <ac:spMk id="148485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4:43.019" v="1219" actId="478"/>
          <ac:picMkLst>
            <pc:docMk/>
            <pc:sldMk cId="2184450132" sldId="367"/>
            <ac:picMk id="10445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8:22.520" v="678" actId="947"/>
        <pc:sldMkLst>
          <pc:docMk/>
          <pc:sldMk cId="1891755964" sldId="368"/>
        </pc:sldMkLst>
        <pc:spChg chg="mod">
          <ac:chgData name="Sidney Seckler" userId="73470fc2d5f88927" providerId="LiveId" clId="{3AC60F35-892B-40B1-B145-BF853C2713F6}" dt="2020-03-26T19:17:58.738" v="674" actId="1076"/>
          <ac:spMkLst>
            <pc:docMk/>
            <pc:sldMk cId="1891755964" sldId="368"/>
            <ac:spMk id="149508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18:22.520" v="678" actId="947"/>
          <ac:spMkLst>
            <pc:docMk/>
            <pc:sldMk cId="1891755964" sldId="368"/>
            <ac:spMk id="149509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17:18.035" v="664" actId="478"/>
          <ac:picMkLst>
            <pc:docMk/>
            <pc:sldMk cId="1891755964" sldId="368"/>
            <ac:picMk id="89090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19:09:33.659" v="565" actId="478"/>
        <pc:sldMkLst>
          <pc:docMk/>
          <pc:sldMk cId="1956030356" sldId="370"/>
        </pc:sldMkLst>
        <pc:spChg chg="mod">
          <ac:chgData name="Sidney Seckler" userId="73470fc2d5f88927" providerId="LiveId" clId="{3AC60F35-892B-40B1-B145-BF853C2713F6}" dt="2020-03-26T19:09:08.910" v="563" actId="14100"/>
          <ac:spMkLst>
            <pc:docMk/>
            <pc:sldMk cId="1956030356" sldId="370"/>
            <ac:spMk id="1515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9:26.489" v="564" actId="108"/>
          <ac:spMkLst>
            <pc:docMk/>
            <pc:sldMk cId="1956030356" sldId="370"/>
            <ac:spMk id="15155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33.659" v="565" actId="478"/>
          <ac:picMkLst>
            <pc:docMk/>
            <pc:sldMk cId="1956030356" sldId="370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0:04.803" v="570" actId="108"/>
        <pc:sldMkLst>
          <pc:docMk/>
          <pc:sldMk cId="1626862320" sldId="371"/>
        </pc:sldMkLst>
        <pc:spChg chg="add del mod">
          <ac:chgData name="Sidney Seckler" userId="73470fc2d5f88927" providerId="LiveId" clId="{3AC60F35-892B-40B1-B145-BF853C2713F6}" dt="2020-03-26T19:09:44.649" v="567" actId="478"/>
          <ac:spMkLst>
            <pc:docMk/>
            <pc:sldMk cId="1626862320" sldId="371"/>
            <ac:spMk id="3" creationId="{110D2CFF-07AE-499F-909A-D5EABA466135}"/>
          </ac:spMkLst>
        </pc:spChg>
        <pc:spChg chg="add">
          <ac:chgData name="Sidney Seckler" userId="73470fc2d5f88927" providerId="LiveId" clId="{3AC60F35-892B-40B1-B145-BF853C2713F6}" dt="2020-03-26T19:09:54.238" v="568"/>
          <ac:spMkLst>
            <pc:docMk/>
            <pc:sldMk cId="1626862320" sldId="371"/>
            <ac:spMk id="8" creationId="{C1D4E38F-9581-478D-AA8A-48D09671227A}"/>
          </ac:spMkLst>
        </pc:spChg>
        <pc:spChg chg="del mod">
          <ac:chgData name="Sidney Seckler" userId="73470fc2d5f88927" providerId="LiveId" clId="{3AC60F35-892B-40B1-B145-BF853C2713F6}" dt="2020-03-26T19:09:40.945" v="566" actId="478"/>
          <ac:spMkLst>
            <pc:docMk/>
            <pc:sldMk cId="1626862320" sldId="371"/>
            <ac:spMk id="1525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04.803" v="570" actId="108"/>
          <ac:spMkLst>
            <pc:docMk/>
            <pc:sldMk cId="1626862320" sldId="371"/>
            <ac:spMk id="152581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57.729" v="569" actId="478"/>
          <ac:picMkLst>
            <pc:docMk/>
            <pc:sldMk cId="1626862320" sldId="371"/>
            <ac:picMk id="6" creationId="{00000000-0000-0000-0000-000000000000}"/>
          </ac:picMkLst>
        </pc:picChg>
      </pc:sldChg>
      <pc:sldChg chg="modSp mod">
        <pc:chgData name="Sidney Seckler" userId="73470fc2d5f88927" providerId="LiveId" clId="{3AC60F35-892B-40B1-B145-BF853C2713F6}" dt="2020-03-26T20:30:49.926" v="1538" actId="1076"/>
        <pc:sldMkLst>
          <pc:docMk/>
          <pc:sldMk cId="0" sldId="373"/>
        </pc:sldMkLst>
        <pc:spChg chg="mod">
          <ac:chgData name="Sidney Seckler" userId="73470fc2d5f88927" providerId="LiveId" clId="{3AC60F35-892B-40B1-B145-BF853C2713F6}" dt="2020-03-26T20:28:28.948" v="131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30:49.926" v="1538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4:10.613" v="192" actId="47"/>
        <pc:sldMkLst>
          <pc:docMk/>
          <pc:sldMk cId="0" sldId="395"/>
        </pc:sldMkLst>
      </pc:sldChg>
      <pc:sldChg chg="del">
        <pc:chgData name="Sidney Seckler" userId="73470fc2d5f88927" providerId="LiveId" clId="{3AC60F35-892B-40B1-B145-BF853C2713F6}" dt="2020-03-26T19:16:31.903" v="654" actId="47"/>
        <pc:sldMkLst>
          <pc:docMk/>
          <pc:sldMk cId="0" sldId="411"/>
        </pc:sldMkLst>
      </pc:sldChg>
      <pc:sldChg chg="del">
        <pc:chgData name="Sidney Seckler" userId="73470fc2d5f88927" providerId="LiveId" clId="{3AC60F35-892B-40B1-B145-BF853C2713F6}" dt="2020-03-26T19:16:33.191" v="655" actId="47"/>
        <pc:sldMkLst>
          <pc:docMk/>
          <pc:sldMk cId="0" sldId="412"/>
        </pc:sldMkLst>
      </pc:sldChg>
      <pc:sldChg chg="add del">
        <pc:chgData name="Sidney Seckler" userId="73470fc2d5f88927" providerId="LiveId" clId="{3AC60F35-892B-40B1-B145-BF853C2713F6}" dt="2020-03-26T20:26:27.331" v="1240" actId="47"/>
        <pc:sldMkLst>
          <pc:docMk/>
          <pc:sldMk cId="0" sldId="415"/>
        </pc:sldMkLst>
      </pc:sldChg>
      <pc:sldChg chg="modSp add mod">
        <pc:chgData name="Sidney Seckler" userId="73470fc2d5f88927" providerId="LiveId" clId="{3AC60F35-892B-40B1-B145-BF853C2713F6}" dt="2020-03-26T20:41:39.177" v="1862" actId="1076"/>
        <pc:sldMkLst>
          <pc:docMk/>
          <pc:sldMk cId="0" sldId="416"/>
        </pc:sldMkLst>
        <pc:spChg chg="mod">
          <ac:chgData name="Sidney Seckler" userId="73470fc2d5f88927" providerId="LiveId" clId="{3AC60F35-892B-40B1-B145-BF853C2713F6}" dt="2020-03-26T20:36:28.959" v="1791" actId="255"/>
          <ac:spMkLst>
            <pc:docMk/>
            <pc:sldMk cId="0" sldId="416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39.177" v="1862" actId="1076"/>
          <ac:spMkLst>
            <pc:docMk/>
            <pc:sldMk cId="0" sldId="416"/>
            <ac:spMk id="200709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36:50.907" v="1795" actId="14100"/>
        <pc:sldMkLst>
          <pc:docMk/>
          <pc:sldMk cId="0" sldId="417"/>
        </pc:sldMkLst>
        <pc:spChg chg="mod">
          <ac:chgData name="Sidney Seckler" userId="73470fc2d5f88927" providerId="LiveId" clId="{3AC60F35-892B-40B1-B145-BF853C2713F6}" dt="2020-03-26T20:36:46.921" v="1794" actId="1076"/>
          <ac:spMkLst>
            <pc:docMk/>
            <pc:sldMk cId="0" sldId="417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6:50.907" v="1795" actId="14100"/>
          <ac:picMkLst>
            <pc:docMk/>
            <pc:sldMk cId="0" sldId="417"/>
            <ac:picMk id="10649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37:08.537" v="1801" actId="1076"/>
        <pc:sldMkLst>
          <pc:docMk/>
          <pc:sldMk cId="0" sldId="418"/>
        </pc:sldMkLst>
        <pc:spChg chg="mod">
          <ac:chgData name="Sidney Seckler" userId="73470fc2d5f88927" providerId="LiveId" clId="{3AC60F35-892B-40B1-B145-BF853C2713F6}" dt="2020-03-26T20:37:03.506" v="1799" actId="1076"/>
          <ac:spMkLst>
            <pc:docMk/>
            <pc:sldMk cId="0" sldId="418"/>
            <ac:spMk id="20275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7:08.537" v="1801" actId="1076"/>
          <ac:picMkLst>
            <pc:docMk/>
            <pc:sldMk cId="0" sldId="418"/>
            <ac:picMk id="1075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1:54.594" v="1864" actId="255"/>
        <pc:sldMkLst>
          <pc:docMk/>
          <pc:sldMk cId="0" sldId="419"/>
        </pc:sldMkLst>
        <pc:spChg chg="add">
          <ac:chgData name="Sidney Seckler" userId="73470fc2d5f88927" providerId="LiveId" clId="{3AC60F35-892B-40B1-B145-BF853C2713F6}" dt="2020-03-26T20:38:02.520" v="1803"/>
          <ac:spMkLst>
            <pc:docMk/>
            <pc:sldMk cId="0" sldId="419"/>
            <ac:spMk id="13" creationId="{51D8EDB9-BDD7-41A3-9BDB-0EAE77E21F53}"/>
          </ac:spMkLst>
        </pc:spChg>
        <pc:spChg chg="add mod">
          <ac:chgData name="Sidney Seckler" userId="73470fc2d5f88927" providerId="LiveId" clId="{3AC60F35-892B-40B1-B145-BF853C2713F6}" dt="2020-03-26T20:39:05.599" v="1825" actId="1076"/>
          <ac:spMkLst>
            <pc:docMk/>
            <pc:sldMk cId="0" sldId="419"/>
            <ac:spMk id="2048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39:10.662" v="1826" actId="1076"/>
          <ac:spMkLst>
            <pc:docMk/>
            <pc:sldMk cId="0" sldId="419"/>
            <ac:spMk id="2048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38.537" v="1817" actId="478"/>
          <ac:spMkLst>
            <pc:docMk/>
            <pc:sldMk cId="0" sldId="419"/>
            <ac:spMk id="204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54.594" v="1864" actId="255"/>
          <ac:spMkLst>
            <pc:docMk/>
            <pc:sldMk cId="0" sldId="419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00.942" v="1802" actId="478"/>
          <ac:spMkLst>
            <pc:docMk/>
            <pc:sldMk cId="0" sldId="419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38:51.925" v="1821"/>
          <ac:graphicFrameMkLst>
            <pc:docMk/>
            <pc:sldMk cId="0" sldId="41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38:55.071" v="1823"/>
          <ac:graphicFrameMkLst>
            <pc:docMk/>
            <pc:sldMk cId="0" sldId="41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4:11.225" v="1885" actId="1076"/>
        <pc:sldMkLst>
          <pc:docMk/>
          <pc:sldMk cId="0" sldId="420"/>
        </pc:sldMkLst>
        <pc:spChg chg="add">
          <ac:chgData name="Sidney Seckler" userId="73470fc2d5f88927" providerId="LiveId" clId="{3AC60F35-892B-40B1-B145-BF853C2713F6}" dt="2020-03-26T20:39:29.959" v="1829"/>
          <ac:spMkLst>
            <pc:docMk/>
            <pc:sldMk cId="0" sldId="420"/>
            <ac:spMk id="13" creationId="{7EFB476F-58C7-47DD-8F24-8E951C1C9E05}"/>
          </ac:spMkLst>
        </pc:spChg>
        <pc:spChg chg="add mod">
          <ac:chgData name="Sidney Seckler" userId="73470fc2d5f88927" providerId="LiveId" clId="{3AC60F35-892B-40B1-B145-BF853C2713F6}" dt="2020-03-26T20:44:11.225" v="1885" actId="1076"/>
          <ac:spMkLst>
            <pc:docMk/>
            <pc:sldMk cId="0" sldId="420"/>
            <ac:spMk id="215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04.051" v="1866" actId="14100"/>
          <ac:spMkLst>
            <pc:docMk/>
            <pc:sldMk cId="0" sldId="420"/>
            <ac:spMk id="2048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28.427" v="1828" actId="478"/>
          <ac:spMkLst>
            <pc:docMk/>
            <pc:sldMk cId="0" sldId="420"/>
            <ac:spMk id="2048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3:49.175" v="1882"/>
          <ac:graphicFrameMkLst>
            <pc:docMk/>
            <pc:sldMk cId="0" sldId="42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6:09.380" v="1935" actId="1076"/>
        <pc:sldMkLst>
          <pc:docMk/>
          <pc:sldMk cId="0" sldId="421"/>
        </pc:sldMkLst>
        <pc:spChg chg="add">
          <ac:chgData name="Sidney Seckler" userId="73470fc2d5f88927" providerId="LiveId" clId="{3AC60F35-892B-40B1-B145-BF853C2713F6}" dt="2020-03-26T20:39:35.910" v="1831"/>
          <ac:spMkLst>
            <pc:docMk/>
            <pc:sldMk cId="0" sldId="421"/>
            <ac:spMk id="17" creationId="{5895972F-F018-4400-8810-D4D8B0C3223E}"/>
          </ac:spMkLst>
        </pc:spChg>
        <pc:spChg chg="add mod">
          <ac:chgData name="Sidney Seckler" userId="73470fc2d5f88927" providerId="LiveId" clId="{3AC60F35-892B-40B1-B145-BF853C2713F6}" dt="2020-03-26T20:45:58.334" v="1931" actId="1076"/>
          <ac:spMkLst>
            <pc:docMk/>
            <pc:sldMk cId="0" sldId="421"/>
            <ac:spMk id="26" creationId="{08C76C2A-3405-4D8D-AF47-19CFEA4B9199}"/>
          </ac:spMkLst>
        </pc:spChg>
        <pc:spChg chg="add mod">
          <ac:chgData name="Sidney Seckler" userId="73470fc2d5f88927" providerId="LiveId" clId="{3AC60F35-892B-40B1-B145-BF853C2713F6}" dt="2020-03-26T20:46:09.380" v="1935" actId="1076"/>
          <ac:spMkLst>
            <pc:docMk/>
            <pc:sldMk cId="0" sldId="421"/>
            <ac:spMk id="27" creationId="{CB3E6CA8-3621-4180-8C0C-24816385A52C}"/>
          </ac:spMkLst>
        </pc:spChg>
        <pc:spChg chg="add mod">
          <ac:chgData name="Sidney Seckler" userId="73470fc2d5f88927" providerId="LiveId" clId="{3AC60F35-892B-40B1-B145-BF853C2713F6}" dt="2020-03-26T20:44:32.428" v="1919" actId="1076"/>
          <ac:spMkLst>
            <pc:docMk/>
            <pc:sldMk cId="0" sldId="421"/>
            <ac:spMk id="2253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15.850" v="1926" actId="1076"/>
          <ac:spMkLst>
            <pc:docMk/>
            <pc:sldMk cId="0" sldId="421"/>
            <ac:spMk id="2253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6:07.239" v="1934" actId="1076"/>
          <ac:spMkLst>
            <pc:docMk/>
            <pc:sldMk cId="0" sldId="421"/>
            <ac:spMk id="2253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27.097" v="1929" actId="1076"/>
          <ac:spMkLst>
            <pc:docMk/>
            <pc:sldMk cId="0" sldId="421"/>
            <ac:spMk id="225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42.475" v="1870" actId="14100"/>
          <ac:spMkLst>
            <pc:docMk/>
            <pc:sldMk cId="0" sldId="421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34.756" v="1830" actId="478"/>
          <ac:spMkLst>
            <pc:docMk/>
            <pc:sldMk cId="0" sldId="421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7:02.349" v="1949" actId="1076"/>
        <pc:sldMkLst>
          <pc:docMk/>
          <pc:sldMk cId="0" sldId="422"/>
        </pc:sldMkLst>
        <pc:spChg chg="add">
          <ac:chgData name="Sidney Seckler" userId="73470fc2d5f88927" providerId="LiveId" clId="{3AC60F35-892B-40B1-B145-BF853C2713F6}" dt="2020-03-26T20:39:42.847" v="1833"/>
          <ac:spMkLst>
            <pc:docMk/>
            <pc:sldMk cId="0" sldId="422"/>
            <ac:spMk id="17" creationId="{0F75ED9D-2C0D-4F41-A4C2-487C7E683433}"/>
          </ac:spMkLst>
        </pc:spChg>
        <pc:spChg chg="add mod">
          <ac:chgData name="Sidney Seckler" userId="73470fc2d5f88927" providerId="LiveId" clId="{3AC60F35-892B-40B1-B145-BF853C2713F6}" dt="2020-03-26T20:46:22.926" v="1939" actId="1076"/>
          <ac:spMkLst>
            <pc:docMk/>
            <pc:sldMk cId="0" sldId="422"/>
            <ac:spMk id="2355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7:02.349" v="1949" actId="1076"/>
          <ac:spMkLst>
            <pc:docMk/>
            <pc:sldMk cId="0" sldId="422"/>
            <ac:spMk id="2355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33.675" v="1941" actId="14100"/>
          <ac:spMkLst>
            <pc:docMk/>
            <pc:sldMk cId="0" sldId="422"/>
            <ac:spMk id="20685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1.519" v="1832" actId="478"/>
          <ac:spMkLst>
            <pc:docMk/>
            <pc:sldMk cId="0" sldId="422"/>
            <ac:spMk id="2068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59.099" v="1948" actId="1076"/>
          <ac:spMkLst>
            <pc:docMk/>
            <pc:sldMk cId="0" sldId="422"/>
            <ac:spMk id="206863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35.566" v="1967" actId="947"/>
        <pc:sldMkLst>
          <pc:docMk/>
          <pc:sldMk cId="0" sldId="424"/>
        </pc:sldMkLst>
        <pc:spChg chg="add">
          <ac:chgData name="Sidney Seckler" userId="73470fc2d5f88927" providerId="LiveId" clId="{3AC60F35-892B-40B1-B145-BF853C2713F6}" dt="2020-03-26T20:39:48.413" v="1835"/>
          <ac:spMkLst>
            <pc:docMk/>
            <pc:sldMk cId="0" sldId="424"/>
            <ac:spMk id="19" creationId="{00E24BBC-BA37-4F50-B71F-850CFF64EC96}"/>
          </ac:spMkLst>
        </pc:spChg>
        <pc:spChg chg="add mod">
          <ac:chgData name="Sidney Seckler" userId="73470fc2d5f88927" providerId="LiveId" clId="{3AC60F35-892B-40B1-B145-BF853C2713F6}" dt="2020-03-26T20:47:13.631" v="1951" actId="1076"/>
          <ac:spMkLst>
            <pc:docMk/>
            <pc:sldMk cId="0" sldId="424"/>
            <ac:spMk id="256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8:35.566" v="1967" actId="947"/>
          <ac:spMkLst>
            <pc:docMk/>
            <pc:sldMk cId="0" sldId="424"/>
            <ac:spMk id="256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3.068" v="1872" actId="108"/>
          <ac:spMkLst>
            <pc:docMk/>
            <pc:sldMk cId="0" sldId="424"/>
            <ac:spMk id="2088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7.288" v="1834" actId="478"/>
          <ac:spMkLst>
            <pc:docMk/>
            <pc:sldMk cId="0" sldId="424"/>
            <ac:spMk id="20890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4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55.475" v="1971" actId="1076"/>
        <pc:sldMkLst>
          <pc:docMk/>
          <pc:sldMk cId="0" sldId="425"/>
        </pc:sldMkLst>
        <pc:spChg chg="add del mod">
          <ac:chgData name="Sidney Seckler" userId="73470fc2d5f88927" providerId="LiveId" clId="{3AC60F35-892B-40B1-B145-BF853C2713F6}" dt="2020-03-26T20:39:57.254" v="1837" actId="478"/>
          <ac:spMkLst>
            <pc:docMk/>
            <pc:sldMk cId="0" sldId="425"/>
            <ac:spMk id="4" creationId="{DAF72FAC-5630-4B71-9BC2-34D40712B246}"/>
          </ac:spMkLst>
        </pc:spChg>
        <pc:spChg chg="add">
          <ac:chgData name="Sidney Seckler" userId="73470fc2d5f88927" providerId="LiveId" clId="{3AC60F35-892B-40B1-B145-BF853C2713F6}" dt="2020-03-26T20:39:58.442" v="1838"/>
          <ac:spMkLst>
            <pc:docMk/>
            <pc:sldMk cId="0" sldId="425"/>
            <ac:spMk id="7" creationId="{BB04520F-EB91-4922-813B-3760ADE44B08}"/>
          </ac:spMkLst>
        </pc:spChg>
        <pc:spChg chg="del mod">
          <ac:chgData name="Sidney Seckler" userId="73470fc2d5f88927" providerId="LiveId" clId="{3AC60F35-892B-40B1-B145-BF853C2713F6}" dt="2020-03-26T20:39:54.050" v="1836" actId="478"/>
          <ac:spMkLst>
            <pc:docMk/>
            <pc:sldMk cId="0" sldId="425"/>
            <ac:spMk id="209925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8:55.475" v="1971" actId="1076"/>
          <ac:picMkLst>
            <pc:docMk/>
            <pc:sldMk cId="0" sldId="4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03.614" v="1973" actId="1076"/>
        <pc:sldMkLst>
          <pc:docMk/>
          <pc:sldMk cId="0" sldId="427"/>
        </pc:sldMkLst>
        <pc:spChg chg="add del mod">
          <ac:chgData name="Sidney Seckler" userId="73470fc2d5f88927" providerId="LiveId" clId="{3AC60F35-892B-40B1-B145-BF853C2713F6}" dt="2020-03-26T20:40:09.688" v="1840" actId="478"/>
          <ac:spMkLst>
            <pc:docMk/>
            <pc:sldMk cId="0" sldId="427"/>
            <ac:spMk id="4" creationId="{019E5533-983E-48D1-9B68-90D520D6826E}"/>
          </ac:spMkLst>
        </pc:spChg>
        <pc:spChg chg="add">
          <ac:chgData name="Sidney Seckler" userId="73470fc2d5f88927" providerId="LiveId" clId="{3AC60F35-892B-40B1-B145-BF853C2713F6}" dt="2020-03-26T20:40:11.115" v="1841"/>
          <ac:spMkLst>
            <pc:docMk/>
            <pc:sldMk cId="0" sldId="427"/>
            <ac:spMk id="7" creationId="{72C87C47-06F5-4966-B793-7EBDB053DF69}"/>
          </ac:spMkLst>
        </pc:spChg>
        <pc:spChg chg="del mod">
          <ac:chgData name="Sidney Seckler" userId="73470fc2d5f88927" providerId="LiveId" clId="{3AC60F35-892B-40B1-B145-BF853C2713F6}" dt="2020-03-26T20:40:05.081" v="1839" actId="478"/>
          <ac:spMkLst>
            <pc:docMk/>
            <pc:sldMk cId="0" sldId="427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03.614" v="1973" actId="1076"/>
          <ac:picMkLst>
            <pc:docMk/>
            <pc:sldMk cId="0" sldId="42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50:40.160" v="1992" actId="1076"/>
        <pc:sldMkLst>
          <pc:docMk/>
          <pc:sldMk cId="0" sldId="428"/>
        </pc:sldMkLst>
        <pc:spChg chg="add">
          <ac:chgData name="Sidney Seckler" userId="73470fc2d5f88927" providerId="LiveId" clId="{3AC60F35-892B-40B1-B145-BF853C2713F6}" dt="2020-03-26T20:40:43.582" v="1849"/>
          <ac:spMkLst>
            <pc:docMk/>
            <pc:sldMk cId="0" sldId="428"/>
            <ac:spMk id="24" creationId="{77ADBC40-A1C6-408A-8317-DBEF4A07F968}"/>
          </ac:spMkLst>
        </pc:spChg>
        <pc:spChg chg="add mod">
          <ac:chgData name="Sidney Seckler" userId="73470fc2d5f88927" providerId="LiveId" clId="{3AC60F35-892B-40B1-B145-BF853C2713F6}" dt="2020-03-26T20:50:38.113" v="1991" actId="1076"/>
          <ac:spMkLst>
            <pc:docMk/>
            <pc:sldMk cId="0" sldId="428"/>
            <ac:spMk id="266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26.926" v="1989" actId="1076"/>
          <ac:spMkLst>
            <pc:docMk/>
            <pc:sldMk cId="0" sldId="428"/>
            <ac:spMk id="266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40.160" v="1992" actId="1076"/>
          <ac:spMkLst>
            <pc:docMk/>
            <pc:sldMk cId="0" sldId="428"/>
            <ac:spMk id="2662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9.804" v="1873" actId="108"/>
          <ac:spMkLst>
            <pc:docMk/>
            <pc:sldMk cId="0" sldId="428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2.112" v="1848" actId="478"/>
          <ac:spMkLst>
            <pc:docMk/>
            <pc:sldMk cId="0" sldId="428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9:55.194" v="1983" actId="1076"/>
          <ac:spMkLst>
            <pc:docMk/>
            <pc:sldMk cId="0" sldId="428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21.927" v="2000" actId="1076"/>
        <pc:sldMkLst>
          <pc:docMk/>
          <pc:sldMk cId="0" sldId="429"/>
        </pc:sldMkLst>
        <pc:spChg chg="add">
          <ac:chgData name="Sidney Seckler" userId="73470fc2d5f88927" providerId="LiveId" clId="{3AC60F35-892B-40B1-B145-BF853C2713F6}" dt="2020-03-26T20:40:51.237" v="1851"/>
          <ac:spMkLst>
            <pc:docMk/>
            <pc:sldMk cId="0" sldId="429"/>
            <ac:spMk id="25" creationId="{606A0ECD-CC83-47B8-8068-8B75E826B621}"/>
          </ac:spMkLst>
        </pc:spChg>
        <pc:spChg chg="add mod">
          <ac:chgData name="Sidney Seckler" userId="73470fc2d5f88927" providerId="LiveId" clId="{3AC60F35-892B-40B1-B145-BF853C2713F6}" dt="2020-03-26T20:51:21.927" v="2000" actId="1076"/>
          <ac:spMkLst>
            <pc:docMk/>
            <pc:sldMk cId="0" sldId="429"/>
            <ac:spMk id="276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1:18.301" v="1999" actId="1076"/>
          <ac:spMkLst>
            <pc:docMk/>
            <pc:sldMk cId="0" sldId="429"/>
            <ac:spMk id="276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13.689" v="1874" actId="108"/>
          <ac:spMkLst>
            <pc:docMk/>
            <pc:sldMk cId="0" sldId="429"/>
            <ac:spMk id="21401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9.832" v="1850" actId="478"/>
          <ac:spMkLst>
            <pc:docMk/>
            <pc:sldMk cId="0" sldId="429"/>
            <ac:spMk id="2140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2.660" v="1875" actId="108"/>
          <ac:spMkLst>
            <pc:docMk/>
            <pc:sldMk cId="0" sldId="429"/>
            <ac:spMk id="21403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44.413" v="2005" actId="1076"/>
        <pc:sldMkLst>
          <pc:docMk/>
          <pc:sldMk cId="0" sldId="430"/>
        </pc:sldMkLst>
        <pc:spChg chg="add">
          <ac:chgData name="Sidney Seckler" userId="73470fc2d5f88927" providerId="LiveId" clId="{3AC60F35-892B-40B1-B145-BF853C2713F6}" dt="2020-03-26T20:40:57.834" v="1853"/>
          <ac:spMkLst>
            <pc:docMk/>
            <pc:sldMk cId="0" sldId="430"/>
            <ac:spMk id="25" creationId="{892F60F2-AC39-4B8E-9989-CA2B918AA09B}"/>
          </ac:spMkLst>
        </pc:spChg>
        <pc:spChg chg="add mod">
          <ac:chgData name="Sidney Seckler" userId="73470fc2d5f88927" providerId="LiveId" clId="{3AC60F35-892B-40B1-B145-BF853C2713F6}" dt="2020-03-26T20:51:44.413" v="2005" actId="1076"/>
          <ac:spMkLst>
            <pc:docMk/>
            <pc:sldMk cId="0" sldId="430"/>
            <ac:spMk id="2867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1:37.601" v="2003" actId="1076"/>
          <ac:spMkLst>
            <pc:docMk/>
            <pc:sldMk cId="0" sldId="430"/>
            <ac:spMk id="2150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56.662" v="1852" actId="478"/>
          <ac:spMkLst>
            <pc:docMk/>
            <pc:sldMk cId="0" sldId="430"/>
            <ac:spMk id="2150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8.733" v="1877" actId="108"/>
          <ac:spMkLst>
            <pc:docMk/>
            <pc:sldMk cId="0" sldId="430"/>
            <ac:spMk id="21506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0"/>
            <ac:graphicFrameMk id="2" creationId="{00000000-0000-0000-0000-000000000000}"/>
          </ac:graphicFrameMkLst>
        </pc:graphicFrameChg>
      </pc:sldChg>
      <pc:sldChg chg="addSp delSp modSp add mod setBg">
        <pc:chgData name="Sidney Seckler" userId="73470fc2d5f88927" providerId="LiveId" clId="{3AC60F35-892B-40B1-B145-BF853C2713F6}" dt="2020-03-26T20:58:14.098" v="2094"/>
        <pc:sldMkLst>
          <pc:docMk/>
          <pc:sldMk cId="0" sldId="431"/>
        </pc:sldMkLst>
        <pc:spChg chg="add">
          <ac:chgData name="Sidney Seckler" userId="73470fc2d5f88927" providerId="LiveId" clId="{3AC60F35-892B-40B1-B145-BF853C2713F6}" dt="2020-03-26T20:41:03.133" v="1855"/>
          <ac:spMkLst>
            <pc:docMk/>
            <pc:sldMk cId="0" sldId="431"/>
            <ac:spMk id="29" creationId="{353D29BD-F2AE-4D30-B9E7-85F737C5A82C}"/>
          </ac:spMkLst>
        </pc:spChg>
        <pc:spChg chg="add mod">
          <ac:chgData name="Sidney Seckler" userId="73470fc2d5f88927" providerId="LiveId" clId="{3AC60F35-892B-40B1-B145-BF853C2713F6}" dt="2020-03-26T20:52:56.770" v="2019" actId="1076"/>
          <ac:spMkLst>
            <pc:docMk/>
            <pc:sldMk cId="0" sldId="431"/>
            <ac:spMk id="296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9.724" v="2018" actId="1076"/>
          <ac:spMkLst>
            <pc:docMk/>
            <pc:sldMk cId="0" sldId="431"/>
            <ac:spMk id="296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2.301" v="2017" actId="1076"/>
          <ac:spMkLst>
            <pc:docMk/>
            <pc:sldMk cId="0" sldId="431"/>
            <ac:spMk id="297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1.628" v="1878" actId="108"/>
          <ac:spMkLst>
            <pc:docMk/>
            <pc:sldMk cId="0" sldId="431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2.084" v="1854" actId="478"/>
          <ac:spMkLst>
            <pc:docMk/>
            <pc:sldMk cId="0" sldId="431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2.900" v="1879" actId="108"/>
          <ac:spMkLst>
            <pc:docMk/>
            <pc:sldMk cId="0" sldId="431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08.754" v="2021" actId="1076"/>
        <pc:sldMkLst>
          <pc:docMk/>
          <pc:sldMk cId="0" sldId="432"/>
        </pc:sldMkLst>
        <pc:spChg chg="add">
          <ac:chgData name="Sidney Seckler" userId="73470fc2d5f88927" providerId="LiveId" clId="{3AC60F35-892B-40B1-B145-BF853C2713F6}" dt="2020-03-26T20:41:08.881" v="1857"/>
          <ac:spMkLst>
            <pc:docMk/>
            <pc:sldMk cId="0" sldId="432"/>
            <ac:spMk id="28" creationId="{A1A93F7C-DFA6-4ABA-AF44-69027EC69AB8}"/>
          </ac:spMkLst>
        </pc:spChg>
        <pc:spChg chg="add mod">
          <ac:chgData name="Sidney Seckler" userId="73470fc2d5f88927" providerId="LiveId" clId="{3AC60F35-892B-40B1-B145-BF853C2713F6}" dt="2020-03-26T20:53:08.754" v="2021" actId="1076"/>
          <ac:spMkLst>
            <pc:docMk/>
            <pc:sldMk cId="0" sldId="432"/>
            <ac:spMk id="307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6.536" v="1880" actId="108"/>
          <ac:spMkLst>
            <pc:docMk/>
            <pc:sldMk cId="0" sldId="432"/>
            <ac:spMk id="2170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7.897" v="1856" actId="478"/>
          <ac:spMkLst>
            <pc:docMk/>
            <pc:sldMk cId="0" sldId="432"/>
            <ac:spMk id="2170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37.348" v="2028" actId="1076"/>
        <pc:sldMkLst>
          <pc:docMk/>
          <pc:sldMk cId="0" sldId="433"/>
        </pc:sldMkLst>
        <pc:spChg chg="add">
          <ac:chgData name="Sidney Seckler" userId="73470fc2d5f88927" providerId="LiveId" clId="{3AC60F35-892B-40B1-B145-BF853C2713F6}" dt="2020-03-26T20:41:14.806" v="1859"/>
          <ac:spMkLst>
            <pc:docMk/>
            <pc:sldMk cId="0" sldId="433"/>
            <ac:spMk id="52" creationId="{FD3695B9-C8DD-41C4-812C-10CDC2AF7AC8}"/>
          </ac:spMkLst>
        </pc:spChg>
        <pc:spChg chg="del">
          <ac:chgData name="Sidney Seckler" userId="73470fc2d5f88927" providerId="LiveId" clId="{3AC60F35-892B-40B1-B145-BF853C2713F6}" dt="2020-03-26T20:41:13.665" v="1858" actId="478"/>
          <ac:spMkLst>
            <pc:docMk/>
            <pc:sldMk cId="0" sldId="433"/>
            <ac:spMk id="21811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9" creationId="{00000000-0000-0000-0000-000000000000}"/>
          </ac:grpSpMkLst>
        </pc:grpChg>
        <pc:picChg chg="mod">
          <ac:chgData name="Sidney Seckler" userId="73470fc2d5f88927" providerId="LiveId" clId="{3AC60F35-892B-40B1-B145-BF853C2713F6}" dt="2020-03-26T20:53:37.348" v="2028" actId="1076"/>
          <ac:picMkLst>
            <pc:docMk/>
            <pc:sldMk cId="0" sldId="433"/>
            <ac:picMk id="110594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20:26:30.686" v="1241" actId="47"/>
        <pc:sldMkLst>
          <pc:docMk/>
          <pc:sldMk cId="0" sldId="434"/>
        </pc:sldMkLst>
      </pc:sldChg>
      <pc:sldChg chg="del">
        <pc:chgData name="Sidney Seckler" userId="73470fc2d5f88927" providerId="LiveId" clId="{3AC60F35-892B-40B1-B145-BF853C2713F6}" dt="2020-03-26T20:26:31.405" v="1242" actId="47"/>
        <pc:sldMkLst>
          <pc:docMk/>
          <pc:sldMk cId="0" sldId="435"/>
        </pc:sldMkLst>
      </pc:sldChg>
      <pc:sldChg chg="del">
        <pc:chgData name="Sidney Seckler" userId="73470fc2d5f88927" providerId="LiveId" clId="{3AC60F35-892B-40B1-B145-BF853C2713F6}" dt="2020-03-26T20:26:32.155" v="1243" actId="47"/>
        <pc:sldMkLst>
          <pc:docMk/>
          <pc:sldMk cId="0" sldId="436"/>
        </pc:sldMkLst>
      </pc:sldChg>
      <pc:sldChg chg="del">
        <pc:chgData name="Sidney Seckler" userId="73470fc2d5f88927" providerId="LiveId" clId="{3AC60F35-892B-40B1-B145-BF853C2713F6}" dt="2020-03-26T20:26:32.843" v="1244" actId="47"/>
        <pc:sldMkLst>
          <pc:docMk/>
          <pc:sldMk cId="0" sldId="437"/>
        </pc:sldMkLst>
      </pc:sldChg>
      <pc:sldChg chg="del">
        <pc:chgData name="Sidney Seckler" userId="73470fc2d5f88927" providerId="LiveId" clId="{3AC60F35-892B-40B1-B145-BF853C2713F6}" dt="2020-03-26T20:26:34.302" v="1245" actId="47"/>
        <pc:sldMkLst>
          <pc:docMk/>
          <pc:sldMk cId="0" sldId="438"/>
        </pc:sldMkLst>
      </pc:sldChg>
      <pc:sldChg chg="del">
        <pc:chgData name="Sidney Seckler" userId="73470fc2d5f88927" providerId="LiveId" clId="{3AC60F35-892B-40B1-B145-BF853C2713F6}" dt="2020-03-26T20:26:35.331" v="1246" actId="47"/>
        <pc:sldMkLst>
          <pc:docMk/>
          <pc:sldMk cId="0" sldId="439"/>
        </pc:sldMkLst>
      </pc:sldChg>
      <pc:sldChg chg="del">
        <pc:chgData name="Sidney Seckler" userId="73470fc2d5f88927" providerId="LiveId" clId="{3AC60F35-892B-40B1-B145-BF853C2713F6}" dt="2020-03-26T20:26:36.753" v="1247" actId="47"/>
        <pc:sldMkLst>
          <pc:docMk/>
          <pc:sldMk cId="0" sldId="440"/>
        </pc:sldMkLst>
      </pc:sldChg>
      <pc:sldChg chg="del">
        <pc:chgData name="Sidney Seckler" userId="73470fc2d5f88927" providerId="LiveId" clId="{3AC60F35-892B-40B1-B145-BF853C2713F6}" dt="2020-03-26T20:26:38.206" v="1249" actId="47"/>
        <pc:sldMkLst>
          <pc:docMk/>
          <pc:sldMk cId="0" sldId="441"/>
        </pc:sldMkLst>
      </pc:sldChg>
      <pc:sldChg chg="del">
        <pc:chgData name="Sidney Seckler" userId="73470fc2d5f88927" providerId="LiveId" clId="{3AC60F35-892B-40B1-B145-BF853C2713F6}" dt="2020-03-26T20:26:39.234" v="1250" actId="47"/>
        <pc:sldMkLst>
          <pc:docMk/>
          <pc:sldMk cId="0" sldId="442"/>
        </pc:sldMkLst>
      </pc:sldChg>
      <pc:sldChg chg="del">
        <pc:chgData name="Sidney Seckler" userId="73470fc2d5f88927" providerId="LiveId" clId="{3AC60F35-892B-40B1-B145-BF853C2713F6}" dt="2020-03-26T20:26:39.833" v="1251" actId="47"/>
        <pc:sldMkLst>
          <pc:docMk/>
          <pc:sldMk cId="0" sldId="443"/>
        </pc:sldMkLst>
      </pc:sldChg>
      <pc:sldChg chg="del">
        <pc:chgData name="Sidney Seckler" userId="73470fc2d5f88927" providerId="LiveId" clId="{3AC60F35-892B-40B1-B145-BF853C2713F6}" dt="2020-03-26T20:26:40.364" v="1252" actId="47"/>
        <pc:sldMkLst>
          <pc:docMk/>
          <pc:sldMk cId="0" sldId="444"/>
        </pc:sldMkLst>
      </pc:sldChg>
      <pc:sldChg chg="del">
        <pc:chgData name="Sidney Seckler" userId="73470fc2d5f88927" providerId="LiveId" clId="{3AC60F35-892B-40B1-B145-BF853C2713F6}" dt="2020-03-26T20:26:37.472" v="1248" actId="47"/>
        <pc:sldMkLst>
          <pc:docMk/>
          <pc:sldMk cId="0" sldId="445"/>
        </pc:sldMkLst>
      </pc:sldChg>
      <pc:sldChg chg="add del">
        <pc:chgData name="Sidney Seckler" userId="73470fc2d5f88927" providerId="LiveId" clId="{3AC60F35-892B-40B1-B145-BF853C2713F6}" dt="2020-03-26T20:26:47.056" v="1255" actId="47"/>
        <pc:sldMkLst>
          <pc:docMk/>
          <pc:sldMk cId="0" sldId="448"/>
        </pc:sldMkLst>
      </pc:sldChg>
      <pc:sldChg chg="modSp add del mod">
        <pc:chgData name="Sidney Seckler" userId="73470fc2d5f88927" providerId="LiveId" clId="{3AC60F35-892B-40B1-B145-BF853C2713F6}" dt="2020-03-26T20:55:22.191" v="2062" actId="947"/>
        <pc:sldMkLst>
          <pc:docMk/>
          <pc:sldMk cId="0" sldId="451"/>
        </pc:sldMkLst>
        <pc:spChg chg="mod">
          <ac:chgData name="Sidney Seckler" userId="73470fc2d5f88927" providerId="LiveId" clId="{3AC60F35-892B-40B1-B145-BF853C2713F6}" dt="2020-03-26T20:54:43.098" v="2059" actId="1076"/>
          <ac:spMkLst>
            <pc:docMk/>
            <pc:sldMk cId="0" sldId="451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5:22.191" v="2062" actId="947"/>
          <ac:spMkLst>
            <pc:docMk/>
            <pc:sldMk cId="0" sldId="451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41.056" v="2088" actId="14100"/>
        <pc:sldMkLst>
          <pc:docMk/>
          <pc:sldMk cId="0" sldId="452"/>
        </pc:sldMkLst>
        <pc:spChg chg="add del mod">
          <ac:chgData name="Sidney Seckler" userId="73470fc2d5f88927" providerId="LiveId" clId="{3AC60F35-892B-40B1-B145-BF853C2713F6}" dt="2020-03-26T20:56:09.022" v="2067" actId="478"/>
          <ac:spMkLst>
            <pc:docMk/>
            <pc:sldMk cId="0" sldId="452"/>
            <ac:spMk id="3" creationId="{22ABE1C9-1CC7-41E3-8B8A-31994CEF2518}"/>
          </ac:spMkLst>
        </pc:spChg>
        <pc:spChg chg="add">
          <ac:chgData name="Sidney Seckler" userId="73470fc2d5f88927" providerId="LiveId" clId="{3AC60F35-892B-40B1-B145-BF853C2713F6}" dt="2020-03-26T20:56:10.178" v="2068"/>
          <ac:spMkLst>
            <pc:docMk/>
            <pc:sldMk cId="0" sldId="452"/>
            <ac:spMk id="7" creationId="{35139F0A-5A91-4931-A4FC-C962DD70AE38}"/>
          </ac:spMkLst>
        </pc:spChg>
        <pc:spChg chg="del">
          <ac:chgData name="Sidney Seckler" userId="73470fc2d5f88927" providerId="LiveId" clId="{3AC60F35-892B-40B1-B145-BF853C2713F6}" dt="2020-03-26T20:56:04.350" v="2066" actId="478"/>
          <ac:spMkLst>
            <pc:docMk/>
            <pc:sldMk cId="0" sldId="452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41.056" v="2088" actId="14100"/>
          <ac:picMkLst>
            <pc:docMk/>
            <pc:sldMk cId="0" sldId="452"/>
            <ac:picMk id="113668" creationId="{00000000-0000-0000-0000-000000000000}"/>
          </ac:picMkLst>
        </pc:picChg>
      </pc:sldChg>
      <pc:sldChg chg="addSp delSp modSp add del mod setBg">
        <pc:chgData name="Sidney Seckler" userId="73470fc2d5f88927" providerId="LiveId" clId="{3AC60F35-892B-40B1-B145-BF853C2713F6}" dt="2020-04-03T00:27:27.978" v="2167" actId="6549"/>
        <pc:sldMkLst>
          <pc:docMk/>
          <pc:sldMk cId="0" sldId="454"/>
        </pc:sldMkLst>
        <pc:spChg chg="add">
          <ac:chgData name="Sidney Seckler" userId="73470fc2d5f88927" providerId="LiveId" clId="{3AC60F35-892B-40B1-B145-BF853C2713F6}" dt="2020-03-26T20:56:28.021" v="2073"/>
          <ac:spMkLst>
            <pc:docMk/>
            <pc:sldMk cId="0" sldId="454"/>
            <ac:spMk id="17" creationId="{EFD0F6DB-1AA5-4A12-915F-635248DD966D}"/>
          </ac:spMkLst>
        </pc:spChg>
        <pc:spChg chg="add mod">
          <ac:chgData name="Sidney Seckler" userId="73470fc2d5f88927" providerId="LiveId" clId="{3AC60F35-892B-40B1-B145-BF853C2713F6}" dt="2020-03-26T21:25:40.894" v="2105" actId="1076"/>
          <ac:spMkLst>
            <pc:docMk/>
            <pc:sldMk cId="0" sldId="454"/>
            <ac:spMk id="317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7:27.978" v="2167" actId="6549"/>
          <ac:spMkLst>
            <pc:docMk/>
            <pc:sldMk cId="0" sldId="454"/>
            <ac:spMk id="317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27.129" v="2095" actId="108"/>
          <ac:spMkLst>
            <pc:docMk/>
            <pc:sldMk cId="0" sldId="454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26.493" v="2072" actId="478"/>
          <ac:spMkLst>
            <pc:docMk/>
            <pc:sldMk cId="0" sldId="454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7:36.205" v="2087" actId="14100"/>
        <pc:sldMkLst>
          <pc:docMk/>
          <pc:sldMk cId="0" sldId="455"/>
        </pc:sldMkLst>
        <pc:spChg chg="add del mod">
          <ac:chgData name="Sidney Seckler" userId="73470fc2d5f88927" providerId="LiveId" clId="{3AC60F35-892B-40B1-B145-BF853C2713F6}" dt="2020-03-26T20:55:57.300" v="2064" actId="478"/>
          <ac:spMkLst>
            <pc:docMk/>
            <pc:sldMk cId="0" sldId="455"/>
            <ac:spMk id="3" creationId="{2771655D-2466-4BF5-A11B-33C17DA81F29}"/>
          </ac:spMkLst>
        </pc:spChg>
        <pc:spChg chg="add">
          <ac:chgData name="Sidney Seckler" userId="73470fc2d5f88927" providerId="LiveId" clId="{3AC60F35-892B-40B1-B145-BF853C2713F6}" dt="2020-03-26T20:55:58.519" v="2065"/>
          <ac:spMkLst>
            <pc:docMk/>
            <pc:sldMk cId="0" sldId="455"/>
            <ac:spMk id="7" creationId="{9F8DD30E-31E2-48B4-A024-0598D0312752}"/>
          </ac:spMkLst>
        </pc:spChg>
        <pc:spChg chg="del">
          <ac:chgData name="Sidney Seckler" userId="73470fc2d5f88927" providerId="LiveId" clId="{3AC60F35-892B-40B1-B145-BF853C2713F6}" dt="2020-03-26T20:55:51.989" v="2063" actId="478"/>
          <ac:spMkLst>
            <pc:docMk/>
            <pc:sldMk cId="0" sldId="455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7:36.205" v="2087" actId="14100"/>
          <ac:spMkLst>
            <pc:docMk/>
            <pc:sldMk cId="0" sldId="455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52.927" v="2092" actId="14100"/>
        <pc:sldMkLst>
          <pc:docMk/>
          <pc:sldMk cId="0" sldId="456"/>
        </pc:sldMkLst>
        <pc:spChg chg="add del mod">
          <ac:chgData name="Sidney Seckler" userId="73470fc2d5f88927" providerId="LiveId" clId="{3AC60F35-892B-40B1-B145-BF853C2713F6}" dt="2020-03-26T20:56:19.768" v="2070" actId="478"/>
          <ac:spMkLst>
            <pc:docMk/>
            <pc:sldMk cId="0" sldId="456"/>
            <ac:spMk id="3" creationId="{625353AF-CEF4-48FD-BCFD-05A89A2CD4E5}"/>
          </ac:spMkLst>
        </pc:spChg>
        <pc:spChg chg="add">
          <ac:chgData name="Sidney Seckler" userId="73470fc2d5f88927" providerId="LiveId" clId="{3AC60F35-892B-40B1-B145-BF853C2713F6}" dt="2020-03-26T20:56:20.878" v="2071"/>
          <ac:spMkLst>
            <pc:docMk/>
            <pc:sldMk cId="0" sldId="456"/>
            <ac:spMk id="8" creationId="{E3D46D53-34C9-4380-B09E-906FB160A2AF}"/>
          </ac:spMkLst>
        </pc:spChg>
        <pc:spChg chg="del">
          <ac:chgData name="Sidney Seckler" userId="73470fc2d5f88927" providerId="LiveId" clId="{3AC60F35-892B-40B1-B145-BF853C2713F6}" dt="2020-03-26T20:56:15.427" v="2069" actId="478"/>
          <ac:spMkLst>
            <pc:docMk/>
            <pc:sldMk cId="0" sldId="456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52.927" v="2092" actId="14100"/>
          <ac:picMkLst>
            <pc:docMk/>
            <pc:sldMk cId="0" sldId="456"/>
            <ac:picMk id="114690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57:48.052" v="2090" actId="14100"/>
          <ac:picMkLst>
            <pc:docMk/>
            <pc:sldMk cId="0" sldId="456"/>
            <ac:picMk id="114691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4-03T00:25:30.385" v="2160" actId="1076"/>
        <pc:sldMkLst>
          <pc:docMk/>
          <pc:sldMk cId="0" sldId="457"/>
        </pc:sldMkLst>
        <pc:spChg chg="add">
          <ac:chgData name="Sidney Seckler" userId="73470fc2d5f88927" providerId="LiveId" clId="{3AC60F35-892B-40B1-B145-BF853C2713F6}" dt="2020-03-26T20:56:34.102" v="2075"/>
          <ac:spMkLst>
            <pc:docMk/>
            <pc:sldMk cId="0" sldId="457"/>
            <ac:spMk id="17" creationId="{53976958-6D1A-4BE8-8DF2-04DF8B97A6B3}"/>
          </ac:spMkLst>
        </pc:spChg>
        <pc:spChg chg="add mod">
          <ac:chgData name="Sidney Seckler" userId="73470fc2d5f88927" providerId="LiveId" clId="{3AC60F35-892B-40B1-B145-BF853C2713F6}" dt="2020-04-03T00:25:30.385" v="2160" actId="1076"/>
          <ac:spMkLst>
            <pc:docMk/>
            <pc:sldMk cId="0" sldId="457"/>
            <ac:spMk id="327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5:27.588" v="2159" actId="1076"/>
          <ac:spMkLst>
            <pc:docMk/>
            <pc:sldMk cId="0" sldId="457"/>
            <ac:spMk id="32771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4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5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7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8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9" creationId="{00000000-0000-0000-0000-000000000000}"/>
          </ac:spMkLst>
        </pc:spChg>
        <pc:spChg chg="mod">
          <ac:chgData name="Sidney Seckler" userId="73470fc2d5f88927" providerId="LiveId" clId="{3AC60F35-892B-40B1-B145-BF853C2713F6}" dt="2020-04-03T00:24:36.697" v="2149" actId="1076"/>
          <ac:spMkLst>
            <pc:docMk/>
            <pc:sldMk cId="0" sldId="457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2.850" v="2074" actId="478"/>
          <ac:spMkLst>
            <pc:docMk/>
            <pc:sldMk cId="0" sldId="457"/>
            <ac:spMk id="203782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4-03T00:25:21.134" v="2158" actId="1076"/>
          <ac:grpSpMkLst>
            <pc:docMk/>
            <pc:sldMk cId="0" sldId="457"/>
            <ac:grpSpMk id="13" creationId="{8AE56258-70CA-4417-A794-6F11D9D5516F}"/>
          </ac:grpSpMkLst>
        </pc:gr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6:28.207" v="2113" actId="1076"/>
        <pc:sldMkLst>
          <pc:docMk/>
          <pc:sldMk cId="0" sldId="458"/>
        </pc:sldMkLst>
        <pc:spChg chg="mod">
          <ac:chgData name="Sidney Seckler" userId="73470fc2d5f88927" providerId="LiveId" clId="{3AC60F35-892B-40B1-B145-BF853C2713F6}" dt="2020-03-26T21:26:17.599" v="2111" actId="1076"/>
          <ac:spMkLst>
            <pc:docMk/>
            <pc:sldMk cId="0" sldId="458"/>
            <ac:spMk id="1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56:40.153" v="2077"/>
          <ac:spMkLst>
            <pc:docMk/>
            <pc:sldMk cId="0" sldId="458"/>
            <ac:spMk id="15" creationId="{C091F15C-79D1-4AD9-859A-C6D5F9D57EFD}"/>
          </ac:spMkLst>
        </pc:spChg>
        <pc:spChg chg="add mod">
          <ac:chgData name="Sidney Seckler" userId="73470fc2d5f88927" providerId="LiveId" clId="{3AC60F35-892B-40B1-B145-BF853C2713F6}" dt="2020-03-26T21:26:28.207" v="2113" actId="1076"/>
          <ac:spMkLst>
            <pc:docMk/>
            <pc:sldMk cId="0" sldId="458"/>
            <ac:spMk id="337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6:06.646" v="2108" actId="14100"/>
          <ac:spMkLst>
            <pc:docMk/>
            <pc:sldMk cId="0" sldId="458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9.044" v="2076" actId="478"/>
          <ac:spMkLst>
            <pc:docMk/>
            <pc:sldMk cId="0" sldId="458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8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7:15.987" v="2126" actId="1076"/>
        <pc:sldMkLst>
          <pc:docMk/>
          <pc:sldMk cId="0" sldId="459"/>
        </pc:sldMkLst>
        <pc:spChg chg="add">
          <ac:chgData name="Sidney Seckler" userId="73470fc2d5f88927" providerId="LiveId" clId="{3AC60F35-892B-40B1-B145-BF853C2713F6}" dt="2020-03-26T20:56:46.161" v="2079"/>
          <ac:spMkLst>
            <pc:docMk/>
            <pc:sldMk cId="0" sldId="459"/>
            <ac:spMk id="25" creationId="{F307E94A-C065-4CEB-A654-D598DEF1AE89}"/>
          </ac:spMkLst>
        </pc:spChg>
        <pc:spChg chg="add mod">
          <ac:chgData name="Sidney Seckler" userId="73470fc2d5f88927" providerId="LiveId" clId="{3AC60F35-892B-40B1-B145-BF853C2713F6}" dt="2020-03-26T21:27:15.987" v="2126" actId="1076"/>
          <ac:spMkLst>
            <pc:docMk/>
            <pc:sldMk cId="0" sldId="459"/>
            <ac:spMk id="26" creationId="{4F1245B3-F407-42EC-AFBD-F8564809B3D0}"/>
          </ac:spMkLst>
        </pc:spChg>
        <pc:spChg chg="add mod">
          <ac:chgData name="Sidney Seckler" userId="73470fc2d5f88927" providerId="LiveId" clId="{3AC60F35-892B-40B1-B145-BF853C2713F6}" dt="2020-03-26T21:26:54.878" v="2120" actId="1076"/>
          <ac:spMkLst>
            <pc:docMk/>
            <pc:sldMk cId="0" sldId="459"/>
            <ac:spMk id="3481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6:52.084" v="2119" actId="1076"/>
          <ac:spMkLst>
            <pc:docMk/>
            <pc:sldMk cId="0" sldId="459"/>
            <ac:spMk id="3481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8.001" v="2124" actId="1076"/>
          <ac:spMkLst>
            <pc:docMk/>
            <pc:sldMk cId="0" sldId="459"/>
            <ac:spMk id="3482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4.088" v="2123" actId="1076"/>
          <ac:spMkLst>
            <pc:docMk/>
            <pc:sldMk cId="0" sldId="459"/>
            <ac:spMk id="348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37.539" v="2099" actId="108"/>
          <ac:spMkLst>
            <pc:docMk/>
            <pc:sldMk cId="0" sldId="459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45.026" v="2078" actId="478"/>
          <ac:spMkLst>
            <pc:docMk/>
            <pc:sldMk cId="0" sldId="459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8" creationId="{00000000-0000-0000-0000-000000000000}"/>
          </ac:graphicFrameMkLst>
        </pc:graphicFrameChg>
      </pc:sldChg>
      <pc:sldChg chg="addSp delSp add mod">
        <pc:chgData name="Sidney Seckler" userId="73470fc2d5f88927" providerId="LiveId" clId="{3AC60F35-892B-40B1-B145-BF853C2713F6}" dt="2020-03-26T20:56:52.217" v="2081"/>
        <pc:sldMkLst>
          <pc:docMk/>
          <pc:sldMk cId="0" sldId="460"/>
        </pc:sldMkLst>
        <pc:spChg chg="add">
          <ac:chgData name="Sidney Seckler" userId="73470fc2d5f88927" providerId="LiveId" clId="{3AC60F35-892B-40B1-B145-BF853C2713F6}" dt="2020-03-26T20:56:52.217" v="2081"/>
          <ac:spMkLst>
            <pc:docMk/>
            <pc:sldMk cId="0" sldId="460"/>
            <ac:spMk id="42" creationId="{0F7378D8-2141-4A29-AFC8-6FAD970AF3DD}"/>
          </ac:spMkLst>
        </pc:spChg>
        <pc:spChg chg="del">
          <ac:chgData name="Sidney Seckler" userId="73470fc2d5f88927" providerId="LiveId" clId="{3AC60F35-892B-40B1-B145-BF853C2713F6}" dt="2020-03-26T20:56:51.090" v="2080" actId="478"/>
          <ac:spMkLst>
            <pc:docMk/>
            <pc:sldMk cId="0" sldId="460"/>
            <ac:spMk id="218118" creationId="{00000000-0000-0000-0000-000000000000}"/>
          </ac:spMkLst>
        </pc:spChg>
      </pc:sldChg>
      <pc:sldChg chg="addSp delSp modSp add del mod">
        <pc:chgData name="Sidney Seckler" userId="73470fc2d5f88927" providerId="LiveId" clId="{3AC60F35-892B-40B1-B145-BF853C2713F6}" dt="2020-03-26T21:27:49.835" v="2134" actId="1076"/>
        <pc:sldMkLst>
          <pc:docMk/>
          <pc:sldMk cId="0" sldId="461"/>
        </pc:sldMkLst>
        <pc:spChg chg="add">
          <ac:chgData name="Sidney Seckler" userId="73470fc2d5f88927" providerId="LiveId" clId="{3AC60F35-892B-40B1-B145-BF853C2713F6}" dt="2020-03-26T20:56:59.254" v="2083"/>
          <ac:spMkLst>
            <pc:docMk/>
            <pc:sldMk cId="0" sldId="461"/>
            <ac:spMk id="27" creationId="{10F88485-6057-45CC-86A5-0F96C5758166}"/>
          </ac:spMkLst>
        </pc:spChg>
        <pc:spChg chg="add mod">
          <ac:chgData name="Sidney Seckler" userId="73470fc2d5f88927" providerId="LiveId" clId="{3AC60F35-892B-40B1-B145-BF853C2713F6}" dt="2020-03-26T21:27:47.662" v="2133" actId="1076"/>
          <ac:spMkLst>
            <pc:docMk/>
            <pc:sldMk cId="0" sldId="461"/>
            <ac:spMk id="358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49.835" v="2134" actId="1076"/>
          <ac:spMkLst>
            <pc:docMk/>
            <pc:sldMk cId="0" sldId="461"/>
            <ac:spMk id="358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3.663" v="2100" actId="108"/>
          <ac:spMkLst>
            <pc:docMk/>
            <pc:sldMk cId="0" sldId="461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58.113" v="2082" actId="478"/>
          <ac:spMkLst>
            <pc:docMk/>
            <pc:sldMk cId="0" sldId="461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7:32.489" v="2129" actId="20577"/>
          <ac:spMkLst>
            <pc:docMk/>
            <pc:sldMk cId="0" sldId="461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8:05.150" v="2136" actId="1076"/>
        <pc:sldMkLst>
          <pc:docMk/>
          <pc:sldMk cId="0" sldId="464"/>
        </pc:sldMkLst>
        <pc:spChg chg="add">
          <ac:chgData name="Sidney Seckler" userId="73470fc2d5f88927" providerId="LiveId" clId="{3AC60F35-892B-40B1-B145-BF853C2713F6}" dt="2020-03-26T20:57:04.881" v="2085"/>
          <ac:spMkLst>
            <pc:docMk/>
            <pc:sldMk cId="0" sldId="464"/>
            <ac:spMk id="29" creationId="{25177202-4188-43DD-B5B9-5C5A431D22C7}"/>
          </ac:spMkLst>
        </pc:spChg>
        <pc:spChg chg="add mod">
          <ac:chgData name="Sidney Seckler" userId="73470fc2d5f88927" providerId="LiveId" clId="{3AC60F35-892B-40B1-B145-BF853C2713F6}" dt="2020-03-26T21:28:05.150" v="2136" actId="1076"/>
          <ac:spMkLst>
            <pc:docMk/>
            <pc:sldMk cId="0" sldId="464"/>
            <ac:spMk id="3686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7.769" v="2102" actId="108"/>
          <ac:spMkLst>
            <pc:docMk/>
            <pc:sldMk cId="0" sldId="464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7:03.725" v="2084" actId="478"/>
          <ac:spMkLst>
            <pc:docMk/>
            <pc:sldMk cId="0" sldId="464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8.972" v="2103" actId="108"/>
          <ac:spMkLst>
            <pc:docMk/>
            <pc:sldMk cId="0" sldId="464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4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3:14.600" v="601" actId="47"/>
        <pc:sldMkLst>
          <pc:docMk/>
          <pc:sldMk cId="341106671" sldId="465"/>
        </pc:sldMkLst>
      </pc:sldChg>
      <pc:sldChg chg="del">
        <pc:chgData name="Sidney Seckler" userId="73470fc2d5f88927" providerId="LiveId" clId="{3AC60F35-892B-40B1-B145-BF853C2713F6}" dt="2020-03-26T19:13:15.866" v="602" actId="47"/>
        <pc:sldMkLst>
          <pc:docMk/>
          <pc:sldMk cId="0" sldId="466"/>
        </pc:sldMkLst>
      </pc:sldChg>
      <pc:sldChg chg="modSp add mod">
        <pc:chgData name="Sidney Seckler" userId="73470fc2d5f88927" providerId="LiveId" clId="{3AC60F35-892B-40B1-B145-BF853C2713F6}" dt="2020-03-26T19:15:11.113" v="636" actId="12"/>
        <pc:sldMkLst>
          <pc:docMk/>
          <pc:sldMk cId="4035844551" sldId="467"/>
        </pc:sldMkLst>
        <pc:spChg chg="mod">
          <ac:chgData name="Sidney Seckler" userId="73470fc2d5f88927" providerId="LiveId" clId="{3AC60F35-892B-40B1-B145-BF853C2713F6}" dt="2020-03-26T19:15:11.113" v="636" actId="12"/>
          <ac:spMkLst>
            <pc:docMk/>
            <pc:sldMk cId="4035844551" sldId="46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5:05.319" v="635" actId="1076"/>
          <ac:spMkLst>
            <pc:docMk/>
            <pc:sldMk cId="4035844551" sldId="46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43:56.018" v="311" actId="1076"/>
        <pc:sldMkLst>
          <pc:docMk/>
          <pc:sldMk cId="1633779736" sldId="468"/>
        </pc:sldMkLst>
        <pc:spChg chg="add del mod">
          <ac:chgData name="Sidney Seckler" userId="73470fc2d5f88927" providerId="LiveId" clId="{3AC60F35-892B-40B1-B145-BF853C2713F6}" dt="2020-03-26T18:43:15.880" v="300" actId="478"/>
          <ac:spMkLst>
            <pc:docMk/>
            <pc:sldMk cId="1633779736" sldId="468"/>
            <ac:spMk id="6" creationId="{490567F8-99C6-4B92-9969-DA53D0D9D5EC}"/>
          </ac:spMkLst>
        </pc:spChg>
        <pc:spChg chg="add">
          <ac:chgData name="Sidney Seckler" userId="73470fc2d5f88927" providerId="LiveId" clId="{3AC60F35-892B-40B1-B145-BF853C2713F6}" dt="2020-03-26T18:43:17.880" v="301"/>
          <ac:spMkLst>
            <pc:docMk/>
            <pc:sldMk cId="1633779736" sldId="468"/>
            <ac:spMk id="10" creationId="{3019FB4A-D8CA-4AA4-92B3-440EB393E4C9}"/>
          </ac:spMkLst>
        </pc:spChg>
        <pc:spChg chg="add mod">
          <ac:chgData name="Sidney Seckler" userId="73470fc2d5f88927" providerId="LiveId" clId="{3AC60F35-892B-40B1-B145-BF853C2713F6}" dt="2020-03-26T18:43:51.347" v="309" actId="1076"/>
          <ac:spMkLst>
            <pc:docMk/>
            <pc:sldMk cId="1633779736" sldId="468"/>
            <ac:spMk id="40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3:12.354" v="299" actId="478"/>
          <ac:spMkLst>
            <pc:docMk/>
            <pc:sldMk cId="1633779736" sldId="468"/>
            <ac:spMk id="107522" creationId="{00000000-0000-0000-0000-000000000000}"/>
          </ac:spMkLst>
        </pc:spChg>
        <pc:graphicFrameChg chg="mod modGraphic">
          <ac:chgData name="Sidney Seckler" userId="73470fc2d5f88927" providerId="LiveId" clId="{3AC60F35-892B-40B1-B145-BF853C2713F6}" dt="2020-03-26T18:43:56.018" v="311" actId="1076"/>
          <ac:graphicFrameMkLst>
            <pc:docMk/>
            <pc:sldMk cId="1633779736" sldId="4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1633779736" sldId="468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04:09.942" v="1101" actId="14100"/>
        <pc:sldMkLst>
          <pc:docMk/>
          <pc:sldMk cId="2142150138" sldId="469"/>
        </pc:sldMkLst>
        <pc:spChg chg="add del mod">
          <ac:chgData name="Sidney Seckler" userId="73470fc2d5f88927" providerId="LiveId" clId="{3AC60F35-892B-40B1-B145-BF853C2713F6}" dt="2020-03-26T20:02:38.115" v="1085" actId="478"/>
          <ac:spMkLst>
            <pc:docMk/>
            <pc:sldMk cId="2142150138" sldId="469"/>
            <ac:spMk id="3" creationId="{3666963F-38DF-4FF6-B974-364545E21C82}"/>
          </ac:spMkLst>
        </pc:spChg>
        <pc:spChg chg="del">
          <ac:chgData name="Sidney Seckler" userId="73470fc2d5f88927" providerId="LiveId" clId="{3AC60F35-892B-40B1-B145-BF853C2713F6}" dt="2020-03-26T20:02:35.133" v="1084" actId="478"/>
          <ac:spMkLst>
            <pc:docMk/>
            <pc:sldMk cId="2142150138" sldId="469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39.224" v="1086"/>
          <ac:spMkLst>
            <pc:docMk/>
            <pc:sldMk cId="2142150138" sldId="469"/>
            <ac:spMk id="8" creationId="{0D253F2E-0118-440B-B400-8EFD5E8E32B4}"/>
          </ac:spMkLst>
        </pc:spChg>
        <pc:picChg chg="mod">
          <ac:chgData name="Sidney Seckler" userId="73470fc2d5f88927" providerId="LiveId" clId="{3AC60F35-892B-40B1-B145-BF853C2713F6}" dt="2020-03-26T20:04:09.942" v="1101" actId="14100"/>
          <ac:picMkLst>
            <pc:docMk/>
            <pc:sldMk cId="2142150138" sldId="469"/>
            <ac:picMk id="39938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4:22.198" v="1105" actId="1076"/>
        <pc:sldMkLst>
          <pc:docMk/>
          <pc:sldMk cId="134598539" sldId="470"/>
        </pc:sldMkLst>
        <pc:spChg chg="add del mod">
          <ac:chgData name="Sidney Seckler" userId="73470fc2d5f88927" providerId="LiveId" clId="{3AC60F35-892B-40B1-B145-BF853C2713F6}" dt="2020-03-26T20:02:47.597" v="1088" actId="478"/>
          <ac:spMkLst>
            <pc:docMk/>
            <pc:sldMk cId="134598539" sldId="470"/>
            <ac:spMk id="3" creationId="{26D1D55E-386A-4A07-A915-9B41B87BC04A}"/>
          </ac:spMkLst>
        </pc:spChg>
        <pc:spChg chg="add mod">
          <ac:chgData name="Sidney Seckler" userId="73470fc2d5f88927" providerId="LiveId" clId="{3AC60F35-892B-40B1-B145-BF853C2713F6}" dt="2020-03-26T20:02:58.458" v="1090" actId="1076"/>
          <ac:spMkLst>
            <pc:docMk/>
            <pc:sldMk cId="134598539" sldId="470"/>
            <ac:spMk id="7" creationId="{FF47C242-59CF-4833-9B9B-CC424E930E9E}"/>
          </ac:spMkLst>
        </pc:spChg>
        <pc:spChg chg="del">
          <ac:chgData name="Sidney Seckler" userId="73470fc2d5f88927" providerId="LiveId" clId="{3AC60F35-892B-40B1-B145-BF853C2713F6}" dt="2020-03-26T20:02:45.003" v="1087" actId="478"/>
          <ac:spMkLst>
            <pc:docMk/>
            <pc:sldMk cId="134598539" sldId="470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4:22.198" v="1105" actId="1076"/>
          <ac:picMkLst>
            <pc:docMk/>
            <pc:sldMk cId="134598539" sldId="470"/>
            <ac:picMk id="40962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2:11.979" v="1080" actId="1076"/>
        <pc:sldMkLst>
          <pc:docMk/>
          <pc:sldMk cId="23227930" sldId="471"/>
        </pc:sldMkLst>
        <pc:spChg chg="mod">
          <ac:chgData name="Sidney Seckler" userId="73470fc2d5f88927" providerId="LiveId" clId="{3AC60F35-892B-40B1-B145-BF853C2713F6}" dt="2020-03-26T20:01:58.598" v="1078" actId="1076"/>
          <ac:spMkLst>
            <pc:docMk/>
            <pc:sldMk cId="23227930" sldId="471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2:11.979" v="1080" actId="1076"/>
          <ac:picMkLst>
            <pc:docMk/>
            <pc:sldMk cId="23227930" sldId="471"/>
            <ac:picMk id="4198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3:08.770" v="1093"/>
        <pc:sldMkLst>
          <pc:docMk/>
          <pc:sldMk cId="4263041459" sldId="472"/>
        </pc:sldMkLst>
        <pc:spChg chg="add del mod">
          <ac:chgData name="Sidney Seckler" userId="73470fc2d5f88927" providerId="LiveId" clId="{3AC60F35-892B-40B1-B145-BF853C2713F6}" dt="2020-03-26T20:03:07.566" v="1092" actId="478"/>
          <ac:spMkLst>
            <pc:docMk/>
            <pc:sldMk cId="4263041459" sldId="472"/>
            <ac:spMk id="3" creationId="{60284DDE-AE6B-4504-9257-88DE6581F14A}"/>
          </ac:spMkLst>
        </pc:spChg>
        <pc:spChg chg="add">
          <ac:chgData name="Sidney Seckler" userId="73470fc2d5f88927" providerId="LiveId" clId="{3AC60F35-892B-40B1-B145-BF853C2713F6}" dt="2020-03-26T20:03:08.770" v="1093"/>
          <ac:spMkLst>
            <pc:docMk/>
            <pc:sldMk cId="4263041459" sldId="472"/>
            <ac:spMk id="7" creationId="{E779138D-E948-460D-85C2-22099DB05124}"/>
          </ac:spMkLst>
        </pc:spChg>
        <pc:spChg chg="del">
          <ac:chgData name="Sidney Seckler" userId="73470fc2d5f88927" providerId="LiveId" clId="{3AC60F35-892B-40B1-B145-BF853C2713F6}" dt="2020-03-26T20:03:03.926" v="1091" actId="478"/>
          <ac:spMkLst>
            <pc:docMk/>
            <pc:sldMk cId="4263041459" sldId="472"/>
            <ac:spMk id="63490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03:51.896" v="1098" actId="14100"/>
        <pc:sldMkLst>
          <pc:docMk/>
          <pc:sldMk cId="1615283484" sldId="473"/>
        </pc:sldMkLst>
        <pc:spChg chg="mod">
          <ac:chgData name="Sidney Seckler" userId="73470fc2d5f88927" providerId="LiveId" clId="{3AC60F35-892B-40B1-B145-BF853C2713F6}" dt="2020-03-26T20:03:51.896" v="1098" actId="14100"/>
          <ac:spMkLst>
            <pc:docMk/>
            <pc:sldMk cId="1615283484" sldId="473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3:19.925" v="1095" actId="14100"/>
          <ac:spMkLst>
            <pc:docMk/>
            <pc:sldMk cId="1615283484" sldId="473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49:12.989" v="1977" actId="1076"/>
        <pc:sldMkLst>
          <pc:docMk/>
          <pc:sldMk cId="260216731" sldId="474"/>
        </pc:sldMkLst>
        <pc:spChg chg="add del mod">
          <ac:chgData name="Sidney Seckler" userId="73470fc2d5f88927" providerId="LiveId" clId="{3AC60F35-892B-40B1-B145-BF853C2713F6}" dt="2020-03-26T20:40:22.005" v="1843" actId="478"/>
          <ac:spMkLst>
            <pc:docMk/>
            <pc:sldMk cId="260216731" sldId="474"/>
            <ac:spMk id="4" creationId="{A08E017B-9D4D-4CE0-99B8-D4CE0A286392}"/>
          </ac:spMkLst>
        </pc:spChg>
        <pc:spChg chg="add">
          <ac:chgData name="Sidney Seckler" userId="73470fc2d5f88927" providerId="LiveId" clId="{3AC60F35-892B-40B1-B145-BF853C2713F6}" dt="2020-03-26T20:40:23.213" v="1844"/>
          <ac:spMkLst>
            <pc:docMk/>
            <pc:sldMk cId="260216731" sldId="474"/>
            <ac:spMk id="7" creationId="{44A41CF7-F983-4525-95F0-4FF1D0B26AB4}"/>
          </ac:spMkLst>
        </pc:spChg>
        <pc:spChg chg="del mod">
          <ac:chgData name="Sidney Seckler" userId="73470fc2d5f88927" providerId="LiveId" clId="{3AC60F35-892B-40B1-B145-BF853C2713F6}" dt="2020-03-26T20:40:18.067" v="1842" actId="478"/>
          <ac:spMkLst>
            <pc:docMk/>
            <pc:sldMk cId="260216731" sldId="474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12.989" v="1977" actId="1076"/>
          <ac:picMkLst>
            <pc:docMk/>
            <pc:sldMk cId="260216731" sldId="474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33.394" v="1981" actId="1076"/>
        <pc:sldMkLst>
          <pc:docMk/>
          <pc:sldMk cId="2807143570" sldId="475"/>
        </pc:sldMkLst>
        <pc:spChg chg="mod">
          <ac:chgData name="Sidney Seckler" userId="73470fc2d5f88927" providerId="LiveId" clId="{3AC60F35-892B-40B1-B145-BF853C2713F6}" dt="2020-03-26T20:49:33.394" v="1981" actId="1076"/>
          <ac:spMkLst>
            <pc:docMk/>
            <pc:sldMk cId="2807143570" sldId="475"/>
            <ac:spMk id="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40:34.833" v="1846" actId="478"/>
          <ac:spMkLst>
            <pc:docMk/>
            <pc:sldMk cId="2807143570" sldId="475"/>
            <ac:spMk id="6" creationId="{FF1673D5-8E31-4955-9366-C7430DCF4EC2}"/>
          </ac:spMkLst>
        </pc:spChg>
        <pc:spChg chg="add">
          <ac:chgData name="Sidney Seckler" userId="73470fc2d5f88927" providerId="LiveId" clId="{3AC60F35-892B-40B1-B145-BF853C2713F6}" dt="2020-03-26T20:40:36.034" v="1847"/>
          <ac:spMkLst>
            <pc:docMk/>
            <pc:sldMk cId="2807143570" sldId="475"/>
            <ac:spMk id="8" creationId="{4725BD9B-00E2-465F-85C6-218FE6C56D1A}"/>
          </ac:spMkLst>
        </pc:spChg>
        <pc:spChg chg="del mod">
          <ac:chgData name="Sidney Seckler" userId="73470fc2d5f88927" providerId="LiveId" clId="{3AC60F35-892B-40B1-B145-BF853C2713F6}" dt="2020-03-26T20:40:30.473" v="1845" actId="478"/>
          <ac:spMkLst>
            <pc:docMk/>
            <pc:sldMk cId="2807143570" sldId="47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25.912" v="1979" actId="1076"/>
          <ac:picMkLst>
            <pc:docMk/>
            <pc:sldMk cId="2807143570" sldId="475"/>
            <ac:picMk id="5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25.588" v="639" actId="1076"/>
        <pc:sldMkLst>
          <pc:docMk/>
          <pc:sldMk cId="3960109148" sldId="476"/>
        </pc:sldMkLst>
        <pc:spChg chg="mod">
          <ac:chgData name="Sidney Seckler" userId="73470fc2d5f88927" providerId="LiveId" clId="{3AC60F35-892B-40B1-B145-BF853C2713F6}" dt="2020-03-26T19:15:20.082" v="637" actId="14100"/>
          <ac:spMkLst>
            <pc:docMk/>
            <pc:sldMk cId="3960109148" sldId="476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25.588" v="639" actId="1076"/>
          <ac:picMkLst>
            <pc:docMk/>
            <pc:sldMk cId="3960109148" sldId="476"/>
            <ac:picMk id="7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38.428" v="642" actId="1076"/>
        <pc:sldMkLst>
          <pc:docMk/>
          <pc:sldMk cId="1743678328" sldId="477"/>
        </pc:sldMkLst>
        <pc:spChg chg="mod">
          <ac:chgData name="Sidney Seckler" userId="73470fc2d5f88927" providerId="LiveId" clId="{3AC60F35-892B-40B1-B145-BF853C2713F6}" dt="2020-03-26T19:15:32.678" v="640" actId="14100"/>
          <ac:spMkLst>
            <pc:docMk/>
            <pc:sldMk cId="1743678328" sldId="477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38.428" v="642" actId="1076"/>
          <ac:picMkLst>
            <pc:docMk/>
            <pc:sldMk cId="1743678328" sldId="477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50.902" v="645" actId="1076"/>
        <pc:sldMkLst>
          <pc:docMk/>
          <pc:sldMk cId="1940910523" sldId="478"/>
        </pc:sldMkLst>
        <pc:spChg chg="mod">
          <ac:chgData name="Sidney Seckler" userId="73470fc2d5f88927" providerId="LiveId" clId="{3AC60F35-892B-40B1-B145-BF853C2713F6}" dt="2020-03-26T19:15:45.518" v="643" actId="14100"/>
          <ac:spMkLst>
            <pc:docMk/>
            <pc:sldMk cId="1940910523" sldId="478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50.902" v="645" actId="1076"/>
          <ac:picMkLst>
            <pc:docMk/>
            <pc:sldMk cId="1940910523" sldId="478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6:03.243" v="649" actId="1076"/>
        <pc:sldMkLst>
          <pc:docMk/>
          <pc:sldMk cId="3051076940" sldId="479"/>
        </pc:sldMkLst>
        <pc:spChg chg="mod">
          <ac:chgData name="Sidney Seckler" userId="73470fc2d5f88927" providerId="LiveId" clId="{3AC60F35-892B-40B1-B145-BF853C2713F6}" dt="2020-03-26T19:15:56.352" v="646" actId="14100"/>
          <ac:spMkLst>
            <pc:docMk/>
            <pc:sldMk cId="3051076940" sldId="479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6:03.243" v="649" actId="1076"/>
          <ac:picMkLst>
            <pc:docMk/>
            <pc:sldMk cId="3051076940" sldId="479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4.550" v="656" actId="47"/>
        <pc:sldMkLst>
          <pc:docMk/>
          <pc:sldMk cId="2275078887" sldId="480"/>
        </pc:sldMkLst>
      </pc:sldChg>
      <pc:sldChg chg="modSp add mod">
        <pc:chgData name="Sidney Seckler" userId="73470fc2d5f88927" providerId="LiveId" clId="{3AC60F35-892B-40B1-B145-BF853C2713F6}" dt="2020-03-26T19:59:52.706" v="1038" actId="1076"/>
        <pc:sldMkLst>
          <pc:docMk/>
          <pc:sldMk cId="3598272998" sldId="480"/>
        </pc:sldMkLst>
        <pc:spChg chg="mod">
          <ac:chgData name="Sidney Seckler" userId="73470fc2d5f88927" providerId="LiveId" clId="{3AC60F35-892B-40B1-B145-BF853C2713F6}" dt="2020-03-26T19:59:43.848" v="1036" actId="14100"/>
          <ac:spMkLst>
            <pc:docMk/>
            <pc:sldMk cId="3598272998" sldId="480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59:52.706" v="1038" actId="1076"/>
          <ac:picMkLst>
            <pc:docMk/>
            <pc:sldMk cId="3598272998" sldId="480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25.194" v="1070" actId="1076"/>
        <pc:sldMkLst>
          <pc:docMk/>
          <pc:sldMk cId="3922955758" sldId="481"/>
        </pc:sldMkLst>
        <pc:spChg chg="mod">
          <ac:chgData name="Sidney Seckler" userId="73470fc2d5f88927" providerId="LiveId" clId="{3AC60F35-892B-40B1-B145-BF853C2713F6}" dt="2020-03-26T20:01:20.238" v="1068" actId="14100"/>
          <ac:spMkLst>
            <pc:docMk/>
            <pc:sldMk cId="3922955758" sldId="481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25.194" v="1070" actId="1076"/>
          <ac:picMkLst>
            <pc:docMk/>
            <pc:sldMk cId="3922955758" sldId="48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39.397" v="1074" actId="1076"/>
        <pc:sldMkLst>
          <pc:docMk/>
          <pc:sldMk cId="3480762827" sldId="482"/>
        </pc:sldMkLst>
        <pc:spChg chg="mod">
          <ac:chgData name="Sidney Seckler" userId="73470fc2d5f88927" providerId="LiveId" clId="{3AC60F35-892B-40B1-B145-BF853C2713F6}" dt="2020-03-26T20:01:32.613" v="1072" actId="14100"/>
          <ac:spMkLst>
            <pc:docMk/>
            <pc:sldMk cId="3480762827" sldId="482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39.397" v="1074" actId="1076"/>
          <ac:picMkLst>
            <pc:docMk/>
            <pc:sldMk cId="3480762827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8.739" v="659" actId="47"/>
        <pc:sldMkLst>
          <pc:docMk/>
          <pc:sldMk cId="865206821" sldId="483"/>
        </pc:sldMkLst>
      </pc:sldChg>
      <pc:sldChg chg="modSp add mod">
        <pc:chgData name="Sidney Seckler" userId="73470fc2d5f88927" providerId="LiveId" clId="{3AC60F35-892B-40B1-B145-BF853C2713F6}" dt="2020-03-26T20:00:11.291" v="1043" actId="1076"/>
        <pc:sldMkLst>
          <pc:docMk/>
          <pc:sldMk cId="1521489308" sldId="483"/>
        </pc:sldMkLst>
        <pc:spChg chg="mod">
          <ac:chgData name="Sidney Seckler" userId="73470fc2d5f88927" providerId="LiveId" clId="{3AC60F35-892B-40B1-B145-BF853C2713F6}" dt="2020-03-26T20:00:01.067" v="1040" actId="14100"/>
          <ac:spMkLst>
            <pc:docMk/>
            <pc:sldMk cId="1521489308" sldId="483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05.666" v="1042" actId="1076"/>
          <ac:picMkLst>
            <pc:docMk/>
            <pc:sldMk cId="1521489308" sldId="483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11.291" v="1043" actId="1076"/>
          <ac:picMkLst>
            <pc:docMk/>
            <pc:sldMk cId="1521489308" sldId="483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0:30.644" v="1052" actId="1076"/>
        <pc:sldMkLst>
          <pc:docMk/>
          <pc:sldMk cId="3072494048" sldId="484"/>
        </pc:sldMkLst>
        <pc:spChg chg="mod">
          <ac:chgData name="Sidney Seckler" userId="73470fc2d5f88927" providerId="LiveId" clId="{3AC60F35-892B-40B1-B145-BF853C2713F6}" dt="2020-03-26T20:00:19.191" v="1045" actId="14100"/>
          <ac:spMkLst>
            <pc:docMk/>
            <pc:sldMk cId="3072494048" sldId="484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29.488" v="1051" actId="1076"/>
          <ac:picMkLst>
            <pc:docMk/>
            <pc:sldMk cId="3072494048" sldId="484"/>
            <ac:picMk id="6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30.644" v="1052" actId="1076"/>
          <ac:picMkLst>
            <pc:docMk/>
            <pc:sldMk cId="3072494048" sldId="484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11.504" v="1066" actId="14100"/>
        <pc:sldMkLst>
          <pc:docMk/>
          <pc:sldMk cId="934390779" sldId="485"/>
        </pc:sldMkLst>
        <pc:spChg chg="mod">
          <ac:chgData name="Sidney Seckler" userId="73470fc2d5f88927" providerId="LiveId" clId="{3AC60F35-892B-40B1-B145-BF853C2713F6}" dt="2020-03-26T20:00:40.255" v="1054" actId="14100"/>
          <ac:spMkLst>
            <pc:docMk/>
            <pc:sldMk cId="934390779" sldId="48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11.504" v="1066" actId="14100"/>
          <ac:picMkLst>
            <pc:docMk/>
            <pc:sldMk cId="934390779" sldId="485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1:06.989" v="1065" actId="14100"/>
          <ac:picMkLst>
            <pc:docMk/>
            <pc:sldMk cId="934390779" sldId="485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4-15T11:54:31.030" v="2183" actId="1076"/>
        <pc:sldMkLst>
          <pc:docMk/>
          <pc:sldMk cId="2420707911" sldId="486"/>
        </pc:sldMkLst>
        <pc:spChg chg="mod">
          <ac:chgData name="Sidney Seckler" userId="73470fc2d5f88927" providerId="LiveId" clId="{3AC60F35-892B-40B1-B145-BF853C2713F6}" dt="2020-04-15T11:54:31.030" v="2183" actId="1076"/>
          <ac:spMkLst>
            <pc:docMk/>
            <pc:sldMk cId="2420707911" sldId="486"/>
            <ac:spMk id="63490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20:06:58.518" v="1115" actId="47"/>
        <pc:sldMkLst>
          <pc:docMk/>
          <pc:sldMk cId="4281847082" sldId="486"/>
        </pc:sldMkLst>
      </pc:sldChg>
      <pc:sldChg chg="del">
        <pc:chgData name="Sidney Seckler" userId="73470fc2d5f88927" providerId="LiveId" clId="{3AC60F35-892B-40B1-B145-BF853C2713F6}" dt="2020-03-26T20:06:50.736" v="1108" actId="47"/>
        <pc:sldMkLst>
          <pc:docMk/>
          <pc:sldMk cId="89505472" sldId="487"/>
        </pc:sldMkLst>
      </pc:sldChg>
      <pc:sldChg chg="modSp add mod">
        <pc:chgData name="Sidney Seckler" userId="73470fc2d5f88927" providerId="LiveId" clId="{3AC60F35-892B-40B1-B145-BF853C2713F6}" dt="2020-04-15T11:54:18.750" v="2180" actId="1076"/>
        <pc:sldMkLst>
          <pc:docMk/>
          <pc:sldMk cId="2714545138" sldId="487"/>
        </pc:sldMkLst>
        <pc:spChg chg="mod">
          <ac:chgData name="Sidney Seckler" userId="73470fc2d5f88927" providerId="LiveId" clId="{3AC60F35-892B-40B1-B145-BF853C2713F6}" dt="2020-04-15T11:54:15.616" v="2179" actId="1076"/>
          <ac:spMkLst>
            <pc:docMk/>
            <pc:sldMk cId="2714545138" sldId="487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4-15T11:54:18.750" v="2180" actId="1076"/>
          <ac:picMkLst>
            <pc:docMk/>
            <pc:sldMk cId="2714545138" sldId="487"/>
            <ac:picMk id="2" creationId="{EE6F97F7-CAA5-4DED-8FF5-75382FB6BC59}"/>
          </ac:picMkLst>
        </pc:picChg>
      </pc:sldChg>
      <pc:sldChg chg="del">
        <pc:chgData name="Sidney Seckler" userId="73470fc2d5f88927" providerId="LiveId" clId="{3AC60F35-892B-40B1-B145-BF853C2713F6}" dt="2020-03-26T20:06:53.520" v="1109" actId="47"/>
        <pc:sldMkLst>
          <pc:docMk/>
          <pc:sldMk cId="3170635301" sldId="488"/>
        </pc:sldMkLst>
      </pc:sldChg>
      <pc:sldChg chg="del">
        <pc:chgData name="Sidney Seckler" userId="73470fc2d5f88927" providerId="LiveId" clId="{3AC60F35-892B-40B1-B145-BF853C2713F6}" dt="2020-03-26T20:06:54.426" v="1110" actId="47"/>
        <pc:sldMkLst>
          <pc:docMk/>
          <pc:sldMk cId="4214659833" sldId="489"/>
        </pc:sldMkLst>
      </pc:sldChg>
      <pc:sldChg chg="del">
        <pc:chgData name="Sidney Seckler" userId="73470fc2d5f88927" providerId="LiveId" clId="{3AC60F35-892B-40B1-B145-BF853C2713F6}" dt="2020-03-26T20:06:55.286" v="1111" actId="47"/>
        <pc:sldMkLst>
          <pc:docMk/>
          <pc:sldMk cId="1133912049" sldId="490"/>
        </pc:sldMkLst>
      </pc:sldChg>
      <pc:sldChg chg="del">
        <pc:chgData name="Sidney Seckler" userId="73470fc2d5f88927" providerId="LiveId" clId="{3AC60F35-892B-40B1-B145-BF853C2713F6}" dt="2020-03-26T20:06:55.926" v="1112" actId="47"/>
        <pc:sldMkLst>
          <pc:docMk/>
          <pc:sldMk cId="928484897" sldId="491"/>
        </pc:sldMkLst>
      </pc:sldChg>
      <pc:sldChg chg="del">
        <pc:chgData name="Sidney Seckler" userId="73470fc2d5f88927" providerId="LiveId" clId="{3AC60F35-892B-40B1-B145-BF853C2713F6}" dt="2020-03-26T20:06:56.520" v="1113" actId="47"/>
        <pc:sldMkLst>
          <pc:docMk/>
          <pc:sldMk cId="2445131929" sldId="492"/>
        </pc:sldMkLst>
      </pc:sldChg>
      <pc:sldChg chg="del">
        <pc:chgData name="Sidney Seckler" userId="73470fc2d5f88927" providerId="LiveId" clId="{3AC60F35-892B-40B1-B145-BF853C2713F6}" dt="2020-03-26T20:06:57.192" v="1114" actId="47"/>
        <pc:sldMkLst>
          <pc:docMk/>
          <pc:sldMk cId="2906643200" sldId="493"/>
        </pc:sldMkLst>
      </pc:sldChg>
      <pc:sldChg chg="del">
        <pc:chgData name="Sidney Seckler" userId="73470fc2d5f88927" providerId="LiveId" clId="{3AC60F35-892B-40B1-B145-BF853C2713F6}" dt="2020-03-26T20:06:59.268" v="1116" actId="47"/>
        <pc:sldMkLst>
          <pc:docMk/>
          <pc:sldMk cId="3752463810" sldId="494"/>
        </pc:sldMkLst>
      </pc:sldChg>
      <pc:sldChg chg="del">
        <pc:chgData name="Sidney Seckler" userId="73470fc2d5f88927" providerId="LiveId" clId="{3AC60F35-892B-40B1-B145-BF853C2713F6}" dt="2020-03-26T20:06:59.846" v="1117" actId="47"/>
        <pc:sldMkLst>
          <pc:docMk/>
          <pc:sldMk cId="1494138465" sldId="495"/>
        </pc:sldMkLst>
      </pc:sldChg>
      <pc:sldChg chg="del">
        <pc:chgData name="Sidney Seckler" userId="73470fc2d5f88927" providerId="LiveId" clId="{3AC60F35-892B-40B1-B145-BF853C2713F6}" dt="2020-03-26T20:07:00.676" v="1118" actId="47"/>
        <pc:sldMkLst>
          <pc:docMk/>
          <pc:sldMk cId="2106131761" sldId="496"/>
        </pc:sldMkLst>
      </pc:sldChg>
      <pc:sldChg chg="del">
        <pc:chgData name="Sidney Seckler" userId="73470fc2d5f88927" providerId="LiveId" clId="{3AC60F35-892B-40B1-B145-BF853C2713F6}" dt="2020-03-26T19:16:22.826" v="650" actId="47"/>
        <pc:sldMkLst>
          <pc:docMk/>
          <pc:sldMk cId="559619512" sldId="497"/>
        </pc:sldMkLst>
      </pc:sldChg>
      <pc:sldChg chg="del">
        <pc:chgData name="Sidney Seckler" userId="73470fc2d5f88927" providerId="LiveId" clId="{3AC60F35-892B-40B1-B145-BF853C2713F6}" dt="2020-03-26T19:16:43.385" v="660" actId="47"/>
        <pc:sldMkLst>
          <pc:docMk/>
          <pc:sldMk cId="3724349252" sldId="499"/>
        </pc:sldMkLst>
      </pc:sldChg>
      <pc:sldChg chg="del">
        <pc:chgData name="Sidney Seckler" userId="73470fc2d5f88927" providerId="LiveId" clId="{3AC60F35-892B-40B1-B145-BF853C2713F6}" dt="2020-03-26T20:07:02.191" v="1119" actId="47"/>
        <pc:sldMkLst>
          <pc:docMk/>
          <pc:sldMk cId="785629499" sldId="500"/>
        </pc:sldMkLst>
      </pc:sldChg>
      <pc:sldChg chg="del">
        <pc:chgData name="Sidney Seckler" userId="73470fc2d5f88927" providerId="LiveId" clId="{3AC60F35-892B-40B1-B145-BF853C2713F6}" dt="2020-03-26T20:29:51.444" v="1482" actId="47"/>
        <pc:sldMkLst>
          <pc:docMk/>
          <pc:sldMk cId="467277730" sldId="501"/>
        </pc:sldMkLst>
      </pc:sldChg>
      <pc:sldChg chg="addSp modSp mod">
        <pc:chgData name="Sidney Seckler" userId="73470fc2d5f88927" providerId="LiveId" clId="{3AC60F35-892B-40B1-B145-BF853C2713F6}" dt="2020-03-26T18:30:30.911" v="149" actId="20577"/>
        <pc:sldMkLst>
          <pc:docMk/>
          <pc:sldMk cId="0" sldId="502"/>
        </pc:sldMkLst>
        <pc:spChg chg="mod">
          <ac:chgData name="Sidney Seckler" userId="73470fc2d5f88927" providerId="LiveId" clId="{3AC60F35-892B-40B1-B145-BF853C2713F6}" dt="2020-03-26T18:29:51.275" v="109" actId="14100"/>
          <ac:spMkLst>
            <pc:docMk/>
            <pc:sldMk cId="0" sldId="502"/>
            <ac:spMk id="6" creationId="{55222C7D-096F-47D4-98CF-25E78049B9E6}"/>
          </ac:spMkLst>
        </pc:spChg>
        <pc:spChg chg="mod">
          <ac:chgData name="Sidney Seckler" userId="73470fc2d5f88927" providerId="LiveId" clId="{3AC60F35-892B-40B1-B145-BF853C2713F6}" dt="2020-03-26T18:30:00.021" v="111" actId="14100"/>
          <ac:spMkLst>
            <pc:docMk/>
            <pc:sldMk cId="0" sldId="502"/>
            <ac:spMk id="7" creationId="{C37C0F12-EE05-46CE-ACF3-C1D16840916B}"/>
          </ac:spMkLst>
        </pc:spChg>
        <pc:spChg chg="mod">
          <ac:chgData name="Sidney Seckler" userId="73470fc2d5f88927" providerId="LiveId" clId="{3AC60F35-892B-40B1-B145-BF853C2713F6}" dt="2020-03-26T18:30:30.911" v="149" actId="20577"/>
          <ac:spMkLst>
            <pc:docMk/>
            <pc:sldMk cId="0" sldId="502"/>
            <ac:spMk id="8" creationId="{A9D4F234-A47A-4707-8839-30A01296FBB4}"/>
          </ac:spMkLst>
        </pc:spChg>
        <pc:spChg chg="add mod">
          <ac:chgData name="Sidney Seckler" userId="73470fc2d5f88927" providerId="LiveId" clId="{3AC60F35-892B-40B1-B145-BF853C2713F6}" dt="2020-03-26T18:30:05.972" v="113" actId="1076"/>
          <ac:spMkLst>
            <pc:docMk/>
            <pc:sldMk cId="0" sldId="502"/>
            <ac:spMk id="9" creationId="{233415C6-6A3E-43BC-A930-28595F390030}"/>
          </ac:spMkLst>
        </pc:spChg>
        <pc:spChg chg="mod">
          <ac:chgData name="Sidney Seckler" userId="73470fc2d5f88927" providerId="LiveId" clId="{3AC60F35-892B-40B1-B145-BF853C2713F6}" dt="2020-03-26T18:29:27.539" v="61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1:38.114" v="163" actId="47"/>
        <pc:sldMkLst>
          <pc:docMk/>
          <pc:sldMk cId="2761136768" sldId="503"/>
        </pc:sldMkLst>
      </pc:sldChg>
      <pc:sldChg chg="del">
        <pc:chgData name="Sidney Seckler" userId="73470fc2d5f88927" providerId="LiveId" clId="{3AC60F35-892B-40B1-B145-BF853C2713F6}" dt="2020-03-26T19:12:46.083" v="587" actId="47"/>
        <pc:sldMkLst>
          <pc:docMk/>
          <pc:sldMk cId="614273135" sldId="504"/>
        </pc:sldMkLst>
      </pc:sldChg>
      <pc:sldChg chg="del">
        <pc:chgData name="Sidney Seckler" userId="73470fc2d5f88927" providerId="LiveId" clId="{3AC60F35-892B-40B1-B145-BF853C2713F6}" dt="2020-03-26T19:12:57.256" v="592" actId="47"/>
        <pc:sldMkLst>
          <pc:docMk/>
          <pc:sldMk cId="4083682811" sldId="505"/>
        </pc:sldMkLst>
      </pc:sldChg>
      <pc:sldChg chg="del">
        <pc:chgData name="Sidney Seckler" userId="73470fc2d5f88927" providerId="LiveId" clId="{3AC60F35-892B-40B1-B145-BF853C2713F6}" dt="2020-03-26T19:12:58.217" v="593" actId="47"/>
        <pc:sldMkLst>
          <pc:docMk/>
          <pc:sldMk cId="4146155646" sldId="506"/>
        </pc:sldMkLst>
      </pc:sldChg>
      <pc:sldChg chg="del">
        <pc:chgData name="Sidney Seckler" userId="73470fc2d5f88927" providerId="LiveId" clId="{3AC60F35-892B-40B1-B145-BF853C2713F6}" dt="2020-03-26T19:12:59.663" v="594" actId="47"/>
        <pc:sldMkLst>
          <pc:docMk/>
          <pc:sldMk cId="788871648" sldId="507"/>
        </pc:sldMkLst>
      </pc:sldChg>
      <pc:sldChg chg="del">
        <pc:chgData name="Sidney Seckler" userId="73470fc2d5f88927" providerId="LiveId" clId="{3AC60F35-892B-40B1-B145-BF853C2713F6}" dt="2020-03-26T19:16:25.363" v="651" actId="47"/>
        <pc:sldMkLst>
          <pc:docMk/>
          <pc:sldMk cId="3305411668" sldId="508"/>
        </pc:sldMkLst>
      </pc:sldChg>
      <pc:sldChg chg="del">
        <pc:chgData name="Sidney Seckler" userId="73470fc2d5f88927" providerId="LiveId" clId="{3AC60F35-892B-40B1-B145-BF853C2713F6}" dt="2020-03-26T19:16:27.898" v="652" actId="47"/>
        <pc:sldMkLst>
          <pc:docMk/>
          <pc:sldMk cId="665566012" sldId="509"/>
        </pc:sldMkLst>
      </pc:sldChg>
      <pc:sldChg chg="del">
        <pc:chgData name="Sidney Seckler" userId="73470fc2d5f88927" providerId="LiveId" clId="{3AC60F35-892B-40B1-B145-BF853C2713F6}" dt="2020-03-26T19:16:28.919" v="653" actId="47"/>
        <pc:sldMkLst>
          <pc:docMk/>
          <pc:sldMk cId="2299180705" sldId="510"/>
        </pc:sldMkLst>
      </pc:sldChg>
      <pc:sldChg chg="del">
        <pc:chgData name="Sidney Seckler" userId="73470fc2d5f88927" providerId="LiveId" clId="{3AC60F35-892B-40B1-B145-BF853C2713F6}" dt="2020-03-26T19:16:36.316" v="657" actId="47"/>
        <pc:sldMkLst>
          <pc:docMk/>
          <pc:sldMk cId="671703165" sldId="511"/>
        </pc:sldMkLst>
      </pc:sldChg>
      <pc:sldChg chg="del">
        <pc:chgData name="Sidney Seckler" userId="73470fc2d5f88927" providerId="LiveId" clId="{3AC60F35-892B-40B1-B145-BF853C2713F6}" dt="2020-03-26T19:16:37.488" v="658" actId="47"/>
        <pc:sldMkLst>
          <pc:docMk/>
          <pc:sldMk cId="3452075545" sldId="512"/>
        </pc:sldMkLst>
      </pc:sldChg>
      <pc:sldChg chg="del">
        <pc:chgData name="Sidney Seckler" userId="73470fc2d5f88927" providerId="LiveId" clId="{3AC60F35-892B-40B1-B145-BF853C2713F6}" dt="2020-03-26T20:27:18.139" v="1269" actId="47"/>
        <pc:sldMkLst>
          <pc:docMk/>
          <pc:sldMk cId="2011859621" sldId="513"/>
        </pc:sldMkLst>
      </pc:sldChg>
      <pc:sldChg chg="del">
        <pc:chgData name="Sidney Seckler" userId="73470fc2d5f88927" providerId="LiveId" clId="{3AC60F35-892B-40B1-B145-BF853C2713F6}" dt="2020-03-26T20:27:20.988" v="1271" actId="47"/>
        <pc:sldMkLst>
          <pc:docMk/>
          <pc:sldMk cId="818713802" sldId="515"/>
        </pc:sldMkLst>
      </pc:sldChg>
      <pc:sldChg chg="del">
        <pc:chgData name="Sidney Seckler" userId="73470fc2d5f88927" providerId="LiveId" clId="{3AC60F35-892B-40B1-B145-BF853C2713F6}" dt="2020-03-26T20:27:22.895" v="1272" actId="47"/>
        <pc:sldMkLst>
          <pc:docMk/>
          <pc:sldMk cId="125399752" sldId="516"/>
        </pc:sldMkLst>
      </pc:sldChg>
      <pc:sldChg chg="del">
        <pc:chgData name="Sidney Seckler" userId="73470fc2d5f88927" providerId="LiveId" clId="{3AC60F35-892B-40B1-B145-BF853C2713F6}" dt="2020-03-26T20:27:24.299" v="1273" actId="47"/>
        <pc:sldMkLst>
          <pc:docMk/>
          <pc:sldMk cId="1416916454" sldId="517"/>
        </pc:sldMkLst>
      </pc:sldChg>
      <pc:sldChg chg="del">
        <pc:chgData name="Sidney Seckler" userId="73470fc2d5f88927" providerId="LiveId" clId="{3AC60F35-892B-40B1-B145-BF853C2713F6}" dt="2020-03-26T20:27:26.063" v="1274" actId="47"/>
        <pc:sldMkLst>
          <pc:docMk/>
          <pc:sldMk cId="3965314731" sldId="518"/>
        </pc:sldMkLst>
      </pc:sldChg>
      <pc:sldChg chg="del">
        <pc:chgData name="Sidney Seckler" userId="73470fc2d5f88927" providerId="LiveId" clId="{3AC60F35-892B-40B1-B145-BF853C2713F6}" dt="2020-03-26T20:06:47.758" v="1106" actId="47"/>
        <pc:sldMkLst>
          <pc:docMk/>
          <pc:sldMk cId="3758926798" sldId="519"/>
        </pc:sldMkLst>
      </pc:sldChg>
      <pc:sldChg chg="del">
        <pc:chgData name="Sidney Seckler" userId="73470fc2d5f88927" providerId="LiveId" clId="{3AC60F35-892B-40B1-B145-BF853C2713F6}" dt="2020-03-26T20:06:49.598" v="1107" actId="47"/>
        <pc:sldMkLst>
          <pc:docMk/>
          <pc:sldMk cId="3541862111" sldId="520"/>
        </pc:sldMkLst>
      </pc:sldChg>
      <pc:sldChg chg="del">
        <pc:chgData name="Sidney Seckler" userId="73470fc2d5f88927" providerId="LiveId" clId="{3AC60F35-892B-40B1-B145-BF853C2713F6}" dt="2020-03-26T20:07:03.082" v="1120" actId="47"/>
        <pc:sldMkLst>
          <pc:docMk/>
          <pc:sldMk cId="3961324535" sldId="521"/>
        </pc:sldMkLst>
      </pc:sldChg>
      <pc:sldChg chg="del">
        <pc:chgData name="Sidney Seckler" userId="73470fc2d5f88927" providerId="LiveId" clId="{3AC60F35-892B-40B1-B145-BF853C2713F6}" dt="2020-03-26T20:07:03.863" v="1121" actId="47"/>
        <pc:sldMkLst>
          <pc:docMk/>
          <pc:sldMk cId="3260017325" sldId="522"/>
        </pc:sldMkLst>
      </pc:sldChg>
      <pc:sldChg chg="del">
        <pc:chgData name="Sidney Seckler" userId="73470fc2d5f88927" providerId="LiveId" clId="{3AC60F35-892B-40B1-B145-BF853C2713F6}" dt="2020-03-26T19:22:10.598" v="699" actId="47"/>
        <pc:sldMkLst>
          <pc:docMk/>
          <pc:sldMk cId="1199553748" sldId="523"/>
        </pc:sldMkLst>
      </pc:sldChg>
      <pc:sldChg chg="del">
        <pc:chgData name="Sidney Seckler" userId="73470fc2d5f88927" providerId="LiveId" clId="{3AC60F35-892B-40B1-B145-BF853C2713F6}" dt="2020-03-26T19:22:11.380" v="700" actId="47"/>
        <pc:sldMkLst>
          <pc:docMk/>
          <pc:sldMk cId="1883043740" sldId="524"/>
        </pc:sldMkLst>
      </pc:sldChg>
      <pc:sldChg chg="del">
        <pc:chgData name="Sidney Seckler" userId="73470fc2d5f88927" providerId="LiveId" clId="{3AC60F35-892B-40B1-B145-BF853C2713F6}" dt="2020-03-26T19:22:12.395" v="701" actId="47"/>
        <pc:sldMkLst>
          <pc:docMk/>
          <pc:sldMk cId="447029235" sldId="525"/>
        </pc:sldMkLst>
      </pc:sldChg>
      <pc:sldChg chg="del">
        <pc:chgData name="Sidney Seckler" userId="73470fc2d5f88927" providerId="LiveId" clId="{3AC60F35-892B-40B1-B145-BF853C2713F6}" dt="2020-03-26T19:13:05.533" v="597" actId="47"/>
        <pc:sldMkLst>
          <pc:docMk/>
          <pc:sldMk cId="605037094" sldId="526"/>
        </pc:sldMkLst>
      </pc:sldChg>
      <pc:sldChg chg="del">
        <pc:chgData name="Sidney Seckler" userId="73470fc2d5f88927" providerId="LiveId" clId="{3AC60F35-892B-40B1-B145-BF853C2713F6}" dt="2020-03-26T20:27:02.741" v="1259" actId="47"/>
        <pc:sldMkLst>
          <pc:docMk/>
          <pc:sldMk cId="678444850" sldId="527"/>
        </pc:sldMkLst>
      </pc:sldChg>
      <pc:sldChg chg="del">
        <pc:chgData name="Sidney Seckler" userId="73470fc2d5f88927" providerId="LiveId" clId="{3AC60F35-892B-40B1-B145-BF853C2713F6}" dt="2020-03-26T20:27:04.567" v="1260" actId="47"/>
        <pc:sldMkLst>
          <pc:docMk/>
          <pc:sldMk cId="3460156726" sldId="528"/>
        </pc:sldMkLst>
      </pc:sldChg>
      <pc:sldChg chg="del">
        <pc:chgData name="Sidney Seckler" userId="73470fc2d5f88927" providerId="LiveId" clId="{3AC60F35-892B-40B1-B145-BF853C2713F6}" dt="2020-03-26T20:27:05.270" v="1261" actId="47"/>
        <pc:sldMkLst>
          <pc:docMk/>
          <pc:sldMk cId="3396273079" sldId="529"/>
        </pc:sldMkLst>
      </pc:sldChg>
      <pc:sldChg chg="del">
        <pc:chgData name="Sidney Seckler" userId="73470fc2d5f88927" providerId="LiveId" clId="{3AC60F35-892B-40B1-B145-BF853C2713F6}" dt="2020-03-26T20:27:05.723" v="1262" actId="47"/>
        <pc:sldMkLst>
          <pc:docMk/>
          <pc:sldMk cId="3817349089" sldId="530"/>
        </pc:sldMkLst>
      </pc:sldChg>
      <pc:sldChg chg="del">
        <pc:chgData name="Sidney Seckler" userId="73470fc2d5f88927" providerId="LiveId" clId="{3AC60F35-892B-40B1-B145-BF853C2713F6}" dt="2020-03-26T20:27:06.458" v="1263" actId="47"/>
        <pc:sldMkLst>
          <pc:docMk/>
          <pc:sldMk cId="683216431" sldId="531"/>
        </pc:sldMkLst>
      </pc:sldChg>
      <pc:sldChg chg="del">
        <pc:chgData name="Sidney Seckler" userId="73470fc2d5f88927" providerId="LiveId" clId="{3AC60F35-892B-40B1-B145-BF853C2713F6}" dt="2020-03-26T20:27:08.192" v="1264" actId="47"/>
        <pc:sldMkLst>
          <pc:docMk/>
          <pc:sldMk cId="230868336" sldId="532"/>
        </pc:sldMkLst>
      </pc:sldChg>
      <pc:sldChg chg="del">
        <pc:chgData name="Sidney Seckler" userId="73470fc2d5f88927" providerId="LiveId" clId="{3AC60F35-892B-40B1-B145-BF853C2713F6}" dt="2020-03-26T20:27:09.289" v="1265" actId="47"/>
        <pc:sldMkLst>
          <pc:docMk/>
          <pc:sldMk cId="1756163392" sldId="533"/>
        </pc:sldMkLst>
      </pc:sldChg>
      <pc:sldChg chg="del">
        <pc:chgData name="Sidney Seckler" userId="73470fc2d5f88927" providerId="LiveId" clId="{3AC60F35-892B-40B1-B145-BF853C2713F6}" dt="2020-03-26T20:27:09.914" v="1266" actId="47"/>
        <pc:sldMkLst>
          <pc:docMk/>
          <pc:sldMk cId="1472367017" sldId="534"/>
        </pc:sldMkLst>
      </pc:sldChg>
      <pc:sldChg chg="del">
        <pc:chgData name="Sidney Seckler" userId="73470fc2d5f88927" providerId="LiveId" clId="{3AC60F35-892B-40B1-B145-BF853C2713F6}" dt="2020-03-26T20:27:11.054" v="1267" actId="47"/>
        <pc:sldMkLst>
          <pc:docMk/>
          <pc:sldMk cId="2973338315" sldId="535"/>
        </pc:sldMkLst>
      </pc:sldChg>
      <pc:sldChg chg="del">
        <pc:chgData name="Sidney Seckler" userId="73470fc2d5f88927" providerId="LiveId" clId="{3AC60F35-892B-40B1-B145-BF853C2713F6}" dt="2020-03-26T20:27:11.742" v="1268" actId="47"/>
        <pc:sldMkLst>
          <pc:docMk/>
          <pc:sldMk cId="3289184794" sldId="536"/>
        </pc:sldMkLst>
      </pc:sldChg>
      <pc:sldChg chg="del">
        <pc:chgData name="Sidney Seckler" userId="73470fc2d5f88927" providerId="LiveId" clId="{3AC60F35-892B-40B1-B145-BF853C2713F6}" dt="2020-03-26T20:26:41.583" v="1253" actId="47"/>
        <pc:sldMkLst>
          <pc:docMk/>
          <pc:sldMk cId="1457569828" sldId="537"/>
        </pc:sldMkLst>
      </pc:sldChg>
      <pc:sldChg chg="del">
        <pc:chgData name="Sidney Seckler" userId="73470fc2d5f88927" providerId="LiveId" clId="{3AC60F35-892B-40B1-B145-BF853C2713F6}" dt="2020-03-26T20:27:19.438" v="1270" actId="47"/>
        <pc:sldMkLst>
          <pc:docMk/>
          <pc:sldMk cId="3165642381" sldId="538"/>
        </pc:sldMkLst>
      </pc:sldChg>
      <pc:sldChg chg="addSp delSp modSp add mod">
        <pc:chgData name="Sidney Seckler" userId="73470fc2d5f88927" providerId="LiveId" clId="{3AC60F35-892B-40B1-B145-BF853C2713F6}" dt="2020-03-26T18:36:02.366" v="210" actId="12"/>
        <pc:sldMkLst>
          <pc:docMk/>
          <pc:sldMk cId="1040112461" sldId="539"/>
        </pc:sldMkLst>
        <pc:spChg chg="add del mod">
          <ac:chgData name="Sidney Seckler" userId="73470fc2d5f88927" providerId="LiveId" clId="{3AC60F35-892B-40B1-B145-BF853C2713F6}" dt="2020-03-26T18:34:23.248" v="196" actId="478"/>
          <ac:spMkLst>
            <pc:docMk/>
            <pc:sldMk cId="1040112461" sldId="539"/>
            <ac:spMk id="3" creationId="{9F6F4BAF-CC87-4A0E-87DE-BA0EA2B6565A}"/>
          </ac:spMkLst>
        </pc:spChg>
        <pc:spChg chg="add">
          <ac:chgData name="Sidney Seckler" userId="73470fc2d5f88927" providerId="LiveId" clId="{3AC60F35-892B-40B1-B145-BF853C2713F6}" dt="2020-03-26T18:34:45.243" v="201"/>
          <ac:spMkLst>
            <pc:docMk/>
            <pc:sldMk cId="1040112461" sldId="539"/>
            <ac:spMk id="8" creationId="{2F2C1586-88BF-40FB-9D72-B8BEDD3B84A3}"/>
          </ac:spMkLst>
        </pc:spChg>
        <pc:spChg chg="del mod">
          <ac:chgData name="Sidney Seckler" userId="73470fc2d5f88927" providerId="LiveId" clId="{3AC60F35-892B-40B1-B145-BF853C2713F6}" dt="2020-03-26T18:34:20.366" v="195" actId="478"/>
          <ac:spMkLst>
            <pc:docMk/>
            <pc:sldMk cId="1040112461" sldId="539"/>
            <ac:spMk id="1054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6:02.366" v="210" actId="12"/>
          <ac:spMkLst>
            <pc:docMk/>
            <pc:sldMk cId="1040112461" sldId="539"/>
            <ac:spMk id="10547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4:50.450" v="202" actId="478"/>
          <ac:picMkLst>
            <pc:docMk/>
            <pc:sldMk cId="1040112461" sldId="539"/>
            <ac:picMk id="54274" creationId="{00000000-0000-0000-0000-000000000000}"/>
          </ac:picMkLst>
        </pc:picChg>
      </pc:sldChg>
      <pc:sldChg chg="addSp delSp modSp add del mod">
        <pc:chgData name="Sidney Seckler" userId="73470fc2d5f88927" providerId="LiveId" clId="{3AC60F35-892B-40B1-B145-BF853C2713F6}" dt="2020-03-26T18:49:01.989" v="353" actId="1076"/>
        <pc:sldMkLst>
          <pc:docMk/>
          <pc:sldMk cId="1808803416" sldId="540"/>
        </pc:sldMkLst>
        <pc:spChg chg="add del mod">
          <ac:chgData name="Sidney Seckler" userId="73470fc2d5f88927" providerId="LiveId" clId="{3AC60F35-892B-40B1-B145-BF853C2713F6}" dt="2020-03-26T18:48:01.928" v="338" actId="478"/>
          <ac:spMkLst>
            <pc:docMk/>
            <pc:sldMk cId="1808803416" sldId="540"/>
            <ac:spMk id="3" creationId="{EDE02EA9-E79A-498A-90AB-6C7688076FAF}"/>
          </ac:spMkLst>
        </pc:spChg>
        <pc:spChg chg="add">
          <ac:chgData name="Sidney Seckler" userId="73470fc2d5f88927" providerId="LiveId" clId="{3AC60F35-892B-40B1-B145-BF853C2713F6}" dt="2020-03-26T18:48:03.349" v="339"/>
          <ac:spMkLst>
            <pc:docMk/>
            <pc:sldMk cId="1808803416" sldId="540"/>
            <ac:spMk id="7" creationId="{F743CB79-D410-4B8C-9522-744C9F39D7A1}"/>
          </ac:spMkLst>
        </pc:spChg>
        <pc:spChg chg="mod">
          <ac:chgData name="Sidney Seckler" userId="73470fc2d5f88927" providerId="LiveId" clId="{3AC60F35-892B-40B1-B145-BF853C2713F6}" dt="2020-03-26T18:34:30.784" v="200"/>
          <ac:spMkLst>
            <pc:docMk/>
            <pc:sldMk cId="1808803416" sldId="540"/>
            <ac:spMk id="9830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7:57.846" v="337" actId="478"/>
          <ac:spMkLst>
            <pc:docMk/>
            <pc:sldMk cId="1808803416" sldId="540"/>
            <ac:spMk id="119812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9:01.989" v="353" actId="1076"/>
          <ac:picMkLst>
            <pc:docMk/>
            <pc:sldMk cId="1808803416" sldId="540"/>
            <ac:picMk id="6144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03:11.936" v="513" actId="14100"/>
        <pc:sldMkLst>
          <pc:docMk/>
          <pc:sldMk cId="2673077893" sldId="541"/>
        </pc:sldMkLst>
        <pc:spChg chg="add mod">
          <ac:chgData name="Sidney Seckler" userId="73470fc2d5f88927" providerId="LiveId" clId="{3AC60F35-892B-40B1-B145-BF853C2713F6}" dt="2020-03-26T19:03:11.936" v="513" actId="14100"/>
          <ac:spMkLst>
            <pc:docMk/>
            <pc:sldMk cId="2673077893" sldId="541"/>
            <ac:spMk id="8" creationId="{8E8AD1AD-5E99-40E8-8139-83BC6A59D680}"/>
          </ac:spMkLst>
        </pc:spChg>
        <pc:spChg chg="del">
          <ac:chgData name="Sidney Seckler" userId="73470fc2d5f88927" providerId="LiveId" clId="{3AC60F35-892B-40B1-B145-BF853C2713F6}" dt="2020-03-26T19:02:09.144" v="505" actId="478"/>
          <ac:spMkLst>
            <pc:docMk/>
            <pc:sldMk cId="2673077893" sldId="541"/>
            <ac:spMk id="1229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07:41.395" v="558" actId="14100"/>
        <pc:sldMkLst>
          <pc:docMk/>
          <pc:sldMk cId="412806899" sldId="542"/>
        </pc:sldMkLst>
        <pc:spChg chg="add mod">
          <ac:chgData name="Sidney Seckler" userId="73470fc2d5f88927" providerId="LiveId" clId="{3AC60F35-892B-40B1-B145-BF853C2713F6}" dt="2020-03-26T19:07:41.395" v="558" actId="14100"/>
          <ac:spMkLst>
            <pc:docMk/>
            <pc:sldMk cId="412806899" sldId="542"/>
            <ac:spMk id="35" creationId="{0EDD2231-415C-411B-882C-230FD3FC44E7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5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50" creationId="{00000000-0000-0000-0000-000000000000}"/>
          </ac:grpSpMkLst>
        </pc:grp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15" creationId="{C9CF1CFD-B08C-424E-B46E-E80E8F56F621}"/>
          </ac:cxnSpMkLst>
        </pc:cxn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50" creationId="{A1F52BF9-0CB4-4F7F-8557-111D50F7BBE9}"/>
          </ac:cxnSpMkLst>
        </pc:cxnChg>
      </pc:sldChg>
      <pc:sldChg chg="modSp add mod">
        <pc:chgData name="Sidney Seckler" userId="73470fc2d5f88927" providerId="LiveId" clId="{3AC60F35-892B-40B1-B145-BF853C2713F6}" dt="2020-03-26T19:14:11.394" v="614" actId="208"/>
        <pc:sldMkLst>
          <pc:docMk/>
          <pc:sldMk cId="1570037607" sldId="543"/>
        </pc:sldMkLst>
        <pc:spChg chg="mod">
          <ac:chgData name="Sidney Seckler" userId="73470fc2d5f88927" providerId="LiveId" clId="{3AC60F35-892B-40B1-B145-BF853C2713F6}" dt="2020-03-26T19:13:52.271" v="612" actId="207"/>
          <ac:spMkLst>
            <pc:docMk/>
            <pc:sldMk cId="1570037607" sldId="543"/>
            <ac:spMk id="7066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3:38.471" v="610" actId="1076"/>
          <ac:spMkLst>
            <pc:docMk/>
            <pc:sldMk cId="1570037607" sldId="543"/>
            <ac:spMk id="23040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3:52.271" v="612" actId="207"/>
          <ac:grpSpMkLst>
            <pc:docMk/>
            <pc:sldMk cId="1570037607" sldId="543"/>
            <ac:grpSpMk id="70658" creationId="{00000000-0000-0000-0000-000000000000}"/>
          </ac:grpSpMkLst>
        </pc:grpChg>
        <pc:cxnChg chg="mod">
          <ac:chgData name="Sidney Seckler" userId="73470fc2d5f88927" providerId="LiveId" clId="{3AC60F35-892B-40B1-B145-BF853C2713F6}" dt="2020-03-26T19:14:06.865" v="613" actId="208"/>
          <ac:cxnSpMkLst>
            <pc:docMk/>
            <pc:sldMk cId="1570037607" sldId="543"/>
            <ac:cxnSpMk id="70664" creationId="{00000000-0000-0000-0000-000000000000}"/>
          </ac:cxnSpMkLst>
        </pc:cxnChg>
        <pc:cxnChg chg="mod">
          <ac:chgData name="Sidney Seckler" userId="73470fc2d5f88927" providerId="LiveId" clId="{3AC60F35-892B-40B1-B145-BF853C2713F6}" dt="2020-03-26T19:14:11.394" v="614" actId="208"/>
          <ac:cxnSpMkLst>
            <pc:docMk/>
            <pc:sldMk cId="1570037607" sldId="543"/>
            <ac:cxnSpMk id="70665" creationId="{00000000-0000-0000-0000-000000000000}"/>
          </ac:cxnSpMkLst>
        </pc:cxnChg>
      </pc:sldChg>
      <pc:sldChg chg="modSp add mod">
        <pc:chgData name="Sidney Seckler" userId="73470fc2d5f88927" providerId="LiveId" clId="{3AC60F35-892B-40B1-B145-BF853C2713F6}" dt="2020-03-26T19:14:28.093" v="621" actId="1076"/>
        <pc:sldMkLst>
          <pc:docMk/>
          <pc:sldMk cId="1020282434" sldId="544"/>
        </pc:sldMkLst>
        <pc:spChg chg="mod">
          <ac:chgData name="Sidney Seckler" userId="73470fc2d5f88927" providerId="LiveId" clId="{3AC60F35-892B-40B1-B145-BF853C2713F6}" dt="2020-03-26T19:14:23.972" v="619" actId="1076"/>
          <ac:spMkLst>
            <pc:docMk/>
            <pc:sldMk cId="1020282434" sldId="544"/>
            <ac:spMk id="24166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28.093" v="621" actId="1076"/>
          <ac:picMkLst>
            <pc:docMk/>
            <pc:sldMk cId="1020282434" sldId="544"/>
            <ac:picMk id="72706" creationId="{00000000-0000-0000-0000-000000000000}"/>
          </ac:picMkLst>
        </pc:picChg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3473109089" sldId="545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172524032" sldId="546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604548737" sldId="547"/>
        </pc:sldMkLst>
      </pc:sldChg>
      <pc:sldChg chg="addSp delSp modSp add mod">
        <pc:chgData name="Sidney Seckler" userId="73470fc2d5f88927" providerId="LiveId" clId="{3AC60F35-892B-40B1-B145-BF853C2713F6}" dt="2020-03-26T19:49:49.710" v="922" actId="1076"/>
        <pc:sldMkLst>
          <pc:docMk/>
          <pc:sldMk cId="2420147857" sldId="548"/>
        </pc:sldMkLst>
        <pc:spChg chg="add mod">
          <ac:chgData name="Sidney Seckler" userId="73470fc2d5f88927" providerId="LiveId" clId="{3AC60F35-892B-40B1-B145-BF853C2713F6}" dt="2020-03-26T19:49:38.491" v="918" actId="1076"/>
          <ac:spMkLst>
            <pc:docMk/>
            <pc:sldMk cId="2420147857" sldId="548"/>
            <ac:spMk id="43" creationId="{4B256ADC-8F32-4022-9997-685BEF10B837}"/>
          </ac:spMkLst>
        </pc:spChg>
        <pc:spChg chg="add mod">
          <ac:chgData name="Sidney Seckler" userId="73470fc2d5f88927" providerId="LiveId" clId="{3AC60F35-892B-40B1-B145-BF853C2713F6}" dt="2020-03-26T19:49:42.566" v="919" actId="1076"/>
          <ac:spMkLst>
            <pc:docMk/>
            <pc:sldMk cId="2420147857" sldId="548"/>
            <ac:spMk id="44" creationId="{B970DCBF-3FA4-42E5-B504-36F783F682A6}"/>
          </ac:spMkLst>
        </pc:spChg>
        <pc:spChg chg="add mod">
          <ac:chgData name="Sidney Seckler" userId="73470fc2d5f88927" providerId="LiveId" clId="{3AC60F35-892B-40B1-B145-BF853C2713F6}" dt="2020-03-26T19:49:19.414" v="915" actId="1076"/>
          <ac:spMkLst>
            <pc:docMk/>
            <pc:sldMk cId="2420147857" sldId="548"/>
            <ac:spMk id="45" creationId="{28C6FDB2-7CD1-4EB8-B5AB-D7E65C576DBE}"/>
          </ac:spMkLst>
        </pc:spChg>
        <pc:spChg chg="add mod">
          <ac:chgData name="Sidney Seckler" userId="73470fc2d5f88927" providerId="LiveId" clId="{3AC60F35-892B-40B1-B145-BF853C2713F6}" dt="2020-03-26T19:49:49.710" v="922" actId="1076"/>
          <ac:spMkLst>
            <pc:docMk/>
            <pc:sldMk cId="2420147857" sldId="548"/>
            <ac:spMk id="46" creationId="{9A7F7322-401C-4324-A66F-25FF68892AE5}"/>
          </ac:spMkLst>
        </pc:spChg>
        <pc:spChg chg="del">
          <ac:chgData name="Sidney Seckler" userId="73470fc2d5f88927" providerId="LiveId" clId="{3AC60F35-892B-40B1-B145-BF853C2713F6}" dt="2020-03-26T19:48:21.817" v="900" actId="478"/>
          <ac:spMkLst>
            <pc:docMk/>
            <pc:sldMk cId="2420147857" sldId="548"/>
            <ac:spMk id="133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25.590" v="901" actId="478"/>
          <ac:spMkLst>
            <pc:docMk/>
            <pc:sldMk cId="2420147857" sldId="548"/>
            <ac:spMk id="133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31.370" v="902" actId="478"/>
          <ac:spMkLst>
            <pc:docMk/>
            <pc:sldMk cId="2420147857" sldId="548"/>
            <ac:spMk id="133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14.410" v="950" actId="1076"/>
        <pc:sldMkLst>
          <pc:docMk/>
          <pc:sldMk cId="949032112" sldId="549"/>
        </pc:sldMkLst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3" creationId="{4B256ADC-8F32-4022-9997-685BEF10B837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4" creationId="{B970DCBF-3FA4-42E5-B504-36F783F682A6}"/>
          </ac:spMkLst>
        </pc:spChg>
        <pc:spChg chg="mod">
          <ac:chgData name="Sidney Seckler" userId="73470fc2d5f88927" providerId="LiveId" clId="{3AC60F35-892B-40B1-B145-BF853C2713F6}" dt="2020-03-26T19:53:09.384" v="948" actId="1076"/>
          <ac:spMkLst>
            <pc:docMk/>
            <pc:sldMk cId="949032112" sldId="549"/>
            <ac:spMk id="45" creationId="{28C6FDB2-7CD1-4EB8-B5AB-D7E65C576DBE}"/>
          </ac:spMkLst>
        </pc:spChg>
        <pc:spChg chg="del">
          <ac:chgData name="Sidney Seckler" userId="73470fc2d5f88927" providerId="LiveId" clId="{3AC60F35-892B-40B1-B145-BF853C2713F6}" dt="2020-03-26T19:51:12.912" v="931" actId="478"/>
          <ac:spMkLst>
            <pc:docMk/>
            <pc:sldMk cId="949032112" sldId="549"/>
            <ac:spMk id="46" creationId="{9A7F7322-401C-4324-A66F-25FF68892AE5}"/>
          </ac:spMkLst>
        </pc:spChg>
        <pc:spChg chg="add mod">
          <ac:chgData name="Sidney Seckler" userId="73470fc2d5f88927" providerId="LiveId" clId="{3AC60F35-892B-40B1-B145-BF853C2713F6}" dt="2020-03-26T19:50:47.971" v="929" actId="1076"/>
          <ac:spMkLst>
            <pc:docMk/>
            <pc:sldMk cId="949032112" sldId="549"/>
            <ac:spMk id="47" creationId="{1EC93C6D-1CDF-4A8C-A79E-C99E92A6A56C}"/>
          </ac:spMkLst>
        </pc:spChg>
        <pc:spChg chg="add mod">
          <ac:chgData name="Sidney Seckler" userId="73470fc2d5f88927" providerId="LiveId" clId="{3AC60F35-892B-40B1-B145-BF853C2713F6}" dt="2020-03-26T19:53:05.865" v="947" actId="1076"/>
          <ac:spMkLst>
            <pc:docMk/>
            <pc:sldMk cId="949032112" sldId="549"/>
            <ac:spMk id="48" creationId="{977520C3-1AF3-4974-81DC-662B23073AA5}"/>
          </ac:spMkLst>
        </pc:spChg>
        <pc:spChg chg="add del mod">
          <ac:chgData name="Sidney Seckler" userId="73470fc2d5f88927" providerId="LiveId" clId="{3AC60F35-892B-40B1-B145-BF853C2713F6}" dt="2020-03-26T19:52:59.567" v="946" actId="478"/>
          <ac:spMkLst>
            <pc:docMk/>
            <pc:sldMk cId="949032112" sldId="549"/>
            <ac:spMk id="49" creationId="{F33207FB-459B-4F2B-BAAD-67C3C8BE4C2C}"/>
          </ac:spMkLst>
        </pc:spChg>
        <pc:spChg chg="add mod">
          <ac:chgData name="Sidney Seckler" userId="73470fc2d5f88927" providerId="LiveId" clId="{3AC60F35-892B-40B1-B145-BF853C2713F6}" dt="2020-03-26T19:53:14.410" v="950" actId="1076"/>
          <ac:spMkLst>
            <pc:docMk/>
            <pc:sldMk cId="949032112" sldId="549"/>
            <ac:spMk id="50" creationId="{3248DBCA-F4A1-4C34-96DA-472D31D6CCAC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36.911" v="955" actId="1076"/>
        <pc:sldMkLst>
          <pc:docMk/>
          <pc:sldMk cId="2717209782" sldId="550"/>
        </pc:sldMkLst>
        <pc:spChg chg="add mod">
          <ac:chgData name="Sidney Seckler" userId="73470fc2d5f88927" providerId="LiveId" clId="{3AC60F35-892B-40B1-B145-BF853C2713F6}" dt="2020-03-26T19:53:33.390" v="954" actId="1076"/>
          <ac:spMkLst>
            <pc:docMk/>
            <pc:sldMk cId="2717209782" sldId="550"/>
            <ac:spMk id="42" creationId="{7D05F2ED-5770-4BC8-8F5E-6CF9B6160FA6}"/>
          </ac:spMkLst>
        </pc:spChg>
        <pc:spChg chg="del">
          <ac:chgData name="Sidney Seckler" userId="73470fc2d5f88927" providerId="LiveId" clId="{3AC60F35-892B-40B1-B145-BF853C2713F6}" dt="2020-03-26T19:53:22.272" v="951" actId="478"/>
          <ac:spMkLst>
            <pc:docMk/>
            <pc:sldMk cId="2717209782" sldId="550"/>
            <ac:spMk id="45" creationId="{28C6FDB2-7CD1-4EB8-B5AB-D7E65C576DBE}"/>
          </ac:spMkLst>
        </pc:spChg>
        <pc:spChg chg="mod">
          <ac:chgData name="Sidney Seckler" userId="73470fc2d5f88927" providerId="LiveId" clId="{3AC60F35-892B-40B1-B145-BF853C2713F6}" dt="2020-03-26T19:53:26.843" v="952" actId="1076"/>
          <ac:spMkLst>
            <pc:docMk/>
            <pc:sldMk cId="2717209782" sldId="550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3:36.911" v="955" actId="1076"/>
          <ac:spMkLst>
            <pc:docMk/>
            <pc:sldMk cId="2717209782" sldId="550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12.836" v="2138" actId="47"/>
        <pc:sldMkLst>
          <pc:docMk/>
          <pc:sldMk cId="3119219282" sldId="551"/>
        </pc:sldMkLst>
        <pc:spChg chg="add mod">
          <ac:chgData name="Sidney Seckler" userId="73470fc2d5f88927" providerId="LiveId" clId="{3AC60F35-892B-40B1-B145-BF853C2713F6}" dt="2020-03-26T19:55:52.019" v="976" actId="1076"/>
          <ac:spMkLst>
            <pc:docMk/>
            <pc:sldMk cId="3119219282" sldId="551"/>
            <ac:spMk id="2" creationId="{4E623C7F-2B4E-45A7-8D7E-4511A98AA39D}"/>
          </ac:spMkLst>
        </pc:spChg>
        <pc:spChg chg="del">
          <ac:chgData name="Sidney Seckler" userId="73470fc2d5f88927" providerId="LiveId" clId="{3AC60F35-892B-40B1-B145-BF853C2713F6}" dt="2020-03-26T19:54:15.945" v="959" actId="478"/>
          <ac:spMkLst>
            <pc:docMk/>
            <pc:sldMk cId="3119219282" sldId="551"/>
            <ac:spMk id="42" creationId="{7D05F2ED-5770-4BC8-8F5E-6CF9B6160FA6}"/>
          </ac:spMkLst>
        </pc:spChg>
        <pc:spChg chg="add mod">
          <ac:chgData name="Sidney Seckler" userId="73470fc2d5f88927" providerId="LiveId" clId="{3AC60F35-892B-40B1-B145-BF853C2713F6}" dt="2020-03-26T19:56:12.475" v="980" actId="1076"/>
          <ac:spMkLst>
            <pc:docMk/>
            <pc:sldMk cId="3119219282" sldId="551"/>
            <ac:spMk id="43" creationId="{2106A8B7-FBDC-4EC5-A31F-531AD2424FA2}"/>
          </ac:spMkLst>
        </pc:spChg>
        <pc:spChg chg="add del mod">
          <ac:chgData name="Sidney Seckler" userId="73470fc2d5f88927" providerId="LiveId" clId="{3AC60F35-892B-40B1-B145-BF853C2713F6}" dt="2020-03-26T19:55:04.180" v="968" actId="478"/>
          <ac:spMkLst>
            <pc:docMk/>
            <pc:sldMk cId="3119219282" sldId="551"/>
            <ac:spMk id="44" creationId="{25029417-F8B5-44E7-A788-ABF992A4637C}"/>
          </ac:spMkLst>
        </pc:spChg>
        <pc:spChg chg="del">
          <ac:chgData name="Sidney Seckler" userId="73470fc2d5f88927" providerId="LiveId" clId="{3AC60F35-892B-40B1-B145-BF853C2713F6}" dt="2020-03-26T19:54:13.945" v="958" actId="478"/>
          <ac:spMkLst>
            <pc:docMk/>
            <pc:sldMk cId="3119219282" sldId="551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6:09.787" v="979" actId="1076"/>
          <ac:spMkLst>
            <pc:docMk/>
            <pc:sldMk cId="3119219282" sldId="551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23.050" v="2139" actId="47"/>
        <pc:sldMkLst>
          <pc:docMk/>
          <pc:sldMk cId="648053408" sldId="552"/>
        </pc:sldMkLst>
        <pc:spChg chg="mod">
          <ac:chgData name="Sidney Seckler" userId="73470fc2d5f88927" providerId="LiveId" clId="{3AC60F35-892B-40B1-B145-BF853C2713F6}" dt="2020-03-26T19:57:03.864" v="987" actId="1076"/>
          <ac:spMkLst>
            <pc:docMk/>
            <pc:sldMk cId="648053408" sldId="552"/>
            <ac:spMk id="2" creationId="{4E623C7F-2B4E-45A7-8D7E-4511A98AA39D}"/>
          </ac:spMkLst>
        </pc:spChg>
        <pc:spChg chg="add mod">
          <ac:chgData name="Sidney Seckler" userId="73470fc2d5f88927" providerId="LiveId" clId="{3AC60F35-892B-40B1-B145-BF853C2713F6}" dt="2020-03-26T19:58:31.026" v="1033" actId="1076"/>
          <ac:spMkLst>
            <pc:docMk/>
            <pc:sldMk cId="648053408" sldId="552"/>
            <ac:spMk id="42" creationId="{67A0C45F-B347-47F9-92C5-A25A0F97C71A}"/>
          </ac:spMkLst>
        </pc:spChg>
        <pc:spChg chg="del">
          <ac:chgData name="Sidney Seckler" userId="73470fc2d5f88927" providerId="LiveId" clId="{3AC60F35-892B-40B1-B145-BF853C2713F6}" dt="2020-03-26T19:56:43.237" v="982" actId="478"/>
          <ac:spMkLst>
            <pc:docMk/>
            <pc:sldMk cId="648053408" sldId="552"/>
            <ac:spMk id="43" creationId="{2106A8B7-FBDC-4EC5-A31F-531AD2424FA2}"/>
          </ac:spMkLst>
        </pc:spChg>
        <pc:spChg chg="add mod">
          <ac:chgData name="Sidney Seckler" userId="73470fc2d5f88927" providerId="LiveId" clId="{3AC60F35-892B-40B1-B145-BF853C2713F6}" dt="2020-03-26T19:58:10.849" v="1031" actId="1076"/>
          <ac:spMkLst>
            <pc:docMk/>
            <pc:sldMk cId="648053408" sldId="552"/>
            <ac:spMk id="44" creationId="{7ADEB9A6-814F-42DD-92F6-5DFC60AFB03E}"/>
          </ac:spMkLst>
        </pc:spChg>
        <pc:spChg chg="mod">
          <ac:chgData name="Sidney Seckler" userId="73470fc2d5f88927" providerId="LiveId" clId="{3AC60F35-892B-40B1-B145-BF853C2713F6}" dt="2020-03-26T19:57:01.911" v="986" actId="1076"/>
          <ac:spMkLst>
            <pc:docMk/>
            <pc:sldMk cId="648053408" sldId="552"/>
            <ac:spMk id="49" creationId="{F33207FB-459B-4F2B-BAAD-67C3C8BE4C2C}"/>
          </ac:spMkLst>
        </pc:spChg>
        <pc:cxnChg chg="add mod">
          <ac:chgData name="Sidney Seckler" userId="73470fc2d5f88927" providerId="LiveId" clId="{3AC60F35-892B-40B1-B145-BF853C2713F6}" dt="2020-03-26T19:58:31.026" v="1033" actId="1076"/>
          <ac:cxnSpMkLst>
            <pc:docMk/>
            <pc:sldMk cId="648053408" sldId="552"/>
            <ac:cxnSpMk id="4" creationId="{E29217F3-DFE5-41BB-AF02-B95C8C96AB6A}"/>
          </ac:cxnSpMkLst>
        </pc:cxnChg>
      </pc:sldChg>
      <pc:sldChg chg="addSp delSp modSp add mod">
        <pc:chgData name="Sidney Seckler" userId="73470fc2d5f88927" providerId="LiveId" clId="{3AC60F35-892B-40B1-B145-BF853C2713F6}" dt="2020-03-26T20:13:33.380" v="1192" actId="1076"/>
        <pc:sldMkLst>
          <pc:docMk/>
          <pc:sldMk cId="2522888407" sldId="553"/>
        </pc:sldMkLst>
        <pc:spChg chg="add mod">
          <ac:chgData name="Sidney Seckler" userId="73470fc2d5f88927" providerId="LiveId" clId="{3AC60F35-892B-40B1-B145-BF853C2713F6}" dt="2020-03-26T20:13:01.816" v="1182" actId="1076"/>
          <ac:spMkLst>
            <pc:docMk/>
            <pc:sldMk cId="2522888407" sldId="553"/>
            <ac:spMk id="2" creationId="{F69FF308-82B1-47C2-8671-005255B38C88}"/>
          </ac:spMkLst>
        </pc:spChg>
        <pc:spChg chg="del">
          <ac:chgData name="Sidney Seckler" userId="73470fc2d5f88927" providerId="LiveId" clId="{3AC60F35-892B-40B1-B145-BF853C2713F6}" dt="2020-03-26T20:10:54.895" v="1164" actId="478"/>
          <ac:spMkLst>
            <pc:docMk/>
            <pc:sldMk cId="2522888407" sldId="553"/>
            <ac:spMk id="174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46.535" v="1162" actId="478"/>
          <ac:spMkLst>
            <pc:docMk/>
            <pc:sldMk cId="2522888407" sldId="553"/>
            <ac:spMk id="17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1.614" v="1175" actId="1076"/>
          <ac:spMkLst>
            <pc:docMk/>
            <pc:sldMk cId="2522888407" sldId="553"/>
            <ac:spMk id="1741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8.088" v="1177" actId="1076"/>
          <ac:spMkLst>
            <pc:docMk/>
            <pc:sldMk cId="2522888407" sldId="553"/>
            <ac:spMk id="174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0.082" v="1163" actId="478"/>
          <ac:spMkLst>
            <pc:docMk/>
            <pc:sldMk cId="2522888407" sldId="553"/>
            <ac:spMk id="174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8.675" v="1165" actId="478"/>
          <ac:spMkLst>
            <pc:docMk/>
            <pc:sldMk cId="2522888407" sldId="55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05.959" v="1183" actId="1076"/>
          <ac:spMkLst>
            <pc:docMk/>
            <pc:sldMk cId="2522888407" sldId="55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33.380" v="1192" actId="1076"/>
          <ac:spMkLst>
            <pc:docMk/>
            <pc:sldMk cId="2522888407" sldId="553"/>
            <ac:spMk id="21506" creationId="{00000000-0000-0000-0000-000000000000}"/>
          </ac:spMkLst>
        </pc:spChg>
      </pc:sldChg>
      <pc:sldChg chg="modSp add del mod">
        <pc:chgData name="Sidney Seckler" userId="73470fc2d5f88927" providerId="LiveId" clId="{3AC60F35-892B-40B1-B145-BF853C2713F6}" dt="2020-04-22T14:23:09.475" v="2208" actId="255"/>
        <pc:sldMkLst>
          <pc:docMk/>
          <pc:sldMk cId="191925196" sldId="554"/>
        </pc:sldMkLst>
        <pc:spChg chg="mod">
          <ac:chgData name="Sidney Seckler" userId="73470fc2d5f88927" providerId="LiveId" clId="{3AC60F35-892B-40B1-B145-BF853C2713F6}" dt="2020-04-22T14:23:09.475" v="2208" actId="255"/>
          <ac:spMkLst>
            <pc:docMk/>
            <pc:sldMk cId="191925196" sldId="554"/>
            <ac:spMk id="145412" creationId="{00000000-0000-0000-0000-000000000000}"/>
          </ac:spMkLst>
        </pc:spChg>
      </pc:sldChg>
      <pc:sldChg chg="add">
        <pc:chgData name="Sidney Seckler" userId="73470fc2d5f88927" providerId="LiveId" clId="{3AC60F35-892B-40B1-B145-BF853C2713F6}" dt="2020-03-27T11:25:03.210" v="2137"/>
        <pc:sldMkLst>
          <pc:docMk/>
          <pc:sldMk cId="311533245" sldId="555"/>
        </pc:sldMkLst>
      </pc:sldChg>
      <pc:sldChg chg="add del">
        <pc:chgData name="Sidney Seckler" userId="73470fc2d5f88927" providerId="LiveId" clId="{3AC60F35-892B-40B1-B145-BF853C2713F6}" dt="2020-03-26T20:26:56.553" v="1258" actId="47"/>
        <pc:sldMkLst>
          <pc:docMk/>
          <pc:sldMk cId="1469640932" sldId="556"/>
        </pc:sldMkLst>
      </pc:sldChg>
      <pc:sldChg chg="modSp add mod">
        <pc:chgData name="Sidney Seckler" userId="73470fc2d5f88927" providerId="LiveId" clId="{3AC60F35-892B-40B1-B145-BF853C2713F6}" dt="2020-04-22T14:26:43.317" v="2486" actId="1076"/>
        <pc:sldMkLst>
          <pc:docMk/>
          <pc:sldMk cId="3256514242" sldId="557"/>
        </pc:sldMkLst>
        <pc:spChg chg="mod">
          <ac:chgData name="Sidney Seckler" userId="73470fc2d5f88927" providerId="LiveId" clId="{3AC60F35-892B-40B1-B145-BF853C2713F6}" dt="2020-04-22T14:26:43.317" v="2486" actId="1076"/>
          <ac:spMkLst>
            <pc:docMk/>
            <pc:sldMk cId="3256514242" sldId="55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5:20.157" v="2263" actId="27636"/>
          <ac:spMkLst>
            <pc:docMk/>
            <pc:sldMk cId="3256514242" sldId="557"/>
            <ac:spMk id="101378" creationId="{00000000-0000-0000-0000-000000000000}"/>
          </ac:spMkLst>
        </pc:spChg>
      </pc:sldChg>
      <pc:sldMasterChg chg="delSldLayout">
        <pc:chgData name="Sidney Seckler" userId="73470fc2d5f88927" providerId="LiveId" clId="{3AC60F35-892B-40B1-B145-BF853C2713F6}" dt="2020-03-26T20:27:24.299" v="127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3AC60F35-892B-40B1-B145-BF853C2713F6}" dt="2020-03-26T19:12:54.834" v="591" actId="47"/>
          <pc:sldLayoutMkLst>
            <pc:docMk/>
            <pc:sldMasterMk cId="2813308476" sldId="2147483662"/>
            <pc:sldLayoutMk cId="3410088821" sldId="2147483674"/>
          </pc:sldLayoutMkLst>
        </pc:sldLayoutChg>
        <pc:sldLayoutChg chg="del">
          <pc:chgData name="Sidney Seckler" userId="73470fc2d5f88927" providerId="LiveId" clId="{3AC60F35-892B-40B1-B145-BF853C2713F6}" dt="2020-03-26T20:27:24.299" v="1273" actId="47"/>
          <pc:sldLayoutMkLst>
            <pc:docMk/>
            <pc:sldMasterMk cId="2813308476" sldId="2147483662"/>
            <pc:sldLayoutMk cId="455753020" sldId="2147483675"/>
          </pc:sldLayoutMkLst>
        </pc:sldLayoutChg>
      </pc:sldMasterChg>
    </pc:docChg>
  </pc:docChgLst>
  <pc:docChgLst>
    <pc:chgData name="Sidney Seckler" userId="73470fc2d5f88927" providerId="LiveId" clId="{4EDD40FB-CCEF-4E3E-BF76-FC419F9696B5}"/>
    <pc:docChg chg="undo custSel mod addSld delSld modSld sldOrd">
      <pc:chgData name="Sidney Seckler" userId="73470fc2d5f88927" providerId="LiveId" clId="{4EDD40FB-CCEF-4E3E-BF76-FC419F9696B5}" dt="2020-06-09T00:44:39.716" v="4568" actId="20577"/>
      <pc:docMkLst>
        <pc:docMk/>
      </pc:docMkLst>
      <pc:sldChg chg="modSp mod">
        <pc:chgData name="Sidney Seckler" userId="73470fc2d5f88927" providerId="LiveId" clId="{4EDD40FB-CCEF-4E3E-BF76-FC419F9696B5}" dt="2020-06-08T12:15:53.752" v="151" actId="1076"/>
        <pc:sldMkLst>
          <pc:docMk/>
          <pc:sldMk cId="0" sldId="257"/>
        </pc:sldMkLst>
        <pc:spChg chg="mod">
          <ac:chgData name="Sidney Seckler" userId="73470fc2d5f88927" providerId="LiveId" clId="{4EDD40FB-CCEF-4E3E-BF76-FC419F9696B5}" dt="2020-06-08T12:15:53.752" v="151" actId="1076"/>
          <ac:spMkLst>
            <pc:docMk/>
            <pc:sldMk cId="0" sldId="257"/>
            <ac:spMk id="3074" creationId="{00000000-0000-0000-0000-000000000000}"/>
          </ac:spMkLst>
        </pc:spChg>
      </pc:sldChg>
      <pc:sldChg chg="delSp modSp add del mod">
        <pc:chgData name="Sidney Seckler" userId="73470fc2d5f88927" providerId="LiveId" clId="{4EDD40FB-CCEF-4E3E-BF76-FC419F9696B5}" dt="2020-06-08T18:51:44.439" v="1337" actId="47"/>
        <pc:sldMkLst>
          <pc:docMk/>
          <pc:sldMk cId="3108599126" sldId="260"/>
        </pc:sldMkLst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2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3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4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5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6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7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11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20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27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29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32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33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35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36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40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41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4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48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49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50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53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54" creationId="{00000000-0000-0000-0000-000000000000}"/>
          </ac:spMkLst>
        </pc:spChg>
        <pc:spChg chg="mod topLvl">
          <ac:chgData name="Sidney Seckler" userId="73470fc2d5f88927" providerId="LiveId" clId="{4EDD40FB-CCEF-4E3E-BF76-FC419F9696B5}" dt="2020-06-08T18:51:23.971" v="1336" actId="3062"/>
          <ac:spMkLst>
            <pc:docMk/>
            <pc:sldMk cId="3108599126" sldId="260"/>
            <ac:spMk id="60" creationId="{00000000-0000-0000-0000-000000000000}"/>
          </ac:spMkLst>
        </pc:spChg>
        <pc:grpChg chg="del mod">
          <ac:chgData name="Sidney Seckler" userId="73470fc2d5f88927" providerId="LiveId" clId="{4EDD40FB-CCEF-4E3E-BF76-FC419F9696B5}" dt="2020-06-08T18:51:11.861" v="1334" actId="165"/>
          <ac:grpSpMkLst>
            <pc:docMk/>
            <pc:sldMk cId="3108599126" sldId="260"/>
            <ac:grpSpMk id="25" creationId="{00000000-0000-0000-0000-000000000000}"/>
          </ac:grpSpMkLst>
        </pc:grpChg>
        <pc:grpChg chg="mod topLvl">
          <ac:chgData name="Sidney Seckler" userId="73470fc2d5f88927" providerId="LiveId" clId="{4EDD40FB-CCEF-4E3E-BF76-FC419F9696B5}" dt="2020-06-08T18:51:11.861" v="1334" actId="165"/>
          <ac:grpSpMkLst>
            <pc:docMk/>
            <pc:sldMk cId="3108599126" sldId="260"/>
            <ac:grpSpMk id="38" creationId="{00000000-0000-0000-0000-000000000000}"/>
          </ac:grpSpMkLst>
        </pc:grp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8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10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12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14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19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22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30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31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34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37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42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45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46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51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52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57" creationId="{00000000-0000-0000-0000-000000000000}"/>
          </ac:cxnSpMkLst>
        </pc:cxnChg>
        <pc:cxnChg chg="mod topLvl">
          <ac:chgData name="Sidney Seckler" userId="73470fc2d5f88927" providerId="LiveId" clId="{4EDD40FB-CCEF-4E3E-BF76-FC419F9696B5}" dt="2020-06-08T18:51:11.861" v="1334" actId="165"/>
          <ac:cxnSpMkLst>
            <pc:docMk/>
            <pc:sldMk cId="3108599126" sldId="260"/>
            <ac:cxnSpMk id="63" creationId="{00000000-0000-0000-0000-000000000000}"/>
          </ac:cxnSpMkLst>
        </pc:cxnChg>
      </pc:sldChg>
      <pc:sldChg chg="addSp delSp modSp add mod">
        <pc:chgData name="Sidney Seckler" userId="73470fc2d5f88927" providerId="LiveId" clId="{4EDD40FB-CCEF-4E3E-BF76-FC419F9696B5}" dt="2020-06-08T13:16:36.203" v="999" actId="1076"/>
        <pc:sldMkLst>
          <pc:docMk/>
          <pc:sldMk cId="2918794442" sldId="265"/>
        </pc:sldMkLst>
        <pc:spChg chg="add del mod">
          <ac:chgData name="Sidney Seckler" userId="73470fc2d5f88927" providerId="LiveId" clId="{4EDD40FB-CCEF-4E3E-BF76-FC419F9696B5}" dt="2020-06-08T13:14:19.155" v="970" actId="478"/>
          <ac:spMkLst>
            <pc:docMk/>
            <pc:sldMk cId="2918794442" sldId="265"/>
            <ac:spMk id="3" creationId="{9D9D2D42-4F99-465A-BA5F-51564DDF505A}"/>
          </ac:spMkLst>
        </pc:spChg>
        <pc:spChg chg="del mod">
          <ac:chgData name="Sidney Seckler" userId="73470fc2d5f88927" providerId="LiveId" clId="{4EDD40FB-CCEF-4E3E-BF76-FC419F9696B5}" dt="2020-06-08T13:14:16.893" v="969" actId="478"/>
          <ac:spMkLst>
            <pc:docMk/>
            <pc:sldMk cId="2918794442" sldId="265"/>
            <ac:spMk id="11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14:20.562" v="971"/>
          <ac:spMkLst>
            <pc:docMk/>
            <pc:sldMk cId="2918794442" sldId="265"/>
            <ac:spMk id="12" creationId="{589FBE2F-C7FE-4C61-AB12-917945C04A74}"/>
          </ac:spMkLst>
        </pc:spChg>
        <pc:spChg chg="add mod">
          <ac:chgData name="Sidney Seckler" userId="73470fc2d5f88927" providerId="LiveId" clId="{4EDD40FB-CCEF-4E3E-BF76-FC419F9696B5}" dt="2020-06-08T13:16:00.046" v="988" actId="14100"/>
          <ac:spMkLst>
            <pc:docMk/>
            <pc:sldMk cId="2918794442" sldId="265"/>
            <ac:spMk id="13" creationId="{D0E2AA14-E887-4B85-A361-A02AC7FAF889}"/>
          </ac:spMkLst>
        </pc:spChg>
        <pc:spChg chg="del">
          <ac:chgData name="Sidney Seckler" userId="73470fc2d5f88927" providerId="LiveId" clId="{4EDD40FB-CCEF-4E3E-BF76-FC419F9696B5}" dt="2020-06-08T13:15:04.875" v="982" actId="478"/>
          <ac:spMkLst>
            <pc:docMk/>
            <pc:sldMk cId="2918794442" sldId="265"/>
            <ac:spMk id="58373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16:33.303" v="998" actId="1076"/>
          <ac:spMkLst>
            <pc:docMk/>
            <pc:sldMk cId="2918794442" sldId="265"/>
            <ac:spMk id="58375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16:36.203" v="999" actId="1076"/>
          <ac:spMkLst>
            <pc:docMk/>
            <pc:sldMk cId="2918794442" sldId="265"/>
            <ac:spMk id="58377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13:16:12.986" v="993"/>
          <ac:graphicFrameMkLst>
            <pc:docMk/>
            <pc:sldMk cId="2918794442" sldId="26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3:16:17.589" v="995"/>
          <ac:graphicFrameMkLst>
            <pc:docMk/>
            <pc:sldMk cId="2918794442" sldId="265"/>
            <ac:graphicFrameMk id="6" creationId="{00000000-0000-0000-0000-000000000000}"/>
          </ac:graphicFrameMkLst>
        </pc:graphicFrameChg>
        <pc:picChg chg="mod">
          <ac:chgData name="Sidney Seckler" userId="73470fc2d5f88927" providerId="LiveId" clId="{4EDD40FB-CCEF-4E3E-BF76-FC419F9696B5}" dt="2020-06-08T13:16:04.516" v="989" actId="1076"/>
          <ac:picMkLst>
            <pc:docMk/>
            <pc:sldMk cId="2918794442" sldId="265"/>
            <ac:picMk id="58370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3:19:30.906" v="1033" actId="1076"/>
        <pc:sldMkLst>
          <pc:docMk/>
          <pc:sldMk cId="4217638356" sldId="266"/>
        </pc:sldMkLst>
        <pc:spChg chg="add del mod">
          <ac:chgData name="Sidney Seckler" userId="73470fc2d5f88927" providerId="LiveId" clId="{4EDD40FB-CCEF-4E3E-BF76-FC419F9696B5}" dt="2020-06-08T13:14:29.167" v="973" actId="478"/>
          <ac:spMkLst>
            <pc:docMk/>
            <pc:sldMk cId="4217638356" sldId="266"/>
            <ac:spMk id="3" creationId="{F30FA95A-13A3-4A5D-8F39-E5D49EF681D1}"/>
          </ac:spMkLst>
        </pc:spChg>
        <pc:spChg chg="add mod">
          <ac:chgData name="Sidney Seckler" userId="73470fc2d5f88927" providerId="LiveId" clId="{4EDD40FB-CCEF-4E3E-BF76-FC419F9696B5}" dt="2020-06-08T13:19:22.210" v="1031" actId="14100"/>
          <ac:spMkLst>
            <pc:docMk/>
            <pc:sldMk cId="4217638356" sldId="266"/>
            <ac:spMk id="8" creationId="{8805E67D-CFB4-4577-AA8F-42DF5833275B}"/>
          </ac:spMkLst>
        </pc:spChg>
        <pc:spChg chg="del mod">
          <ac:chgData name="Sidney Seckler" userId="73470fc2d5f88927" providerId="LiveId" clId="{4EDD40FB-CCEF-4E3E-BF76-FC419F9696B5}" dt="2020-06-08T13:14:26.283" v="972" actId="478"/>
          <ac:spMkLst>
            <pc:docMk/>
            <pc:sldMk cId="4217638356" sldId="266"/>
            <ac:spMk id="14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14:30.561" v="974"/>
          <ac:spMkLst>
            <pc:docMk/>
            <pc:sldMk cId="4217638356" sldId="266"/>
            <ac:spMk id="15" creationId="{DF21AEFE-9C3B-435F-9837-8344656CC08F}"/>
          </ac:spMkLst>
        </pc:spChg>
        <pc:spChg chg="add mod">
          <ac:chgData name="Sidney Seckler" userId="73470fc2d5f88927" providerId="LiveId" clId="{4EDD40FB-CCEF-4E3E-BF76-FC419F9696B5}" dt="2020-06-08T13:17:18.093" v="1006" actId="1076"/>
          <ac:spMkLst>
            <pc:docMk/>
            <pc:sldMk cId="4217638356" sldId="266"/>
            <ac:spMk id="16" creationId="{D96FD333-16BB-4810-8237-A313172DA245}"/>
          </ac:spMkLst>
        </pc:spChg>
        <pc:spChg chg="mod">
          <ac:chgData name="Sidney Seckler" userId="73470fc2d5f88927" providerId="LiveId" clId="{4EDD40FB-CCEF-4E3E-BF76-FC419F9696B5}" dt="2020-06-08T13:19:19.062" v="1030" actId="1076"/>
          <ac:spMkLst>
            <pc:docMk/>
            <pc:sldMk cId="4217638356" sldId="266"/>
            <ac:spMk id="59403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18:58.938" v="1024" actId="1076"/>
          <ac:spMkLst>
            <pc:docMk/>
            <pc:sldMk cId="4217638356" sldId="266"/>
            <ac:spMk id="5940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3:19:30.906" v="1033" actId="1076"/>
          <ac:spMkLst>
            <pc:docMk/>
            <pc:sldMk cId="4217638356" sldId="266"/>
            <ac:spMk id="59406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13:17:47.157" v="1009"/>
          <ac:graphicFrameMkLst>
            <pc:docMk/>
            <pc:sldMk cId="4217638356" sldId="266"/>
            <ac:graphicFrameMk id="4" creationId="{00000000-0000-0000-0000-000000000000}"/>
          </ac:graphicFrameMkLst>
        </pc:graphicFrameChg>
        <pc:graphicFrameChg chg="del">
          <ac:chgData name="Sidney Seckler" userId="73470fc2d5f88927" providerId="LiveId" clId="{4EDD40FB-CCEF-4E3E-BF76-FC419F9696B5}" dt="2020-06-08T13:17:05.125" v="1004" actId="478"/>
          <ac:graphicFrameMkLst>
            <pc:docMk/>
            <pc:sldMk cId="4217638356" sldId="266"/>
            <ac:graphicFrameMk id="59400" creationId="{00000000-0000-0000-0000-000000000000}"/>
          </ac:graphicFrameMkLst>
        </pc:graphicFrameChg>
        <pc:picChg chg="mod">
          <ac:chgData name="Sidney Seckler" userId="73470fc2d5f88927" providerId="LiveId" clId="{4EDD40FB-CCEF-4E3E-BF76-FC419F9696B5}" dt="2020-06-08T13:17:51.309" v="1011" actId="108"/>
          <ac:picMkLst>
            <pc:docMk/>
            <pc:sldMk cId="4217638356" sldId="266"/>
            <ac:picMk id="59394" creationId="{00000000-0000-0000-0000-000000000000}"/>
          </ac:picMkLst>
        </pc:picChg>
        <pc:cxnChg chg="del mod">
          <ac:chgData name="Sidney Seckler" userId="73470fc2d5f88927" providerId="LiveId" clId="{4EDD40FB-CCEF-4E3E-BF76-FC419F9696B5}" dt="2020-06-08T13:18:54.362" v="1023" actId="478"/>
          <ac:cxnSpMkLst>
            <pc:docMk/>
            <pc:sldMk cId="4217638356" sldId="266"/>
            <ac:cxnSpMk id="59405" creationId="{00000000-0000-0000-0000-000000000000}"/>
          </ac:cxnSpMkLst>
        </pc:cxnChg>
        <pc:cxnChg chg="del mod">
          <ac:chgData name="Sidney Seckler" userId="73470fc2d5f88927" providerId="LiveId" clId="{4EDD40FB-CCEF-4E3E-BF76-FC419F9696B5}" dt="2020-06-08T13:19:25.718" v="1032" actId="478"/>
          <ac:cxnSpMkLst>
            <pc:docMk/>
            <pc:sldMk cId="4217638356" sldId="266"/>
            <ac:cxnSpMk id="59407" creationId="{00000000-0000-0000-0000-000000000000}"/>
          </ac:cxnSpMkLst>
        </pc:cxnChg>
      </pc:sldChg>
      <pc:sldChg chg="addSp delSp modSp add del mod">
        <pc:chgData name="Sidney Seckler" userId="73470fc2d5f88927" providerId="LiveId" clId="{4EDD40FB-CCEF-4E3E-BF76-FC419F9696B5}" dt="2020-06-08T13:21:01.034" v="1070" actId="47"/>
        <pc:sldMkLst>
          <pc:docMk/>
          <pc:sldMk cId="3408080001" sldId="267"/>
        </pc:sldMkLst>
        <pc:spChg chg="add del mod">
          <ac:chgData name="Sidney Seckler" userId="73470fc2d5f88927" providerId="LiveId" clId="{4EDD40FB-CCEF-4E3E-BF76-FC419F9696B5}" dt="2020-06-08T13:14:40.440" v="976" actId="478"/>
          <ac:spMkLst>
            <pc:docMk/>
            <pc:sldMk cId="3408080001" sldId="267"/>
            <ac:spMk id="3" creationId="{0704DC36-73E2-4DDF-B957-51E9ADE909DB}"/>
          </ac:spMkLst>
        </pc:spChg>
        <pc:spChg chg="del mod">
          <ac:chgData name="Sidney Seckler" userId="73470fc2d5f88927" providerId="LiveId" clId="{4EDD40FB-CCEF-4E3E-BF76-FC419F9696B5}" dt="2020-06-08T13:14:37.638" v="975" actId="478"/>
          <ac:spMkLst>
            <pc:docMk/>
            <pc:sldMk cId="3408080001" sldId="267"/>
            <ac:spMk id="14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14:41.889" v="977"/>
          <ac:spMkLst>
            <pc:docMk/>
            <pc:sldMk cId="3408080001" sldId="267"/>
            <ac:spMk id="15" creationId="{3D58EF35-1044-4301-9DB4-A7BC95BBD662}"/>
          </ac:spMkLst>
        </pc:spChg>
      </pc:sldChg>
      <pc:sldChg chg="addSp delSp modSp add mod">
        <pc:chgData name="Sidney Seckler" userId="73470fc2d5f88927" providerId="LiveId" clId="{4EDD40FB-CCEF-4E3E-BF76-FC419F9696B5}" dt="2020-06-08T13:37:11.832" v="1284" actId="1076"/>
        <pc:sldMkLst>
          <pc:docMk/>
          <pc:sldMk cId="1236326705" sldId="268"/>
        </pc:sldMkLst>
        <pc:spChg chg="add del mod">
          <ac:chgData name="Sidney Seckler" userId="73470fc2d5f88927" providerId="LiveId" clId="{4EDD40FB-CCEF-4E3E-BF76-FC419F9696B5}" dt="2020-06-08T13:32:10.640" v="1261" actId="478"/>
          <ac:spMkLst>
            <pc:docMk/>
            <pc:sldMk cId="1236326705" sldId="268"/>
            <ac:spMk id="3" creationId="{20D1CD6E-150D-4717-B6F8-7F0E8D96CFC4}"/>
          </ac:spMkLst>
        </pc:spChg>
        <pc:spChg chg="del mod">
          <ac:chgData name="Sidney Seckler" userId="73470fc2d5f88927" providerId="LiveId" clId="{4EDD40FB-CCEF-4E3E-BF76-FC419F9696B5}" dt="2020-06-08T13:32:06.913" v="1260" actId="478"/>
          <ac:spMkLst>
            <pc:docMk/>
            <pc:sldMk cId="1236326705" sldId="268"/>
            <ac:spMk id="9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2:11.955" v="1262"/>
          <ac:spMkLst>
            <pc:docMk/>
            <pc:sldMk cId="1236326705" sldId="268"/>
            <ac:spMk id="10" creationId="{2EAEAAF2-81D4-4309-AA40-356C79C15273}"/>
          </ac:spMkLst>
        </pc:spChg>
        <pc:picChg chg="mod">
          <ac:chgData name="Sidney Seckler" userId="73470fc2d5f88927" providerId="LiveId" clId="{4EDD40FB-CCEF-4E3E-BF76-FC419F9696B5}" dt="2020-06-08T13:37:11.832" v="1284" actId="1076"/>
          <ac:picMkLst>
            <pc:docMk/>
            <pc:sldMk cId="1236326705" sldId="268"/>
            <ac:picMk id="82957" creationId="{00000000-0000-0000-0000-000000000000}"/>
          </ac:picMkLst>
        </pc:picChg>
        <pc:picChg chg="mod">
          <ac:chgData name="Sidney Seckler" userId="73470fc2d5f88927" providerId="LiveId" clId="{4EDD40FB-CCEF-4E3E-BF76-FC419F9696B5}" dt="2020-06-08T13:37:10.094" v="1283" actId="1076"/>
          <ac:picMkLst>
            <pc:docMk/>
            <pc:sldMk cId="1236326705" sldId="268"/>
            <ac:picMk id="82958" creationId="{00000000-0000-0000-0000-000000000000}"/>
          </ac:picMkLst>
        </pc:picChg>
      </pc:sldChg>
      <pc:sldChg chg="add">
        <pc:chgData name="Sidney Seckler" userId="73470fc2d5f88927" providerId="LiveId" clId="{4EDD40FB-CCEF-4E3E-BF76-FC419F9696B5}" dt="2020-06-08T12:29:33.003" v="278"/>
        <pc:sldMkLst>
          <pc:docMk/>
          <pc:sldMk cId="0" sldId="269"/>
        </pc:sldMkLst>
      </pc:sldChg>
      <pc:sldChg chg="addSp delSp modSp add mod">
        <pc:chgData name="Sidney Seckler" userId="73470fc2d5f88927" providerId="LiveId" clId="{4EDD40FB-CCEF-4E3E-BF76-FC419F9696B5}" dt="2020-06-08T13:37:56.360" v="1298" actId="1076"/>
        <pc:sldMkLst>
          <pc:docMk/>
          <pc:sldMk cId="1783974947" sldId="270"/>
        </pc:sldMkLst>
        <pc:spChg chg="add del mod">
          <ac:chgData name="Sidney Seckler" userId="73470fc2d5f88927" providerId="LiveId" clId="{4EDD40FB-CCEF-4E3E-BF76-FC419F9696B5}" dt="2020-06-08T13:32:30.534" v="1267" actId="478"/>
          <ac:spMkLst>
            <pc:docMk/>
            <pc:sldMk cId="1783974947" sldId="270"/>
            <ac:spMk id="3" creationId="{01ECD153-FD77-49B5-A97A-38A2CD1CD45A}"/>
          </ac:spMkLst>
        </pc:spChg>
        <pc:spChg chg="del mod">
          <ac:chgData name="Sidney Seckler" userId="73470fc2d5f88927" providerId="LiveId" clId="{4EDD40FB-CCEF-4E3E-BF76-FC419F9696B5}" dt="2020-06-08T13:32:27.955" v="1266" actId="478"/>
          <ac:spMkLst>
            <pc:docMk/>
            <pc:sldMk cId="1783974947" sldId="270"/>
            <ac:spMk id="12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2:31.643" v="1268"/>
          <ac:spMkLst>
            <pc:docMk/>
            <pc:sldMk cId="1783974947" sldId="270"/>
            <ac:spMk id="13" creationId="{9F565545-138D-4A99-9034-172030CCE48E}"/>
          </ac:spMkLst>
        </pc:spChg>
        <pc:spChg chg="add mod">
          <ac:chgData name="Sidney Seckler" userId="73470fc2d5f88927" providerId="LiveId" clId="{4EDD40FB-CCEF-4E3E-BF76-FC419F9696B5}" dt="2020-06-08T13:37:42.375" v="1295" actId="14100"/>
          <ac:spMkLst>
            <pc:docMk/>
            <pc:sldMk cId="1783974947" sldId="270"/>
            <ac:spMk id="85000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7:56.360" v="1298" actId="1076"/>
          <ac:spMkLst>
            <pc:docMk/>
            <pc:sldMk cId="1783974947" sldId="270"/>
            <ac:spMk id="85002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13:37:30.454" v="1291"/>
          <ac:graphicFrameMkLst>
            <pc:docMk/>
            <pc:sldMk cId="1783974947" sldId="27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3:37:33.364" v="1293"/>
          <ac:graphicFrameMkLst>
            <pc:docMk/>
            <pc:sldMk cId="1783974947" sldId="270"/>
            <ac:graphicFrameMk id="6" creationId="{00000000-0000-0000-0000-000000000000}"/>
          </ac:graphicFrameMkLst>
        </pc:graphicFrameChg>
        <pc:picChg chg="mod">
          <ac:chgData name="Sidney Seckler" userId="73470fc2d5f88927" providerId="LiveId" clId="{4EDD40FB-CCEF-4E3E-BF76-FC419F9696B5}" dt="2020-06-08T13:37:26.588" v="1289" actId="1076"/>
          <ac:picMkLst>
            <pc:docMk/>
            <pc:sldMk cId="1783974947" sldId="270"/>
            <ac:picMk id="84998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3:39:17.219" v="1311" actId="255"/>
        <pc:sldMkLst>
          <pc:docMk/>
          <pc:sldMk cId="2035876687" sldId="271"/>
        </pc:sldMkLst>
        <pc:spChg chg="add del mod">
          <ac:chgData name="Sidney Seckler" userId="73470fc2d5f88927" providerId="LiveId" clId="{4EDD40FB-CCEF-4E3E-BF76-FC419F9696B5}" dt="2020-06-08T13:32:40.994" v="1270" actId="478"/>
          <ac:spMkLst>
            <pc:docMk/>
            <pc:sldMk cId="2035876687" sldId="271"/>
            <ac:spMk id="3" creationId="{944483C7-8B65-437D-8AAE-F782723DF621}"/>
          </ac:spMkLst>
        </pc:spChg>
        <pc:spChg chg="add del mod">
          <ac:chgData name="Sidney Seckler" userId="73470fc2d5f88927" providerId="LiveId" clId="{4EDD40FB-CCEF-4E3E-BF76-FC419F9696B5}" dt="2020-06-08T13:38:43.453" v="1300" actId="478"/>
          <ac:spMkLst>
            <pc:docMk/>
            <pc:sldMk cId="2035876687" sldId="271"/>
            <ac:spMk id="5" creationId="{147C6657-8072-45B6-9D7C-0000E26884B8}"/>
          </ac:spMkLst>
        </pc:spChg>
        <pc:spChg chg="del mod">
          <ac:chgData name="Sidney Seckler" userId="73470fc2d5f88927" providerId="LiveId" clId="{4EDD40FB-CCEF-4E3E-BF76-FC419F9696B5}" dt="2020-06-08T13:32:37.750" v="1269" actId="478"/>
          <ac:spMkLst>
            <pc:docMk/>
            <pc:sldMk cId="2035876687" sldId="271"/>
            <ac:spMk id="13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2:42.260" v="1271"/>
          <ac:spMkLst>
            <pc:docMk/>
            <pc:sldMk cId="2035876687" sldId="271"/>
            <ac:spMk id="14" creationId="{CF13E474-E145-428E-8AF3-A53A36AA40E9}"/>
          </ac:spMkLst>
        </pc:spChg>
        <pc:spChg chg="del">
          <ac:chgData name="Sidney Seckler" userId="73470fc2d5f88927" providerId="LiveId" clId="{4EDD40FB-CCEF-4E3E-BF76-FC419F9696B5}" dt="2020-06-08T13:38:40.781" v="1299" actId="478"/>
          <ac:spMkLst>
            <pc:docMk/>
            <pc:sldMk cId="2035876687" sldId="271"/>
            <ac:spMk id="87045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8:57.780" v="1308" actId="14100"/>
          <ac:spMkLst>
            <pc:docMk/>
            <pc:sldMk cId="2035876687" sldId="271"/>
            <ac:spMk id="87047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9:17.219" v="1311" actId="255"/>
          <ac:spMkLst>
            <pc:docMk/>
            <pc:sldMk cId="2035876687" sldId="271"/>
            <ac:spMk id="87049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9:09.898" v="1310" actId="255"/>
          <ac:spMkLst>
            <pc:docMk/>
            <pc:sldMk cId="2035876687" sldId="271"/>
            <ac:spMk id="87051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13:38:47.845" v="1306"/>
          <ac:graphicFrameMkLst>
            <pc:docMk/>
            <pc:sldMk cId="2035876687" sldId="27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3:38:47.845" v="1306"/>
          <ac:graphicFrameMkLst>
            <pc:docMk/>
            <pc:sldMk cId="2035876687" sldId="271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3:38:47.845" v="1306"/>
          <ac:graphicFrameMkLst>
            <pc:docMk/>
            <pc:sldMk cId="2035876687" sldId="271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4EDD40FB-CCEF-4E3E-BF76-FC419F9696B5}" dt="2020-06-08T13:40:00.546" v="1318" actId="1076"/>
        <pc:sldMkLst>
          <pc:docMk/>
          <pc:sldMk cId="2462316998" sldId="272"/>
        </pc:sldMkLst>
        <pc:spChg chg="add del mod">
          <ac:chgData name="Sidney Seckler" userId="73470fc2d5f88927" providerId="LiveId" clId="{4EDD40FB-CCEF-4E3E-BF76-FC419F9696B5}" dt="2020-06-08T13:32:52.937" v="1273" actId="478"/>
          <ac:spMkLst>
            <pc:docMk/>
            <pc:sldMk cId="2462316998" sldId="272"/>
            <ac:spMk id="3" creationId="{0B1EE920-0265-4120-BB1E-3B5959458212}"/>
          </ac:spMkLst>
        </pc:spChg>
        <pc:spChg chg="del mod">
          <ac:chgData name="Sidney Seckler" userId="73470fc2d5f88927" providerId="LiveId" clId="{4EDD40FB-CCEF-4E3E-BF76-FC419F9696B5}" dt="2020-06-08T13:32:50.249" v="1272" actId="478"/>
          <ac:spMkLst>
            <pc:docMk/>
            <pc:sldMk cId="2462316998" sldId="272"/>
            <ac:spMk id="10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2:53.968" v="1274"/>
          <ac:spMkLst>
            <pc:docMk/>
            <pc:sldMk cId="2462316998" sldId="272"/>
            <ac:spMk id="11" creationId="{6A5E0061-F001-407A-9AA0-73FC99D406C6}"/>
          </ac:spMkLst>
        </pc:spChg>
        <pc:spChg chg="add mod">
          <ac:chgData name="Sidney Seckler" userId="73470fc2d5f88927" providerId="LiveId" clId="{4EDD40FB-CCEF-4E3E-BF76-FC419F9696B5}" dt="2020-06-08T13:39:38.670" v="1313" actId="14100"/>
          <ac:spMkLst>
            <pc:docMk/>
            <pc:sldMk cId="2462316998" sldId="272"/>
            <ac:spMk id="86027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9:53.830" v="1317" actId="1076"/>
          <ac:spMkLst>
            <pc:docMk/>
            <pc:sldMk cId="2462316998" sldId="272"/>
            <ac:spMk id="86028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13:38:47.845" v="1306"/>
          <ac:graphicFrameMkLst>
            <pc:docMk/>
            <pc:sldMk cId="2462316998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3:38:47.845" v="1306"/>
          <ac:graphicFrameMkLst>
            <pc:docMk/>
            <pc:sldMk cId="2462316998" sldId="272"/>
            <ac:graphicFrameMk id="6" creationId="{00000000-0000-0000-0000-000000000000}"/>
          </ac:graphicFrameMkLst>
        </pc:graphicFrameChg>
        <pc:picChg chg="mod">
          <ac:chgData name="Sidney Seckler" userId="73470fc2d5f88927" providerId="LiveId" clId="{4EDD40FB-CCEF-4E3E-BF76-FC419F9696B5}" dt="2020-06-08T13:40:00.546" v="1318" actId="1076"/>
          <ac:picMkLst>
            <pc:docMk/>
            <pc:sldMk cId="2462316998" sldId="272"/>
            <ac:picMk id="86022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3:40:14.221" v="1321" actId="1076"/>
        <pc:sldMkLst>
          <pc:docMk/>
          <pc:sldMk cId="2774318079" sldId="273"/>
        </pc:sldMkLst>
        <pc:spChg chg="add del mod">
          <ac:chgData name="Sidney Seckler" userId="73470fc2d5f88927" providerId="LiveId" clId="{4EDD40FB-CCEF-4E3E-BF76-FC419F9696B5}" dt="2020-06-08T13:33:01.932" v="1276" actId="478"/>
          <ac:spMkLst>
            <pc:docMk/>
            <pc:sldMk cId="2774318079" sldId="273"/>
            <ac:spMk id="4" creationId="{8FFA5E98-A9FB-4D71-A1F7-A55321017389}"/>
          </ac:spMkLst>
        </pc:spChg>
        <pc:spChg chg="del mod">
          <ac:chgData name="Sidney Seckler" userId="73470fc2d5f88927" providerId="LiveId" clId="{4EDD40FB-CCEF-4E3E-BF76-FC419F9696B5}" dt="2020-06-08T13:32:59.563" v="1275" actId="478"/>
          <ac:spMkLst>
            <pc:docMk/>
            <pc:sldMk cId="2774318079" sldId="273"/>
            <ac:spMk id="7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3:02.965" v="1277"/>
          <ac:spMkLst>
            <pc:docMk/>
            <pc:sldMk cId="2774318079" sldId="273"/>
            <ac:spMk id="8" creationId="{F0146063-AA82-4019-9037-2BAB7C8DA3FE}"/>
          </ac:spMkLst>
        </pc:spChg>
        <pc:graphicFrameChg chg="mod">
          <ac:chgData name="Sidney Seckler" userId="73470fc2d5f88927" providerId="LiveId" clId="{4EDD40FB-CCEF-4E3E-BF76-FC419F9696B5}" dt="2020-06-08T13:40:14.221" v="1321" actId="1076"/>
          <ac:graphicFrameMkLst>
            <pc:docMk/>
            <pc:sldMk cId="2774318079" sldId="273"/>
            <ac:graphicFrameMk id="3" creationId="{00000000-0000-0000-0000-000000000000}"/>
          </ac:graphicFrameMkLst>
        </pc:graphicFrameChg>
      </pc:sldChg>
      <pc:sldChg chg="addSp modSp add">
        <pc:chgData name="Sidney Seckler" userId="73470fc2d5f88927" providerId="LiveId" clId="{4EDD40FB-CCEF-4E3E-BF76-FC419F9696B5}" dt="2020-06-08T12:30:29.260" v="280"/>
        <pc:sldMkLst>
          <pc:docMk/>
          <pc:sldMk cId="0" sldId="274"/>
        </pc:sldMkLst>
        <pc:spChg chg="add mod">
          <ac:chgData name="Sidney Seckler" userId="73470fc2d5f88927" providerId="LiveId" clId="{4EDD40FB-CCEF-4E3E-BF76-FC419F9696B5}" dt="2020-06-08T12:30:29.260" v="280"/>
          <ac:spMkLst>
            <pc:docMk/>
            <pc:sldMk cId="0" sldId="274"/>
            <ac:spMk id="25" creationId="{FB4405B8-38D5-4852-BEBF-2543641E47BB}"/>
          </ac:spMkLst>
        </pc:spChg>
      </pc:sldChg>
      <pc:sldChg chg="addSp modSp add mod">
        <pc:chgData name="Sidney Seckler" userId="73470fc2d5f88927" providerId="LiveId" clId="{4EDD40FB-CCEF-4E3E-BF76-FC419F9696B5}" dt="2020-06-08T12:30:37.626" v="282" actId="1076"/>
        <pc:sldMkLst>
          <pc:docMk/>
          <pc:sldMk cId="0" sldId="275"/>
        </pc:sldMkLst>
        <pc:spChg chg="add mod">
          <ac:chgData name="Sidney Seckler" userId="73470fc2d5f88927" providerId="LiveId" clId="{4EDD40FB-CCEF-4E3E-BF76-FC419F9696B5}" dt="2020-06-08T12:30:37.626" v="282" actId="1076"/>
          <ac:spMkLst>
            <pc:docMk/>
            <pc:sldMk cId="0" sldId="275"/>
            <ac:spMk id="27" creationId="{3035478E-9C78-4E41-9B30-C3CC0246BB28}"/>
          </ac:spMkLst>
        </pc:spChg>
      </pc:sldChg>
      <pc:sldChg chg="addSp delSp modSp add mod">
        <pc:chgData name="Sidney Seckler" userId="73470fc2d5f88927" providerId="LiveId" clId="{4EDD40FB-CCEF-4E3E-BF76-FC419F9696B5}" dt="2020-06-08T19:50:30.193" v="2492"/>
        <pc:sldMkLst>
          <pc:docMk/>
          <pc:sldMk cId="2368984125" sldId="296"/>
        </pc:sldMkLst>
        <pc:spChg chg="add del mod">
          <ac:chgData name="Sidney Seckler" userId="73470fc2d5f88927" providerId="LiveId" clId="{4EDD40FB-CCEF-4E3E-BF76-FC419F9696B5}" dt="2020-06-08T19:50:29.037" v="2491" actId="478"/>
          <ac:spMkLst>
            <pc:docMk/>
            <pc:sldMk cId="2368984125" sldId="296"/>
            <ac:spMk id="15" creationId="{1DE0936E-BD29-4BFB-A9DB-ABE78F0653AF}"/>
          </ac:spMkLst>
        </pc:spChg>
        <pc:spChg chg="add mod">
          <ac:chgData name="Sidney Seckler" userId="73470fc2d5f88927" providerId="LiveId" clId="{4EDD40FB-CCEF-4E3E-BF76-FC419F9696B5}" dt="2020-06-08T19:34:55.518" v="2261" actId="1076"/>
          <ac:spMkLst>
            <pc:docMk/>
            <pc:sldMk cId="2368984125" sldId="296"/>
            <ac:spMk id="20" creationId="{63460D66-1538-498B-BB91-2ECD1C7278EA}"/>
          </ac:spMkLst>
        </pc:spChg>
        <pc:spChg chg="add mod">
          <ac:chgData name="Sidney Seckler" userId="73470fc2d5f88927" providerId="LiveId" clId="{4EDD40FB-CCEF-4E3E-BF76-FC419F9696B5}" dt="2020-06-08T19:50:30.193" v="2492"/>
          <ac:spMkLst>
            <pc:docMk/>
            <pc:sldMk cId="2368984125" sldId="296"/>
            <ac:spMk id="27" creationId="{941B2FD2-A77C-4942-925C-A91882359D14}"/>
          </ac:spMkLst>
        </pc:spChg>
        <pc:spChg chg="del mod">
          <ac:chgData name="Sidney Seckler" userId="73470fc2d5f88927" providerId="LiveId" clId="{4EDD40FB-CCEF-4E3E-BF76-FC419F9696B5}" dt="2020-06-08T19:50:25.487" v="2490" actId="478"/>
          <ac:spMkLst>
            <pc:docMk/>
            <pc:sldMk cId="2368984125" sldId="296"/>
            <ac:spMk id="208900" creationId="{00000000-0000-0000-0000-000000000000}"/>
          </ac:spMkLst>
        </pc:spChg>
        <pc:spChg chg="add del mod">
          <ac:chgData name="Sidney Seckler" userId="73470fc2d5f88927" providerId="LiveId" clId="{4EDD40FB-CCEF-4E3E-BF76-FC419F9696B5}" dt="2020-06-08T19:33:10.161" v="2212" actId="478"/>
          <ac:spMkLst>
            <pc:docMk/>
            <pc:sldMk cId="2368984125" sldId="296"/>
            <ac:spMk id="208903" creationId="{00000000-0000-0000-0000-000000000000}"/>
          </ac:spMkLst>
        </pc:spChg>
        <pc:spChg chg="add del mod">
          <ac:chgData name="Sidney Seckler" userId="73470fc2d5f88927" providerId="LiveId" clId="{4EDD40FB-CCEF-4E3E-BF76-FC419F9696B5}" dt="2020-06-08T19:33:52.033" v="2225" actId="478"/>
          <ac:spMkLst>
            <pc:docMk/>
            <pc:sldMk cId="2368984125" sldId="296"/>
            <ac:spMk id="208904" creationId="{00000000-0000-0000-0000-000000000000}"/>
          </ac:spMkLst>
        </pc:spChg>
        <pc:spChg chg="add del mod">
          <ac:chgData name="Sidney Seckler" userId="73470fc2d5f88927" providerId="LiveId" clId="{4EDD40FB-CCEF-4E3E-BF76-FC419F9696B5}" dt="2020-06-08T19:33:56.144" v="2226" actId="478"/>
          <ac:spMkLst>
            <pc:docMk/>
            <pc:sldMk cId="2368984125" sldId="296"/>
            <ac:spMk id="208905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9:34:26.307" v="2252" actId="1076"/>
          <ac:spMkLst>
            <pc:docMk/>
            <pc:sldMk cId="2368984125" sldId="296"/>
            <ac:spMk id="208908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5:19.793" v="2266" actId="207"/>
          <ac:spMkLst>
            <pc:docMk/>
            <pc:sldMk cId="2368984125" sldId="296"/>
            <ac:spMk id="208909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2368984125" sldId="29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2368984125" sldId="29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2368984125" sldId="296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2368984125" sldId="296"/>
            <ac:graphicFrameMk id="8" creationId="{00000000-0000-0000-0000-000000000000}"/>
          </ac:graphicFrameMkLst>
        </pc:graphicFrameChg>
        <pc:picChg chg="mod">
          <ac:chgData name="Sidney Seckler" userId="73470fc2d5f88927" providerId="LiveId" clId="{4EDD40FB-CCEF-4E3E-BF76-FC419F9696B5}" dt="2020-06-08T19:33:31.158" v="2220" actId="1076"/>
          <ac:picMkLst>
            <pc:docMk/>
            <pc:sldMk cId="2368984125" sldId="296"/>
            <ac:picMk id="208902" creationId="{00000000-0000-0000-0000-000000000000}"/>
          </ac:picMkLst>
        </pc:picChg>
        <pc:cxnChg chg="del mod">
          <ac:chgData name="Sidney Seckler" userId="73470fc2d5f88927" providerId="LiveId" clId="{4EDD40FB-CCEF-4E3E-BF76-FC419F9696B5}" dt="2020-06-08T19:34:23.303" v="2251" actId="478"/>
          <ac:cxnSpMkLst>
            <pc:docMk/>
            <pc:sldMk cId="2368984125" sldId="296"/>
            <ac:cxnSpMk id="208906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34:55.518" v="2261" actId="1076"/>
          <ac:cxnSpMkLst>
            <pc:docMk/>
            <pc:sldMk cId="2368984125" sldId="296"/>
            <ac:cxnSpMk id="208907" creationId="{00000000-0000-0000-0000-000000000000}"/>
          </ac:cxnSpMkLst>
        </pc:cxnChg>
      </pc:sldChg>
      <pc:sldChg chg="addSp delSp modSp add mod">
        <pc:chgData name="Sidney Seckler" userId="73470fc2d5f88927" providerId="LiveId" clId="{4EDD40FB-CCEF-4E3E-BF76-FC419F9696B5}" dt="2020-06-08T19:50:18.427" v="2489"/>
        <pc:sldMkLst>
          <pc:docMk/>
          <pc:sldMk cId="1976470112" sldId="297"/>
        </pc:sldMkLst>
        <pc:spChg chg="add del mod">
          <ac:chgData name="Sidney Seckler" userId="73470fc2d5f88927" providerId="LiveId" clId="{4EDD40FB-CCEF-4E3E-BF76-FC419F9696B5}" dt="2020-06-08T19:50:17.286" v="2488" actId="478"/>
          <ac:spMkLst>
            <pc:docMk/>
            <pc:sldMk cId="1976470112" sldId="297"/>
            <ac:spMk id="2" creationId="{736C34DF-A88A-4A51-A5A4-C66B51E12184}"/>
          </ac:spMkLst>
        </pc:spChg>
        <pc:spChg chg="add mod">
          <ac:chgData name="Sidney Seckler" userId="73470fc2d5f88927" providerId="LiveId" clId="{4EDD40FB-CCEF-4E3E-BF76-FC419F9696B5}" dt="2020-06-08T19:50:18.427" v="2489"/>
          <ac:spMkLst>
            <pc:docMk/>
            <pc:sldMk cId="1976470112" sldId="297"/>
            <ac:spMk id="33" creationId="{947AA562-A501-4B24-9247-2B7C2392D44D}"/>
          </ac:spMkLst>
        </pc:spChg>
        <pc:spChg chg="del mod">
          <ac:chgData name="Sidney Seckler" userId="73470fc2d5f88927" providerId="LiveId" clId="{4EDD40FB-CCEF-4E3E-BF76-FC419F9696B5}" dt="2020-06-08T19:50:13.400" v="2487" actId="478"/>
          <ac:spMkLst>
            <pc:docMk/>
            <pc:sldMk cId="1976470112" sldId="297"/>
            <ac:spMk id="20992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3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6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7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8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39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40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42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4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46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47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49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50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6:49.941" v="2280" actId="1076"/>
          <ac:spMkLst>
            <pc:docMk/>
            <pc:sldMk cId="1976470112" sldId="297"/>
            <ac:spMk id="209951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7:14.878" v="2297" actId="6549"/>
          <ac:spMkLst>
            <pc:docMk/>
            <pc:sldMk cId="1976470112" sldId="297"/>
            <ac:spMk id="209952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7:17.675" v="2299" actId="6549"/>
          <ac:spMkLst>
            <pc:docMk/>
            <pc:sldMk cId="1976470112" sldId="297"/>
            <ac:spMk id="209953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7:23.324" v="2303" actId="20577"/>
          <ac:spMkLst>
            <pc:docMk/>
            <pc:sldMk cId="1976470112" sldId="297"/>
            <ac:spMk id="20995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7:25.801" v="2305" actId="6549"/>
          <ac:spMkLst>
            <pc:docMk/>
            <pc:sldMk cId="1976470112" sldId="297"/>
            <ac:spMk id="20995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7:20.238" v="2301" actId="6549"/>
          <ac:spMkLst>
            <pc:docMk/>
            <pc:sldMk cId="1976470112" sldId="297"/>
            <ac:spMk id="209956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37:08.767" v="2295" actId="6549"/>
          <ac:spMkLst>
            <pc:docMk/>
            <pc:sldMk cId="1976470112" sldId="297"/>
            <ac:spMk id="209957" creationId="{00000000-0000-0000-0000-000000000000}"/>
          </ac:spMkLst>
        </pc:spChg>
        <pc:grpChg chg="mod">
          <ac:chgData name="Sidney Seckler" userId="73470fc2d5f88927" providerId="LiveId" clId="{4EDD40FB-CCEF-4E3E-BF76-FC419F9696B5}" dt="2020-06-08T19:36:49.941" v="2280" actId="1076"/>
          <ac:grpSpMkLst>
            <pc:docMk/>
            <pc:sldMk cId="1976470112" sldId="297"/>
            <ac:grpSpMk id="209965" creationId="{00000000-0000-0000-0000-000000000000}"/>
          </ac:grpSpMkLst>
        </pc:grpChg>
        <pc:cxnChg chg="mod">
          <ac:chgData name="Sidney Seckler" userId="73470fc2d5f88927" providerId="LiveId" clId="{4EDD40FB-CCEF-4E3E-BF76-FC419F9696B5}" dt="2020-06-08T19:37:08.767" v="2295" actId="6549"/>
          <ac:cxnSpMkLst>
            <pc:docMk/>
            <pc:sldMk cId="1976470112" sldId="297"/>
            <ac:cxnSpMk id="209958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37:08.767" v="2295" actId="6549"/>
          <ac:cxnSpMkLst>
            <pc:docMk/>
            <pc:sldMk cId="1976470112" sldId="297"/>
            <ac:cxnSpMk id="209959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37:08.767" v="2295" actId="6549"/>
          <ac:cxnSpMkLst>
            <pc:docMk/>
            <pc:sldMk cId="1976470112" sldId="297"/>
            <ac:cxnSpMk id="209960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37:08.767" v="2295" actId="6549"/>
          <ac:cxnSpMkLst>
            <pc:docMk/>
            <pc:sldMk cId="1976470112" sldId="297"/>
            <ac:cxnSpMk id="209961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37:08.767" v="2295" actId="6549"/>
          <ac:cxnSpMkLst>
            <pc:docMk/>
            <pc:sldMk cId="1976470112" sldId="297"/>
            <ac:cxnSpMk id="209962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37:08.767" v="2295" actId="6549"/>
          <ac:cxnSpMkLst>
            <pc:docMk/>
            <pc:sldMk cId="1976470112" sldId="297"/>
            <ac:cxnSpMk id="209963" creationId="{00000000-0000-0000-0000-000000000000}"/>
          </ac:cxnSpMkLst>
        </pc:cxnChg>
      </pc:sldChg>
      <pc:sldChg chg="modSp add del">
        <pc:chgData name="Sidney Seckler" userId="73470fc2d5f88927" providerId="LiveId" clId="{4EDD40FB-CCEF-4E3E-BF76-FC419F9696B5}" dt="2020-06-08T19:38:12.380" v="2313" actId="47"/>
        <pc:sldMkLst>
          <pc:docMk/>
          <pc:sldMk cId="1313273566" sldId="298"/>
        </pc:sldMkLst>
        <pc:spChg chg="mod">
          <ac:chgData name="Sidney Seckler" userId="73470fc2d5f88927" providerId="LiveId" clId="{4EDD40FB-CCEF-4E3E-BF76-FC419F9696B5}" dt="2020-06-08T19:37:39.547" v="2308" actId="1076"/>
          <ac:spMkLst>
            <pc:docMk/>
            <pc:sldMk cId="1313273566" sldId="298"/>
            <ac:spMk id="210947" creationId="{00000000-0000-0000-0000-000000000000}"/>
          </ac:spMkLst>
        </pc:spChg>
      </pc:sldChg>
      <pc:sldChg chg="addSp delSp modSp add mod">
        <pc:chgData name="Sidney Seckler" userId="73470fc2d5f88927" providerId="LiveId" clId="{4EDD40FB-CCEF-4E3E-BF76-FC419F9696B5}" dt="2020-06-08T19:49:56.504" v="2483"/>
        <pc:sldMkLst>
          <pc:docMk/>
          <pc:sldMk cId="3389630184" sldId="299"/>
        </pc:sldMkLst>
        <pc:spChg chg="add del mod">
          <ac:chgData name="Sidney Seckler" userId="73470fc2d5f88927" providerId="LiveId" clId="{4EDD40FB-CCEF-4E3E-BF76-FC419F9696B5}" dt="2020-06-08T19:49:55.307" v="2482" actId="478"/>
          <ac:spMkLst>
            <pc:docMk/>
            <pc:sldMk cId="3389630184" sldId="299"/>
            <ac:spMk id="8" creationId="{DB81FC08-F879-4F8E-9155-2F858AB0D757}"/>
          </ac:spMkLst>
        </pc:spChg>
        <pc:spChg chg="add mod">
          <ac:chgData name="Sidney Seckler" userId="73470fc2d5f88927" providerId="LiveId" clId="{4EDD40FB-CCEF-4E3E-BF76-FC419F9696B5}" dt="2020-06-08T19:49:56.504" v="2483"/>
          <ac:spMkLst>
            <pc:docMk/>
            <pc:sldMk cId="3389630184" sldId="299"/>
            <ac:spMk id="51" creationId="{96E2F422-17B7-477F-B886-9E9CFBC05A98}"/>
          </ac:spMkLst>
        </pc:spChg>
        <pc:spChg chg="del mod">
          <ac:chgData name="Sidney Seckler" userId="73470fc2d5f88927" providerId="LiveId" clId="{4EDD40FB-CCEF-4E3E-BF76-FC419F9696B5}" dt="2020-06-08T19:49:52.692" v="2481" actId="478"/>
          <ac:spMkLst>
            <pc:docMk/>
            <pc:sldMk cId="3389630184" sldId="299"/>
            <ac:spMk id="211971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7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7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76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77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78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79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0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1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2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3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6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7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8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89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90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91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92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93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199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2001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9:43:43.940" v="2430" actId="1076"/>
          <ac:spMkLst>
            <pc:docMk/>
            <pc:sldMk cId="3389630184" sldId="299"/>
            <ac:spMk id="212003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9:43:40.722" v="2429" actId="1076"/>
          <ac:spMkLst>
            <pc:docMk/>
            <pc:sldMk cId="3389630184" sldId="299"/>
            <ac:spMk id="21200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200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2006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2007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2008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1:55.833" v="2407" actId="1076"/>
          <ac:spMkLst>
            <pc:docMk/>
            <pc:sldMk cId="3389630184" sldId="299"/>
            <ac:spMk id="212009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9:43:26.426" v="2426" actId="1076"/>
          <ac:spMkLst>
            <pc:docMk/>
            <pc:sldMk cId="3389630184" sldId="299"/>
            <ac:spMk id="212011" creationId="{00000000-0000-0000-0000-000000000000}"/>
          </ac:spMkLst>
        </pc:spChg>
        <pc:spChg chg="del mod">
          <ac:chgData name="Sidney Seckler" userId="73470fc2d5f88927" providerId="LiveId" clId="{4EDD40FB-CCEF-4E3E-BF76-FC419F9696B5}" dt="2020-06-08T19:39:36.692" v="2352" actId="478"/>
          <ac:spMkLst>
            <pc:docMk/>
            <pc:sldMk cId="3389630184" sldId="299"/>
            <ac:spMk id="212012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4:02.550" v="2433" actId="1076"/>
          <ac:spMkLst>
            <pc:docMk/>
            <pc:sldMk cId="3389630184" sldId="299"/>
            <ac:spMk id="212014" creationId="{00000000-0000-0000-0000-000000000000}"/>
          </ac:spMkLst>
        </pc:spChg>
        <pc:grpChg chg="mod">
          <ac:chgData name="Sidney Seckler" userId="73470fc2d5f88927" providerId="LiveId" clId="{4EDD40FB-CCEF-4E3E-BF76-FC419F9696B5}" dt="2020-06-08T19:41:55.833" v="2407" actId="1076"/>
          <ac:grpSpMkLst>
            <pc:docMk/>
            <pc:sldMk cId="3389630184" sldId="299"/>
            <ac:grpSpMk id="212010" creationId="{00000000-0000-0000-0000-000000000000}"/>
          </ac:grpSpMkLst>
        </pc:grp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3389630184" sldId="29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3389630184" sldId="29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19:32:03.159" v="2204"/>
          <ac:graphicFrameMkLst>
            <pc:docMk/>
            <pc:sldMk cId="3389630184" sldId="299"/>
            <ac:graphicFrameMk id="6" creationId="{00000000-0000-0000-0000-000000000000}"/>
          </ac:graphicFrameMkLst>
        </pc:graphicFrameChg>
        <pc:cxnChg chg="mod">
          <ac:chgData name="Sidney Seckler" userId="73470fc2d5f88927" providerId="LiveId" clId="{4EDD40FB-CCEF-4E3E-BF76-FC419F9696B5}" dt="2020-06-08T19:41:55.833" v="2407" actId="1076"/>
          <ac:cxnSpMkLst>
            <pc:docMk/>
            <pc:sldMk cId="3389630184" sldId="299"/>
            <ac:cxnSpMk id="211995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41:55.833" v="2407" actId="1076"/>
          <ac:cxnSpMkLst>
            <pc:docMk/>
            <pc:sldMk cId="3389630184" sldId="299"/>
            <ac:cxnSpMk id="211996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41:55.833" v="2407" actId="1076"/>
          <ac:cxnSpMkLst>
            <pc:docMk/>
            <pc:sldMk cId="3389630184" sldId="299"/>
            <ac:cxnSpMk id="211997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41:55.833" v="2407" actId="1076"/>
          <ac:cxnSpMkLst>
            <pc:docMk/>
            <pc:sldMk cId="3389630184" sldId="299"/>
            <ac:cxnSpMk id="211998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41:55.833" v="2407" actId="1076"/>
          <ac:cxnSpMkLst>
            <pc:docMk/>
            <pc:sldMk cId="3389630184" sldId="299"/>
            <ac:cxnSpMk id="211999" creationId="{00000000-0000-0000-0000-000000000000}"/>
          </ac:cxnSpMkLst>
        </pc:cxnChg>
        <pc:cxnChg chg="mod">
          <ac:chgData name="Sidney Seckler" userId="73470fc2d5f88927" providerId="LiveId" clId="{4EDD40FB-CCEF-4E3E-BF76-FC419F9696B5}" dt="2020-06-08T19:41:55.833" v="2407" actId="1076"/>
          <ac:cxnSpMkLst>
            <pc:docMk/>
            <pc:sldMk cId="3389630184" sldId="299"/>
            <ac:cxnSpMk id="212000" creationId="{00000000-0000-0000-0000-000000000000}"/>
          </ac:cxnSpMkLst>
        </pc:cxnChg>
        <pc:cxnChg chg="del mod">
          <ac:chgData name="Sidney Seckler" userId="73470fc2d5f88927" providerId="LiveId" clId="{4EDD40FB-CCEF-4E3E-BF76-FC419F9696B5}" dt="2020-06-08T19:39:41.756" v="2354" actId="478"/>
          <ac:cxnSpMkLst>
            <pc:docMk/>
            <pc:sldMk cId="3389630184" sldId="299"/>
            <ac:cxnSpMk id="212013" creationId="{00000000-0000-0000-0000-000000000000}"/>
          </ac:cxnSpMkLst>
        </pc:cxnChg>
      </pc:sldChg>
      <pc:sldChg chg="addSp delSp modSp add mod">
        <pc:chgData name="Sidney Seckler" userId="73470fc2d5f88927" providerId="LiveId" clId="{4EDD40FB-CCEF-4E3E-BF76-FC419F9696B5}" dt="2020-06-08T19:49:46.693" v="2480"/>
        <pc:sldMkLst>
          <pc:docMk/>
          <pc:sldMk cId="3514504708" sldId="300"/>
        </pc:sldMkLst>
        <pc:spChg chg="add del mod">
          <ac:chgData name="Sidney Seckler" userId="73470fc2d5f88927" providerId="LiveId" clId="{4EDD40FB-CCEF-4E3E-BF76-FC419F9696B5}" dt="2020-06-08T19:45:34.458" v="2449" actId="478"/>
          <ac:spMkLst>
            <pc:docMk/>
            <pc:sldMk cId="3514504708" sldId="300"/>
            <ac:spMk id="8" creationId="{4300D3D7-2C47-49B3-8BD2-76B44B85D547}"/>
          </ac:spMkLst>
        </pc:spChg>
        <pc:spChg chg="add del mod">
          <ac:chgData name="Sidney Seckler" userId="73470fc2d5f88927" providerId="LiveId" clId="{4EDD40FB-CCEF-4E3E-BF76-FC419F9696B5}" dt="2020-06-08T19:49:45.511" v="2479" actId="478"/>
          <ac:spMkLst>
            <pc:docMk/>
            <pc:sldMk cId="3514504708" sldId="300"/>
            <ac:spMk id="9" creationId="{095D14FC-8FD8-4AD8-972D-5BBE4F74B102}"/>
          </ac:spMkLst>
        </pc:spChg>
        <pc:spChg chg="add del mod">
          <ac:chgData name="Sidney Seckler" userId="73470fc2d5f88927" providerId="LiveId" clId="{4EDD40FB-CCEF-4E3E-BF76-FC419F9696B5}" dt="2020-06-08T19:49:41.849" v="2478" actId="478"/>
          <ac:spMkLst>
            <pc:docMk/>
            <pc:sldMk cId="3514504708" sldId="300"/>
            <ac:spMk id="49" creationId="{A7648957-7584-4033-AB29-A6D93EAF7CFC}"/>
          </ac:spMkLst>
        </pc:spChg>
        <pc:spChg chg="add mod">
          <ac:chgData name="Sidney Seckler" userId="73470fc2d5f88927" providerId="LiveId" clId="{4EDD40FB-CCEF-4E3E-BF76-FC419F9696B5}" dt="2020-06-08T19:49:46.693" v="2480"/>
          <ac:spMkLst>
            <pc:docMk/>
            <pc:sldMk cId="3514504708" sldId="300"/>
            <ac:spMk id="51" creationId="{F781B95B-F7A5-4A70-A71B-A3B4F1E39B1B}"/>
          </ac:spMkLst>
        </pc:spChg>
        <pc:spChg chg="del mod">
          <ac:chgData name="Sidney Seckler" userId="73470fc2d5f88927" providerId="LiveId" clId="{4EDD40FB-CCEF-4E3E-BF76-FC419F9696B5}" dt="2020-06-08T19:45:32.035" v="2448" actId="478"/>
          <ac:spMkLst>
            <pc:docMk/>
            <pc:sldMk cId="3514504708" sldId="300"/>
            <ac:spMk id="23859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4:21.301" v="2438" actId="1076"/>
          <ac:spMkLst>
            <pc:docMk/>
            <pc:sldMk cId="3514504708" sldId="300"/>
            <ac:spMk id="238630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5:01.440" v="2445" actId="207"/>
          <ac:spMkLst>
            <pc:docMk/>
            <pc:sldMk cId="3514504708" sldId="300"/>
            <ac:spMk id="238631" creationId="{00000000-0000-0000-0000-000000000000}"/>
          </ac:spMkLst>
        </pc:spChg>
        <pc:grpChg chg="del">
          <ac:chgData name="Sidney Seckler" userId="73470fc2d5f88927" providerId="LiveId" clId="{4EDD40FB-CCEF-4E3E-BF76-FC419F9696B5}" dt="2020-06-08T19:44:07.754" v="2434" actId="478"/>
          <ac:grpSpMkLst>
            <pc:docMk/>
            <pc:sldMk cId="3514504708" sldId="300"/>
            <ac:grpSpMk id="238596" creationId="{00000000-0000-0000-0000-000000000000}"/>
          </ac:grpSpMkLst>
        </pc:grpChg>
        <pc:picChg chg="mod">
          <ac:chgData name="Sidney Seckler" userId="73470fc2d5f88927" providerId="LiveId" clId="{4EDD40FB-CCEF-4E3E-BF76-FC419F9696B5}" dt="2020-06-08T19:44:41.892" v="2442" actId="14100"/>
          <ac:picMkLst>
            <pc:docMk/>
            <pc:sldMk cId="3514504708" sldId="300"/>
            <ac:picMk id="238633" creationId="{00000000-0000-0000-0000-000000000000}"/>
          </ac:picMkLst>
        </pc:picChg>
        <pc:cxnChg chg="mod">
          <ac:chgData name="Sidney Seckler" userId="73470fc2d5f88927" providerId="LiveId" clId="{4EDD40FB-CCEF-4E3E-BF76-FC419F9696B5}" dt="2020-06-08T19:45:09.676" v="2446" actId="208"/>
          <ac:cxnSpMkLst>
            <pc:docMk/>
            <pc:sldMk cId="3514504708" sldId="300"/>
            <ac:cxnSpMk id="238632" creationId="{00000000-0000-0000-0000-000000000000}"/>
          </ac:cxnSpMkLst>
        </pc:cxnChg>
      </pc:sldChg>
      <pc:sldChg chg="delSp add del">
        <pc:chgData name="Sidney Seckler" userId="73470fc2d5f88927" providerId="LiveId" clId="{4EDD40FB-CCEF-4E3E-BF76-FC419F9696B5}" dt="2020-06-08T19:46:14.570" v="2454" actId="47"/>
        <pc:sldMkLst>
          <pc:docMk/>
          <pc:sldMk cId="958700630" sldId="301"/>
        </pc:sldMkLst>
        <pc:grpChg chg="del">
          <ac:chgData name="Sidney Seckler" userId="73470fc2d5f88927" providerId="LiveId" clId="{4EDD40FB-CCEF-4E3E-BF76-FC419F9696B5}" dt="2020-06-08T19:46:07.419" v="2452" actId="478"/>
          <ac:grpSpMkLst>
            <pc:docMk/>
            <pc:sldMk cId="958700630" sldId="301"/>
            <ac:grpSpMk id="212998" creationId="{00000000-0000-0000-0000-000000000000}"/>
          </ac:grpSpMkLst>
        </pc:grpChg>
        <pc:picChg chg="del">
          <ac:chgData name="Sidney Seckler" userId="73470fc2d5f88927" providerId="LiveId" clId="{4EDD40FB-CCEF-4E3E-BF76-FC419F9696B5}" dt="2020-06-08T19:46:10.630" v="2453" actId="478"/>
          <ac:picMkLst>
            <pc:docMk/>
            <pc:sldMk cId="958700630" sldId="301"/>
            <ac:picMk id="213036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9:51:01.673" v="2495"/>
        <pc:sldMkLst>
          <pc:docMk/>
          <pc:sldMk cId="1034170751" sldId="302"/>
        </pc:sldMkLst>
        <pc:spChg chg="add del mod">
          <ac:chgData name="Sidney Seckler" userId="73470fc2d5f88927" providerId="LiveId" clId="{4EDD40FB-CCEF-4E3E-BF76-FC419F9696B5}" dt="2020-06-08T19:50:56.473" v="2494" actId="478"/>
          <ac:spMkLst>
            <pc:docMk/>
            <pc:sldMk cId="1034170751" sldId="302"/>
            <ac:spMk id="4" creationId="{14CE9304-AAB9-41F9-8F1E-D29D477A9335}"/>
          </ac:spMkLst>
        </pc:spChg>
        <pc:spChg chg="add mod">
          <ac:chgData name="Sidney Seckler" userId="73470fc2d5f88927" providerId="LiveId" clId="{4EDD40FB-CCEF-4E3E-BF76-FC419F9696B5}" dt="2020-06-08T19:51:01.673" v="2495"/>
          <ac:spMkLst>
            <pc:docMk/>
            <pc:sldMk cId="1034170751" sldId="302"/>
            <ac:spMk id="45" creationId="{D3A192B3-BE04-432B-AF5E-A05C96D78672}"/>
          </ac:spMkLst>
        </pc:spChg>
        <pc:spChg chg="del mod">
          <ac:chgData name="Sidney Seckler" userId="73470fc2d5f88927" providerId="LiveId" clId="{4EDD40FB-CCEF-4E3E-BF76-FC419F9696B5}" dt="2020-06-08T19:50:53.381" v="2493" actId="478"/>
          <ac:spMkLst>
            <pc:docMk/>
            <pc:sldMk cId="1034170751" sldId="302"/>
            <ac:spMk id="234500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9:15.512" v="2474" actId="1076"/>
          <ac:spMkLst>
            <pc:docMk/>
            <pc:sldMk cId="1034170751" sldId="302"/>
            <ac:spMk id="234535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9:49:15.512" v="2474" actId="1076"/>
          <ac:spMkLst>
            <pc:docMk/>
            <pc:sldMk cId="1034170751" sldId="302"/>
            <ac:spMk id="234536" creationId="{00000000-0000-0000-0000-000000000000}"/>
          </ac:spMkLst>
        </pc:spChg>
        <pc:grpChg chg="del">
          <ac:chgData name="Sidney Seckler" userId="73470fc2d5f88927" providerId="LiveId" clId="{4EDD40FB-CCEF-4E3E-BF76-FC419F9696B5}" dt="2020-06-08T19:48:39.223" v="2469" actId="478"/>
          <ac:grpSpMkLst>
            <pc:docMk/>
            <pc:sldMk cId="1034170751" sldId="302"/>
            <ac:grpSpMk id="234501" creationId="{00000000-0000-0000-0000-000000000000}"/>
          </ac:grpSpMkLst>
        </pc:grpChg>
        <pc:picChg chg="mod">
          <ac:chgData name="Sidney Seckler" userId="73470fc2d5f88927" providerId="LiveId" clId="{4EDD40FB-CCEF-4E3E-BF76-FC419F9696B5}" dt="2020-06-08T19:49:15.512" v="2474" actId="1076"/>
          <ac:picMkLst>
            <pc:docMk/>
            <pc:sldMk cId="1034170751" sldId="302"/>
            <ac:picMk id="234539" creationId="{00000000-0000-0000-0000-000000000000}"/>
          </ac:picMkLst>
        </pc:picChg>
        <pc:cxnChg chg="mod">
          <ac:chgData name="Sidney Seckler" userId="73470fc2d5f88927" providerId="LiveId" clId="{4EDD40FB-CCEF-4E3E-BF76-FC419F9696B5}" dt="2020-06-08T19:49:15.512" v="2474" actId="1076"/>
          <ac:cxnSpMkLst>
            <pc:docMk/>
            <pc:sldMk cId="1034170751" sldId="302"/>
            <ac:cxnSpMk id="234537" creationId="{00000000-0000-0000-0000-000000000000}"/>
          </ac:cxnSpMkLst>
        </pc:cxnChg>
      </pc:sldChg>
      <pc:sldChg chg="addSp delSp modSp add mod">
        <pc:chgData name="Sidney Seckler" userId="73470fc2d5f88927" providerId="LiveId" clId="{4EDD40FB-CCEF-4E3E-BF76-FC419F9696B5}" dt="2020-06-08T19:51:23.582" v="2500" actId="1076"/>
        <pc:sldMkLst>
          <pc:docMk/>
          <pc:sldMk cId="657601869" sldId="304"/>
        </pc:sldMkLst>
        <pc:spChg chg="add del mod">
          <ac:chgData name="Sidney Seckler" userId="73470fc2d5f88927" providerId="LiveId" clId="{4EDD40FB-CCEF-4E3E-BF76-FC419F9696B5}" dt="2020-06-08T19:51:11.924" v="2497" actId="478"/>
          <ac:spMkLst>
            <pc:docMk/>
            <pc:sldMk cId="657601869" sldId="304"/>
            <ac:spMk id="2" creationId="{C10DB127-E813-4893-B355-BE60D20B09F7}"/>
          </ac:spMkLst>
        </pc:spChg>
        <pc:spChg chg="add mod">
          <ac:chgData name="Sidney Seckler" userId="73470fc2d5f88927" providerId="LiveId" clId="{4EDD40FB-CCEF-4E3E-BF76-FC419F9696B5}" dt="2020-06-08T19:51:13.830" v="2498"/>
          <ac:spMkLst>
            <pc:docMk/>
            <pc:sldMk cId="657601869" sldId="304"/>
            <ac:spMk id="6" creationId="{AC41B0D6-E158-4D04-B436-F505E1806F92}"/>
          </ac:spMkLst>
        </pc:spChg>
        <pc:spChg chg="del">
          <ac:chgData name="Sidney Seckler" userId="73470fc2d5f88927" providerId="LiveId" clId="{4EDD40FB-CCEF-4E3E-BF76-FC419F9696B5}" dt="2020-06-08T19:51:08.778" v="2496" actId="478"/>
          <ac:spMkLst>
            <pc:docMk/>
            <pc:sldMk cId="657601869" sldId="304"/>
            <ac:spMk id="243717" creationId="{00000000-0000-0000-0000-000000000000}"/>
          </ac:spMkLst>
        </pc:spChg>
        <pc:picChg chg="mod">
          <ac:chgData name="Sidney Seckler" userId="73470fc2d5f88927" providerId="LiveId" clId="{4EDD40FB-CCEF-4E3E-BF76-FC419F9696B5}" dt="2020-06-08T19:51:23.582" v="2500" actId="1076"/>
          <ac:picMkLst>
            <pc:docMk/>
            <pc:sldMk cId="657601869" sldId="304"/>
            <ac:picMk id="243752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9:52:34.426" v="2508" actId="1076"/>
        <pc:sldMkLst>
          <pc:docMk/>
          <pc:sldMk cId="2385446230" sldId="305"/>
        </pc:sldMkLst>
        <pc:spChg chg="add del mod">
          <ac:chgData name="Sidney Seckler" userId="73470fc2d5f88927" providerId="LiveId" clId="{4EDD40FB-CCEF-4E3E-BF76-FC419F9696B5}" dt="2020-06-08T19:52:09.287" v="2502" actId="478"/>
          <ac:spMkLst>
            <pc:docMk/>
            <pc:sldMk cId="2385446230" sldId="305"/>
            <ac:spMk id="2" creationId="{8049C7D2-F776-45F2-A07E-59359929BBB7}"/>
          </ac:spMkLst>
        </pc:spChg>
        <pc:spChg chg="add mod">
          <ac:chgData name="Sidney Seckler" userId="73470fc2d5f88927" providerId="LiveId" clId="{4EDD40FB-CCEF-4E3E-BF76-FC419F9696B5}" dt="2020-06-08T19:52:11.176" v="2503"/>
          <ac:spMkLst>
            <pc:docMk/>
            <pc:sldMk cId="2385446230" sldId="305"/>
            <ac:spMk id="6" creationId="{735C6586-46F7-49B6-AC0A-B412DC16E3E9}"/>
          </ac:spMkLst>
        </pc:spChg>
        <pc:spChg chg="del">
          <ac:chgData name="Sidney Seckler" userId="73470fc2d5f88927" providerId="LiveId" clId="{4EDD40FB-CCEF-4E3E-BF76-FC419F9696B5}" dt="2020-06-08T19:52:06.411" v="2501" actId="478"/>
          <ac:spMkLst>
            <pc:docMk/>
            <pc:sldMk cId="2385446230" sldId="305"/>
            <ac:spMk id="244739" creationId="{00000000-0000-0000-0000-000000000000}"/>
          </ac:spMkLst>
        </pc:spChg>
        <pc:picChg chg="mod">
          <ac:chgData name="Sidney Seckler" userId="73470fc2d5f88927" providerId="LiveId" clId="{4EDD40FB-CCEF-4E3E-BF76-FC419F9696B5}" dt="2020-06-08T19:52:34.426" v="2508" actId="1076"/>
          <ac:picMkLst>
            <pc:docMk/>
            <pc:sldMk cId="2385446230" sldId="305"/>
            <ac:picMk id="244740" creationId="{00000000-0000-0000-0000-000000000000}"/>
          </ac:picMkLst>
        </pc:picChg>
      </pc:sldChg>
      <pc:sldChg chg="addSp modSp add mod">
        <pc:chgData name="Sidney Seckler" userId="73470fc2d5f88927" providerId="LiveId" clId="{4EDD40FB-CCEF-4E3E-BF76-FC419F9696B5}" dt="2020-06-08T12:26:40.564" v="231" actId="14100"/>
        <pc:sldMkLst>
          <pc:docMk/>
          <pc:sldMk cId="0" sldId="306"/>
        </pc:sldMkLst>
        <pc:spChg chg="add mod">
          <ac:chgData name="Sidney Seckler" userId="73470fc2d5f88927" providerId="LiveId" clId="{4EDD40FB-CCEF-4E3E-BF76-FC419F9696B5}" dt="2020-06-08T12:26:40.564" v="231" actId="14100"/>
          <ac:spMkLst>
            <pc:docMk/>
            <pc:sldMk cId="0" sldId="306"/>
            <ac:spMk id="2" creationId="{EE8AE0B3-4711-48B8-8512-AFB521E25E71}"/>
          </ac:spMkLst>
        </pc:spChg>
        <pc:spChg chg="mod">
          <ac:chgData name="Sidney Seckler" userId="73470fc2d5f88927" providerId="LiveId" clId="{4EDD40FB-CCEF-4E3E-BF76-FC419F9696B5}" dt="2020-06-08T12:26:30.644" v="228" actId="14100"/>
          <ac:spMkLst>
            <pc:docMk/>
            <pc:sldMk cId="0" sldId="306"/>
            <ac:spMk id="57349" creationId="{577E998A-49FE-4816-8C4F-6FBBAD9F2444}"/>
          </ac:spMkLst>
        </pc:spChg>
        <pc:picChg chg="mod">
          <ac:chgData name="Sidney Seckler" userId="73470fc2d5f88927" providerId="LiveId" clId="{4EDD40FB-CCEF-4E3E-BF76-FC419F9696B5}" dt="2020-06-08T12:26:27.959" v="227" actId="1076"/>
          <ac:picMkLst>
            <pc:docMk/>
            <pc:sldMk cId="0" sldId="306"/>
            <ac:picMk id="57346" creationId="{3779E399-E0CC-486C-AC28-A9C353F77DEA}"/>
          </ac:picMkLst>
        </pc:picChg>
      </pc:sldChg>
      <pc:sldChg chg="addSp delSp modSp add mod">
        <pc:chgData name="Sidney Seckler" userId="73470fc2d5f88927" providerId="LiveId" clId="{4EDD40FB-CCEF-4E3E-BF76-FC419F9696B5}" dt="2020-06-08T19:53:55.457" v="2533"/>
        <pc:sldMkLst>
          <pc:docMk/>
          <pc:sldMk cId="2773760282" sldId="307"/>
        </pc:sldMkLst>
        <pc:spChg chg="add del mod">
          <ac:chgData name="Sidney Seckler" userId="73470fc2d5f88927" providerId="LiveId" clId="{4EDD40FB-CCEF-4E3E-BF76-FC419F9696B5}" dt="2020-06-08T19:53:54.035" v="2532" actId="478"/>
          <ac:spMkLst>
            <pc:docMk/>
            <pc:sldMk cId="2773760282" sldId="307"/>
            <ac:spMk id="2" creationId="{3118F1BF-96B8-4C87-AF67-6FC6DA261853}"/>
          </ac:spMkLst>
        </pc:spChg>
        <pc:spChg chg="add mod">
          <ac:chgData name="Sidney Seckler" userId="73470fc2d5f88927" providerId="LiveId" clId="{4EDD40FB-CCEF-4E3E-BF76-FC419F9696B5}" dt="2020-06-08T19:53:55.457" v="2533"/>
          <ac:spMkLst>
            <pc:docMk/>
            <pc:sldMk cId="2773760282" sldId="307"/>
            <ac:spMk id="41" creationId="{85EAA75A-64E1-4AAF-85C6-786D539D54D3}"/>
          </ac:spMkLst>
        </pc:spChg>
        <pc:spChg chg="del">
          <ac:chgData name="Sidney Seckler" userId="73470fc2d5f88927" providerId="LiveId" clId="{4EDD40FB-CCEF-4E3E-BF76-FC419F9696B5}" dt="2020-06-08T19:53:50.550" v="2531" actId="478"/>
          <ac:spMkLst>
            <pc:docMk/>
            <pc:sldMk cId="2773760282" sldId="307"/>
            <ac:spMk id="220165" creationId="{00000000-0000-0000-0000-000000000000}"/>
          </ac:spMkLst>
        </pc:spChg>
        <pc:grpChg chg="del">
          <ac:chgData name="Sidney Seckler" userId="73470fc2d5f88927" providerId="LiveId" clId="{4EDD40FB-CCEF-4E3E-BF76-FC419F9696B5}" dt="2020-06-08T19:53:24.521" v="2521" actId="478"/>
          <ac:grpSpMkLst>
            <pc:docMk/>
            <pc:sldMk cId="2773760282" sldId="307"/>
            <ac:grpSpMk id="220202" creationId="{00000000-0000-0000-0000-000000000000}"/>
          </ac:grpSpMkLst>
        </pc:grpChg>
        <pc:picChg chg="mod">
          <ac:chgData name="Sidney Seckler" userId="73470fc2d5f88927" providerId="LiveId" clId="{4EDD40FB-CCEF-4E3E-BF76-FC419F9696B5}" dt="2020-06-08T19:53:47.706" v="2530" actId="1076"/>
          <ac:picMkLst>
            <pc:docMk/>
            <pc:sldMk cId="2773760282" sldId="307"/>
            <ac:picMk id="220200" creationId="{00000000-0000-0000-0000-000000000000}"/>
          </ac:picMkLst>
        </pc:picChg>
        <pc:picChg chg="mod">
          <ac:chgData name="Sidney Seckler" userId="73470fc2d5f88927" providerId="LiveId" clId="{4EDD40FB-CCEF-4E3E-BF76-FC419F9696B5}" dt="2020-06-08T19:53:43.301" v="2528" actId="1076"/>
          <ac:picMkLst>
            <pc:docMk/>
            <pc:sldMk cId="2773760282" sldId="307"/>
            <ac:picMk id="220201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9:54:25.653" v="2543" actId="1076"/>
        <pc:sldMkLst>
          <pc:docMk/>
          <pc:sldMk cId="3792783344" sldId="308"/>
        </pc:sldMkLst>
        <pc:spChg chg="add del mod">
          <ac:chgData name="Sidney Seckler" userId="73470fc2d5f88927" providerId="LiveId" clId="{4EDD40FB-CCEF-4E3E-BF76-FC419F9696B5}" dt="2020-06-08T19:54:05.550" v="2535" actId="478"/>
          <ac:spMkLst>
            <pc:docMk/>
            <pc:sldMk cId="3792783344" sldId="308"/>
            <ac:spMk id="2" creationId="{99C8FFA2-87F8-409D-9967-51C1D583217B}"/>
          </ac:spMkLst>
        </pc:spChg>
        <pc:spChg chg="add mod">
          <ac:chgData name="Sidney Seckler" userId="73470fc2d5f88927" providerId="LiveId" clId="{4EDD40FB-CCEF-4E3E-BF76-FC419F9696B5}" dt="2020-06-08T19:54:06.723" v="2536"/>
          <ac:spMkLst>
            <pc:docMk/>
            <pc:sldMk cId="3792783344" sldId="308"/>
            <ac:spMk id="41" creationId="{C7FED8E5-D157-4B10-9349-70C79BB20EF4}"/>
          </ac:spMkLst>
        </pc:spChg>
        <pc:spChg chg="del mod">
          <ac:chgData name="Sidney Seckler" userId="73470fc2d5f88927" providerId="LiveId" clId="{4EDD40FB-CCEF-4E3E-BF76-FC419F9696B5}" dt="2020-06-08T19:54:01.078" v="2534" actId="478"/>
          <ac:spMkLst>
            <pc:docMk/>
            <pc:sldMk cId="3792783344" sldId="308"/>
            <ac:spMk id="235525" creationId="{00000000-0000-0000-0000-000000000000}"/>
          </ac:spMkLst>
        </pc:spChg>
        <pc:grpChg chg="del">
          <ac:chgData name="Sidney Seckler" userId="73470fc2d5f88927" providerId="LiveId" clId="{4EDD40FB-CCEF-4E3E-BF76-FC419F9696B5}" dt="2020-06-08T19:54:10.016" v="2537" actId="478"/>
          <ac:grpSpMkLst>
            <pc:docMk/>
            <pc:sldMk cId="3792783344" sldId="308"/>
            <ac:grpSpMk id="235526" creationId="{00000000-0000-0000-0000-000000000000}"/>
          </ac:grpSpMkLst>
        </pc:grpChg>
        <pc:picChg chg="mod">
          <ac:chgData name="Sidney Seckler" userId="73470fc2d5f88927" providerId="LiveId" clId="{4EDD40FB-CCEF-4E3E-BF76-FC419F9696B5}" dt="2020-06-08T19:54:25.653" v="2543" actId="1076"/>
          <ac:picMkLst>
            <pc:docMk/>
            <pc:sldMk cId="3792783344" sldId="308"/>
            <ac:picMk id="235560" creationId="{00000000-0000-0000-0000-000000000000}"/>
          </ac:picMkLst>
        </pc:picChg>
        <pc:picChg chg="mod">
          <ac:chgData name="Sidney Seckler" userId="73470fc2d5f88927" providerId="LiveId" clId="{4EDD40FB-CCEF-4E3E-BF76-FC419F9696B5}" dt="2020-06-08T19:54:23.335" v="2542" actId="1076"/>
          <ac:picMkLst>
            <pc:docMk/>
            <pc:sldMk cId="3792783344" sldId="308"/>
            <ac:picMk id="235562" creationId="{00000000-0000-0000-0000-000000000000}"/>
          </ac:picMkLst>
        </pc:picChg>
      </pc:sldChg>
      <pc:sldChg chg="add">
        <pc:chgData name="Sidney Seckler" userId="73470fc2d5f88927" providerId="LiveId" clId="{4EDD40FB-CCEF-4E3E-BF76-FC419F9696B5}" dt="2020-06-08T12:32:46.094" v="283"/>
        <pc:sldMkLst>
          <pc:docMk/>
          <pc:sldMk cId="0" sldId="310"/>
        </pc:sldMkLst>
      </pc:sldChg>
      <pc:sldChg chg="addSp delSp modSp add mod">
        <pc:chgData name="Sidney Seckler" userId="73470fc2d5f88927" providerId="LiveId" clId="{4EDD40FB-CCEF-4E3E-BF76-FC419F9696B5}" dt="2020-06-08T20:06:26.614" v="2597" actId="20577"/>
        <pc:sldMkLst>
          <pc:docMk/>
          <pc:sldMk cId="3296386042" sldId="311"/>
        </pc:sldMkLst>
        <pc:spChg chg="mod">
          <ac:chgData name="Sidney Seckler" userId="73470fc2d5f88927" providerId="LiveId" clId="{4EDD40FB-CCEF-4E3E-BF76-FC419F9696B5}" dt="2020-06-08T20:06:26.614" v="2597" actId="20577"/>
          <ac:spMkLst>
            <pc:docMk/>
            <pc:sldMk cId="3296386042" sldId="311"/>
            <ac:spMk id="2" creationId="{00000000-0000-0000-0000-000000000000}"/>
          </ac:spMkLst>
        </pc:spChg>
        <pc:spChg chg="add del mod">
          <ac:chgData name="Sidney Seckler" userId="73470fc2d5f88927" providerId="LiveId" clId="{4EDD40FB-CCEF-4E3E-BF76-FC419F9696B5}" dt="2020-06-08T19:54:33.802" v="2545" actId="478"/>
          <ac:spMkLst>
            <pc:docMk/>
            <pc:sldMk cId="3296386042" sldId="311"/>
            <ac:spMk id="3" creationId="{D8ECA8AB-484F-4672-9230-734C90865A8D}"/>
          </ac:spMkLst>
        </pc:spChg>
        <pc:spChg chg="del mod">
          <ac:chgData name="Sidney Seckler" userId="73470fc2d5f88927" providerId="LiveId" clId="{4EDD40FB-CCEF-4E3E-BF76-FC419F9696B5}" dt="2020-06-08T19:54:30.811" v="2544" actId="478"/>
          <ac:spMkLst>
            <pc:docMk/>
            <pc:sldMk cId="3296386042" sldId="311"/>
            <ac:spMk id="6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9:54:34.958" v="2546"/>
          <ac:spMkLst>
            <pc:docMk/>
            <pc:sldMk cId="3296386042" sldId="311"/>
            <ac:spMk id="7" creationId="{3968BCE4-03EE-477D-89AE-CB6E54BE988A}"/>
          </ac:spMkLst>
        </pc:spChg>
      </pc:sldChg>
      <pc:sldChg chg="addSp delSp modSp add del mod">
        <pc:chgData name="Sidney Seckler" userId="73470fc2d5f88927" providerId="LiveId" clId="{4EDD40FB-CCEF-4E3E-BF76-FC419F9696B5}" dt="2020-06-08T23:29:40.305" v="4113" actId="47"/>
        <pc:sldMkLst>
          <pc:docMk/>
          <pc:sldMk cId="519805916" sldId="314"/>
        </pc:sldMkLst>
        <pc:spChg chg="add mod">
          <ac:chgData name="Sidney Seckler" userId="73470fc2d5f88927" providerId="LiveId" clId="{4EDD40FB-CCEF-4E3E-BF76-FC419F9696B5}" dt="2020-06-08T23:21:44.956" v="4078"/>
          <ac:spMkLst>
            <pc:docMk/>
            <pc:sldMk cId="519805916" sldId="314"/>
            <ac:spMk id="24" creationId="{78F635A6-B695-4062-A456-DF14D8478B87}"/>
          </ac:spMkLst>
        </pc:spChg>
        <pc:spChg chg="del mod">
          <ac:chgData name="Sidney Seckler" userId="73470fc2d5f88927" providerId="LiveId" clId="{4EDD40FB-CCEF-4E3E-BF76-FC419F9696B5}" dt="2020-06-08T23:21:36.938" v="4077" actId="478"/>
          <ac:spMkLst>
            <pc:docMk/>
            <pc:sldMk cId="519805916" sldId="314"/>
            <ac:spMk id="229379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23:27:39.408" v="4102" actId="6549"/>
          <ac:spMkLst>
            <pc:docMk/>
            <pc:sldMk cId="519805916" sldId="314"/>
            <ac:spMk id="229380" creationId="{00000000-0000-0000-0000-000000000000}"/>
          </ac:spMkLst>
        </pc:spChg>
        <pc:spChg chg="add">
          <ac:chgData name="Sidney Seckler" userId="73470fc2d5f88927" providerId="LiveId" clId="{4EDD40FB-CCEF-4E3E-BF76-FC419F9696B5}" dt="2020-06-08T23:21:20.213" v="4039"/>
          <ac:spMkLst>
            <pc:docMk/>
            <pc:sldMk cId="519805916" sldId="314"/>
            <ac:spMk id="229383" creationId="{00000000-0000-0000-0000-000000000000}"/>
          </ac:spMkLst>
        </pc:spChg>
        <pc:spChg chg="add">
          <ac:chgData name="Sidney Seckler" userId="73470fc2d5f88927" providerId="LiveId" clId="{4EDD40FB-CCEF-4E3E-BF76-FC419F9696B5}" dt="2020-06-08T23:21:20.213" v="4039"/>
          <ac:spMkLst>
            <pc:docMk/>
            <pc:sldMk cId="519805916" sldId="314"/>
            <ac:spMk id="229384" creationId="{00000000-0000-0000-0000-000000000000}"/>
          </ac:spMkLst>
        </pc:spChg>
        <pc:spChg chg="add">
          <ac:chgData name="Sidney Seckler" userId="73470fc2d5f88927" providerId="LiveId" clId="{4EDD40FB-CCEF-4E3E-BF76-FC419F9696B5}" dt="2020-06-08T23:21:20.213" v="4039"/>
          <ac:spMkLst>
            <pc:docMk/>
            <pc:sldMk cId="519805916" sldId="314"/>
            <ac:spMk id="229385" creationId="{00000000-0000-0000-0000-000000000000}"/>
          </ac:spMkLst>
        </pc:spChg>
        <pc:spChg chg="add">
          <ac:chgData name="Sidney Seckler" userId="73470fc2d5f88927" providerId="LiveId" clId="{4EDD40FB-CCEF-4E3E-BF76-FC419F9696B5}" dt="2020-06-08T23:21:20.213" v="4039"/>
          <ac:spMkLst>
            <pc:docMk/>
            <pc:sldMk cId="519805916" sldId="314"/>
            <ac:spMk id="229388" creationId="{00000000-0000-0000-0000-000000000000}"/>
          </ac:spMkLst>
        </pc:spChg>
        <pc:graphicFrameChg chg="del mod replId">
          <ac:chgData name="Sidney Seckler" userId="73470fc2d5f88927" providerId="LiveId" clId="{4EDD40FB-CCEF-4E3E-BF76-FC419F9696B5}" dt="2020-06-08T23:21:20.213" v="4039"/>
          <ac:graphicFrameMkLst>
            <pc:docMk/>
            <pc:sldMk cId="519805916" sldId="31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23:21:20.213" v="4039"/>
          <ac:graphicFrameMkLst>
            <pc:docMk/>
            <pc:sldMk cId="519805916" sldId="31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23:21:20.213" v="4039"/>
          <ac:graphicFrameMkLst>
            <pc:docMk/>
            <pc:sldMk cId="519805916" sldId="31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23:21:20.213" v="4039"/>
          <ac:graphicFrameMkLst>
            <pc:docMk/>
            <pc:sldMk cId="519805916" sldId="31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4EDD40FB-CCEF-4E3E-BF76-FC419F9696B5}" dt="2020-06-08T23:21:20.213" v="4039"/>
          <ac:graphicFrameMkLst>
            <pc:docMk/>
            <pc:sldMk cId="519805916" sldId="314"/>
            <ac:graphicFrameMk id="10" creationId="{00000000-0000-0000-0000-000000000000}"/>
          </ac:graphicFrameMkLst>
        </pc:graphicFrameChg>
      </pc:sldChg>
      <pc:sldChg chg="modSp mod">
        <pc:chgData name="Sidney Seckler" userId="73470fc2d5f88927" providerId="LiveId" clId="{4EDD40FB-CCEF-4E3E-BF76-FC419F9696B5}" dt="2020-06-09T00:41:17.721" v="4397" actId="20577"/>
        <pc:sldMkLst>
          <pc:docMk/>
          <pc:sldMk cId="0" sldId="373"/>
        </pc:sldMkLst>
        <pc:spChg chg="mod">
          <ac:chgData name="Sidney Seckler" userId="73470fc2d5f88927" providerId="LiveId" clId="{4EDD40FB-CCEF-4E3E-BF76-FC419F9696B5}" dt="2020-06-08T12:16:21.610" v="210" actId="20577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4EDD40FB-CCEF-4E3E-BF76-FC419F9696B5}" dt="2020-06-09T00:41:17.721" v="4397" actId="20577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1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1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19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20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21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22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2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25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0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5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6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39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40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4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4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52"/>
        </pc:sldMkLst>
      </pc:sldChg>
      <pc:sldChg chg="modSp add mod">
        <pc:chgData name="Sidney Seckler" userId="73470fc2d5f88927" providerId="LiveId" clId="{4EDD40FB-CCEF-4E3E-BF76-FC419F9696B5}" dt="2020-06-08T23:12:38.702" v="3897" actId="14100"/>
        <pc:sldMkLst>
          <pc:docMk/>
          <pc:sldMk cId="0" sldId="456"/>
        </pc:sldMkLst>
        <pc:spChg chg="mod">
          <ac:chgData name="Sidney Seckler" userId="73470fc2d5f88927" providerId="LiveId" clId="{4EDD40FB-CCEF-4E3E-BF76-FC419F9696B5}" dt="2020-06-08T23:12:38.702" v="3897" actId="14100"/>
          <ac:spMkLst>
            <pc:docMk/>
            <pc:sldMk cId="0" sldId="456"/>
            <ac:spMk id="269317" creationId="{00000000-0000-0000-0000-000000000000}"/>
          </ac:spMkLst>
        </pc:sp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5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5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60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1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2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3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4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5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7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6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69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0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1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2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3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4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5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6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7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8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79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80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481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487"/>
        </pc:sldMkLst>
      </pc:sldChg>
      <pc:sldChg chg="addSp modSp mod">
        <pc:chgData name="Sidney Seckler" userId="73470fc2d5f88927" providerId="LiveId" clId="{4EDD40FB-CCEF-4E3E-BF76-FC419F9696B5}" dt="2020-06-08T12:16:45.315" v="214" actId="1076"/>
        <pc:sldMkLst>
          <pc:docMk/>
          <pc:sldMk cId="0" sldId="507"/>
        </pc:sldMkLst>
        <pc:spChg chg="mod">
          <ac:chgData name="Sidney Seckler" userId="73470fc2d5f88927" providerId="LiveId" clId="{4EDD40FB-CCEF-4E3E-BF76-FC419F9696B5}" dt="2020-06-08T12:16:32.189" v="211" actId="1076"/>
          <ac:spMkLst>
            <pc:docMk/>
            <pc:sldMk cId="0" sldId="507"/>
            <ac:spMk id="2" creationId="{7E117C4C-A25B-4420-AADB-A1AE01A3B11A}"/>
          </ac:spMkLst>
        </pc:spChg>
        <pc:spChg chg="add mod">
          <ac:chgData name="Sidney Seckler" userId="73470fc2d5f88927" providerId="LiveId" clId="{4EDD40FB-CCEF-4E3E-BF76-FC419F9696B5}" dt="2020-06-08T12:16:45.315" v="214" actId="1076"/>
          <ac:spMkLst>
            <pc:docMk/>
            <pc:sldMk cId="0" sldId="507"/>
            <ac:spMk id="45" creationId="{4A8B03C1-86CD-4FF1-860A-FA88C288F980}"/>
          </ac:spMkLst>
        </pc:sp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50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813285746" sldId="512"/>
        </pc:sldMkLst>
      </pc:sldChg>
      <pc:sldChg chg="add ord">
        <pc:chgData name="Sidney Seckler" userId="73470fc2d5f88927" providerId="LiveId" clId="{4EDD40FB-CCEF-4E3E-BF76-FC419F9696B5}" dt="2020-06-08T12:36:56.658" v="285"/>
        <pc:sldMkLst>
          <pc:docMk/>
          <pc:sldMk cId="1837461719" sldId="513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856803998" sldId="514"/>
        </pc:sldMkLst>
      </pc:sldChg>
      <pc:sldChg chg="add">
        <pc:chgData name="Sidney Seckler" userId="73470fc2d5f88927" providerId="LiveId" clId="{4EDD40FB-CCEF-4E3E-BF76-FC419F9696B5}" dt="2020-06-08T12:24:26.110" v="218"/>
        <pc:sldMkLst>
          <pc:docMk/>
          <pc:sldMk cId="3930459132" sldId="515"/>
        </pc:sldMkLst>
      </pc:sldChg>
      <pc:sldChg chg="add">
        <pc:chgData name="Sidney Seckler" userId="73470fc2d5f88927" providerId="LiveId" clId="{4EDD40FB-CCEF-4E3E-BF76-FC419F9696B5}" dt="2020-06-08T12:24:26.110" v="218"/>
        <pc:sldMkLst>
          <pc:docMk/>
          <pc:sldMk cId="4000550761" sldId="516"/>
        </pc:sldMkLst>
      </pc:sldChg>
      <pc:sldChg chg="add ord">
        <pc:chgData name="Sidney Seckler" userId="73470fc2d5f88927" providerId="LiveId" clId="{4EDD40FB-CCEF-4E3E-BF76-FC419F9696B5}" dt="2020-06-08T12:37:01.032" v="287"/>
        <pc:sldMkLst>
          <pc:docMk/>
          <pc:sldMk cId="3327127318" sldId="517"/>
        </pc:sldMkLst>
      </pc:sldChg>
      <pc:sldChg chg="add">
        <pc:chgData name="Sidney Seckler" userId="73470fc2d5f88927" providerId="LiveId" clId="{4EDD40FB-CCEF-4E3E-BF76-FC419F9696B5}" dt="2020-06-08T12:24:26.110" v="218"/>
        <pc:sldMkLst>
          <pc:docMk/>
          <pc:sldMk cId="3890078576" sldId="51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788121411" sldId="519"/>
        </pc:sldMkLst>
      </pc:sldChg>
      <pc:sldChg chg="modSp add mod">
        <pc:chgData name="Sidney Seckler" userId="73470fc2d5f88927" providerId="LiveId" clId="{4EDD40FB-CCEF-4E3E-BF76-FC419F9696B5}" dt="2020-06-08T12:27:14.453" v="276" actId="14100"/>
        <pc:sldMkLst>
          <pc:docMk/>
          <pc:sldMk cId="808379092" sldId="520"/>
        </pc:sldMkLst>
        <pc:spChg chg="mod">
          <ac:chgData name="Sidney Seckler" userId="73470fc2d5f88927" providerId="LiveId" clId="{4EDD40FB-CCEF-4E3E-BF76-FC419F9696B5}" dt="2020-06-08T12:27:14.453" v="276" actId="14100"/>
          <ac:spMkLst>
            <pc:docMk/>
            <pc:sldMk cId="808379092" sldId="520"/>
            <ac:spMk id="2" creationId="{EE8AE0B3-4711-48B8-8512-AFB521E25E71}"/>
          </ac:spMkLst>
        </pc:sp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43871290" sldId="521"/>
        </pc:sldMkLst>
      </pc:sldChg>
      <pc:sldChg chg="add">
        <pc:chgData name="Sidney Seckler" userId="73470fc2d5f88927" providerId="LiveId" clId="{4EDD40FB-CCEF-4E3E-BF76-FC419F9696B5}" dt="2020-06-08T12:27:43.642" v="277"/>
        <pc:sldMkLst>
          <pc:docMk/>
          <pc:sldMk cId="2544841095" sldId="521"/>
        </pc:sldMkLst>
      </pc:sldChg>
      <pc:sldChg chg="add ord">
        <pc:chgData name="Sidney Seckler" userId="73470fc2d5f88927" providerId="LiveId" clId="{4EDD40FB-CCEF-4E3E-BF76-FC419F9696B5}" dt="2020-06-08T13:12:39.626" v="964"/>
        <pc:sldMkLst>
          <pc:docMk/>
          <pc:sldMk cId="2817005330" sldId="522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945900407" sldId="523"/>
        </pc:sldMkLst>
      </pc:sldChg>
      <pc:sldChg chg="add">
        <pc:chgData name="Sidney Seckler" userId="73470fc2d5f88927" providerId="LiveId" clId="{4EDD40FB-CCEF-4E3E-BF76-FC419F9696B5}" dt="2020-06-08T12:27:43.642" v="277"/>
        <pc:sldMkLst>
          <pc:docMk/>
          <pc:sldMk cId="151392615" sldId="52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525"/>
        </pc:sldMkLst>
      </pc:sldChg>
      <pc:sldChg chg="add">
        <pc:chgData name="Sidney Seckler" userId="73470fc2d5f88927" providerId="LiveId" clId="{4EDD40FB-CCEF-4E3E-BF76-FC419F9696B5}" dt="2020-06-08T12:32:46.094" v="283"/>
        <pc:sldMkLst>
          <pc:docMk/>
          <pc:sldMk cId="2378477642" sldId="527"/>
        </pc:sldMkLst>
      </pc:sldChg>
      <pc:sldChg chg="add">
        <pc:chgData name="Sidney Seckler" userId="73470fc2d5f88927" providerId="LiveId" clId="{4EDD40FB-CCEF-4E3E-BF76-FC419F9696B5}" dt="2020-06-08T12:32:46.094" v="283"/>
        <pc:sldMkLst>
          <pc:docMk/>
          <pc:sldMk cId="703411273" sldId="528"/>
        </pc:sldMkLst>
      </pc:sldChg>
      <pc:sldChg chg="add ord">
        <pc:chgData name="Sidney Seckler" userId="73470fc2d5f88927" providerId="LiveId" clId="{4EDD40FB-CCEF-4E3E-BF76-FC419F9696B5}" dt="2020-06-08T13:30:30.078" v="1249"/>
        <pc:sldMkLst>
          <pc:docMk/>
          <pc:sldMk cId="1473573174" sldId="529"/>
        </pc:sldMkLst>
      </pc:sldChg>
      <pc:sldChg chg="add ord">
        <pc:chgData name="Sidney Seckler" userId="73470fc2d5f88927" providerId="LiveId" clId="{4EDD40FB-CCEF-4E3E-BF76-FC419F9696B5}" dt="2020-06-08T13:30:28.390" v="1247"/>
        <pc:sldMkLst>
          <pc:docMk/>
          <pc:sldMk cId="1459908103" sldId="530"/>
        </pc:sldMkLst>
      </pc:sldChg>
      <pc:sldChg chg="add">
        <pc:chgData name="Sidney Seckler" userId="73470fc2d5f88927" providerId="LiveId" clId="{4EDD40FB-CCEF-4E3E-BF76-FC419F9696B5}" dt="2020-06-08T12:32:46.094" v="283"/>
        <pc:sldMkLst>
          <pc:docMk/>
          <pc:sldMk cId="662630249" sldId="531"/>
        </pc:sldMkLst>
      </pc:sldChg>
      <pc:sldChg chg="add">
        <pc:chgData name="Sidney Seckler" userId="73470fc2d5f88927" providerId="LiveId" clId="{4EDD40FB-CCEF-4E3E-BF76-FC419F9696B5}" dt="2020-06-08T12:32:46.094" v="283"/>
        <pc:sldMkLst>
          <pc:docMk/>
          <pc:sldMk cId="4106269988" sldId="532"/>
        </pc:sldMkLst>
      </pc:sldChg>
      <pc:sldChg chg="add ord">
        <pc:chgData name="Sidney Seckler" userId="73470fc2d5f88927" providerId="LiveId" clId="{4EDD40FB-CCEF-4E3E-BF76-FC419F9696B5}" dt="2020-06-08T13:30:41.594" v="1251"/>
        <pc:sldMkLst>
          <pc:docMk/>
          <pc:sldMk cId="1402253830" sldId="533"/>
        </pc:sldMkLst>
      </pc:sldChg>
      <pc:sldChg chg="add">
        <pc:chgData name="Sidney Seckler" userId="73470fc2d5f88927" providerId="LiveId" clId="{4EDD40FB-CCEF-4E3E-BF76-FC419F9696B5}" dt="2020-06-08T12:32:46.094" v="283"/>
        <pc:sldMkLst>
          <pc:docMk/>
          <pc:sldMk cId="2741589401" sldId="534"/>
        </pc:sldMkLst>
      </pc:sldChg>
      <pc:sldChg chg="modSp del mod">
        <pc:chgData name="Sidney Seckler" userId="73470fc2d5f88927" providerId="LiveId" clId="{4EDD40FB-CCEF-4E3E-BF76-FC419F9696B5}" dt="2020-06-08T23:11:36.024" v="3895" actId="1076"/>
        <pc:sldMkLst>
          <pc:docMk/>
          <pc:sldMk cId="2339517756" sldId="535"/>
        </pc:sldMkLst>
        <pc:spChg chg="del">
          <ac:chgData name="Sidney Seckler" userId="73470fc2d5f88927" providerId="LiveId" clId="{4EDD40FB-CCEF-4E3E-BF76-FC419F9696B5}" dt="2020-06-08T12:37:27.390" v="290" actId="478"/>
          <ac:spMkLst>
            <pc:docMk/>
            <pc:sldMk cId="2339517756" sldId="535"/>
            <ac:spMk id="2" creationId="{EE8AE0B3-4711-48B8-8512-AFB521E25E71}"/>
          </ac:spMkLst>
        </pc:spChg>
        <pc:spChg chg="mod">
          <ac:chgData name="Sidney Seckler" userId="73470fc2d5f88927" providerId="LiveId" clId="{4EDD40FB-CCEF-4E3E-BF76-FC419F9696B5}" dt="2020-06-08T23:11:36.024" v="3895" actId="1076"/>
          <ac:spMkLst>
            <pc:docMk/>
            <pc:sldMk cId="2339517756" sldId="535"/>
            <ac:spMk id="57349" creationId="{577E998A-49FE-4816-8C4F-6FBBAD9F2444}"/>
          </ac:spMkLst>
        </pc:spChg>
        <pc:picChg chg="mod">
          <ac:chgData name="Sidney Seckler" userId="73470fc2d5f88927" providerId="LiveId" clId="{4EDD40FB-CCEF-4E3E-BF76-FC419F9696B5}" dt="2020-06-08T12:37:33.500" v="291" actId="1076"/>
          <ac:picMkLst>
            <pc:docMk/>
            <pc:sldMk cId="2339517756" sldId="535"/>
            <ac:picMk id="57346" creationId="{3779E399-E0CC-486C-AC28-A9C353F77DEA}"/>
          </ac:picMkLst>
        </pc:picChg>
      </pc:sldChg>
      <pc:sldChg chg="modSp add mod">
        <pc:chgData name="Sidney Seckler" userId="73470fc2d5f88927" providerId="LiveId" clId="{4EDD40FB-CCEF-4E3E-BF76-FC419F9696B5}" dt="2020-06-08T23:11:43.186" v="3896" actId="1076"/>
        <pc:sldMkLst>
          <pc:docMk/>
          <pc:sldMk cId="2790802076" sldId="536"/>
        </pc:sldMkLst>
        <pc:spChg chg="mod">
          <ac:chgData name="Sidney Seckler" userId="73470fc2d5f88927" providerId="LiveId" clId="{4EDD40FB-CCEF-4E3E-BF76-FC419F9696B5}" dt="2020-06-08T23:11:43.186" v="3896" actId="1076"/>
          <ac:spMkLst>
            <pc:docMk/>
            <pc:sldMk cId="2790802076" sldId="536"/>
            <ac:spMk id="57349" creationId="{577E998A-49FE-4816-8C4F-6FBBAD9F2444}"/>
          </ac:spMkLst>
        </pc:spChg>
      </pc:sldChg>
      <pc:sldChg chg="addSp delSp modSp add mod">
        <pc:chgData name="Sidney Seckler" userId="73470fc2d5f88927" providerId="LiveId" clId="{4EDD40FB-CCEF-4E3E-BF76-FC419F9696B5}" dt="2020-06-08T12:44:26.539" v="662"/>
        <pc:sldMkLst>
          <pc:docMk/>
          <pc:sldMk cId="1671125530" sldId="537"/>
        </pc:sldMkLst>
        <pc:spChg chg="del">
          <ac:chgData name="Sidney Seckler" userId="73470fc2d5f88927" providerId="LiveId" clId="{4EDD40FB-CCEF-4E3E-BF76-FC419F9696B5}" dt="2020-06-08T12:41:43.952" v="658" actId="478"/>
          <ac:spMkLst>
            <pc:docMk/>
            <pc:sldMk cId="1671125530" sldId="537"/>
            <ac:spMk id="57349" creationId="{577E998A-49FE-4816-8C4F-6FBBAD9F2444}"/>
          </ac:spMkLst>
        </pc:spChg>
        <pc:graphicFrameChg chg="add mod">
          <ac:chgData name="Sidney Seckler" userId="73470fc2d5f88927" providerId="LiveId" clId="{4EDD40FB-CCEF-4E3E-BF76-FC419F9696B5}" dt="2020-06-08T12:44:26.539" v="662"/>
          <ac:graphicFrameMkLst>
            <pc:docMk/>
            <pc:sldMk cId="1671125530" sldId="537"/>
            <ac:graphicFrameMk id="6" creationId="{014C6F82-D787-4FA2-B1C5-8F5A9464CFFC}"/>
          </ac:graphicFrameMkLst>
        </pc:graphicFrameChg>
        <pc:picChg chg="del">
          <ac:chgData name="Sidney Seckler" userId="73470fc2d5f88927" providerId="LiveId" clId="{4EDD40FB-CCEF-4E3E-BF76-FC419F9696B5}" dt="2020-06-08T12:41:45.673" v="659" actId="478"/>
          <ac:picMkLst>
            <pc:docMk/>
            <pc:sldMk cId="1671125530" sldId="537"/>
            <ac:picMk id="57346" creationId="{3779E399-E0CC-486C-AC28-A9C353F77DEA}"/>
          </ac:picMkLst>
        </pc:picChg>
      </pc:sldChg>
      <pc:sldChg chg="addSp modSp add mod">
        <pc:chgData name="Sidney Seckler" userId="73470fc2d5f88927" providerId="LiveId" clId="{4EDD40FB-CCEF-4E3E-BF76-FC419F9696B5}" dt="2020-06-08T12:47:15.219" v="767" actId="14100"/>
        <pc:sldMkLst>
          <pc:docMk/>
          <pc:sldMk cId="4273587842" sldId="538"/>
        </pc:sldMkLst>
        <pc:spChg chg="add mod">
          <ac:chgData name="Sidney Seckler" userId="73470fc2d5f88927" providerId="LiveId" clId="{4EDD40FB-CCEF-4E3E-BF76-FC419F9696B5}" dt="2020-06-08T12:46:52.252" v="762" actId="1076"/>
          <ac:spMkLst>
            <pc:docMk/>
            <pc:sldMk cId="4273587842" sldId="538"/>
            <ac:spMk id="2" creationId="{460ABFEA-9FAF-458E-9B0B-DA44D3A5A57E}"/>
          </ac:spMkLst>
        </pc:spChg>
        <pc:spChg chg="add mod">
          <ac:chgData name="Sidney Seckler" userId="73470fc2d5f88927" providerId="LiveId" clId="{4EDD40FB-CCEF-4E3E-BF76-FC419F9696B5}" dt="2020-06-08T12:47:11.937" v="766" actId="1076"/>
          <ac:spMkLst>
            <pc:docMk/>
            <pc:sldMk cId="4273587842" sldId="538"/>
            <ac:spMk id="7" creationId="{3A867386-E5B3-4D56-A6B3-A71D028DADF3}"/>
          </ac:spMkLst>
        </pc:spChg>
        <pc:spChg chg="mod">
          <ac:chgData name="Sidney Seckler" userId="73470fc2d5f88927" providerId="LiveId" clId="{4EDD40FB-CCEF-4E3E-BF76-FC419F9696B5}" dt="2020-06-08T12:45:02.124" v="665" actId="14100"/>
          <ac:spMkLst>
            <pc:docMk/>
            <pc:sldMk cId="4273587842" sldId="538"/>
            <ac:spMk id="57349" creationId="{577E998A-49FE-4816-8C4F-6FBBAD9F2444}"/>
          </ac:spMkLst>
        </pc:spChg>
        <pc:cxnChg chg="add mod">
          <ac:chgData name="Sidney Seckler" userId="73470fc2d5f88927" providerId="LiveId" clId="{4EDD40FB-CCEF-4E3E-BF76-FC419F9696B5}" dt="2020-06-08T12:47:15.219" v="767" actId="14100"/>
          <ac:cxnSpMkLst>
            <pc:docMk/>
            <pc:sldMk cId="4273587842" sldId="538"/>
            <ac:cxnSpMk id="4" creationId="{B17F97F6-F34C-42E1-A74E-7F642F57B9DF}"/>
          </ac:cxnSpMkLst>
        </pc:cxnChg>
      </pc:sldChg>
      <pc:sldChg chg="addSp delSp modSp add mod">
        <pc:chgData name="Sidney Seckler" userId="73470fc2d5f88927" providerId="LiveId" clId="{4EDD40FB-CCEF-4E3E-BF76-FC419F9696B5}" dt="2020-06-08T13:12:24.686" v="962" actId="1076"/>
        <pc:sldMkLst>
          <pc:docMk/>
          <pc:sldMk cId="1040112461" sldId="539"/>
        </pc:sldMkLst>
        <pc:spChg chg="mod">
          <ac:chgData name="Sidney Seckler" userId="73470fc2d5f88927" providerId="LiveId" clId="{4EDD40FB-CCEF-4E3E-BF76-FC419F9696B5}" dt="2020-06-08T13:12:21.547" v="961" actId="1076"/>
          <ac:spMkLst>
            <pc:docMk/>
            <pc:sldMk cId="1040112461" sldId="539"/>
            <ac:spMk id="2" creationId="{460ABFEA-9FAF-458E-9B0B-DA44D3A5A57E}"/>
          </ac:spMkLst>
        </pc:spChg>
        <pc:spChg chg="add mod">
          <ac:chgData name="Sidney Seckler" userId="73470fc2d5f88927" providerId="LiveId" clId="{4EDD40FB-CCEF-4E3E-BF76-FC419F9696B5}" dt="2020-06-08T13:12:16.272" v="960" actId="947"/>
          <ac:spMkLst>
            <pc:docMk/>
            <pc:sldMk cId="1040112461" sldId="539"/>
            <ac:spMk id="3" creationId="{D4B75B3A-DF1C-4AE5-AEA1-FD9CB5D4B711}"/>
          </ac:spMkLst>
        </pc:spChg>
        <pc:spChg chg="del">
          <ac:chgData name="Sidney Seckler" userId="73470fc2d5f88927" providerId="LiveId" clId="{4EDD40FB-CCEF-4E3E-BF76-FC419F9696B5}" dt="2020-06-08T13:09:14.454" v="823" actId="478"/>
          <ac:spMkLst>
            <pc:docMk/>
            <pc:sldMk cId="1040112461" sldId="539"/>
            <ac:spMk id="7" creationId="{3A867386-E5B3-4D56-A6B3-A71D028DADF3}"/>
          </ac:spMkLst>
        </pc:spChg>
        <pc:spChg chg="add mod">
          <ac:chgData name="Sidney Seckler" userId="73470fc2d5f88927" providerId="LiveId" clId="{4EDD40FB-CCEF-4E3E-BF76-FC419F9696B5}" dt="2020-06-08T13:12:24.686" v="962" actId="1076"/>
          <ac:spMkLst>
            <pc:docMk/>
            <pc:sldMk cId="1040112461" sldId="539"/>
            <ac:spMk id="9" creationId="{2B9BDFC7-FF06-4972-A55C-7B2838215826}"/>
          </ac:spMkLst>
        </pc:spChg>
        <pc:spChg chg="mod">
          <ac:chgData name="Sidney Seckler" userId="73470fc2d5f88927" providerId="LiveId" clId="{4EDD40FB-CCEF-4E3E-BF76-FC419F9696B5}" dt="2020-06-08T13:11:33.249" v="917" actId="1076"/>
          <ac:spMkLst>
            <pc:docMk/>
            <pc:sldMk cId="1040112461" sldId="539"/>
            <ac:spMk id="57349" creationId="{577E998A-49FE-4816-8C4F-6FBBAD9F2444}"/>
          </ac:spMkLst>
        </pc:spChg>
        <pc:cxnChg chg="del mod">
          <ac:chgData name="Sidney Seckler" userId="73470fc2d5f88927" providerId="LiveId" clId="{4EDD40FB-CCEF-4E3E-BF76-FC419F9696B5}" dt="2020-06-08T13:09:10.218" v="822" actId="478"/>
          <ac:cxnSpMkLst>
            <pc:docMk/>
            <pc:sldMk cId="1040112461" sldId="539"/>
            <ac:cxnSpMk id="4" creationId="{B17F97F6-F34C-42E1-A74E-7F642F57B9DF}"/>
          </ac:cxnSpMkLst>
        </pc:cxnChg>
      </pc:sldChg>
      <pc:sldChg chg="addSp delSp modSp add mod">
        <pc:chgData name="Sidney Seckler" userId="73470fc2d5f88927" providerId="LiveId" clId="{4EDD40FB-CCEF-4E3E-BF76-FC419F9696B5}" dt="2020-06-08T13:20:52.139" v="1069" actId="20577"/>
        <pc:sldMkLst>
          <pc:docMk/>
          <pc:sldMk cId="1808803416" sldId="540"/>
        </pc:sldMkLst>
        <pc:spChg chg="add mod">
          <ac:chgData name="Sidney Seckler" userId="73470fc2d5f88927" providerId="LiveId" clId="{4EDD40FB-CCEF-4E3E-BF76-FC419F9696B5}" dt="2020-06-08T13:20:15.671" v="1037" actId="1076"/>
          <ac:spMkLst>
            <pc:docMk/>
            <pc:sldMk cId="1808803416" sldId="540"/>
            <ac:spMk id="11" creationId="{DE52B305-87C2-4E99-B521-CB91657FA37C}"/>
          </ac:spMkLst>
        </pc:spChg>
        <pc:spChg chg="del">
          <ac:chgData name="Sidney Seckler" userId="73470fc2d5f88927" providerId="LiveId" clId="{4EDD40FB-CCEF-4E3E-BF76-FC419F9696B5}" dt="2020-06-08T13:19:58.720" v="1035" actId="478"/>
          <ac:spMkLst>
            <pc:docMk/>
            <pc:sldMk cId="1808803416" sldId="540"/>
            <ac:spMk id="16" creationId="{D96FD333-16BB-4810-8237-A313172DA245}"/>
          </ac:spMkLst>
        </pc:spChg>
        <pc:spChg chg="mod">
          <ac:chgData name="Sidney Seckler" userId="73470fc2d5f88927" providerId="LiveId" clId="{4EDD40FB-CCEF-4E3E-BF76-FC419F9696B5}" dt="2020-06-08T13:20:23.921" v="1045" actId="6549"/>
          <ac:spMkLst>
            <pc:docMk/>
            <pc:sldMk cId="1808803416" sldId="540"/>
            <ac:spMk id="59403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3:20:28.518" v="1049" actId="20577"/>
          <ac:spMkLst>
            <pc:docMk/>
            <pc:sldMk cId="1808803416" sldId="540"/>
            <ac:spMk id="59404" creationId="{00000000-0000-0000-0000-000000000000}"/>
          </ac:spMkLst>
        </pc:spChg>
        <pc:spChg chg="mod">
          <ac:chgData name="Sidney Seckler" userId="73470fc2d5f88927" providerId="LiveId" clId="{4EDD40FB-CCEF-4E3E-BF76-FC419F9696B5}" dt="2020-06-08T13:20:52.139" v="1069" actId="20577"/>
          <ac:spMkLst>
            <pc:docMk/>
            <pc:sldMk cId="1808803416" sldId="540"/>
            <ac:spMk id="59406" creationId="{00000000-0000-0000-0000-000000000000}"/>
          </ac:spMkLst>
        </pc:spChg>
      </pc:sldChg>
      <pc:sldChg chg="addSp delSp modSp add mod">
        <pc:chgData name="Sidney Seckler" userId="73470fc2d5f88927" providerId="LiveId" clId="{4EDD40FB-CCEF-4E3E-BF76-FC419F9696B5}" dt="2020-06-08T13:29:59.718" v="1245" actId="947"/>
        <pc:sldMkLst>
          <pc:docMk/>
          <pc:sldMk cId="1325880147" sldId="541"/>
        </pc:sldMkLst>
        <pc:spChg chg="mod">
          <ac:chgData name="Sidney Seckler" userId="73470fc2d5f88927" providerId="LiveId" clId="{4EDD40FB-CCEF-4E3E-BF76-FC419F9696B5}" dt="2020-06-08T13:28:03.387" v="1152" actId="20577"/>
          <ac:spMkLst>
            <pc:docMk/>
            <pc:sldMk cId="1325880147" sldId="541"/>
            <ac:spMk id="2" creationId="{460ABFEA-9FAF-458E-9B0B-DA44D3A5A57E}"/>
          </ac:spMkLst>
        </pc:spChg>
        <pc:spChg chg="mod">
          <ac:chgData name="Sidney Seckler" userId="73470fc2d5f88927" providerId="LiveId" clId="{4EDD40FB-CCEF-4E3E-BF76-FC419F9696B5}" dt="2020-06-08T13:29:59.718" v="1245" actId="947"/>
          <ac:spMkLst>
            <pc:docMk/>
            <pc:sldMk cId="1325880147" sldId="541"/>
            <ac:spMk id="3" creationId="{D4B75B3A-DF1C-4AE5-AEA1-FD9CB5D4B711}"/>
          </ac:spMkLst>
        </pc:spChg>
        <pc:spChg chg="del">
          <ac:chgData name="Sidney Seckler" userId="73470fc2d5f88927" providerId="LiveId" clId="{4EDD40FB-CCEF-4E3E-BF76-FC419F9696B5}" dt="2020-06-08T13:27:44.549" v="1144" actId="478"/>
          <ac:spMkLst>
            <pc:docMk/>
            <pc:sldMk cId="1325880147" sldId="541"/>
            <ac:spMk id="9" creationId="{2B9BDFC7-FF06-4972-A55C-7B2838215826}"/>
          </ac:spMkLst>
        </pc:spChg>
        <pc:spChg chg="add mod">
          <ac:chgData name="Sidney Seckler" userId="73470fc2d5f88927" providerId="LiveId" clId="{4EDD40FB-CCEF-4E3E-BF76-FC419F9696B5}" dt="2020-06-08T13:28:07.567" v="1155" actId="20577"/>
          <ac:spMkLst>
            <pc:docMk/>
            <pc:sldMk cId="1325880147" sldId="541"/>
            <ac:spMk id="10" creationId="{8ADE735D-D16C-48AB-B1AB-5F526FA6477E}"/>
          </ac:spMkLst>
        </pc:spChg>
        <pc:spChg chg="mod">
          <ac:chgData name="Sidney Seckler" userId="73470fc2d5f88927" providerId="LiveId" clId="{4EDD40FB-CCEF-4E3E-BF76-FC419F9696B5}" dt="2020-06-08T13:26:33.813" v="1124" actId="20577"/>
          <ac:spMkLst>
            <pc:docMk/>
            <pc:sldMk cId="1325880147" sldId="541"/>
            <ac:spMk id="57349" creationId="{577E998A-49FE-4816-8C4F-6FBBAD9F2444}"/>
          </ac:spMkLst>
        </pc:spChg>
      </pc:sldChg>
      <pc:sldChg chg="addSp delSp modSp add mod">
        <pc:chgData name="Sidney Seckler" userId="73470fc2d5f88927" providerId="LiveId" clId="{4EDD40FB-CCEF-4E3E-BF76-FC419F9696B5}" dt="2020-06-08T13:37:18.938" v="1287" actId="1076"/>
        <pc:sldMkLst>
          <pc:docMk/>
          <pc:sldMk cId="4243719165" sldId="542"/>
        </pc:sldMkLst>
        <pc:spChg chg="add del mod">
          <ac:chgData name="Sidney Seckler" userId="73470fc2d5f88927" providerId="LiveId" clId="{4EDD40FB-CCEF-4E3E-BF76-FC419F9696B5}" dt="2020-06-08T13:32:21.061" v="1264" actId="478"/>
          <ac:spMkLst>
            <pc:docMk/>
            <pc:sldMk cId="4243719165" sldId="542"/>
            <ac:spMk id="3" creationId="{E3A3A6E9-00BA-4F8C-8295-592BCE4F179F}"/>
          </ac:spMkLst>
        </pc:spChg>
        <pc:spChg chg="del mod">
          <ac:chgData name="Sidney Seckler" userId="73470fc2d5f88927" providerId="LiveId" clId="{4EDD40FB-CCEF-4E3E-BF76-FC419F9696B5}" dt="2020-06-08T13:32:17.235" v="1263" actId="478"/>
          <ac:spMkLst>
            <pc:docMk/>
            <pc:sldMk cId="4243719165" sldId="542"/>
            <ac:spMk id="9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2:22.170" v="1265"/>
          <ac:spMkLst>
            <pc:docMk/>
            <pc:sldMk cId="4243719165" sldId="542"/>
            <ac:spMk id="10" creationId="{3CE6F614-4DD4-43F7-B102-216F3309EDB4}"/>
          </ac:spMkLst>
        </pc:spChg>
        <pc:picChg chg="mod">
          <ac:chgData name="Sidney Seckler" userId="73470fc2d5f88927" providerId="LiveId" clId="{4EDD40FB-CCEF-4E3E-BF76-FC419F9696B5}" dt="2020-06-08T13:37:15.230" v="1285" actId="1076"/>
          <ac:picMkLst>
            <pc:docMk/>
            <pc:sldMk cId="4243719165" sldId="542"/>
            <ac:picMk id="83977" creationId="{00000000-0000-0000-0000-000000000000}"/>
          </ac:picMkLst>
        </pc:picChg>
        <pc:picChg chg="mod">
          <ac:chgData name="Sidney Seckler" userId="73470fc2d5f88927" providerId="LiveId" clId="{4EDD40FB-CCEF-4E3E-BF76-FC419F9696B5}" dt="2020-06-08T13:37:18.938" v="1287" actId="1076"/>
          <ac:picMkLst>
            <pc:docMk/>
            <pc:sldMk cId="4243719165" sldId="542"/>
            <ac:picMk id="83978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3:40:27.126" v="1325" actId="1076"/>
        <pc:sldMkLst>
          <pc:docMk/>
          <pc:sldMk cId="1570037607" sldId="543"/>
        </pc:sldMkLst>
        <pc:spChg chg="add del mod">
          <ac:chgData name="Sidney Seckler" userId="73470fc2d5f88927" providerId="LiveId" clId="{4EDD40FB-CCEF-4E3E-BF76-FC419F9696B5}" dt="2020-06-08T13:33:10.937" v="1279" actId="478"/>
          <ac:spMkLst>
            <pc:docMk/>
            <pc:sldMk cId="1570037607" sldId="543"/>
            <ac:spMk id="4" creationId="{B85CE2C8-A194-4C96-89FA-C5B1D1FF8153}"/>
          </ac:spMkLst>
        </pc:spChg>
        <pc:spChg chg="del mod">
          <ac:chgData name="Sidney Seckler" userId="73470fc2d5f88927" providerId="LiveId" clId="{4EDD40FB-CCEF-4E3E-BF76-FC419F9696B5}" dt="2020-06-08T13:33:08.825" v="1278" actId="478"/>
          <ac:spMkLst>
            <pc:docMk/>
            <pc:sldMk cId="1570037607" sldId="543"/>
            <ac:spMk id="7" creationId="{00000000-0000-0000-0000-000000000000}"/>
          </ac:spMkLst>
        </pc:spChg>
        <pc:spChg chg="add mod">
          <ac:chgData name="Sidney Seckler" userId="73470fc2d5f88927" providerId="LiveId" clId="{4EDD40FB-CCEF-4E3E-BF76-FC419F9696B5}" dt="2020-06-08T13:33:12.023" v="1280"/>
          <ac:spMkLst>
            <pc:docMk/>
            <pc:sldMk cId="1570037607" sldId="543"/>
            <ac:spMk id="8" creationId="{69BEAC86-E506-4667-AB59-07A0B91B2B61}"/>
          </ac:spMkLst>
        </pc:spChg>
        <pc:graphicFrameChg chg="mod">
          <ac:chgData name="Sidney Seckler" userId="73470fc2d5f88927" providerId="LiveId" clId="{4EDD40FB-CCEF-4E3E-BF76-FC419F9696B5}" dt="2020-06-08T13:40:27.126" v="1325" actId="1076"/>
          <ac:graphicFrameMkLst>
            <pc:docMk/>
            <pc:sldMk cId="1570037607" sldId="543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4EDD40FB-CCEF-4E3E-BF76-FC419F9696B5}" dt="2020-06-08T18:59:59.131" v="1470" actId="1036"/>
        <pc:sldMkLst>
          <pc:docMk/>
          <pc:sldMk cId="1020282434" sldId="544"/>
        </pc:sldMkLst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7" creationId="{3D183A36-DDB1-4CE3-923E-F44329D9C395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8" creationId="{CE14CE48-3882-45E5-A1D7-4277CAB8397A}"/>
          </ac:spMkLst>
        </pc:spChg>
        <pc:spChg chg="mod">
          <ac:chgData name="Sidney Seckler" userId="73470fc2d5f88927" providerId="LiveId" clId="{4EDD40FB-CCEF-4E3E-BF76-FC419F9696B5}" dt="2020-06-08T18:52:51.223" v="1442" actId="20577"/>
          <ac:spMkLst>
            <pc:docMk/>
            <pc:sldMk cId="1020282434" sldId="544"/>
            <ac:spMk id="9" creationId="{BA5CFCEA-4FA4-4A97-A6F2-0703313BD7E2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10" creationId="{30B0BD34-FAAC-4850-8DE0-765F7B9F1A75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11" creationId="{A7B23513-D982-489A-BD8C-ED02E920E96C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12" creationId="{94BC6F5D-4D26-4D04-A4A6-269FE3C6B233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18" creationId="{7AD850F1-3BDA-49BF-B49F-81E7623D6017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20" creationId="{C49AC684-9821-4D13-A870-C14818652526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21" creationId="{3714CDC8-5E40-428A-BADA-A84A244A19D4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23" creationId="{65D60C42-F3D1-435A-AF54-A64EA8721BBA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25" creationId="{B8718960-ADF7-44A5-B6D1-5D6DADF929FF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27" creationId="{126C9E50-2B94-486E-A647-1EE951D9DE53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29" creationId="{7D355627-5717-426F-98F2-0BC0851E3A54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31" creationId="{D3A325AF-9035-436D-ACB1-3C4C54D08438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32" creationId="{21CFCA67-F2AB-4A26-BA1E-2B905AFA5DD1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34" creationId="{4E4E74EF-3800-4273-8A65-3DCE044E7762}"/>
          </ac:spMkLst>
        </pc:spChg>
        <pc:spChg chg="mod">
          <ac:chgData name="Sidney Seckler" userId="73470fc2d5f88927" providerId="LiveId" clId="{4EDD40FB-CCEF-4E3E-BF76-FC419F9696B5}" dt="2020-06-08T18:55:49.349" v="1444"/>
          <ac:spMkLst>
            <pc:docMk/>
            <pc:sldMk cId="1020282434" sldId="544"/>
            <ac:spMk id="37" creationId="{E7A7F244-2BA4-4470-987A-1BDD6B30BAD9}"/>
          </ac:spMkLst>
        </pc:spChg>
        <pc:spChg chg="mod">
          <ac:chgData name="Sidney Seckler" userId="73470fc2d5f88927" providerId="LiveId" clId="{4EDD40FB-CCEF-4E3E-BF76-FC419F9696B5}" dt="2020-06-08T18:55:49.349" v="1444"/>
          <ac:spMkLst>
            <pc:docMk/>
            <pc:sldMk cId="1020282434" sldId="544"/>
            <ac:spMk id="38" creationId="{27A9A53A-B62C-40F5-BA21-1C3B2D807C56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42" creationId="{DD17B52C-67A7-4481-AD19-38D5EF01D646}"/>
          </ac:spMkLst>
        </pc:spChg>
        <pc:spChg chg="add del mod">
          <ac:chgData name="Sidney Seckler" userId="73470fc2d5f88927" providerId="LiveId" clId="{4EDD40FB-CCEF-4E3E-BF76-FC419F9696B5}" dt="2020-06-08T18:56:07.135" v="1446" actId="478"/>
          <ac:spMkLst>
            <pc:docMk/>
            <pc:sldMk cId="1020282434" sldId="544"/>
            <ac:spMk id="43" creationId="{407AD21E-2647-4D28-9630-933DE44B9145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45" creationId="{5EAB2D4A-D4A3-46C8-9447-5498E6369B6E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46" creationId="{384456A1-3C6D-4B59-9724-22DE495B3D32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47" creationId="{28F85BCE-3566-401A-B187-8AD2B03ABCB1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48" creationId="{3D523953-9F73-4A74-85BD-ACEBB77CC195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49" creationId="{EF2D933F-6CAD-4C23-A85E-ABC2A3C0582A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55" creationId="{210DBD4A-1B98-43B1-9441-05ED348BB438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57" creationId="{1396CAC0-15AE-4C56-879D-00AFD375CA84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58" creationId="{A00672E6-B9A6-4651-A5F0-C57AC5B6E048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60" creationId="{F0D1CAAE-CA1C-4E5E-9196-8AE8EF59CE48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62" creationId="{A8AADA1E-79C5-4CDB-B5C4-1F35C98FDADC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64" creationId="{4B70FD00-AC62-4293-AB90-B59D850DB5E0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66" creationId="{2794C44B-48EC-4B25-AC4A-C549CBC4CBE1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68" creationId="{F1DF6CBC-BD24-4E1C-930D-14610578F371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69" creationId="{454A2455-AF89-43F4-BD2E-B8AA6056D987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71" creationId="{549773D1-2BDD-443B-836F-9D4C423CED96}"/>
          </ac:spMkLst>
        </pc:spChg>
        <pc:spChg chg="mod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74" creationId="{475578EA-A861-41BE-9FDA-7FE39F62E586}"/>
          </ac:spMkLst>
        </pc:spChg>
        <pc:spChg chg="mod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75" creationId="{E14C88B6-FBC5-4691-8080-4A6A6FFBD4FB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79" creationId="{375A0B8E-10BA-4BFA-98CD-7A76D7CBB565}"/>
          </ac:spMkLst>
        </pc:spChg>
        <pc:spChg chg="add mod topLvl">
          <ac:chgData name="Sidney Seckler" userId="73470fc2d5f88927" providerId="LiveId" clId="{4EDD40FB-CCEF-4E3E-BF76-FC419F9696B5}" dt="2020-06-08T18:59:14.740" v="1464" actId="165"/>
          <ac:spMkLst>
            <pc:docMk/>
            <pc:sldMk cId="1020282434" sldId="544"/>
            <ac:spMk id="80" creationId="{3A44E08F-76D3-4399-8FB4-BE46780EDDE2}"/>
          </ac:spMkLst>
        </pc:spChg>
        <pc:grpChg chg="add del mod">
          <ac:chgData name="Sidney Seckler" userId="73470fc2d5f88927" providerId="LiveId" clId="{4EDD40FB-CCEF-4E3E-BF76-FC419F9696B5}" dt="2020-06-08T18:57:22.051" v="1456" actId="165"/>
          <ac:grpSpMkLst>
            <pc:docMk/>
            <pc:sldMk cId="1020282434" sldId="544"/>
            <ac:grpSpMk id="2" creationId="{975766B9-0680-4EDC-BED3-C568D7A8C3BB}"/>
          </ac:grpSpMkLst>
        </pc:grpChg>
        <pc:grpChg chg="add del mod">
          <ac:chgData name="Sidney Seckler" userId="73470fc2d5f88927" providerId="LiveId" clId="{4EDD40FB-CCEF-4E3E-BF76-FC419F9696B5}" dt="2020-06-08T18:56:07.135" v="1446" actId="478"/>
          <ac:grpSpMkLst>
            <pc:docMk/>
            <pc:sldMk cId="1020282434" sldId="544"/>
            <ac:grpSpMk id="36" creationId="{892A8A2B-3A1F-4837-813C-AEEF15CEFA00}"/>
          </ac:grpSpMkLst>
        </pc:grpChg>
        <pc:grpChg chg="add mod topLvl">
          <ac:chgData name="Sidney Seckler" userId="73470fc2d5f88927" providerId="LiveId" clId="{4EDD40FB-CCEF-4E3E-BF76-FC419F9696B5}" dt="2020-06-08T18:59:59.131" v="1470" actId="1036"/>
          <ac:grpSpMkLst>
            <pc:docMk/>
            <pc:sldMk cId="1020282434" sldId="544"/>
            <ac:grpSpMk id="73" creationId="{602BE8A0-D556-408D-8FEA-86CCAAE04582}"/>
          </ac:grpSpMkLst>
        </pc:grpChg>
        <pc:grpChg chg="add del mod">
          <ac:chgData name="Sidney Seckler" userId="73470fc2d5f88927" providerId="LiveId" clId="{4EDD40FB-CCEF-4E3E-BF76-FC419F9696B5}" dt="2020-06-08T18:59:14.740" v="1464" actId="165"/>
          <ac:grpSpMkLst>
            <pc:docMk/>
            <pc:sldMk cId="1020282434" sldId="544"/>
            <ac:grpSpMk id="91" creationId="{0CF7C2F7-23B1-4BC2-B715-71EF66F0B34F}"/>
          </ac:grpSpMkLst>
        </pc:grpChg>
        <pc:graphicFrameChg chg="del">
          <ac:chgData name="Sidney Seckler" userId="73470fc2d5f88927" providerId="LiveId" clId="{4EDD40FB-CCEF-4E3E-BF76-FC419F9696B5}" dt="2020-06-08T18:52:20.410" v="1339" actId="478"/>
          <ac:graphicFrameMkLst>
            <pc:docMk/>
            <pc:sldMk cId="1020282434" sldId="544"/>
            <ac:graphicFrameMk id="6" creationId="{F1CF4104-81FC-4EA4-80B6-E13CCABF215B}"/>
          </ac:graphicFrameMkLst>
        </pc:graphicFrame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5" creationId="{2D0AF17B-FED1-4264-A2A1-D7AD38113C22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13" creationId="{89AE9607-E6E2-4086-9B55-0BE13C6CD435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14" creationId="{49A47EAC-FC96-4701-83F4-B7CA88EAE85D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15" creationId="{63550065-2C77-4FB8-9560-B86920D10663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16" creationId="{89D7DF9E-03AA-4A0D-BB0D-4460318DD7E7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17" creationId="{AA08A7BE-FDC8-4240-92DE-C5A8C8B2822D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19" creationId="{2BF2D9B6-F8D4-4C01-81D7-97ED3427A88D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22" creationId="{A2CE2E68-5670-495A-938E-D6F99BD6B31B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24" creationId="{407690BC-9E2D-4DB4-AC30-52D98947D861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26" creationId="{9C08025E-1A6F-4A46-8418-063038A54F7F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28" creationId="{9614CC0A-2A38-44A3-993B-52FFBD16E8B5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30" creationId="{103AC840-7F9C-41DD-88ED-4ED547C7239E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33" creationId="{29234D71-C76B-41D5-BD81-FABE207F2D50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35" creationId="{A54ADE61-C3F0-4C05-88F6-5899C01DD37A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39" creationId="{71290AE4-B51B-4F3A-A1D7-049F20458B2D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40" creationId="{A7D8EA6C-FE47-4737-BDD3-656D35A1EC0D}"/>
          </ac:cxnSpMkLst>
        </pc:cxnChg>
        <pc:cxnChg chg="add del mod">
          <ac:chgData name="Sidney Seckler" userId="73470fc2d5f88927" providerId="LiveId" clId="{4EDD40FB-CCEF-4E3E-BF76-FC419F9696B5}" dt="2020-06-08T18:56:07.135" v="1446" actId="478"/>
          <ac:cxnSpMkLst>
            <pc:docMk/>
            <pc:sldMk cId="1020282434" sldId="544"/>
            <ac:cxnSpMk id="41" creationId="{A892021B-E8F3-4F2A-A946-04A85974D19F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44" creationId="{D94C360A-35CA-465D-92E0-A2545681C386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0" creationId="{9720544C-4C07-46D3-96E7-A6ADBEB833AF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1" creationId="{CCA9168F-ECDE-49DA-8ED2-186E509EA7F1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2" creationId="{15E6839A-C958-4A25-8AB0-4267F30EF61C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3" creationId="{018EDC56-66CF-4B65-B082-A557DFF3D1F5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4" creationId="{280D9C8F-D811-4AD9-A39F-684E37120792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6" creationId="{BD714D30-DC89-4730-B7CF-4539FBE54E34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59" creationId="{4A2AA2CE-6DD4-44C7-897B-52BE7099C49E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61" creationId="{D5995687-D5C2-449F-8298-F263AB358691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63" creationId="{E4553105-F43C-46EA-BDF5-B167DC438473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65" creationId="{FF2D44E2-47EE-4A31-BBEA-9486536F4E33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67" creationId="{EEB6629E-CD7B-463B-8D54-000DA349C5AD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70" creationId="{00B17166-B181-4FDC-BBEF-1F62C8DBE672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72" creationId="{895E52D2-E7CA-4615-82CB-715AF6185092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76" creationId="{20BD81B9-EE86-4B8E-A4D9-2E57CE9BB222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77" creationId="{059D454D-5807-4915-9B09-F623A4F524BA}"/>
          </ac:cxnSpMkLst>
        </pc:cxnChg>
        <pc:cxnChg chg="add mod topLvl">
          <ac:chgData name="Sidney Seckler" userId="73470fc2d5f88927" providerId="LiveId" clId="{4EDD40FB-CCEF-4E3E-BF76-FC419F9696B5}" dt="2020-06-08T18:59:14.740" v="1464" actId="165"/>
          <ac:cxnSpMkLst>
            <pc:docMk/>
            <pc:sldMk cId="1020282434" sldId="544"/>
            <ac:cxnSpMk id="78" creationId="{4A4341DD-8A1B-4DE5-8841-CDEDD4480123}"/>
          </ac:cxnSpMkLst>
        </pc:cxnChg>
      </pc:sldChg>
      <pc:sldChg chg="addSp modSp add mod">
        <pc:chgData name="Sidney Seckler" userId="73470fc2d5f88927" providerId="LiveId" clId="{4EDD40FB-CCEF-4E3E-BF76-FC419F9696B5}" dt="2020-06-08T23:14:26.132" v="3947" actId="14100"/>
        <pc:sldMkLst>
          <pc:docMk/>
          <pc:sldMk cId="1780065031" sldId="545"/>
        </pc:sldMkLst>
        <pc:spChg chg="add mod">
          <ac:chgData name="Sidney Seckler" userId="73470fc2d5f88927" providerId="LiveId" clId="{4EDD40FB-CCEF-4E3E-BF76-FC419F9696B5}" dt="2020-06-08T23:14:26.132" v="3947" actId="14100"/>
          <ac:spMkLst>
            <pc:docMk/>
            <pc:sldMk cId="1780065031" sldId="545"/>
            <ac:spMk id="4" creationId="{96FA27DE-812B-4D20-ADDB-55E355565505}"/>
          </ac:spMkLst>
        </pc:spChg>
        <pc:picChg chg="add mod">
          <ac:chgData name="Sidney Seckler" userId="73470fc2d5f88927" providerId="LiveId" clId="{4EDD40FB-CCEF-4E3E-BF76-FC419F9696B5}" dt="2020-06-08T19:04:51.989" v="1602" actId="1036"/>
          <ac:picMkLst>
            <pc:docMk/>
            <pc:sldMk cId="1780065031" sldId="545"/>
            <ac:picMk id="3" creationId="{A09DE276-3FCF-4318-ACB4-4A53A0E987E2}"/>
          </ac:picMkLst>
        </pc:picChg>
      </pc:sldChg>
      <pc:sldChg chg="addSp delSp modSp add mod">
        <pc:chgData name="Sidney Seckler" userId="73470fc2d5f88927" providerId="LiveId" clId="{4EDD40FB-CCEF-4E3E-BF76-FC419F9696B5}" dt="2020-06-08T19:10:23.220" v="1699"/>
        <pc:sldMkLst>
          <pc:docMk/>
          <pc:sldMk cId="3504088238" sldId="546"/>
        </pc:sldMkLst>
        <pc:spChg chg="del">
          <ac:chgData name="Sidney Seckler" userId="73470fc2d5f88927" providerId="LiveId" clId="{4EDD40FB-CCEF-4E3E-BF76-FC419F9696B5}" dt="2020-06-08T19:05:28.050" v="1604" actId="478"/>
          <ac:spMkLst>
            <pc:docMk/>
            <pc:sldMk cId="3504088238" sldId="546"/>
            <ac:spMk id="4" creationId="{96FA27DE-812B-4D20-ADDB-55E355565505}"/>
          </ac:spMkLst>
        </pc:spChg>
        <pc:spChg chg="add del mod">
          <ac:chgData name="Sidney Seckler" userId="73470fc2d5f88927" providerId="LiveId" clId="{4EDD40FB-CCEF-4E3E-BF76-FC419F9696B5}" dt="2020-06-08T19:05:30.566" v="1605" actId="478"/>
          <ac:spMkLst>
            <pc:docMk/>
            <pc:sldMk cId="3504088238" sldId="546"/>
            <ac:spMk id="5" creationId="{108D57CD-75D5-41C4-85A6-F949B9A3B666}"/>
          </ac:spMkLst>
        </pc:spChg>
        <pc:graphicFrameChg chg="add mod modGraphic">
          <ac:chgData name="Sidney Seckler" userId="73470fc2d5f88927" providerId="LiveId" clId="{4EDD40FB-CCEF-4E3E-BF76-FC419F9696B5}" dt="2020-06-08T19:10:23.220" v="1699"/>
          <ac:graphicFrameMkLst>
            <pc:docMk/>
            <pc:sldMk cId="3504088238" sldId="546"/>
            <ac:graphicFrameMk id="8" creationId="{87B0DC95-89D7-4976-81EB-CAE146C43C3C}"/>
          </ac:graphicFrameMkLst>
        </pc:graphicFrameChg>
        <pc:picChg chg="del">
          <ac:chgData name="Sidney Seckler" userId="73470fc2d5f88927" providerId="LiveId" clId="{4EDD40FB-CCEF-4E3E-BF76-FC419F9696B5}" dt="2020-06-08T19:05:33.146" v="1606" actId="478"/>
          <ac:picMkLst>
            <pc:docMk/>
            <pc:sldMk cId="3504088238" sldId="546"/>
            <ac:picMk id="3" creationId="{A09DE276-3FCF-4318-ACB4-4A53A0E987E2}"/>
          </ac:picMkLst>
        </pc:picChg>
      </pc:sldChg>
      <pc:sldChg chg="addSp modSp add mod">
        <pc:chgData name="Sidney Seckler" userId="73470fc2d5f88927" providerId="LiveId" clId="{4EDD40FB-CCEF-4E3E-BF76-FC419F9696B5}" dt="2020-06-08T19:13:39.486" v="1828" actId="6549"/>
        <pc:sldMkLst>
          <pc:docMk/>
          <pc:sldMk cId="942183421" sldId="547"/>
        </pc:sldMkLst>
        <pc:graphicFrameChg chg="add mod modGraphic">
          <ac:chgData name="Sidney Seckler" userId="73470fc2d5f88927" providerId="LiveId" clId="{4EDD40FB-CCEF-4E3E-BF76-FC419F9696B5}" dt="2020-06-08T19:13:39.486" v="1828" actId="6549"/>
          <ac:graphicFrameMkLst>
            <pc:docMk/>
            <pc:sldMk cId="942183421" sldId="547"/>
            <ac:graphicFrameMk id="4" creationId="{D5B266F5-02A0-478E-8B7A-6C95A27A1096}"/>
          </ac:graphicFrameMkLst>
        </pc:graphicFrameChg>
      </pc:sldChg>
      <pc:sldChg chg="addSp delSp modSp add mod">
        <pc:chgData name="Sidney Seckler" userId="73470fc2d5f88927" providerId="LiveId" clId="{4EDD40FB-CCEF-4E3E-BF76-FC419F9696B5}" dt="2020-06-08T19:19:17.761" v="1935" actId="1076"/>
        <pc:sldMkLst>
          <pc:docMk/>
          <pc:sldMk cId="436089254" sldId="548"/>
        </pc:sldMkLst>
        <pc:spChg chg="add mod">
          <ac:chgData name="Sidney Seckler" userId="73470fc2d5f88927" providerId="LiveId" clId="{4EDD40FB-CCEF-4E3E-BF76-FC419F9696B5}" dt="2020-06-08T19:17:35.517" v="1893" actId="1076"/>
          <ac:spMkLst>
            <pc:docMk/>
            <pc:sldMk cId="436089254" sldId="548"/>
            <ac:spMk id="4" creationId="{F148D588-CB0C-4D77-92D4-DEC3711E9C79}"/>
          </ac:spMkLst>
        </pc:spChg>
        <pc:spChg chg="add mod">
          <ac:chgData name="Sidney Seckler" userId="73470fc2d5f88927" providerId="LiveId" clId="{4EDD40FB-CCEF-4E3E-BF76-FC419F9696B5}" dt="2020-06-08T19:18:54.035" v="1915" actId="14100"/>
          <ac:spMkLst>
            <pc:docMk/>
            <pc:sldMk cId="436089254" sldId="548"/>
            <ac:spMk id="5" creationId="{80925E74-72E0-46CA-A9B1-68D647516BD2}"/>
          </ac:spMkLst>
        </pc:spChg>
        <pc:spChg chg="add mod">
          <ac:chgData name="Sidney Seckler" userId="73470fc2d5f88927" providerId="LiveId" clId="{4EDD40FB-CCEF-4E3E-BF76-FC419F9696B5}" dt="2020-06-08T19:19:17.761" v="1935" actId="1076"/>
          <ac:spMkLst>
            <pc:docMk/>
            <pc:sldMk cId="436089254" sldId="548"/>
            <ac:spMk id="12" creationId="{CB25EBD7-05F7-41C5-AEC0-019379F437BA}"/>
          </ac:spMkLst>
        </pc:spChg>
        <pc:graphicFrameChg chg="add del mod replId">
          <ac:chgData name="Sidney Seckler" userId="73470fc2d5f88927" providerId="LiveId" clId="{4EDD40FB-CCEF-4E3E-BF76-FC419F9696B5}" dt="2020-06-08T19:14:52.877" v="1835"/>
          <ac:graphicFrameMkLst>
            <pc:docMk/>
            <pc:sldMk cId="436089254" sldId="548"/>
            <ac:graphicFrameMk id="2" creationId="{F148D588-CB0C-4D77-92D4-DEC3711E9C79}"/>
          </ac:graphicFrameMkLst>
        </pc:graphicFrameChg>
        <pc:graphicFrameChg chg="add del mod replId">
          <ac:chgData name="Sidney Seckler" userId="73470fc2d5f88927" providerId="LiveId" clId="{4EDD40FB-CCEF-4E3E-BF76-FC419F9696B5}" dt="2020-06-08T19:14:52.877" v="1835"/>
          <ac:graphicFrameMkLst>
            <pc:docMk/>
            <pc:sldMk cId="436089254" sldId="548"/>
            <ac:graphicFrameMk id="6" creationId="{80925E74-72E0-46CA-A9B1-68D647516BD2}"/>
          </ac:graphicFrameMkLst>
        </pc:graphicFrameChg>
        <pc:picChg chg="add mod">
          <ac:chgData name="Sidney Seckler" userId="73470fc2d5f88927" providerId="LiveId" clId="{4EDD40FB-CCEF-4E3E-BF76-FC419F9696B5}" dt="2020-06-08T19:18:36.566" v="1911" actId="1036"/>
          <ac:picMkLst>
            <pc:docMk/>
            <pc:sldMk cId="436089254" sldId="548"/>
            <ac:picMk id="10" creationId="{4DBB26C4-FBC4-4A06-9C43-C1141AF9E5A7}"/>
          </ac:picMkLst>
        </pc:picChg>
      </pc:sldChg>
      <pc:sldChg chg="addSp delSp modSp add mod">
        <pc:chgData name="Sidney Seckler" userId="73470fc2d5f88927" providerId="LiveId" clId="{4EDD40FB-CCEF-4E3E-BF76-FC419F9696B5}" dt="2020-06-08T19:30:22.627" v="2171" actId="20577"/>
        <pc:sldMkLst>
          <pc:docMk/>
          <pc:sldMk cId="3056653140" sldId="549"/>
        </pc:sldMkLst>
        <pc:spChg chg="add mod">
          <ac:chgData name="Sidney Seckler" userId="73470fc2d5f88927" providerId="LiveId" clId="{4EDD40FB-CCEF-4E3E-BF76-FC419F9696B5}" dt="2020-06-08T19:26:55.630" v="2104" actId="1076"/>
          <ac:spMkLst>
            <pc:docMk/>
            <pc:sldMk cId="3056653140" sldId="549"/>
            <ac:spMk id="2" creationId="{E0E1C940-6B85-46AB-AD1B-73EECCAE7210}"/>
          </ac:spMkLst>
        </pc:spChg>
        <pc:spChg chg="add del mod">
          <ac:chgData name="Sidney Seckler" userId="73470fc2d5f88927" providerId="LiveId" clId="{4EDD40FB-CCEF-4E3E-BF76-FC419F9696B5}" dt="2020-06-08T19:21:44.599" v="1968" actId="478"/>
          <ac:spMkLst>
            <pc:docMk/>
            <pc:sldMk cId="3056653140" sldId="549"/>
            <ac:spMk id="3" creationId="{5B297647-B5EB-426E-BB66-8240C683D4F5}"/>
          </ac:spMkLst>
        </pc:spChg>
        <pc:spChg chg="add mod">
          <ac:chgData name="Sidney Seckler" userId="73470fc2d5f88927" providerId="LiveId" clId="{4EDD40FB-CCEF-4E3E-BF76-FC419F9696B5}" dt="2020-06-08T19:26:57.942" v="2105" actId="1076"/>
          <ac:spMkLst>
            <pc:docMk/>
            <pc:sldMk cId="3056653140" sldId="549"/>
            <ac:spMk id="6" creationId="{37421C11-1A3A-46F7-A281-85804D1307DF}"/>
          </ac:spMkLst>
        </pc:spChg>
        <pc:spChg chg="add mod">
          <ac:chgData name="Sidney Seckler" userId="73470fc2d5f88927" providerId="LiveId" clId="{4EDD40FB-CCEF-4E3E-BF76-FC419F9696B5}" dt="2020-06-08T19:30:22.627" v="2171" actId="20577"/>
          <ac:spMkLst>
            <pc:docMk/>
            <pc:sldMk cId="3056653140" sldId="549"/>
            <ac:spMk id="7" creationId="{CAF624CC-6B09-4293-8B4B-32C3056A6668}"/>
          </ac:spMkLst>
        </pc:spChg>
      </pc:sldChg>
      <pc:sldChg chg="addSp delSp modSp add mod">
        <pc:chgData name="Sidney Seckler" userId="73470fc2d5f88927" providerId="LiveId" clId="{4EDD40FB-CCEF-4E3E-BF76-FC419F9696B5}" dt="2020-06-08T19:30:55.315" v="2189" actId="1076"/>
        <pc:sldMkLst>
          <pc:docMk/>
          <pc:sldMk cId="3218971788" sldId="550"/>
        </pc:sldMkLst>
        <pc:spChg chg="del">
          <ac:chgData name="Sidney Seckler" userId="73470fc2d5f88927" providerId="LiveId" clId="{4EDD40FB-CCEF-4E3E-BF76-FC419F9696B5}" dt="2020-06-08T19:27:38.686" v="2109" actId="478"/>
          <ac:spMkLst>
            <pc:docMk/>
            <pc:sldMk cId="3218971788" sldId="550"/>
            <ac:spMk id="4" creationId="{96FA27DE-812B-4D20-ADDB-55E355565505}"/>
          </ac:spMkLst>
        </pc:spChg>
        <pc:spChg chg="add del mod">
          <ac:chgData name="Sidney Seckler" userId="73470fc2d5f88927" providerId="LiveId" clId="{4EDD40FB-CCEF-4E3E-BF76-FC419F9696B5}" dt="2020-06-08T19:27:44.034" v="2110" actId="478"/>
          <ac:spMkLst>
            <pc:docMk/>
            <pc:sldMk cId="3218971788" sldId="550"/>
            <ac:spMk id="5" creationId="{6C72FBDB-9F40-4CC9-9D92-C48544E50BCE}"/>
          </ac:spMkLst>
        </pc:spChg>
        <pc:spChg chg="add mod">
          <ac:chgData name="Sidney Seckler" userId="73470fc2d5f88927" providerId="LiveId" clId="{4EDD40FB-CCEF-4E3E-BF76-FC419F9696B5}" dt="2020-06-08T19:28:17.066" v="2113" actId="1076"/>
          <ac:spMkLst>
            <pc:docMk/>
            <pc:sldMk cId="3218971788" sldId="550"/>
            <ac:spMk id="8" creationId="{985B6A7B-76B0-4E05-9835-A5C42A35F253}"/>
          </ac:spMkLst>
        </pc:spChg>
        <pc:spChg chg="add mod">
          <ac:chgData name="Sidney Seckler" userId="73470fc2d5f88927" providerId="LiveId" clId="{4EDD40FB-CCEF-4E3E-BF76-FC419F9696B5}" dt="2020-06-08T19:30:55.315" v="2189" actId="1076"/>
          <ac:spMkLst>
            <pc:docMk/>
            <pc:sldMk cId="3218971788" sldId="550"/>
            <ac:spMk id="10" creationId="{7B20D6B2-123D-4B5A-8C79-A5F79BC6A0E3}"/>
          </ac:spMkLst>
        </pc:spChg>
        <pc:spChg chg="add mod">
          <ac:chgData name="Sidney Seckler" userId="73470fc2d5f88927" providerId="LiveId" clId="{4EDD40FB-CCEF-4E3E-BF76-FC419F9696B5}" dt="2020-06-08T19:30:50.318" v="2188" actId="16959"/>
          <ac:spMkLst>
            <pc:docMk/>
            <pc:sldMk cId="3218971788" sldId="550"/>
            <ac:spMk id="11" creationId="{CC981D60-79F5-4DDF-97B9-3D73F266D411}"/>
          </ac:spMkLst>
        </pc:spChg>
        <pc:graphicFrameChg chg="add del mod replId">
          <ac:chgData name="Sidney Seckler" userId="73470fc2d5f88927" providerId="LiveId" clId="{4EDD40FB-CCEF-4E3E-BF76-FC419F9696B5}" dt="2020-06-08T19:28:42.363" v="2118"/>
          <ac:graphicFrameMkLst>
            <pc:docMk/>
            <pc:sldMk cId="3218971788" sldId="550"/>
            <ac:graphicFrameMk id="6" creationId="{CC981D60-79F5-4DDF-97B9-3D73F266D411}"/>
          </ac:graphicFrameMkLst>
        </pc:graphicFrameChg>
        <pc:picChg chg="del">
          <ac:chgData name="Sidney Seckler" userId="73470fc2d5f88927" providerId="LiveId" clId="{4EDD40FB-CCEF-4E3E-BF76-FC419F9696B5}" dt="2020-06-08T19:27:47.997" v="2111" actId="478"/>
          <ac:picMkLst>
            <pc:docMk/>
            <pc:sldMk cId="3218971788" sldId="550"/>
            <ac:picMk id="3" creationId="{A09DE276-3FCF-4318-ACB4-4A53A0E987E2}"/>
          </ac:picMkLst>
        </pc:picChg>
      </pc:sldChg>
      <pc:sldChg chg="addSp delSp modSp add mod">
        <pc:chgData name="Sidney Seckler" userId="73470fc2d5f88927" providerId="LiveId" clId="{4EDD40FB-CCEF-4E3E-BF76-FC419F9696B5}" dt="2020-06-08T19:53:14.284" v="2520"/>
        <pc:sldMkLst>
          <pc:docMk/>
          <pc:sldMk cId="2735346125" sldId="551"/>
        </pc:sldMkLst>
        <pc:spChg chg="add del mod">
          <ac:chgData name="Sidney Seckler" userId="73470fc2d5f88927" providerId="LiveId" clId="{4EDD40FB-CCEF-4E3E-BF76-FC419F9696B5}" dt="2020-06-08T19:53:12.659" v="2519" actId="478"/>
          <ac:spMkLst>
            <pc:docMk/>
            <pc:sldMk cId="2735346125" sldId="551"/>
            <ac:spMk id="2" creationId="{F56889F7-F7D5-4ECF-86A1-3785F4F4474C}"/>
          </ac:spMkLst>
        </pc:spChg>
        <pc:spChg chg="add mod">
          <ac:chgData name="Sidney Seckler" userId="73470fc2d5f88927" providerId="LiveId" clId="{4EDD40FB-CCEF-4E3E-BF76-FC419F9696B5}" dt="2020-06-08T19:53:14.284" v="2520"/>
          <ac:spMkLst>
            <pc:docMk/>
            <pc:sldMk cId="2735346125" sldId="551"/>
            <ac:spMk id="41" creationId="{4D70D1AA-0E05-4043-B5DB-605C64CD9471}"/>
          </ac:spMkLst>
        </pc:spChg>
        <pc:spChg chg="del">
          <ac:chgData name="Sidney Seckler" userId="73470fc2d5f88927" providerId="LiveId" clId="{4EDD40FB-CCEF-4E3E-BF76-FC419F9696B5}" dt="2020-06-08T19:53:08.846" v="2518" actId="478"/>
          <ac:spMkLst>
            <pc:docMk/>
            <pc:sldMk cId="2735346125" sldId="551"/>
            <ac:spMk id="216069" creationId="{00000000-0000-0000-0000-000000000000}"/>
          </ac:spMkLst>
        </pc:spChg>
        <pc:grpChg chg="del">
          <ac:chgData name="Sidney Seckler" userId="73470fc2d5f88927" providerId="LiveId" clId="{4EDD40FB-CCEF-4E3E-BF76-FC419F9696B5}" dt="2020-06-08T19:52:41.382" v="2509" actId="478"/>
          <ac:grpSpMkLst>
            <pc:docMk/>
            <pc:sldMk cId="2735346125" sldId="551"/>
            <ac:grpSpMk id="216070" creationId="{00000000-0000-0000-0000-000000000000}"/>
          </ac:grpSpMkLst>
        </pc:grpChg>
        <pc:picChg chg="mod">
          <ac:chgData name="Sidney Seckler" userId="73470fc2d5f88927" providerId="LiveId" clId="{4EDD40FB-CCEF-4E3E-BF76-FC419F9696B5}" dt="2020-06-08T19:52:58.503" v="2516" actId="1076"/>
          <ac:picMkLst>
            <pc:docMk/>
            <pc:sldMk cId="2735346125" sldId="551"/>
            <ac:picMk id="216104" creationId="{00000000-0000-0000-0000-000000000000}"/>
          </ac:picMkLst>
        </pc:picChg>
        <pc:picChg chg="mod">
          <ac:chgData name="Sidney Seckler" userId="73470fc2d5f88927" providerId="LiveId" clId="{4EDD40FB-CCEF-4E3E-BF76-FC419F9696B5}" dt="2020-06-08T19:53:05.644" v="2517" actId="1076"/>
          <ac:picMkLst>
            <pc:docMk/>
            <pc:sldMk cId="2735346125" sldId="551"/>
            <ac:picMk id="216105" creationId="{00000000-0000-0000-0000-000000000000}"/>
          </ac:picMkLst>
        </pc:picChg>
      </pc:sldChg>
      <pc:sldChg chg="addSp delSp modSp add mod">
        <pc:chgData name="Sidney Seckler" userId="73470fc2d5f88927" providerId="LiveId" clId="{4EDD40FB-CCEF-4E3E-BF76-FC419F9696B5}" dt="2020-06-08T19:50:06.942" v="2486"/>
        <pc:sldMkLst>
          <pc:docMk/>
          <pc:sldMk cId="2466744948" sldId="552"/>
        </pc:sldMkLst>
        <pc:spChg chg="add del mod">
          <ac:chgData name="Sidney Seckler" userId="73470fc2d5f88927" providerId="LiveId" clId="{4EDD40FB-CCEF-4E3E-BF76-FC419F9696B5}" dt="2020-06-08T19:50:05.724" v="2485" actId="478"/>
          <ac:spMkLst>
            <pc:docMk/>
            <pc:sldMk cId="2466744948" sldId="552"/>
            <ac:spMk id="2" creationId="{B1FB2016-8D67-40D5-BCA8-119A7E2ACE07}"/>
          </ac:spMkLst>
        </pc:spChg>
        <pc:spChg chg="add mod">
          <ac:chgData name="Sidney Seckler" userId="73470fc2d5f88927" providerId="LiveId" clId="{4EDD40FB-CCEF-4E3E-BF76-FC419F9696B5}" dt="2020-06-08T19:38:07.229" v="2312" actId="14100"/>
          <ac:spMkLst>
            <pc:docMk/>
            <pc:sldMk cId="2466744948" sldId="552"/>
            <ac:spMk id="32" creationId="{649BF0DB-FA2F-463A-977B-1906960A5CAF}"/>
          </ac:spMkLst>
        </pc:spChg>
        <pc:spChg chg="add mod">
          <ac:chgData name="Sidney Seckler" userId="73470fc2d5f88927" providerId="LiveId" clId="{4EDD40FB-CCEF-4E3E-BF76-FC419F9696B5}" dt="2020-06-08T19:50:06.942" v="2486"/>
          <ac:spMkLst>
            <pc:docMk/>
            <pc:sldMk cId="2466744948" sldId="552"/>
            <ac:spMk id="34" creationId="{86AC8928-1A3F-410B-B457-DA44AEFE569C}"/>
          </ac:spMkLst>
        </pc:spChg>
        <pc:spChg chg="del">
          <ac:chgData name="Sidney Seckler" userId="73470fc2d5f88927" providerId="LiveId" clId="{4EDD40FB-CCEF-4E3E-BF76-FC419F9696B5}" dt="2020-06-08T19:50:01.770" v="2484" actId="478"/>
          <ac:spMkLst>
            <pc:docMk/>
            <pc:sldMk cId="2466744948" sldId="552"/>
            <ac:spMk id="209924" creationId="{00000000-0000-0000-0000-000000000000}"/>
          </ac:spMkLst>
        </pc:sp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502246306" sldId="553"/>
        </pc:sldMkLst>
      </pc:sldChg>
      <pc:sldChg chg="addSp delSp modSp add mod">
        <pc:chgData name="Sidney Seckler" userId="73470fc2d5f88927" providerId="LiveId" clId="{4EDD40FB-CCEF-4E3E-BF76-FC419F9696B5}" dt="2020-06-08T19:49:33.379" v="2477" actId="20577"/>
        <pc:sldMkLst>
          <pc:docMk/>
          <pc:sldMk cId="3070202893" sldId="553"/>
        </pc:sldMkLst>
        <pc:spChg chg="add del mod">
          <ac:chgData name="Sidney Seckler" userId="73470fc2d5f88927" providerId="LiveId" clId="{4EDD40FB-CCEF-4E3E-BF76-FC419F9696B5}" dt="2020-06-08T19:46:30.067" v="2457" actId="478"/>
          <ac:spMkLst>
            <pc:docMk/>
            <pc:sldMk cId="3070202893" sldId="553"/>
            <ac:spMk id="2" creationId="{8A0E289A-96A8-41D1-A295-D6522A76F241}"/>
          </ac:spMkLst>
        </pc:spChg>
        <pc:spChg chg="mod">
          <ac:chgData name="Sidney Seckler" userId="73470fc2d5f88927" providerId="LiveId" clId="{4EDD40FB-CCEF-4E3E-BF76-FC419F9696B5}" dt="2020-06-08T19:49:33.379" v="2477" actId="20577"/>
          <ac:spMkLst>
            <pc:docMk/>
            <pc:sldMk cId="3070202893" sldId="553"/>
            <ac:spMk id="49" creationId="{A7648957-7584-4033-AB29-A6D93EAF7CFC}"/>
          </ac:spMkLst>
        </pc:spChg>
        <pc:spChg chg="del">
          <ac:chgData name="Sidney Seckler" userId="73470fc2d5f88927" providerId="LiveId" clId="{4EDD40FB-CCEF-4E3E-BF76-FC419F9696B5}" dt="2020-06-08T19:46:31.895" v="2458" actId="478"/>
          <ac:spMkLst>
            <pc:docMk/>
            <pc:sldMk cId="3070202893" sldId="553"/>
            <ac:spMk id="238630" creationId="{00000000-0000-0000-0000-000000000000}"/>
          </ac:spMkLst>
        </pc:spChg>
        <pc:picChg chg="add del mod">
          <ac:chgData name="Sidney Seckler" userId="73470fc2d5f88927" providerId="LiveId" clId="{4EDD40FB-CCEF-4E3E-BF76-FC419F9696B5}" dt="2020-06-08T19:48:10.346" v="2462" actId="478"/>
          <ac:picMkLst>
            <pc:docMk/>
            <pc:sldMk cId="3070202893" sldId="553"/>
            <ac:picMk id="4" creationId="{C490081E-0EFF-45A7-AFED-C5B60AD29C0E}"/>
          </ac:picMkLst>
        </pc:picChg>
        <pc:picChg chg="add mod">
          <ac:chgData name="Sidney Seckler" userId="73470fc2d5f88927" providerId="LiveId" clId="{4EDD40FB-CCEF-4E3E-BF76-FC419F9696B5}" dt="2020-06-08T19:48:31.724" v="2468" actId="1076"/>
          <ac:picMkLst>
            <pc:docMk/>
            <pc:sldMk cId="3070202893" sldId="553"/>
            <ac:picMk id="6" creationId="{56FE9DB2-A16D-4DDF-936D-840501F75C90}"/>
          </ac:picMkLst>
        </pc:picChg>
        <pc:picChg chg="del">
          <ac:chgData name="Sidney Seckler" userId="73470fc2d5f88927" providerId="LiveId" clId="{4EDD40FB-CCEF-4E3E-BF76-FC419F9696B5}" dt="2020-06-08T19:46:27.831" v="2456" actId="478"/>
          <ac:picMkLst>
            <pc:docMk/>
            <pc:sldMk cId="3070202893" sldId="553"/>
            <ac:picMk id="238633" creationId="{00000000-0000-0000-0000-000000000000}"/>
          </ac:picMkLst>
        </pc:picChg>
      </pc:sldChg>
      <pc:sldChg chg="del">
        <pc:chgData name="Sidney Seckler" userId="73470fc2d5f88927" providerId="LiveId" clId="{4EDD40FB-CCEF-4E3E-BF76-FC419F9696B5}" dt="2020-06-08T12:13:37.141" v="0" actId="47"/>
        <pc:sldMkLst>
          <pc:docMk/>
          <pc:sldMk cId="191925196" sldId="554"/>
        </pc:sldMkLst>
      </pc:sldChg>
      <pc:sldChg chg="modSp add mod">
        <pc:chgData name="Sidney Seckler" userId="73470fc2d5f88927" providerId="LiveId" clId="{4EDD40FB-CCEF-4E3E-BF76-FC419F9696B5}" dt="2020-06-08T20:39:42.685" v="2666" actId="1076"/>
        <pc:sldMkLst>
          <pc:docMk/>
          <pc:sldMk cId="501983128" sldId="554"/>
        </pc:sldMkLst>
        <pc:spChg chg="mod">
          <ac:chgData name="Sidney Seckler" userId="73470fc2d5f88927" providerId="LiveId" clId="{4EDD40FB-CCEF-4E3E-BF76-FC419F9696B5}" dt="2020-06-08T20:39:42.685" v="2666" actId="1076"/>
          <ac:spMkLst>
            <pc:docMk/>
            <pc:sldMk cId="501983128" sldId="554"/>
            <ac:spMk id="9" creationId="{BA5CFCEA-4FA4-4A97-A6F2-0703313BD7E2}"/>
          </ac:spMkLst>
        </pc:spChg>
      </pc:sldChg>
      <pc:sldChg chg="addSp delSp modSp add mod">
        <pc:chgData name="Sidney Seckler" userId="73470fc2d5f88927" providerId="LiveId" clId="{4EDD40FB-CCEF-4E3E-BF76-FC419F9696B5}" dt="2020-06-08T20:45:07.503" v="2742" actId="14100"/>
        <pc:sldMkLst>
          <pc:docMk/>
          <pc:sldMk cId="3497212710" sldId="555"/>
        </pc:sldMkLst>
        <pc:spChg chg="mod topLvl">
          <ac:chgData name="Sidney Seckler" userId="73470fc2d5f88927" providerId="LiveId" clId="{4EDD40FB-CCEF-4E3E-BF76-FC419F9696B5}" dt="2020-06-08T20:44:23.177" v="2732" actId="1037"/>
          <ac:spMkLst>
            <pc:docMk/>
            <pc:sldMk cId="3497212710" sldId="555"/>
            <ac:spMk id="43" creationId="{365B8758-BDCC-4B9A-B1E3-2523A4A783B9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45" creationId="{5EAB2D4A-D4A3-46C8-9447-5498E6369B6E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46" creationId="{384456A1-3C6D-4B59-9724-22DE495B3D32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47" creationId="{28F85BCE-3566-401A-B187-8AD2B03ABCB1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48" creationId="{3D523953-9F73-4A74-85BD-ACEBB77CC195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49" creationId="{EF2D933F-6CAD-4C23-A85E-ABC2A3C0582A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55" creationId="{210DBD4A-1B98-43B1-9441-05ED348BB438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57" creationId="{1396CAC0-15AE-4C56-879D-00AFD375CA84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58" creationId="{A00672E6-B9A6-4651-A5F0-C57AC5B6E048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60" creationId="{F0D1CAAE-CA1C-4E5E-9196-8AE8EF59CE48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62" creationId="{A8AADA1E-79C5-4CDB-B5C4-1F35C98FDADC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64" creationId="{4B70FD00-AC62-4293-AB90-B59D850DB5E0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66" creationId="{2794C44B-48EC-4B25-AC4A-C549CBC4CBE1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68" creationId="{F1DF6CBC-BD24-4E1C-930D-14610578F371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69" creationId="{454A2455-AF89-43F4-BD2E-B8AA6056D987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71" creationId="{549773D1-2BDD-443B-836F-9D4C423CED96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79" creationId="{375A0B8E-10BA-4BFA-98CD-7A76D7CBB565}"/>
          </ac:spMkLst>
        </pc:spChg>
        <pc:spChg chg="del">
          <ac:chgData name="Sidney Seckler" userId="73470fc2d5f88927" providerId="LiveId" clId="{4EDD40FB-CCEF-4E3E-BF76-FC419F9696B5}" dt="2020-06-08T20:39:58.880" v="2668" actId="478"/>
          <ac:spMkLst>
            <pc:docMk/>
            <pc:sldMk cId="3497212710" sldId="555"/>
            <ac:spMk id="80" creationId="{3A44E08F-76D3-4399-8FB4-BE46780EDDE2}"/>
          </ac:spMkLst>
        </pc:spChg>
        <pc:spChg chg="mod topLvl">
          <ac:chgData name="Sidney Seckler" userId="73470fc2d5f88927" providerId="LiveId" clId="{4EDD40FB-CCEF-4E3E-BF76-FC419F9696B5}" dt="2020-06-08T20:44:45.983" v="2740" actId="1037"/>
          <ac:spMkLst>
            <pc:docMk/>
            <pc:sldMk cId="3497212710" sldId="555"/>
            <ac:spMk id="81" creationId="{C2F8D58C-428B-49B2-8DD6-CEDA101A3C3A}"/>
          </ac:spMkLst>
        </pc:spChg>
        <pc:spChg chg="mod topLvl">
          <ac:chgData name="Sidney Seckler" userId="73470fc2d5f88927" providerId="LiveId" clId="{4EDD40FB-CCEF-4E3E-BF76-FC419F9696B5}" dt="2020-06-08T20:44:53.614" v="2741" actId="14100"/>
          <ac:spMkLst>
            <pc:docMk/>
            <pc:sldMk cId="3497212710" sldId="555"/>
            <ac:spMk id="82" creationId="{EEAFC789-2D88-4201-8559-6453E2DBA8B6}"/>
          </ac:spMkLst>
        </pc:spChg>
        <pc:spChg chg="mod topLvl">
          <ac:chgData name="Sidney Seckler" userId="73470fc2d5f88927" providerId="LiveId" clId="{4EDD40FB-CCEF-4E3E-BF76-FC419F9696B5}" dt="2020-06-08T20:44:15.238" v="2717" actId="14100"/>
          <ac:spMkLst>
            <pc:docMk/>
            <pc:sldMk cId="3497212710" sldId="555"/>
            <ac:spMk id="83" creationId="{AEC347F7-5904-4A91-B794-15D27634A9A5}"/>
          </ac:spMkLst>
        </pc:spChg>
        <pc:spChg chg="mod topLvl">
          <ac:chgData name="Sidney Seckler" userId="73470fc2d5f88927" providerId="LiveId" clId="{4EDD40FB-CCEF-4E3E-BF76-FC419F9696B5}" dt="2020-06-08T20:44:15.238" v="2717" actId="14100"/>
          <ac:spMkLst>
            <pc:docMk/>
            <pc:sldMk cId="3497212710" sldId="555"/>
            <ac:spMk id="84" creationId="{268309F4-AE4B-40CE-9555-88649640B397}"/>
          </ac:spMkLst>
        </pc:spChg>
        <pc:spChg chg="mod topLvl">
          <ac:chgData name="Sidney Seckler" userId="73470fc2d5f88927" providerId="LiveId" clId="{4EDD40FB-CCEF-4E3E-BF76-FC419F9696B5}" dt="2020-06-08T20:42:51.708" v="2693" actId="1037"/>
          <ac:spMkLst>
            <pc:docMk/>
            <pc:sldMk cId="3497212710" sldId="555"/>
            <ac:spMk id="90" creationId="{885A8C1E-5470-45B1-88A9-5B647E0E488F}"/>
          </ac:spMkLst>
        </pc:spChg>
        <pc:spChg chg="mod topLvl">
          <ac:chgData name="Sidney Seckler" userId="73470fc2d5f88927" providerId="LiveId" clId="{4EDD40FB-CCEF-4E3E-BF76-FC419F9696B5}" dt="2020-06-08T20:43:27.552" v="2707" actId="1038"/>
          <ac:spMkLst>
            <pc:docMk/>
            <pc:sldMk cId="3497212710" sldId="555"/>
            <ac:spMk id="92" creationId="{5A453943-FFA6-4838-B8F5-641A6C1AC1F9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93" creationId="{3E7EBE24-6BC8-48D3-BC8E-A34547E08A8D}"/>
          </ac:spMkLst>
        </pc:spChg>
        <pc:spChg chg="mod topLvl">
          <ac:chgData name="Sidney Seckler" userId="73470fc2d5f88927" providerId="LiveId" clId="{4EDD40FB-CCEF-4E3E-BF76-FC419F9696B5}" dt="2020-06-08T20:43:12.457" v="2702" actId="1038"/>
          <ac:spMkLst>
            <pc:docMk/>
            <pc:sldMk cId="3497212710" sldId="555"/>
            <ac:spMk id="95" creationId="{BF4042F6-337F-4861-84B3-4A062AEA1CE6}"/>
          </ac:spMkLst>
        </pc:spChg>
        <pc:spChg chg="mod topLvl">
          <ac:chgData name="Sidney Seckler" userId="73470fc2d5f88927" providerId="LiveId" clId="{4EDD40FB-CCEF-4E3E-BF76-FC419F9696B5}" dt="2020-06-08T20:42:56.143" v="2694" actId="14100"/>
          <ac:spMkLst>
            <pc:docMk/>
            <pc:sldMk cId="3497212710" sldId="555"/>
            <ac:spMk id="97" creationId="{A25F8C49-501D-4872-83CE-A644E5B086F9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99" creationId="{AD059A6A-F5FA-4E5A-8E84-7552F96E8B65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01" creationId="{EE5A0230-D13E-4D2A-85B4-764FF936CFA9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03" creationId="{30827D45-982C-406E-9F28-15AEFD2202C9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04" creationId="{70C2DD00-B422-46A6-B351-DED610E9A13B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06" creationId="{4DA043F3-44CD-4575-80B3-8702A2073FC8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12" creationId="{4186F4C4-289E-4C55-8271-8CA6879D2B22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13" creationId="{C7F82856-845E-4387-A4F2-D3410285B16C}"/>
          </ac:spMkLst>
        </pc:spChg>
        <pc:spChg chg="mod topLvl">
          <ac:chgData name="Sidney Seckler" userId="73470fc2d5f88927" providerId="LiveId" clId="{4EDD40FB-CCEF-4E3E-BF76-FC419F9696B5}" dt="2020-06-08T20:43:56.114" v="2713" actId="14100"/>
          <ac:spMkLst>
            <pc:docMk/>
            <pc:sldMk cId="3497212710" sldId="555"/>
            <ac:spMk id="115" creationId="{F19DAD3D-0F0D-4707-A22E-5E30A2DB3C3E}"/>
          </ac:spMkLst>
        </pc:spChg>
        <pc:spChg chg="mod topLvl">
          <ac:chgData name="Sidney Seckler" userId="73470fc2d5f88927" providerId="LiveId" clId="{4EDD40FB-CCEF-4E3E-BF76-FC419F9696B5}" dt="2020-06-08T20:44:01.096" v="2714" actId="1076"/>
          <ac:spMkLst>
            <pc:docMk/>
            <pc:sldMk cId="3497212710" sldId="555"/>
            <ac:spMk id="116" creationId="{51E429C6-51F2-498B-B122-E951A07FC056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17" creationId="{57635D79-154B-4DA5-ACBC-B4AB342EA788}"/>
          </ac:spMkLst>
        </pc:spChg>
        <pc:spChg chg="mod topLvl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18" creationId="{38C66E9B-7CC3-493A-B853-A0F57E1DEAA3}"/>
          </ac:spMkLst>
        </pc:spChg>
        <pc:spChg chg="mod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19" creationId="{07FE2C92-BE9E-4943-A1A9-B2202AF2B443}"/>
          </ac:spMkLst>
        </pc:spChg>
        <pc:spChg chg="mod">
          <ac:chgData name="Sidney Seckler" userId="73470fc2d5f88927" providerId="LiveId" clId="{4EDD40FB-CCEF-4E3E-BF76-FC419F9696B5}" dt="2020-06-08T20:42:15.364" v="2672" actId="165"/>
          <ac:spMkLst>
            <pc:docMk/>
            <pc:sldMk cId="3497212710" sldId="555"/>
            <ac:spMk id="120" creationId="{982612D2-3C7E-4024-99DB-D0BD80659FE3}"/>
          </ac:spMkLst>
        </pc:spChg>
        <pc:grpChg chg="add del mod">
          <ac:chgData name="Sidney Seckler" userId="73470fc2d5f88927" providerId="LiveId" clId="{4EDD40FB-CCEF-4E3E-BF76-FC419F9696B5}" dt="2020-06-08T20:42:15.364" v="2672" actId="165"/>
          <ac:grpSpMkLst>
            <pc:docMk/>
            <pc:sldMk cId="3497212710" sldId="555"/>
            <ac:grpSpMk id="41" creationId="{8502B47F-87D1-4B94-909F-EBD6DF925087}"/>
          </ac:grpSpMkLst>
        </pc:grpChg>
        <pc:grpChg chg="del">
          <ac:chgData name="Sidney Seckler" userId="73470fc2d5f88927" providerId="LiveId" clId="{4EDD40FB-CCEF-4E3E-BF76-FC419F9696B5}" dt="2020-06-08T20:39:58.880" v="2668" actId="478"/>
          <ac:grpSpMkLst>
            <pc:docMk/>
            <pc:sldMk cId="3497212710" sldId="555"/>
            <ac:grpSpMk id="73" creationId="{602BE8A0-D556-408D-8FEA-86CCAAE04582}"/>
          </ac:grpSpMkLst>
        </pc:grpChg>
        <pc:grpChg chg="mod topLvl">
          <ac:chgData name="Sidney Seckler" userId="73470fc2d5f88927" providerId="LiveId" clId="{4EDD40FB-CCEF-4E3E-BF76-FC419F9696B5}" dt="2020-06-08T20:43:37.119" v="2709" actId="1076"/>
          <ac:grpSpMkLst>
            <pc:docMk/>
            <pc:sldMk cId="3497212710" sldId="555"/>
            <ac:grpSpMk id="108" creationId="{E830B635-DFB7-4997-B9CA-9F19CA97C402}"/>
          </ac:grpSpMkLst>
        </pc:grpChg>
        <pc:cxnChg chg="mod topLvl">
          <ac:chgData name="Sidney Seckler" userId="73470fc2d5f88927" providerId="LiveId" clId="{4EDD40FB-CCEF-4E3E-BF76-FC419F9696B5}" dt="2020-06-08T20:44:23.177" v="2732" actId="1037"/>
          <ac:cxnSpMkLst>
            <pc:docMk/>
            <pc:sldMk cId="3497212710" sldId="555"/>
            <ac:cxnSpMk id="42" creationId="{F0AC9F4C-F089-4157-B7EB-1AB1CEEC3AC6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44" creationId="{D94C360A-35CA-465D-92E0-A2545681C386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0" creationId="{9720544C-4C07-46D3-96E7-A6ADBEB833AF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1" creationId="{CCA9168F-ECDE-49DA-8ED2-186E509EA7F1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2" creationId="{15E6839A-C958-4A25-8AB0-4267F30EF61C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3" creationId="{018EDC56-66CF-4B65-B082-A557DFF3D1F5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4" creationId="{280D9C8F-D811-4AD9-A39F-684E37120792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6" creationId="{BD714D30-DC89-4730-B7CF-4539FBE54E34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59" creationId="{4A2AA2CE-6DD4-44C7-897B-52BE7099C49E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61" creationId="{D5995687-D5C2-449F-8298-F263AB358691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63" creationId="{E4553105-F43C-46EA-BDF5-B167DC438473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65" creationId="{FF2D44E2-47EE-4A31-BBEA-9486536F4E33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67" creationId="{EEB6629E-CD7B-463B-8D54-000DA349C5AD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70" creationId="{00B17166-B181-4FDC-BBEF-1F62C8DBE672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72" creationId="{895E52D2-E7CA-4615-82CB-715AF6185092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76" creationId="{20BD81B9-EE86-4B8E-A4D9-2E57CE9BB222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77" creationId="{059D454D-5807-4915-9B09-F623A4F524BA}"/>
          </ac:cxnSpMkLst>
        </pc:cxnChg>
        <pc:cxnChg chg="del mod">
          <ac:chgData name="Sidney Seckler" userId="73470fc2d5f88927" providerId="LiveId" clId="{4EDD40FB-CCEF-4E3E-BF76-FC419F9696B5}" dt="2020-06-08T20:39:58.880" v="2668" actId="478"/>
          <ac:cxnSpMkLst>
            <pc:docMk/>
            <pc:sldMk cId="3497212710" sldId="555"/>
            <ac:cxnSpMk id="78" creationId="{4A4341DD-8A1B-4DE5-8841-CDEDD4480123}"/>
          </ac:cxnSpMkLst>
        </pc:cxnChg>
        <pc:cxnChg chg="mod topLvl">
          <ac:chgData name="Sidney Seckler" userId="73470fc2d5f88927" providerId="LiveId" clId="{4EDD40FB-CCEF-4E3E-BF76-FC419F9696B5}" dt="2020-06-08T20:44:23.177" v="2732" actId="1037"/>
          <ac:cxnSpMkLst>
            <pc:docMk/>
            <pc:sldMk cId="3497212710" sldId="555"/>
            <ac:cxnSpMk id="85" creationId="{F9ECF29F-26F9-4967-87D7-80E3275D7A49}"/>
          </ac:cxnSpMkLst>
        </pc:cxnChg>
        <pc:cxnChg chg="mod topLvl">
          <ac:chgData name="Sidney Seckler" userId="73470fc2d5f88927" providerId="LiveId" clId="{4EDD40FB-CCEF-4E3E-BF76-FC419F9696B5}" dt="2020-06-08T20:44:45.983" v="2740" actId="1037"/>
          <ac:cxnSpMkLst>
            <pc:docMk/>
            <pc:sldMk cId="3497212710" sldId="555"/>
            <ac:cxnSpMk id="86" creationId="{104DD729-7293-4284-B02D-69D1C642ECB2}"/>
          </ac:cxnSpMkLst>
        </pc:cxnChg>
        <pc:cxnChg chg="mod topLvl">
          <ac:chgData name="Sidney Seckler" userId="73470fc2d5f88927" providerId="LiveId" clId="{4EDD40FB-CCEF-4E3E-BF76-FC419F9696B5}" dt="2020-06-08T20:44:53.614" v="2741" actId="14100"/>
          <ac:cxnSpMkLst>
            <pc:docMk/>
            <pc:sldMk cId="3497212710" sldId="555"/>
            <ac:cxnSpMk id="87" creationId="{4ECFD965-762A-41FD-A388-3CF32FC623EB}"/>
          </ac:cxnSpMkLst>
        </pc:cxnChg>
        <pc:cxnChg chg="mod topLvl">
          <ac:chgData name="Sidney Seckler" userId="73470fc2d5f88927" providerId="LiveId" clId="{4EDD40FB-CCEF-4E3E-BF76-FC419F9696B5}" dt="2020-06-08T20:44:53.614" v="2741" actId="14100"/>
          <ac:cxnSpMkLst>
            <pc:docMk/>
            <pc:sldMk cId="3497212710" sldId="555"/>
            <ac:cxnSpMk id="88" creationId="{E931FA60-4772-4E75-AF24-B01B7F1B93F5}"/>
          </ac:cxnSpMkLst>
        </pc:cxnChg>
        <pc:cxnChg chg="mod topLvl">
          <ac:chgData name="Sidney Seckler" userId="73470fc2d5f88927" providerId="LiveId" clId="{4EDD40FB-CCEF-4E3E-BF76-FC419F9696B5}" dt="2020-06-08T20:44:15.238" v="2717" actId="14100"/>
          <ac:cxnSpMkLst>
            <pc:docMk/>
            <pc:sldMk cId="3497212710" sldId="555"/>
            <ac:cxnSpMk id="89" creationId="{86CB2044-A96B-4C4D-B238-850DA97E824F}"/>
          </ac:cxnSpMkLst>
        </pc:cxnChg>
        <pc:cxnChg chg="mod topLvl">
          <ac:chgData name="Sidney Seckler" userId="73470fc2d5f88927" providerId="LiveId" clId="{4EDD40FB-CCEF-4E3E-BF76-FC419F9696B5}" dt="2020-06-08T20:44:15.238" v="2717" actId="14100"/>
          <ac:cxnSpMkLst>
            <pc:docMk/>
            <pc:sldMk cId="3497212710" sldId="555"/>
            <ac:cxnSpMk id="91" creationId="{3E53570A-080B-4452-ACD8-54BEE5E9953B}"/>
          </ac:cxnSpMkLst>
        </pc:cxnChg>
        <pc:cxnChg chg="mod topLvl">
          <ac:chgData name="Sidney Seckler" userId="73470fc2d5f88927" providerId="LiveId" clId="{4EDD40FB-CCEF-4E3E-BF76-FC419F9696B5}" dt="2020-06-08T20:43:27.552" v="2707" actId="1038"/>
          <ac:cxnSpMkLst>
            <pc:docMk/>
            <pc:sldMk cId="3497212710" sldId="555"/>
            <ac:cxnSpMk id="94" creationId="{3961C39A-8CCF-4474-A801-74867810EF77}"/>
          </ac:cxnSpMkLst>
        </pc:cxnChg>
        <pc:cxnChg chg="mod topLvl">
          <ac:chgData name="Sidney Seckler" userId="73470fc2d5f88927" providerId="LiveId" clId="{4EDD40FB-CCEF-4E3E-BF76-FC419F9696B5}" dt="2020-06-08T20:43:27.552" v="2707" actId="1038"/>
          <ac:cxnSpMkLst>
            <pc:docMk/>
            <pc:sldMk cId="3497212710" sldId="555"/>
            <ac:cxnSpMk id="96" creationId="{DADBD81B-7CCA-4D88-9AAF-2C2B94A92115}"/>
          </ac:cxnSpMkLst>
        </pc:cxnChg>
        <pc:cxnChg chg="mod topLvl">
          <ac:chgData name="Sidney Seckler" userId="73470fc2d5f88927" providerId="LiveId" clId="{4EDD40FB-CCEF-4E3E-BF76-FC419F9696B5}" dt="2020-06-08T20:44:35.268" v="2733" actId="14100"/>
          <ac:cxnSpMkLst>
            <pc:docMk/>
            <pc:sldMk cId="3497212710" sldId="555"/>
            <ac:cxnSpMk id="98" creationId="{2C9DF478-2EF3-4742-95FF-843BDB424B19}"/>
          </ac:cxnSpMkLst>
        </pc:cxnChg>
        <pc:cxnChg chg="mod topLvl">
          <ac:chgData name="Sidney Seckler" userId="73470fc2d5f88927" providerId="LiveId" clId="{4EDD40FB-CCEF-4E3E-BF76-FC419F9696B5}" dt="2020-06-08T20:44:15.238" v="2717" actId="14100"/>
          <ac:cxnSpMkLst>
            <pc:docMk/>
            <pc:sldMk cId="3497212710" sldId="555"/>
            <ac:cxnSpMk id="100" creationId="{691288B4-66F7-4293-99AB-E0C967018046}"/>
          </ac:cxnSpMkLst>
        </pc:cxnChg>
        <pc:cxnChg chg="mod topLvl">
          <ac:chgData name="Sidney Seckler" userId="73470fc2d5f88927" providerId="LiveId" clId="{4EDD40FB-CCEF-4E3E-BF76-FC419F9696B5}" dt="2020-06-08T20:44:40.958" v="2734" actId="14100"/>
          <ac:cxnSpMkLst>
            <pc:docMk/>
            <pc:sldMk cId="3497212710" sldId="555"/>
            <ac:cxnSpMk id="102" creationId="{1AEE4093-2850-40BD-9208-9EBE915BD67D}"/>
          </ac:cxnSpMkLst>
        </pc:cxnChg>
        <pc:cxnChg chg="mod topLvl">
          <ac:chgData name="Sidney Seckler" userId="73470fc2d5f88927" providerId="LiveId" clId="{4EDD40FB-CCEF-4E3E-BF76-FC419F9696B5}" dt="2020-06-08T20:43:12.457" v="2702" actId="1038"/>
          <ac:cxnSpMkLst>
            <pc:docMk/>
            <pc:sldMk cId="3497212710" sldId="555"/>
            <ac:cxnSpMk id="105" creationId="{9C90394C-81EE-4F0F-9601-344FD662DC48}"/>
          </ac:cxnSpMkLst>
        </pc:cxnChg>
        <pc:cxnChg chg="mod topLvl">
          <ac:chgData name="Sidney Seckler" userId="73470fc2d5f88927" providerId="LiveId" clId="{4EDD40FB-CCEF-4E3E-BF76-FC419F9696B5}" dt="2020-06-08T20:42:15.364" v="2672" actId="165"/>
          <ac:cxnSpMkLst>
            <pc:docMk/>
            <pc:sldMk cId="3497212710" sldId="555"/>
            <ac:cxnSpMk id="107" creationId="{A30FF5E9-C042-4C44-A1B2-3EAFF1F8EE86}"/>
          </ac:cxnSpMkLst>
        </pc:cxnChg>
        <pc:cxnChg chg="mod topLvl">
          <ac:chgData name="Sidney Seckler" userId="73470fc2d5f88927" providerId="LiveId" clId="{4EDD40FB-CCEF-4E3E-BF76-FC419F9696B5}" dt="2020-06-08T20:43:39.745" v="2710" actId="14100"/>
          <ac:cxnSpMkLst>
            <pc:docMk/>
            <pc:sldMk cId="3497212710" sldId="555"/>
            <ac:cxnSpMk id="109" creationId="{D5ACD943-4450-4A5A-B513-E1C12ECECEA2}"/>
          </ac:cxnSpMkLst>
        </pc:cxnChg>
        <pc:cxnChg chg="mod topLvl">
          <ac:chgData name="Sidney Seckler" userId="73470fc2d5f88927" providerId="LiveId" clId="{4EDD40FB-CCEF-4E3E-BF76-FC419F9696B5}" dt="2020-06-08T20:43:27.552" v="2707" actId="1038"/>
          <ac:cxnSpMkLst>
            <pc:docMk/>
            <pc:sldMk cId="3497212710" sldId="555"/>
            <ac:cxnSpMk id="110" creationId="{B862C4CD-7E68-4BE3-BC8B-8AE4BBAFBD5F}"/>
          </ac:cxnSpMkLst>
        </pc:cxnChg>
        <pc:cxnChg chg="mod topLvl">
          <ac:chgData name="Sidney Seckler" userId="73470fc2d5f88927" providerId="LiveId" clId="{4EDD40FB-CCEF-4E3E-BF76-FC419F9696B5}" dt="2020-06-08T20:45:07.503" v="2742" actId="14100"/>
          <ac:cxnSpMkLst>
            <pc:docMk/>
            <pc:sldMk cId="3497212710" sldId="555"/>
            <ac:cxnSpMk id="111" creationId="{EBAF46B0-85BB-4007-9A59-D6EF420EFE3B}"/>
          </ac:cxnSpMkLst>
        </pc:cxnChg>
        <pc:cxnChg chg="mod topLvl">
          <ac:chgData name="Sidney Seckler" userId="73470fc2d5f88927" providerId="LiveId" clId="{4EDD40FB-CCEF-4E3E-BF76-FC419F9696B5}" dt="2020-06-08T20:42:15.364" v="2672" actId="165"/>
          <ac:cxnSpMkLst>
            <pc:docMk/>
            <pc:sldMk cId="3497212710" sldId="555"/>
            <ac:cxnSpMk id="114" creationId="{8EF3960E-5A0E-44F9-8A49-D9A708F39DE3}"/>
          </ac:cxnSpMkLst>
        </pc:cxnChg>
      </pc:sldChg>
      <pc:sldChg chg="addSp delSp modSp add mod setBg">
        <pc:chgData name="Sidney Seckler" userId="73470fc2d5f88927" providerId="LiveId" clId="{4EDD40FB-CCEF-4E3E-BF76-FC419F9696B5}" dt="2020-06-08T20:49:00.877" v="2790" actId="26606"/>
        <pc:sldMkLst>
          <pc:docMk/>
          <pc:sldMk cId="2016469041" sldId="556"/>
        </pc:sldMkLst>
        <pc:spChg chg="mod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9" creationId="{BA5CFCEA-4FA4-4A97-A6F2-0703313BD7E2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43" creationId="{365B8758-BDCC-4B9A-B1E3-2523A4A783B9}"/>
          </ac:spMkLst>
        </pc:spChg>
        <pc:spChg chg="add mod">
          <ac:chgData name="Sidney Seckler" userId="73470fc2d5f88927" providerId="LiveId" clId="{4EDD40FB-CCEF-4E3E-BF76-FC419F9696B5}" dt="2020-06-08T20:48:55.987" v="2788"/>
          <ac:spMkLst>
            <pc:docMk/>
            <pc:sldMk cId="2016469041" sldId="556"/>
            <ac:spMk id="47" creationId="{D02CE47D-BFB0-400A-B9FB-1F6654ABF8E6}"/>
          </ac:spMkLst>
        </pc:spChg>
        <pc:spChg chg="add mod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48" creationId="{9F1EF4DE-CE67-4598-85E9-A12967DFC140}"/>
          </ac:spMkLst>
        </pc:spChg>
        <pc:spChg chg="add mod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49" creationId="{B23B88F9-3C3B-483D-903A-8F8441B7418F}"/>
          </ac:spMkLst>
        </pc:spChg>
        <pc:spChg chg="add mod ord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50" creationId="{0D92D1F7-ABF8-47AA-A19B-16CE944CE9FB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71" creationId="{4CFCD50F-4BF3-4733-BD42-5567080A7017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73" creationId="{97C2466A-2320-4205-BDC2-056CD8BC2C53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75" creationId="{C24F77B6-3AFC-4981-A39A-15994073E10F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79" creationId="{B7D21A87-2874-4438-84BA-E02F7C632784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81" creationId="{C2F8D58C-428B-49B2-8DD6-CEDA101A3C3A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82" creationId="{EEAFC789-2D88-4201-8559-6453E2DBA8B6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83" creationId="{AEC347F7-5904-4A91-B794-15D27634A9A5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84" creationId="{268309F4-AE4B-40CE-9555-88649640B397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90" creationId="{885A8C1E-5470-45B1-88A9-5B647E0E488F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92" creationId="{5A453943-FFA6-4838-B8F5-641A6C1AC1F9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93" creationId="{3E7EBE24-6BC8-48D3-BC8E-A34547E08A8D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95" creationId="{BF4042F6-337F-4861-84B3-4A062AEA1CE6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97" creationId="{A25F8C49-501D-4872-83CE-A644E5B086F9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99" creationId="{AD059A6A-F5FA-4E5A-8E84-7552F96E8B65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01" creationId="{EE5A0230-D13E-4D2A-85B4-764FF936CFA9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03" creationId="{30827D45-982C-406E-9F28-15AEFD2202C9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04" creationId="{70C2DD00-B422-46A6-B351-DED610E9A13B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06" creationId="{4DA043F3-44CD-4575-80B3-8702A2073FC8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12" creationId="{4186F4C4-289E-4C55-8271-8CA6879D2B22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13" creationId="{C7F82856-845E-4387-A4F2-D3410285B16C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15" creationId="{F19DAD3D-0F0D-4707-A22E-5E30A2DB3C3E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16" creationId="{51E429C6-51F2-498B-B122-E951A07FC056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17" creationId="{57635D79-154B-4DA5-ACBC-B4AB342EA788}"/>
          </ac:spMkLst>
        </pc:spChg>
        <pc:spChg chg="del">
          <ac:chgData name="Sidney Seckler" userId="73470fc2d5f88927" providerId="LiveId" clId="{4EDD40FB-CCEF-4E3E-BF76-FC419F9696B5}" dt="2020-06-08T20:48:11.817" v="2787" actId="478"/>
          <ac:spMkLst>
            <pc:docMk/>
            <pc:sldMk cId="2016469041" sldId="556"/>
            <ac:spMk id="118" creationId="{38C66E9B-7CC3-493A-B853-A0F57E1DEAA3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3076" creationId="{0B0A69F5-520C-404C-9614-071AAE13870F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3077" creationId="{54D683B1-E7B7-4AF5-8BF1-00757F13FBE1}"/>
          </ac:spMkLst>
        </pc:spChg>
        <pc:spChg chg="add del">
          <ac:chgData name="Sidney Seckler" userId="73470fc2d5f88927" providerId="LiveId" clId="{4EDD40FB-CCEF-4E3E-BF76-FC419F9696B5}" dt="2020-06-08T20:49:00.877" v="2790" actId="26606"/>
          <ac:spMkLst>
            <pc:docMk/>
            <pc:sldMk cId="2016469041" sldId="556"/>
            <ac:spMk id="3078" creationId="{7B07ECB0-AC96-4F4F-AB0C-44EA1353CE09}"/>
          </ac:spMkLst>
        </pc:spChg>
        <pc:grpChg chg="del">
          <ac:chgData name="Sidney Seckler" userId="73470fc2d5f88927" providerId="LiveId" clId="{4EDD40FB-CCEF-4E3E-BF76-FC419F9696B5}" dt="2020-06-08T20:48:11.817" v="2787" actId="478"/>
          <ac:grpSpMkLst>
            <pc:docMk/>
            <pc:sldMk cId="2016469041" sldId="556"/>
            <ac:grpSpMk id="108" creationId="{E830B635-DFB7-4997-B9CA-9F19CA97C402}"/>
          </ac:grpSpMkLst>
        </pc:grpChg>
        <pc:picChg chg="add mod">
          <ac:chgData name="Sidney Seckler" userId="73470fc2d5f88927" providerId="LiveId" clId="{4EDD40FB-CCEF-4E3E-BF76-FC419F9696B5}" dt="2020-06-08T20:49:00.877" v="2790" actId="26606"/>
          <ac:picMkLst>
            <pc:docMk/>
            <pc:sldMk cId="2016469041" sldId="556"/>
            <ac:picMk id="46" creationId="{53A04823-8966-4B7F-B4BA-0C0A5205D151}"/>
          </ac:picMkLst>
        </pc:picChg>
        <pc:picChg chg="mod ord">
          <ac:chgData name="Sidney Seckler" userId="73470fc2d5f88927" providerId="LiveId" clId="{4EDD40FB-CCEF-4E3E-BF76-FC419F9696B5}" dt="2020-06-08T20:49:00.877" v="2790" actId="26606"/>
          <ac:picMkLst>
            <pc:docMk/>
            <pc:sldMk cId="2016469041" sldId="556"/>
            <ac:picMk id="3074" creationId="{00000000-0000-0000-0000-000000000000}"/>
          </ac:picMkLst>
        </pc:pic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42" creationId="{F0AC9F4C-F089-4157-B7EB-1AB1CEEC3AC6}"/>
          </ac:cxnSpMkLst>
        </pc:cxnChg>
        <pc:cxnChg chg="add del">
          <ac:chgData name="Sidney Seckler" userId="73470fc2d5f88927" providerId="LiveId" clId="{4EDD40FB-CCEF-4E3E-BF76-FC419F9696B5}" dt="2020-06-08T20:49:00.877" v="2790" actId="26606"/>
          <ac:cxnSpMkLst>
            <pc:docMk/>
            <pc:sldMk cId="2016469041" sldId="556"/>
            <ac:cxnSpMk id="77" creationId="{E622A300-A12E-4C3D-A574-71AFFA8F2B51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85" creationId="{F9ECF29F-26F9-4967-87D7-80E3275D7A49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86" creationId="{104DD729-7293-4284-B02D-69D1C642ECB2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87" creationId="{4ECFD965-762A-41FD-A388-3CF32FC623EB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88" creationId="{E931FA60-4772-4E75-AF24-B01B7F1B93F5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89" creationId="{86CB2044-A96B-4C4D-B238-850DA97E824F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91" creationId="{3E53570A-080B-4452-ACD8-54BEE5E9953B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94" creationId="{3961C39A-8CCF-4474-A801-74867810EF77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96" creationId="{DADBD81B-7CCA-4D88-9AAF-2C2B94A92115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98" creationId="{2C9DF478-2EF3-4742-95FF-843BDB424B19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00" creationId="{691288B4-66F7-4293-99AB-E0C967018046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02" creationId="{1AEE4093-2850-40BD-9208-9EBE915BD67D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05" creationId="{9C90394C-81EE-4F0F-9601-344FD662DC48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07" creationId="{A30FF5E9-C042-4C44-A1B2-3EAFF1F8EE86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09" creationId="{D5ACD943-4450-4A5A-B513-E1C12ECECEA2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10" creationId="{B862C4CD-7E68-4BE3-BC8B-8AE4BBAFBD5F}"/>
          </ac:cxnSpMkLst>
        </pc:cxnChg>
        <pc:cxnChg chg="del mod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11" creationId="{EBAF46B0-85BB-4007-9A59-D6EF420EFE3B}"/>
          </ac:cxnSpMkLst>
        </pc:cxnChg>
        <pc:cxnChg chg="del">
          <ac:chgData name="Sidney Seckler" userId="73470fc2d5f88927" providerId="LiveId" clId="{4EDD40FB-CCEF-4E3E-BF76-FC419F9696B5}" dt="2020-06-08T20:48:11.817" v="2787" actId="478"/>
          <ac:cxnSpMkLst>
            <pc:docMk/>
            <pc:sldMk cId="2016469041" sldId="556"/>
            <ac:cxnSpMk id="114" creationId="{8EF3960E-5A0E-44F9-8A49-D9A708F39DE3}"/>
          </ac:cxnSpMkLst>
        </pc:cxnChg>
      </pc:sldChg>
      <pc:sldChg chg="addSp delSp modSp add mod">
        <pc:chgData name="Sidney Seckler" userId="73470fc2d5f88927" providerId="LiveId" clId="{4EDD40FB-CCEF-4E3E-BF76-FC419F9696B5}" dt="2020-06-08T22:08:07.214" v="2848" actId="20577"/>
        <pc:sldMkLst>
          <pc:docMk/>
          <pc:sldMk cId="2044772515" sldId="557"/>
        </pc:sldMkLst>
        <pc:spChg chg="add mod">
          <ac:chgData name="Sidney Seckler" userId="73470fc2d5f88927" providerId="LiveId" clId="{4EDD40FB-CCEF-4E3E-BF76-FC419F9696B5}" dt="2020-06-08T20:50:54.706" v="2829" actId="20577"/>
          <ac:spMkLst>
            <pc:docMk/>
            <pc:sldMk cId="2044772515" sldId="557"/>
            <ac:spMk id="10" creationId="{3C439F44-526C-4E27-96D8-4A437836E0C4}"/>
          </ac:spMkLst>
        </pc:spChg>
        <pc:spChg chg="add mod">
          <ac:chgData name="Sidney Seckler" userId="73470fc2d5f88927" providerId="LiveId" clId="{4EDD40FB-CCEF-4E3E-BF76-FC419F9696B5}" dt="2020-06-08T22:08:07.214" v="2848" actId="20577"/>
          <ac:spMkLst>
            <pc:docMk/>
            <pc:sldMk cId="2044772515" sldId="557"/>
            <ac:spMk id="11" creationId="{BDC25CC8-3185-4EC4-86B1-914B0C111F86}"/>
          </ac:spMkLst>
        </pc:spChg>
        <pc:spChg chg="del">
          <ac:chgData name="Sidney Seckler" userId="73470fc2d5f88927" providerId="LiveId" clId="{4EDD40FB-CCEF-4E3E-BF76-FC419F9696B5}" dt="2020-06-08T20:49:33.127" v="2792" actId="478"/>
          <ac:spMkLst>
            <pc:docMk/>
            <pc:sldMk cId="2044772515" sldId="557"/>
            <ac:spMk id="48" creationId="{9F1EF4DE-CE67-4598-85E9-A12967DFC140}"/>
          </ac:spMkLst>
        </pc:spChg>
        <pc:spChg chg="mod">
          <ac:chgData name="Sidney Seckler" userId="73470fc2d5f88927" providerId="LiveId" clId="{4EDD40FB-CCEF-4E3E-BF76-FC419F9696B5}" dt="2020-06-08T22:08:02.419" v="2846" actId="20577"/>
          <ac:spMkLst>
            <pc:docMk/>
            <pc:sldMk cId="2044772515" sldId="557"/>
            <ac:spMk id="49" creationId="{B23B88F9-3C3B-483D-903A-8F8441B7418F}"/>
          </ac:spMkLst>
        </pc:spChg>
        <pc:spChg chg="del">
          <ac:chgData name="Sidney Seckler" userId="73470fc2d5f88927" providerId="LiveId" clId="{4EDD40FB-CCEF-4E3E-BF76-FC419F9696B5}" dt="2020-06-08T20:49:40.355" v="2794" actId="478"/>
          <ac:spMkLst>
            <pc:docMk/>
            <pc:sldMk cId="2044772515" sldId="557"/>
            <ac:spMk id="50" creationId="{0D92D1F7-ABF8-47AA-A19B-16CE944CE9FB}"/>
          </ac:spMkLst>
        </pc:spChg>
      </pc:sldChg>
      <pc:sldChg chg="addSp delSp modSp add mod">
        <pc:chgData name="Sidney Seckler" userId="73470fc2d5f88927" providerId="LiveId" clId="{4EDD40FB-CCEF-4E3E-BF76-FC419F9696B5}" dt="2020-06-08T22:10:28.798" v="2920" actId="20577"/>
        <pc:sldMkLst>
          <pc:docMk/>
          <pc:sldMk cId="3704547928" sldId="558"/>
        </pc:sldMkLst>
        <pc:spChg chg="add mod">
          <ac:chgData name="Sidney Seckler" userId="73470fc2d5f88927" providerId="LiveId" clId="{4EDD40FB-CCEF-4E3E-BF76-FC419F9696B5}" dt="2020-06-08T22:10:28.798" v="2920" actId="20577"/>
          <ac:spMkLst>
            <pc:docMk/>
            <pc:sldMk cId="3704547928" sldId="558"/>
            <ac:spMk id="2" creationId="{1B2D0CBA-5FF8-42ED-80BF-126F525B6AFB}"/>
          </ac:spMkLst>
        </pc:spChg>
        <pc:spChg chg="del">
          <ac:chgData name="Sidney Seckler" userId="73470fc2d5f88927" providerId="LiveId" clId="{4EDD40FB-CCEF-4E3E-BF76-FC419F9696B5}" dt="2020-06-08T22:08:41.305" v="2894" actId="478"/>
          <ac:spMkLst>
            <pc:docMk/>
            <pc:sldMk cId="3704547928" sldId="558"/>
            <ac:spMk id="10" creationId="{3C439F44-526C-4E27-96D8-4A437836E0C4}"/>
          </ac:spMkLst>
        </pc:spChg>
        <pc:spChg chg="del">
          <ac:chgData name="Sidney Seckler" userId="73470fc2d5f88927" providerId="LiveId" clId="{4EDD40FB-CCEF-4E3E-BF76-FC419F9696B5}" dt="2020-06-08T22:08:41.305" v="2894" actId="478"/>
          <ac:spMkLst>
            <pc:docMk/>
            <pc:sldMk cId="3704547928" sldId="558"/>
            <ac:spMk id="11" creationId="{BDC25CC8-3185-4EC4-86B1-914B0C111F86}"/>
          </ac:spMkLst>
        </pc:spChg>
        <pc:spChg chg="add mod">
          <ac:chgData name="Sidney Seckler" userId="73470fc2d5f88927" providerId="LiveId" clId="{4EDD40FB-CCEF-4E3E-BF76-FC419F9696B5}" dt="2020-06-08T22:09:30.310" v="2897" actId="1076"/>
          <ac:spMkLst>
            <pc:docMk/>
            <pc:sldMk cId="3704547928" sldId="558"/>
            <ac:spMk id="12" creationId="{A6586BCA-2ED3-419F-9719-80EA1536AAA9}"/>
          </ac:spMkLst>
        </pc:spChg>
        <pc:spChg chg="mod">
          <ac:chgData name="Sidney Seckler" userId="73470fc2d5f88927" providerId="LiveId" clId="{4EDD40FB-CCEF-4E3E-BF76-FC419F9696B5}" dt="2020-06-08T22:08:34.761" v="2893" actId="20577"/>
          <ac:spMkLst>
            <pc:docMk/>
            <pc:sldMk cId="3704547928" sldId="558"/>
            <ac:spMk id="47" creationId="{D02CE47D-BFB0-400A-B9FB-1F6654ABF8E6}"/>
          </ac:spMkLst>
        </pc:spChg>
        <pc:spChg chg="del">
          <ac:chgData name="Sidney Seckler" userId="73470fc2d5f88927" providerId="LiveId" clId="{4EDD40FB-CCEF-4E3E-BF76-FC419F9696B5}" dt="2020-06-08T22:08:41.305" v="2894" actId="478"/>
          <ac:spMkLst>
            <pc:docMk/>
            <pc:sldMk cId="3704547928" sldId="558"/>
            <ac:spMk id="49" creationId="{B23B88F9-3C3B-483D-903A-8F8441B7418F}"/>
          </ac:spMkLst>
        </pc:spChg>
      </pc:sldChg>
      <pc:sldChg chg="add">
        <pc:chgData name="Sidney Seckler" userId="73470fc2d5f88927" providerId="LiveId" clId="{4EDD40FB-CCEF-4E3E-BF76-FC419F9696B5}" dt="2020-06-08T22:09:12.218" v="2895"/>
        <pc:sldMkLst>
          <pc:docMk/>
          <pc:sldMk cId="3084274361" sldId="559"/>
        </pc:sldMkLst>
      </pc:sldChg>
      <pc:sldChg chg="addSp delSp modSp add mod">
        <pc:chgData name="Sidney Seckler" userId="73470fc2d5f88927" providerId="LiveId" clId="{4EDD40FB-CCEF-4E3E-BF76-FC419F9696B5}" dt="2020-06-08T22:16:04.329" v="3014" actId="20577"/>
        <pc:sldMkLst>
          <pc:docMk/>
          <pc:sldMk cId="2201142673" sldId="560"/>
        </pc:sldMkLst>
        <pc:spChg chg="del">
          <ac:chgData name="Sidney Seckler" userId="73470fc2d5f88927" providerId="LiveId" clId="{4EDD40FB-CCEF-4E3E-BF76-FC419F9696B5}" dt="2020-06-08T22:11:04.553" v="2922" actId="478"/>
          <ac:spMkLst>
            <pc:docMk/>
            <pc:sldMk cId="2201142673" sldId="560"/>
            <ac:spMk id="2" creationId="{1B2D0CBA-5FF8-42ED-80BF-126F525B6AFB}"/>
          </ac:spMkLst>
        </pc:spChg>
        <pc:spChg chg="add mod">
          <ac:chgData name="Sidney Seckler" userId="73470fc2d5f88927" providerId="LiveId" clId="{4EDD40FB-CCEF-4E3E-BF76-FC419F9696B5}" dt="2020-06-08T22:15:24.929" v="3002" actId="1076"/>
          <ac:spMkLst>
            <pc:docMk/>
            <pc:sldMk cId="2201142673" sldId="560"/>
            <ac:spMk id="8" creationId="{71DB1F27-C552-4D2E-B345-FCC5ED70C26B}"/>
          </ac:spMkLst>
        </pc:spChg>
        <pc:spChg chg="add mod">
          <ac:chgData name="Sidney Seckler" userId="73470fc2d5f88927" providerId="LiveId" clId="{4EDD40FB-CCEF-4E3E-BF76-FC419F9696B5}" dt="2020-06-08T22:16:04.329" v="3014" actId="20577"/>
          <ac:spMkLst>
            <pc:docMk/>
            <pc:sldMk cId="2201142673" sldId="560"/>
            <ac:spMk id="10" creationId="{12AEB5BD-75FC-4C1B-AD26-E37F6009DEFC}"/>
          </ac:spMkLst>
        </pc:spChg>
      </pc:sldChg>
      <pc:sldChg chg="addSp delSp modSp add mod">
        <pc:chgData name="Sidney Seckler" userId="73470fc2d5f88927" providerId="LiveId" clId="{4EDD40FB-CCEF-4E3E-BF76-FC419F9696B5}" dt="2020-06-08T22:14:18.547" v="2983" actId="20577"/>
        <pc:sldMkLst>
          <pc:docMk/>
          <pc:sldMk cId="2361911534" sldId="561"/>
        </pc:sldMkLst>
        <pc:spChg chg="add mod">
          <ac:chgData name="Sidney Seckler" userId="73470fc2d5f88927" providerId="LiveId" clId="{4EDD40FB-CCEF-4E3E-BF76-FC419F9696B5}" dt="2020-06-08T22:14:18.547" v="2983" actId="20577"/>
          <ac:spMkLst>
            <pc:docMk/>
            <pc:sldMk cId="2361911534" sldId="561"/>
            <ac:spMk id="11" creationId="{46788F92-0236-4803-BA27-2B8E1E6F36D8}"/>
          </ac:spMkLst>
        </pc:spChg>
        <pc:spChg chg="del">
          <ac:chgData name="Sidney Seckler" userId="73470fc2d5f88927" providerId="LiveId" clId="{4EDD40FB-CCEF-4E3E-BF76-FC419F9696B5}" dt="2020-06-08T22:12:15.186" v="2925" actId="478"/>
          <ac:spMkLst>
            <pc:docMk/>
            <pc:sldMk cId="2361911534" sldId="561"/>
            <ac:spMk id="59406" creationId="{00000000-0000-0000-0000-000000000000}"/>
          </ac:spMkLst>
        </pc:spChg>
        <pc:picChg chg="del">
          <ac:chgData name="Sidney Seckler" userId="73470fc2d5f88927" providerId="LiveId" clId="{4EDD40FB-CCEF-4E3E-BF76-FC419F9696B5}" dt="2020-06-08T22:12:11.604" v="2924" actId="478"/>
          <ac:picMkLst>
            <pc:docMk/>
            <pc:sldMk cId="2361911534" sldId="561"/>
            <ac:picMk id="59394" creationId="{00000000-0000-0000-0000-000000000000}"/>
          </ac:picMkLst>
        </pc:picChg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3686231527" sldId="561"/>
        </pc:sldMkLst>
      </pc:sldChg>
      <pc:sldChg chg="add">
        <pc:chgData name="Sidney Seckler" userId="73470fc2d5f88927" providerId="LiveId" clId="{4EDD40FB-CCEF-4E3E-BF76-FC419F9696B5}" dt="2020-06-08T22:16:43.218" v="3015"/>
        <pc:sldMkLst>
          <pc:docMk/>
          <pc:sldMk cId="777616671" sldId="562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3145150456" sldId="562"/>
        </pc:sldMkLst>
      </pc:sldChg>
      <pc:sldChg chg="addSp delSp modSp add mod">
        <pc:chgData name="Sidney Seckler" userId="73470fc2d5f88927" providerId="LiveId" clId="{4EDD40FB-CCEF-4E3E-BF76-FC419F9696B5}" dt="2020-06-08T22:19:35.020" v="3065" actId="1076"/>
        <pc:sldMkLst>
          <pc:docMk/>
          <pc:sldMk cId="492149950" sldId="563"/>
        </pc:sldMkLst>
        <pc:spChg chg="add mod">
          <ac:chgData name="Sidney Seckler" userId="73470fc2d5f88927" providerId="LiveId" clId="{4EDD40FB-CCEF-4E3E-BF76-FC419F9696B5}" dt="2020-06-08T22:18:30.562" v="3044" actId="1076"/>
          <ac:spMkLst>
            <pc:docMk/>
            <pc:sldMk cId="492149950" sldId="563"/>
            <ac:spMk id="9" creationId="{FD55C06B-FA96-4F07-A96E-F13086762DBF}"/>
          </ac:spMkLst>
        </pc:spChg>
        <pc:spChg chg="add mod">
          <ac:chgData name="Sidney Seckler" userId="73470fc2d5f88927" providerId="LiveId" clId="{4EDD40FB-CCEF-4E3E-BF76-FC419F9696B5}" dt="2020-06-08T22:19:31.555" v="3064" actId="1076"/>
          <ac:spMkLst>
            <pc:docMk/>
            <pc:sldMk cId="492149950" sldId="563"/>
            <ac:spMk id="10" creationId="{5B72F21F-E8FF-4A56-92A7-3B0B24003C2A}"/>
          </ac:spMkLst>
        </pc:spChg>
        <pc:spChg chg="mod">
          <ac:chgData name="Sidney Seckler" userId="73470fc2d5f88927" providerId="LiveId" clId="{4EDD40FB-CCEF-4E3E-BF76-FC419F9696B5}" dt="2020-06-08T22:19:35.020" v="3065" actId="1076"/>
          <ac:spMkLst>
            <pc:docMk/>
            <pc:sldMk cId="492149950" sldId="563"/>
            <ac:spMk id="61447" creationId="{CA8AE950-1EE5-41E2-990A-905CF8E4E94E}"/>
          </ac:spMkLst>
        </pc:spChg>
        <pc:spChg chg="del">
          <ac:chgData name="Sidney Seckler" userId="73470fc2d5f88927" providerId="LiveId" clId="{4EDD40FB-CCEF-4E3E-BF76-FC419F9696B5}" dt="2020-06-08T22:17:07.068" v="3017" actId="478"/>
          <ac:spMkLst>
            <pc:docMk/>
            <pc:sldMk cId="492149950" sldId="563"/>
            <ac:spMk id="61449" creationId="{B568AE7C-C040-4C7C-ABAC-0A5D04F85A3D}"/>
          </ac:spMkLst>
        </pc:spChg>
        <pc:spChg chg="mod">
          <ac:chgData name="Sidney Seckler" userId="73470fc2d5f88927" providerId="LiveId" clId="{4EDD40FB-CCEF-4E3E-BF76-FC419F9696B5}" dt="2020-06-08T22:17:37.849" v="3020" actId="1076"/>
          <ac:spMkLst>
            <pc:docMk/>
            <pc:sldMk cId="492149950" sldId="563"/>
            <ac:spMk id="61450" creationId="{BF6694C0-07CA-4BD3-88D1-26DE7D7F5E90}"/>
          </ac:spMkLst>
        </pc:spChg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425102601" sldId="563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017048181" sldId="564"/>
        </pc:sldMkLst>
      </pc:sldChg>
      <pc:sldChg chg="addSp delSp modSp add mod">
        <pc:chgData name="Sidney Seckler" userId="73470fc2d5f88927" providerId="LiveId" clId="{4EDD40FB-CCEF-4E3E-BF76-FC419F9696B5}" dt="2020-06-08T22:23:47.243" v="3095" actId="20577"/>
        <pc:sldMkLst>
          <pc:docMk/>
          <pc:sldMk cId="3505040466" sldId="564"/>
        </pc:sldMkLst>
        <pc:spChg chg="add mod">
          <ac:chgData name="Sidney Seckler" userId="73470fc2d5f88927" providerId="LiveId" clId="{4EDD40FB-CCEF-4E3E-BF76-FC419F9696B5}" dt="2020-06-08T22:22:20.310" v="3074" actId="1076"/>
          <ac:spMkLst>
            <pc:docMk/>
            <pc:sldMk cId="3505040466" sldId="564"/>
            <ac:spMk id="46" creationId="{CDD38BD2-5C74-4D49-8A0D-922D06D293E7}"/>
          </ac:spMkLst>
        </pc:spChg>
        <pc:spChg chg="add mod">
          <ac:chgData name="Sidney Seckler" userId="73470fc2d5f88927" providerId="LiveId" clId="{4EDD40FB-CCEF-4E3E-BF76-FC419F9696B5}" dt="2020-06-08T22:22:46.764" v="3078" actId="1076"/>
          <ac:spMkLst>
            <pc:docMk/>
            <pc:sldMk cId="3505040466" sldId="564"/>
            <ac:spMk id="47" creationId="{14A8467A-67C3-4BB1-9EDB-2507B5CEF043}"/>
          </ac:spMkLst>
        </pc:spChg>
        <pc:spChg chg="add mod">
          <ac:chgData name="Sidney Seckler" userId="73470fc2d5f88927" providerId="LiveId" clId="{4EDD40FB-CCEF-4E3E-BF76-FC419F9696B5}" dt="2020-06-08T22:23:47.243" v="3095" actId="20577"/>
          <ac:spMkLst>
            <pc:docMk/>
            <pc:sldMk cId="3505040466" sldId="564"/>
            <ac:spMk id="48" creationId="{D3E49DFD-AD4C-4F36-BE04-AF68FDB4E615}"/>
          </ac:spMkLst>
        </pc:spChg>
        <pc:spChg chg="del">
          <ac:chgData name="Sidney Seckler" userId="73470fc2d5f88927" providerId="LiveId" clId="{4EDD40FB-CCEF-4E3E-BF76-FC419F9696B5}" dt="2020-06-08T22:21:34.589" v="3067" actId="478"/>
          <ac:spMkLst>
            <pc:docMk/>
            <pc:sldMk cId="3505040466" sldId="564"/>
            <ac:spMk id="116" creationId="{51E429C6-51F2-498B-B122-E951A07FC056}"/>
          </ac:spMkLst>
        </pc:spChg>
        <pc:spChg chg="del">
          <ac:chgData name="Sidney Seckler" userId="73470fc2d5f88927" providerId="LiveId" clId="{4EDD40FB-CCEF-4E3E-BF76-FC419F9696B5}" dt="2020-06-08T22:21:37.722" v="3068" actId="478"/>
          <ac:spMkLst>
            <pc:docMk/>
            <pc:sldMk cId="3505040466" sldId="564"/>
            <ac:spMk id="117" creationId="{57635D79-154B-4DA5-ACBC-B4AB342EA788}"/>
          </ac:spMkLst>
        </pc:sp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124003376" sldId="565"/>
        </pc:sldMkLst>
      </pc:sldChg>
      <pc:sldChg chg="addSp delSp modSp add mod">
        <pc:chgData name="Sidney Seckler" userId="73470fc2d5f88927" providerId="LiveId" clId="{4EDD40FB-CCEF-4E3E-BF76-FC419F9696B5}" dt="2020-06-08T22:27:13.703" v="3099" actId="1076"/>
        <pc:sldMkLst>
          <pc:docMk/>
          <pc:sldMk cId="3181436511" sldId="565"/>
        </pc:sldMkLst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43" creationId="{365B8758-BDCC-4B9A-B1E3-2523A4A783B9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46" creationId="{CDD38BD2-5C74-4D49-8A0D-922D06D293E7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47" creationId="{14A8467A-67C3-4BB1-9EDB-2507B5CEF043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48" creationId="{D3E49DFD-AD4C-4F36-BE04-AF68FDB4E615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50" creationId="{E65E621D-511E-4CF7-B37C-777FC62421C5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52" creationId="{15BEE3BA-B829-4E61-AE0F-73C97BEB4B00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54" creationId="{A2F98AA3-C8C0-43DF-AC6B-2B604396F8F8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56" creationId="{3CE5221B-D68B-4B56-AEFB-5EBA65C6A584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58" creationId="{F97EBE42-A1C4-4788-B2FD-F2B2243181C7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60" creationId="{BBE8AE73-E438-49F4-8F0A-A2F738160FC7}"/>
          </ac:spMkLst>
        </pc:spChg>
        <pc:spChg chg="mod">
          <ac:chgData name="Sidney Seckler" userId="73470fc2d5f88927" providerId="LiveId" clId="{4EDD40FB-CCEF-4E3E-BF76-FC419F9696B5}" dt="2020-06-08T22:27:09.469" v="3098"/>
          <ac:spMkLst>
            <pc:docMk/>
            <pc:sldMk cId="3181436511" sldId="565"/>
            <ac:spMk id="61" creationId="{7BDA8620-089D-4C80-B89C-79B35D14893C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81" creationId="{C2F8D58C-428B-49B2-8DD6-CEDA101A3C3A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82" creationId="{EEAFC789-2D88-4201-8559-6453E2DBA8B6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83" creationId="{AEC347F7-5904-4A91-B794-15D27634A9A5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84" creationId="{268309F4-AE4B-40CE-9555-88649640B397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90" creationId="{885A8C1E-5470-45B1-88A9-5B647E0E488F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92" creationId="{5A453943-FFA6-4838-B8F5-641A6C1AC1F9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93" creationId="{3E7EBE24-6BC8-48D3-BC8E-A34547E08A8D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95" creationId="{BF4042F6-337F-4861-84B3-4A062AEA1CE6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97" creationId="{A25F8C49-501D-4872-83CE-A644E5B086F9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99" creationId="{AD059A6A-F5FA-4E5A-8E84-7552F96E8B65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01" creationId="{EE5A0230-D13E-4D2A-85B4-764FF936CFA9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03" creationId="{30827D45-982C-406E-9F28-15AEFD2202C9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04" creationId="{70C2DD00-B422-46A6-B351-DED610E9A13B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06" creationId="{4DA043F3-44CD-4575-80B3-8702A2073FC8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12" creationId="{4186F4C4-289E-4C55-8271-8CA6879D2B22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13" creationId="{C7F82856-845E-4387-A4F2-D3410285B16C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15" creationId="{F19DAD3D-0F0D-4707-A22E-5E30A2DB3C3E}"/>
          </ac:spMkLst>
        </pc:spChg>
        <pc:spChg chg="del">
          <ac:chgData name="Sidney Seckler" userId="73470fc2d5f88927" providerId="LiveId" clId="{4EDD40FB-CCEF-4E3E-BF76-FC419F9696B5}" dt="2020-06-08T22:26:54.462" v="3097" actId="478"/>
          <ac:spMkLst>
            <pc:docMk/>
            <pc:sldMk cId="3181436511" sldId="565"/>
            <ac:spMk id="118" creationId="{38C66E9B-7CC3-493A-B853-A0F57E1DEAA3}"/>
          </ac:spMkLst>
        </pc:spChg>
        <pc:grpChg chg="add mod">
          <ac:chgData name="Sidney Seckler" userId="73470fc2d5f88927" providerId="LiveId" clId="{4EDD40FB-CCEF-4E3E-BF76-FC419F9696B5}" dt="2020-06-08T22:27:13.703" v="3099" actId="1076"/>
          <ac:grpSpMkLst>
            <pc:docMk/>
            <pc:sldMk cId="3181436511" sldId="565"/>
            <ac:grpSpMk id="49" creationId="{F1D224E4-508F-4E56-9434-8A99CC3CFC55}"/>
          </ac:grpSpMkLst>
        </pc:grpChg>
        <pc:grpChg chg="del">
          <ac:chgData name="Sidney Seckler" userId="73470fc2d5f88927" providerId="LiveId" clId="{4EDD40FB-CCEF-4E3E-BF76-FC419F9696B5}" dt="2020-06-08T22:26:54.462" v="3097" actId="478"/>
          <ac:grpSpMkLst>
            <pc:docMk/>
            <pc:sldMk cId="3181436511" sldId="565"/>
            <ac:grpSpMk id="108" creationId="{E830B635-DFB7-4997-B9CA-9F19CA97C402}"/>
          </ac:grpSpMkLst>
        </pc:grp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42" creationId="{F0AC9F4C-F089-4157-B7EB-1AB1CEEC3AC6}"/>
          </ac:cxnSpMkLst>
        </pc:cxnChg>
        <pc:cxnChg chg="mod">
          <ac:chgData name="Sidney Seckler" userId="73470fc2d5f88927" providerId="LiveId" clId="{4EDD40FB-CCEF-4E3E-BF76-FC419F9696B5}" dt="2020-06-08T22:27:09.469" v="3098"/>
          <ac:cxnSpMkLst>
            <pc:docMk/>
            <pc:sldMk cId="3181436511" sldId="565"/>
            <ac:cxnSpMk id="51" creationId="{BE3FED4A-A2E8-4414-A680-07B84EBFDC25}"/>
          </ac:cxnSpMkLst>
        </pc:cxnChg>
        <pc:cxnChg chg="mod">
          <ac:chgData name="Sidney Seckler" userId="73470fc2d5f88927" providerId="LiveId" clId="{4EDD40FB-CCEF-4E3E-BF76-FC419F9696B5}" dt="2020-06-08T22:27:09.469" v="3098"/>
          <ac:cxnSpMkLst>
            <pc:docMk/>
            <pc:sldMk cId="3181436511" sldId="565"/>
            <ac:cxnSpMk id="53" creationId="{87A270F8-A7EB-4BEE-9DD8-144E68DD64BD}"/>
          </ac:cxnSpMkLst>
        </pc:cxnChg>
        <pc:cxnChg chg="mod">
          <ac:chgData name="Sidney Seckler" userId="73470fc2d5f88927" providerId="LiveId" clId="{4EDD40FB-CCEF-4E3E-BF76-FC419F9696B5}" dt="2020-06-08T22:27:09.469" v="3098"/>
          <ac:cxnSpMkLst>
            <pc:docMk/>
            <pc:sldMk cId="3181436511" sldId="565"/>
            <ac:cxnSpMk id="55" creationId="{B63E65F1-A2D6-4F7D-A270-7D05637E30A9}"/>
          </ac:cxnSpMkLst>
        </pc:cxnChg>
        <pc:cxnChg chg="mod">
          <ac:chgData name="Sidney Seckler" userId="73470fc2d5f88927" providerId="LiveId" clId="{4EDD40FB-CCEF-4E3E-BF76-FC419F9696B5}" dt="2020-06-08T22:27:09.469" v="3098"/>
          <ac:cxnSpMkLst>
            <pc:docMk/>
            <pc:sldMk cId="3181436511" sldId="565"/>
            <ac:cxnSpMk id="57" creationId="{F991F5DF-46A4-47E6-BBFE-03D97ACA9036}"/>
          </ac:cxnSpMkLst>
        </pc:cxnChg>
        <pc:cxnChg chg="mod">
          <ac:chgData name="Sidney Seckler" userId="73470fc2d5f88927" providerId="LiveId" clId="{4EDD40FB-CCEF-4E3E-BF76-FC419F9696B5}" dt="2020-06-08T22:27:09.469" v="3098"/>
          <ac:cxnSpMkLst>
            <pc:docMk/>
            <pc:sldMk cId="3181436511" sldId="565"/>
            <ac:cxnSpMk id="59" creationId="{D32AD636-D401-4948-B021-6E8B0F283D0D}"/>
          </ac:cxnSpMkLst>
        </pc:cxnChg>
        <pc:cxnChg chg="mod">
          <ac:chgData name="Sidney Seckler" userId="73470fc2d5f88927" providerId="LiveId" clId="{4EDD40FB-CCEF-4E3E-BF76-FC419F9696B5}" dt="2020-06-08T22:27:09.469" v="3098"/>
          <ac:cxnSpMkLst>
            <pc:docMk/>
            <pc:sldMk cId="3181436511" sldId="565"/>
            <ac:cxnSpMk id="62" creationId="{150F221E-4C44-4044-91D4-898438FB5B3A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85" creationId="{F9ECF29F-26F9-4967-87D7-80E3275D7A49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86" creationId="{104DD729-7293-4284-B02D-69D1C642ECB2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87" creationId="{4ECFD965-762A-41FD-A388-3CF32FC623EB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88" creationId="{E931FA60-4772-4E75-AF24-B01B7F1B93F5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89" creationId="{86CB2044-A96B-4C4D-B238-850DA97E824F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91" creationId="{3E53570A-080B-4452-ACD8-54BEE5E9953B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94" creationId="{3961C39A-8CCF-4474-A801-74867810EF77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96" creationId="{DADBD81B-7CCA-4D88-9AAF-2C2B94A92115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98" creationId="{2C9DF478-2EF3-4742-95FF-843BDB424B19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00" creationId="{691288B4-66F7-4293-99AB-E0C967018046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02" creationId="{1AEE4093-2850-40BD-9208-9EBE915BD67D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05" creationId="{9C90394C-81EE-4F0F-9601-344FD662DC48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07" creationId="{A30FF5E9-C042-4C44-A1B2-3EAFF1F8EE86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09" creationId="{D5ACD943-4450-4A5A-B513-E1C12ECECEA2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10" creationId="{B862C4CD-7E68-4BE3-BC8B-8AE4BBAFBD5F}"/>
          </ac:cxnSpMkLst>
        </pc:cxnChg>
        <pc:cxnChg chg="del mod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11" creationId="{EBAF46B0-85BB-4007-9A59-D6EF420EFE3B}"/>
          </ac:cxnSpMkLst>
        </pc:cxnChg>
        <pc:cxnChg chg="del">
          <ac:chgData name="Sidney Seckler" userId="73470fc2d5f88927" providerId="LiveId" clId="{4EDD40FB-CCEF-4E3E-BF76-FC419F9696B5}" dt="2020-06-08T22:26:54.462" v="3097" actId="478"/>
          <ac:cxnSpMkLst>
            <pc:docMk/>
            <pc:sldMk cId="3181436511" sldId="565"/>
            <ac:cxnSpMk id="114" creationId="{8EF3960E-5A0E-44F9-8A49-D9A708F39DE3}"/>
          </ac:cxnSpMkLst>
        </pc:cxnChg>
      </pc:sldChg>
      <pc:sldChg chg="addSp delSp modSp add mod ord">
        <pc:chgData name="Sidney Seckler" userId="73470fc2d5f88927" providerId="LiveId" clId="{4EDD40FB-CCEF-4E3E-BF76-FC419F9696B5}" dt="2020-06-08T23:24:20.137" v="4080"/>
        <pc:sldMkLst>
          <pc:docMk/>
          <pc:sldMk cId="3383059375" sldId="566"/>
        </pc:sldMkLst>
        <pc:spChg chg="del">
          <ac:chgData name="Sidney Seckler" userId="73470fc2d5f88927" providerId="LiveId" clId="{4EDD40FB-CCEF-4E3E-BF76-FC419F9696B5}" dt="2020-06-08T22:30:39.595" v="3104" actId="478"/>
          <ac:spMkLst>
            <pc:docMk/>
            <pc:sldMk cId="3383059375" sldId="566"/>
            <ac:spMk id="2" creationId="{EE8AE0B3-4711-48B8-8512-AFB521E25E71}"/>
          </ac:spMkLst>
        </pc:spChg>
        <pc:spChg chg="add del mod">
          <ac:chgData name="Sidney Seckler" userId="73470fc2d5f88927" providerId="LiveId" clId="{4EDD40FB-CCEF-4E3E-BF76-FC419F9696B5}" dt="2020-06-08T22:30:26.703" v="3102" actId="478"/>
          <ac:spMkLst>
            <pc:docMk/>
            <pc:sldMk cId="3383059375" sldId="566"/>
            <ac:spMk id="4" creationId="{3B21B111-F9F3-407D-91B7-EC27840F31B8}"/>
          </ac:spMkLst>
        </pc:spChg>
        <pc:spChg chg="add mod">
          <ac:chgData name="Sidney Seckler" userId="73470fc2d5f88927" providerId="LiveId" clId="{4EDD40FB-CCEF-4E3E-BF76-FC419F9696B5}" dt="2020-06-08T22:30:36.710" v="3103"/>
          <ac:spMkLst>
            <pc:docMk/>
            <pc:sldMk cId="3383059375" sldId="566"/>
            <ac:spMk id="9" creationId="{4C9BA7BF-1FD9-4919-9C1E-37171F85C394}"/>
          </ac:spMkLst>
        </pc:spChg>
        <pc:spChg chg="mod">
          <ac:chgData name="Sidney Seckler" userId="73470fc2d5f88927" providerId="LiveId" clId="{4EDD40FB-CCEF-4E3E-BF76-FC419F9696B5}" dt="2020-06-08T22:33:44.385" v="3403" actId="1076"/>
          <ac:spMkLst>
            <pc:docMk/>
            <pc:sldMk cId="3383059375" sldId="566"/>
            <ac:spMk id="57349" creationId="{577E998A-49FE-4816-8C4F-6FBBAD9F2444}"/>
          </ac:spMkLst>
        </pc:spChg>
        <pc:spChg chg="del">
          <ac:chgData name="Sidney Seckler" userId="73470fc2d5f88927" providerId="LiveId" clId="{4EDD40FB-CCEF-4E3E-BF76-FC419F9696B5}" dt="2020-06-08T22:30:24.412" v="3101" actId="478"/>
          <ac:spMkLst>
            <pc:docMk/>
            <pc:sldMk cId="3383059375" sldId="566"/>
            <ac:spMk id="57350" creationId="{3D27AB3B-C67D-4D39-AB53-0362EFAD3BE1}"/>
          </ac:spMkLst>
        </pc:spChg>
        <pc:picChg chg="add mod">
          <ac:chgData name="Sidney Seckler" userId="73470fc2d5f88927" providerId="LiveId" clId="{4EDD40FB-CCEF-4E3E-BF76-FC419F9696B5}" dt="2020-06-08T22:33:27.818" v="3400" actId="1036"/>
          <ac:picMkLst>
            <pc:docMk/>
            <pc:sldMk cId="3383059375" sldId="566"/>
            <ac:picMk id="6" creationId="{C5DD58EE-C73F-4CE3-812A-A3BE611F351C}"/>
          </ac:picMkLst>
        </pc:picChg>
        <pc:picChg chg="del">
          <ac:chgData name="Sidney Seckler" userId="73470fc2d5f88927" providerId="LiveId" clId="{4EDD40FB-CCEF-4E3E-BF76-FC419F9696B5}" dt="2020-06-08T22:30:41.939" v="3105" actId="478"/>
          <ac:picMkLst>
            <pc:docMk/>
            <pc:sldMk cId="3383059375" sldId="566"/>
            <ac:picMk id="57346" creationId="{3779E399-E0CC-486C-AC28-A9C353F77DEA}"/>
          </ac:picMkLst>
        </pc:pic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485759180" sldId="566"/>
        </pc:sldMkLst>
      </pc:sldChg>
      <pc:sldChg chg="addSp delSp modSp add del mod">
        <pc:chgData name="Sidney Seckler" userId="73470fc2d5f88927" providerId="LiveId" clId="{4EDD40FB-CCEF-4E3E-BF76-FC419F9696B5}" dt="2020-06-08T22:36:43.856" v="3420" actId="47"/>
        <pc:sldMkLst>
          <pc:docMk/>
          <pc:sldMk cId="152603305" sldId="567"/>
        </pc:sldMkLst>
        <pc:spChg chg="del">
          <ac:chgData name="Sidney Seckler" userId="73470fc2d5f88927" providerId="LiveId" clId="{4EDD40FB-CCEF-4E3E-BF76-FC419F9696B5}" dt="2020-06-08T22:34:04.585" v="3405" actId="478"/>
          <ac:spMkLst>
            <pc:docMk/>
            <pc:sldMk cId="152603305" sldId="567"/>
            <ac:spMk id="57349" creationId="{577E998A-49FE-4816-8C4F-6FBBAD9F2444}"/>
          </ac:spMkLst>
        </pc:spChg>
        <pc:graphicFrameChg chg="add mod">
          <ac:chgData name="Sidney Seckler" userId="73470fc2d5f88927" providerId="LiveId" clId="{4EDD40FB-CCEF-4E3E-BF76-FC419F9696B5}" dt="2020-06-08T22:34:20.749" v="3406"/>
          <ac:graphicFrameMkLst>
            <pc:docMk/>
            <pc:sldMk cId="152603305" sldId="567"/>
            <ac:graphicFrameMk id="2" creationId="{63620038-6977-42F9-BDB7-9549C1D787AF}"/>
          </ac:graphicFrameMkLst>
        </pc:graphicFrameChg>
        <pc:picChg chg="del">
          <ac:chgData name="Sidney Seckler" userId="73470fc2d5f88927" providerId="LiveId" clId="{4EDD40FB-CCEF-4E3E-BF76-FC419F9696B5}" dt="2020-06-08T22:34:04.585" v="3405" actId="478"/>
          <ac:picMkLst>
            <pc:docMk/>
            <pc:sldMk cId="152603305" sldId="567"/>
            <ac:picMk id="6" creationId="{C5DD58EE-C73F-4CE3-812A-A3BE611F351C}"/>
          </ac:picMkLst>
        </pc:pic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313321320" sldId="567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671836270" sldId="568"/>
        </pc:sldMkLst>
      </pc:sldChg>
      <pc:sldChg chg="delSp modSp add mod ord">
        <pc:chgData name="Sidney Seckler" userId="73470fc2d5f88927" providerId="LiveId" clId="{4EDD40FB-CCEF-4E3E-BF76-FC419F9696B5}" dt="2020-06-08T23:15:21.305" v="3949" actId="2711"/>
        <pc:sldMkLst>
          <pc:docMk/>
          <pc:sldMk cId="4227968414" sldId="568"/>
        </pc:sldMkLst>
        <pc:spChg chg="del mod">
          <ac:chgData name="Sidney Seckler" userId="73470fc2d5f88927" providerId="LiveId" clId="{4EDD40FB-CCEF-4E3E-BF76-FC419F9696B5}" dt="2020-06-08T22:35:55.332" v="3415"/>
          <ac:spMkLst>
            <pc:docMk/>
            <pc:sldMk cId="4227968414" sldId="568"/>
            <ac:spMk id="5" creationId="{D9BE62A3-4925-47AF-978F-E11A112E6691}"/>
          </ac:spMkLst>
        </pc:spChg>
        <pc:graphicFrameChg chg="del mod modGraphic">
          <ac:chgData name="Sidney Seckler" userId="73470fc2d5f88927" providerId="LiveId" clId="{4EDD40FB-CCEF-4E3E-BF76-FC419F9696B5}" dt="2020-06-08T22:35:09.009" v="3412" actId="478"/>
          <ac:graphicFrameMkLst>
            <pc:docMk/>
            <pc:sldMk cId="4227968414" sldId="568"/>
            <ac:graphicFrameMk id="2" creationId="{63620038-6977-42F9-BDB7-9549C1D787AF}"/>
          </ac:graphicFrameMkLst>
        </pc:graphicFrameChg>
        <pc:graphicFrameChg chg="del">
          <ac:chgData name="Sidney Seckler" userId="73470fc2d5f88927" providerId="LiveId" clId="{4EDD40FB-CCEF-4E3E-BF76-FC419F9696B5}" dt="2020-06-08T22:35:42.427" v="3414" actId="478"/>
          <ac:graphicFrameMkLst>
            <pc:docMk/>
            <pc:sldMk cId="4227968414" sldId="568"/>
            <ac:graphicFrameMk id="4" creationId="{DA1236A6-9340-49E7-93E4-7B083AF4F165}"/>
          </ac:graphicFrameMkLst>
        </pc:graphicFrameChg>
        <pc:graphicFrameChg chg="del mod">
          <ac:chgData name="Sidney Seckler" userId="73470fc2d5f88927" providerId="LiveId" clId="{4EDD40FB-CCEF-4E3E-BF76-FC419F9696B5}" dt="2020-06-08T22:36:12.532" v="3419" actId="478"/>
          <ac:graphicFrameMkLst>
            <pc:docMk/>
            <pc:sldMk cId="4227968414" sldId="568"/>
            <ac:graphicFrameMk id="6" creationId="{52F38A93-A435-4C72-B5BB-90DFA1D7B779}"/>
          </ac:graphicFrameMkLst>
        </pc:graphicFrameChg>
        <pc:graphicFrameChg chg="mod modGraphic">
          <ac:chgData name="Sidney Seckler" userId="73470fc2d5f88927" providerId="LiveId" clId="{4EDD40FB-CCEF-4E3E-BF76-FC419F9696B5}" dt="2020-06-08T23:15:21.305" v="3949" actId="2711"/>
          <ac:graphicFrameMkLst>
            <pc:docMk/>
            <pc:sldMk cId="4227968414" sldId="568"/>
            <ac:graphicFrameMk id="7" creationId="{13BF21A6-F53D-4821-A495-18D57196BC08}"/>
          </ac:graphicFrameMkLst>
        </pc:graphicFrameChg>
        <pc:picChg chg="del">
          <ac:chgData name="Sidney Seckler" userId="73470fc2d5f88927" providerId="LiveId" clId="{4EDD40FB-CCEF-4E3E-BF76-FC419F9696B5}" dt="2020-06-08T22:35:22.680" v="3413" actId="478"/>
          <ac:picMkLst>
            <pc:docMk/>
            <pc:sldMk cId="4227968414" sldId="568"/>
            <ac:picMk id="3" creationId="{89BF8D8B-B5B7-4608-8100-189BD49EABA9}"/>
          </ac:picMkLst>
        </pc:picChg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212641733" sldId="569"/>
        </pc:sldMkLst>
      </pc:sldChg>
      <pc:sldChg chg="modSp add mod">
        <pc:chgData name="Sidney Seckler" userId="73470fc2d5f88927" providerId="LiveId" clId="{4EDD40FB-CCEF-4E3E-BF76-FC419F9696B5}" dt="2020-06-08T23:15:08.804" v="3948" actId="2711"/>
        <pc:sldMkLst>
          <pc:docMk/>
          <pc:sldMk cId="2639451925" sldId="569"/>
        </pc:sldMkLst>
        <pc:graphicFrameChg chg="mod modGraphic">
          <ac:chgData name="Sidney Seckler" userId="73470fc2d5f88927" providerId="LiveId" clId="{4EDD40FB-CCEF-4E3E-BF76-FC419F9696B5}" dt="2020-06-08T23:15:08.804" v="3948" actId="2711"/>
          <ac:graphicFrameMkLst>
            <pc:docMk/>
            <pc:sldMk cId="2639451925" sldId="569"/>
            <ac:graphicFrameMk id="7" creationId="{13BF21A6-F53D-4821-A495-18D57196BC08}"/>
          </ac:graphicFrameMkLst>
        </pc:graphicFrameChg>
      </pc:sldChg>
      <pc:sldChg chg="addSp delSp modSp add mod">
        <pc:chgData name="Sidney Seckler" userId="73470fc2d5f88927" providerId="LiveId" clId="{4EDD40FB-CCEF-4E3E-BF76-FC419F9696B5}" dt="2020-06-08T23:15:36.956" v="3951" actId="14100"/>
        <pc:sldMkLst>
          <pc:docMk/>
          <pc:sldMk cId="1131584582" sldId="570"/>
        </pc:sldMkLst>
        <pc:graphicFrameChg chg="add del mod">
          <ac:chgData name="Sidney Seckler" userId="73470fc2d5f88927" providerId="LiveId" clId="{4EDD40FB-CCEF-4E3E-BF76-FC419F9696B5}" dt="2020-06-08T22:45:13.451" v="3486" actId="478"/>
          <ac:graphicFrameMkLst>
            <pc:docMk/>
            <pc:sldMk cId="1131584582" sldId="570"/>
            <ac:graphicFrameMk id="2" creationId="{B9684EAB-F53C-4CCD-9104-3769DD853245}"/>
          </ac:graphicFrameMkLst>
        </pc:graphicFrameChg>
        <pc:graphicFrameChg chg="mod modGraphic">
          <ac:chgData name="Sidney Seckler" userId="73470fc2d5f88927" providerId="LiveId" clId="{4EDD40FB-CCEF-4E3E-BF76-FC419F9696B5}" dt="2020-06-08T23:15:36.956" v="3951" actId="14100"/>
          <ac:graphicFrameMkLst>
            <pc:docMk/>
            <pc:sldMk cId="1131584582" sldId="570"/>
            <ac:graphicFrameMk id="3" creationId="{E7FAFC03-750F-4AAD-AA1F-EC2B680C8B37}"/>
          </ac:graphicFrameMkLst>
        </pc:graphicFrameChg>
        <pc:graphicFrameChg chg="del">
          <ac:chgData name="Sidney Seckler" userId="73470fc2d5f88927" providerId="LiveId" clId="{4EDD40FB-CCEF-4E3E-BF76-FC419F9696B5}" dt="2020-06-08T22:44:58.108" v="3484" actId="478"/>
          <ac:graphicFrameMkLst>
            <pc:docMk/>
            <pc:sldMk cId="1131584582" sldId="570"/>
            <ac:graphicFrameMk id="7" creationId="{13BF21A6-F53D-4821-A495-18D57196BC08}"/>
          </ac:graphicFrameMkLst>
        </pc:graphicFrameChg>
      </pc:sldChg>
      <pc:sldChg chg="delSp modSp add mod">
        <pc:chgData name="Sidney Seckler" userId="73470fc2d5f88927" providerId="LiveId" clId="{4EDD40FB-CCEF-4E3E-BF76-FC419F9696B5}" dt="2020-06-08T22:52:52.899" v="3545" actId="1036"/>
        <pc:sldMkLst>
          <pc:docMk/>
          <pc:sldMk cId="3451764817" sldId="571"/>
        </pc:sldMkLst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43" creationId="{365B8758-BDCC-4B9A-B1E3-2523A4A783B9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46" creationId="{CDD38BD2-5C74-4D49-8A0D-922D06D293E7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47" creationId="{14A8467A-67C3-4BB1-9EDB-2507B5CEF043}"/>
          </ac:spMkLst>
        </pc:spChg>
        <pc:spChg chg="del">
          <ac:chgData name="Sidney Seckler" userId="73470fc2d5f88927" providerId="LiveId" clId="{4EDD40FB-CCEF-4E3E-BF76-FC419F9696B5}" dt="2020-06-08T22:52:29.898" v="3539" actId="478"/>
          <ac:spMkLst>
            <pc:docMk/>
            <pc:sldMk cId="3451764817" sldId="571"/>
            <ac:spMk id="48" creationId="{D3E49DFD-AD4C-4F36-BE04-AF68FDB4E615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81" creationId="{C2F8D58C-428B-49B2-8DD6-CEDA101A3C3A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82" creationId="{EEAFC789-2D88-4201-8559-6453E2DBA8B6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83" creationId="{AEC347F7-5904-4A91-B794-15D27634A9A5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84" creationId="{268309F4-AE4B-40CE-9555-88649640B397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90" creationId="{885A8C1E-5470-45B1-88A9-5B647E0E488F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92" creationId="{5A453943-FFA6-4838-B8F5-641A6C1AC1F9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93" creationId="{3E7EBE24-6BC8-48D3-BC8E-A34547E08A8D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95" creationId="{BF4042F6-337F-4861-84B3-4A062AEA1CE6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97" creationId="{A25F8C49-501D-4872-83CE-A644E5B086F9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99" creationId="{AD059A6A-F5FA-4E5A-8E84-7552F96E8B65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101" creationId="{EE5A0230-D13E-4D2A-85B4-764FF936CFA9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103" creationId="{30827D45-982C-406E-9F28-15AEFD2202C9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104" creationId="{70C2DD00-B422-46A6-B351-DED610E9A13B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106" creationId="{4DA043F3-44CD-4575-80B3-8702A2073FC8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112" creationId="{4186F4C4-289E-4C55-8271-8CA6879D2B22}"/>
          </ac:spMkLst>
        </pc:spChg>
        <pc:spChg chg="mod">
          <ac:chgData name="Sidney Seckler" userId="73470fc2d5f88927" providerId="LiveId" clId="{4EDD40FB-CCEF-4E3E-BF76-FC419F9696B5}" dt="2020-06-08T22:52:52.899" v="3545" actId="1036"/>
          <ac:spMkLst>
            <pc:docMk/>
            <pc:sldMk cId="3451764817" sldId="571"/>
            <ac:spMk id="113" creationId="{C7F82856-845E-4387-A4F2-D3410285B16C}"/>
          </ac:spMkLst>
        </pc:spChg>
        <pc:spChg chg="del">
          <ac:chgData name="Sidney Seckler" userId="73470fc2d5f88927" providerId="LiveId" clId="{4EDD40FB-CCEF-4E3E-BF76-FC419F9696B5}" dt="2020-06-08T22:52:25.767" v="3538" actId="478"/>
          <ac:spMkLst>
            <pc:docMk/>
            <pc:sldMk cId="3451764817" sldId="571"/>
            <ac:spMk id="115" creationId="{F19DAD3D-0F0D-4707-A22E-5E30A2DB3C3E}"/>
          </ac:spMkLst>
        </pc:spChg>
        <pc:spChg chg="del">
          <ac:chgData name="Sidney Seckler" userId="73470fc2d5f88927" providerId="LiveId" clId="{4EDD40FB-CCEF-4E3E-BF76-FC419F9696B5}" dt="2020-06-08T22:52:34.172" v="3540" actId="478"/>
          <ac:spMkLst>
            <pc:docMk/>
            <pc:sldMk cId="3451764817" sldId="571"/>
            <ac:spMk id="118" creationId="{38C66E9B-7CC3-493A-B853-A0F57E1DEAA3}"/>
          </ac:spMkLst>
        </pc:spChg>
        <pc:grpChg chg="mod">
          <ac:chgData name="Sidney Seckler" userId="73470fc2d5f88927" providerId="LiveId" clId="{4EDD40FB-CCEF-4E3E-BF76-FC419F9696B5}" dt="2020-06-08T22:52:52.899" v="3545" actId="1036"/>
          <ac:grpSpMkLst>
            <pc:docMk/>
            <pc:sldMk cId="3451764817" sldId="571"/>
            <ac:grpSpMk id="108" creationId="{E830B635-DFB7-4997-B9CA-9F19CA97C402}"/>
          </ac:grpSpMkLst>
        </pc:grp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42" creationId="{F0AC9F4C-F089-4157-B7EB-1AB1CEEC3AC6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85" creationId="{F9ECF29F-26F9-4967-87D7-80E3275D7A49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86" creationId="{104DD729-7293-4284-B02D-69D1C642ECB2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87" creationId="{4ECFD965-762A-41FD-A388-3CF32FC623EB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88" creationId="{E931FA60-4772-4E75-AF24-B01B7F1B93F5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89" creationId="{86CB2044-A96B-4C4D-B238-850DA97E824F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91" creationId="{3E53570A-080B-4452-ACD8-54BEE5E9953B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94" creationId="{3961C39A-8CCF-4474-A801-74867810EF77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96" creationId="{DADBD81B-7CCA-4D88-9AAF-2C2B94A92115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98" creationId="{2C9DF478-2EF3-4742-95FF-843BDB424B19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00" creationId="{691288B4-66F7-4293-99AB-E0C967018046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02" creationId="{1AEE4093-2850-40BD-9208-9EBE915BD67D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05" creationId="{9C90394C-81EE-4F0F-9601-344FD662DC48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07" creationId="{A30FF5E9-C042-4C44-A1B2-3EAFF1F8EE86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09" creationId="{D5ACD943-4450-4A5A-B513-E1C12ECECEA2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10" creationId="{B862C4CD-7E68-4BE3-BC8B-8AE4BBAFBD5F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11" creationId="{EBAF46B0-85BB-4007-9A59-D6EF420EFE3B}"/>
          </ac:cxnSpMkLst>
        </pc:cxnChg>
        <pc:cxnChg chg="mod">
          <ac:chgData name="Sidney Seckler" userId="73470fc2d5f88927" providerId="LiveId" clId="{4EDD40FB-CCEF-4E3E-BF76-FC419F9696B5}" dt="2020-06-08T22:52:52.899" v="3545" actId="1036"/>
          <ac:cxnSpMkLst>
            <pc:docMk/>
            <pc:sldMk cId="3451764817" sldId="571"/>
            <ac:cxnSpMk id="114" creationId="{8EF3960E-5A0E-44F9-8A49-D9A708F39DE3}"/>
          </ac:cxnSpMkLst>
        </pc:cxnChg>
      </pc:sldChg>
      <pc:sldChg chg="addSp delSp modSp add mod">
        <pc:chgData name="Sidney Seckler" userId="73470fc2d5f88927" providerId="LiveId" clId="{4EDD40FB-CCEF-4E3E-BF76-FC419F9696B5}" dt="2020-06-08T23:15:49.700" v="3952" actId="2711"/>
        <pc:sldMkLst>
          <pc:docMk/>
          <pc:sldMk cId="746502669" sldId="572"/>
        </pc:sldMkLst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43" creationId="{365B8758-BDCC-4B9A-B1E3-2523A4A783B9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46" creationId="{CDD38BD2-5C74-4D49-8A0D-922D06D293E7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47" creationId="{14A8467A-67C3-4BB1-9EDB-2507B5CEF043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81" creationId="{C2F8D58C-428B-49B2-8DD6-CEDA101A3C3A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82" creationId="{EEAFC789-2D88-4201-8559-6453E2DBA8B6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83" creationId="{AEC347F7-5904-4A91-B794-15D27634A9A5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84" creationId="{268309F4-AE4B-40CE-9555-88649640B397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90" creationId="{885A8C1E-5470-45B1-88A9-5B647E0E488F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92" creationId="{5A453943-FFA6-4838-B8F5-641A6C1AC1F9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93" creationId="{3E7EBE24-6BC8-48D3-BC8E-A34547E08A8D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95" creationId="{BF4042F6-337F-4861-84B3-4A062AEA1CE6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97" creationId="{A25F8C49-501D-4872-83CE-A644E5B086F9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99" creationId="{AD059A6A-F5FA-4E5A-8E84-7552F96E8B65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101" creationId="{EE5A0230-D13E-4D2A-85B4-764FF936CFA9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103" creationId="{30827D45-982C-406E-9F28-15AEFD2202C9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104" creationId="{70C2DD00-B422-46A6-B351-DED610E9A13B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106" creationId="{4DA043F3-44CD-4575-80B3-8702A2073FC8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112" creationId="{4186F4C4-289E-4C55-8271-8CA6879D2B22}"/>
          </ac:spMkLst>
        </pc:spChg>
        <pc:spChg chg="del">
          <ac:chgData name="Sidney Seckler" userId="73470fc2d5f88927" providerId="LiveId" clId="{4EDD40FB-CCEF-4E3E-BF76-FC419F9696B5}" dt="2020-06-08T22:53:13.152" v="3547" actId="478"/>
          <ac:spMkLst>
            <pc:docMk/>
            <pc:sldMk cId="746502669" sldId="572"/>
            <ac:spMk id="113" creationId="{C7F82856-845E-4387-A4F2-D3410285B16C}"/>
          </ac:spMkLst>
        </pc:spChg>
        <pc:grpChg chg="del">
          <ac:chgData name="Sidney Seckler" userId="73470fc2d5f88927" providerId="LiveId" clId="{4EDD40FB-CCEF-4E3E-BF76-FC419F9696B5}" dt="2020-06-08T22:53:13.152" v="3547" actId="478"/>
          <ac:grpSpMkLst>
            <pc:docMk/>
            <pc:sldMk cId="746502669" sldId="572"/>
            <ac:grpSpMk id="108" creationId="{E830B635-DFB7-4997-B9CA-9F19CA97C402}"/>
          </ac:grpSpMkLst>
        </pc:grpChg>
        <pc:graphicFrameChg chg="add mod modGraphic">
          <ac:chgData name="Sidney Seckler" userId="73470fc2d5f88927" providerId="LiveId" clId="{4EDD40FB-CCEF-4E3E-BF76-FC419F9696B5}" dt="2020-06-08T23:15:49.700" v="3952" actId="2711"/>
          <ac:graphicFrameMkLst>
            <pc:docMk/>
            <pc:sldMk cId="746502669" sldId="572"/>
            <ac:graphicFrameMk id="2" creationId="{CEDE351A-7CE0-4FE9-8A16-2D3879F770AA}"/>
          </ac:graphicFrameMkLst>
        </pc:graphicFrame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42" creationId="{F0AC9F4C-F089-4157-B7EB-1AB1CEEC3AC6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85" creationId="{F9ECF29F-26F9-4967-87D7-80E3275D7A49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86" creationId="{104DD729-7293-4284-B02D-69D1C642ECB2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87" creationId="{4ECFD965-762A-41FD-A388-3CF32FC623EB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88" creationId="{E931FA60-4772-4E75-AF24-B01B7F1B93F5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89" creationId="{86CB2044-A96B-4C4D-B238-850DA97E824F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91" creationId="{3E53570A-080B-4452-ACD8-54BEE5E9953B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94" creationId="{3961C39A-8CCF-4474-A801-74867810EF77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96" creationId="{DADBD81B-7CCA-4D88-9AAF-2C2B94A92115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98" creationId="{2C9DF478-2EF3-4742-95FF-843BDB424B19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00" creationId="{691288B4-66F7-4293-99AB-E0C967018046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02" creationId="{1AEE4093-2850-40BD-9208-9EBE915BD67D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05" creationId="{9C90394C-81EE-4F0F-9601-344FD662DC48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07" creationId="{A30FF5E9-C042-4C44-A1B2-3EAFF1F8EE86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09" creationId="{D5ACD943-4450-4A5A-B513-E1C12ECECEA2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10" creationId="{B862C4CD-7E68-4BE3-BC8B-8AE4BBAFBD5F}"/>
          </ac:cxnSpMkLst>
        </pc:cxnChg>
        <pc:cxnChg chg="del mod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11" creationId="{EBAF46B0-85BB-4007-9A59-D6EF420EFE3B}"/>
          </ac:cxnSpMkLst>
        </pc:cxnChg>
        <pc:cxnChg chg="del">
          <ac:chgData name="Sidney Seckler" userId="73470fc2d5f88927" providerId="LiveId" clId="{4EDD40FB-CCEF-4E3E-BF76-FC419F9696B5}" dt="2020-06-08T22:53:13.152" v="3547" actId="478"/>
          <ac:cxnSpMkLst>
            <pc:docMk/>
            <pc:sldMk cId="746502669" sldId="572"/>
            <ac:cxnSpMk id="114" creationId="{8EF3960E-5A0E-44F9-8A49-D9A708F39DE3}"/>
          </ac:cxnSpMkLst>
        </pc:cxnChg>
      </pc:sldChg>
      <pc:sldChg chg="addSp delSp modSp add mod">
        <pc:chgData name="Sidney Seckler" userId="73470fc2d5f88927" providerId="LiveId" clId="{4EDD40FB-CCEF-4E3E-BF76-FC419F9696B5}" dt="2020-06-08T23:19:32.324" v="4032" actId="20577"/>
        <pc:sldMkLst>
          <pc:docMk/>
          <pc:sldMk cId="2767602628" sldId="573"/>
        </pc:sldMkLst>
        <pc:graphicFrameChg chg="del">
          <ac:chgData name="Sidney Seckler" userId="73470fc2d5f88927" providerId="LiveId" clId="{4EDD40FB-CCEF-4E3E-BF76-FC419F9696B5}" dt="2020-06-08T22:57:23.291" v="3667" actId="478"/>
          <ac:graphicFrameMkLst>
            <pc:docMk/>
            <pc:sldMk cId="2767602628" sldId="573"/>
            <ac:graphicFrameMk id="2" creationId="{CEDE351A-7CE0-4FE9-8A16-2D3879F770AA}"/>
          </ac:graphicFrameMkLst>
        </pc:graphicFrameChg>
        <pc:graphicFrameChg chg="add mod modGraphic">
          <ac:chgData name="Sidney Seckler" userId="73470fc2d5f88927" providerId="LiveId" clId="{4EDD40FB-CCEF-4E3E-BF76-FC419F9696B5}" dt="2020-06-08T23:19:32.324" v="4032" actId="20577"/>
          <ac:graphicFrameMkLst>
            <pc:docMk/>
            <pc:sldMk cId="2767602628" sldId="573"/>
            <ac:graphicFrameMk id="3" creationId="{24363EA5-0AAD-46B2-A050-4CD6684E65AD}"/>
          </ac:graphicFrameMkLst>
        </pc:graphicFrameChg>
      </pc:sldChg>
      <pc:sldChg chg="delSp modSp add mod">
        <pc:chgData name="Sidney Seckler" userId="73470fc2d5f88927" providerId="LiveId" clId="{4EDD40FB-CCEF-4E3E-BF76-FC419F9696B5}" dt="2020-06-08T23:31:17.945" v="4114" actId="14100"/>
        <pc:sldMkLst>
          <pc:docMk/>
          <pc:sldMk cId="1013213261" sldId="574"/>
        </pc:sldMkLst>
        <pc:graphicFrameChg chg="del">
          <ac:chgData name="Sidney Seckler" userId="73470fc2d5f88927" providerId="LiveId" clId="{4EDD40FB-CCEF-4E3E-BF76-FC419F9696B5}" dt="2020-06-08T23:03:03.838" v="3884" actId="478"/>
          <ac:graphicFrameMkLst>
            <pc:docMk/>
            <pc:sldMk cId="1013213261" sldId="574"/>
            <ac:graphicFrameMk id="3" creationId="{24363EA5-0AAD-46B2-A050-4CD6684E65AD}"/>
          </ac:graphicFrameMkLst>
        </pc:graphicFrameChg>
        <pc:graphicFrameChg chg="mod">
          <ac:chgData name="Sidney Seckler" userId="73470fc2d5f88927" providerId="LiveId" clId="{4EDD40FB-CCEF-4E3E-BF76-FC419F9696B5}" dt="2020-06-08T23:31:17.945" v="4114" actId="14100"/>
          <ac:graphicFrameMkLst>
            <pc:docMk/>
            <pc:sldMk cId="1013213261" sldId="574"/>
            <ac:graphicFrameMk id="4" creationId="{99B740DF-6843-468D-B90E-1B8B84ABBD02}"/>
          </ac:graphicFrameMkLst>
        </pc:graphicFrameChg>
        <pc:picChg chg="del mod">
          <ac:chgData name="Sidney Seckler" userId="73470fc2d5f88927" providerId="LiveId" clId="{4EDD40FB-CCEF-4E3E-BF76-FC419F9696B5}" dt="2020-06-08T23:05:06.273" v="3889" actId="478"/>
          <ac:picMkLst>
            <pc:docMk/>
            <pc:sldMk cId="1013213261" sldId="574"/>
            <ac:picMk id="2" creationId="{13F2ED26-BC08-49B6-92C1-6C7AC0B498D5}"/>
          </ac:picMkLst>
        </pc:picChg>
      </pc:sldChg>
      <pc:sldChg chg="addSp delSp modSp add mod">
        <pc:chgData name="Sidney Seckler" userId="73470fc2d5f88927" providerId="LiveId" clId="{4EDD40FB-CCEF-4E3E-BF76-FC419F9696B5}" dt="2020-06-08T23:26:58.248" v="4100" actId="1076"/>
        <pc:sldMkLst>
          <pc:docMk/>
          <pc:sldMk cId="769008396" sldId="575"/>
        </pc:sldMkLst>
        <pc:spChg chg="add mod">
          <ac:chgData name="Sidney Seckler" userId="73470fc2d5f88927" providerId="LiveId" clId="{4EDD40FB-CCEF-4E3E-BF76-FC419F9696B5}" dt="2020-06-08T23:26:47.470" v="4097" actId="1076"/>
          <ac:spMkLst>
            <pc:docMk/>
            <pc:sldMk cId="769008396" sldId="575"/>
            <ac:spMk id="2" creationId="{563DC2CE-3366-4CF5-AD36-D2E6EA310DBA}"/>
          </ac:spMkLst>
        </pc:spChg>
        <pc:spChg chg="add mod">
          <ac:chgData name="Sidney Seckler" userId="73470fc2d5f88927" providerId="LiveId" clId="{4EDD40FB-CCEF-4E3E-BF76-FC419F9696B5}" dt="2020-06-08T23:26:58.248" v="4100" actId="1076"/>
          <ac:spMkLst>
            <pc:docMk/>
            <pc:sldMk cId="769008396" sldId="575"/>
            <ac:spMk id="3" creationId="{7208E678-D9D0-444B-A961-E1E0C8D028EB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8" creationId="{C23038CD-7706-468E-B0EE-6B6EAA162685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11" creationId="{AB35D8B4-5B0C-4A8A-8537-E1D617F41FDE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13" creationId="{B1AAE2D8-9BEA-4174-8E2A-323C8C963051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15" creationId="{FDC05BC9-901F-424D-9E1E-0ECEF821D72F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17" creationId="{0E872883-85D4-4603-BBC0-620028625E21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19" creationId="{701C3AA1-B1EB-4944-812F-776E97AC97E7}"/>
          </ac:spMkLst>
        </pc:spChg>
        <pc:spChg chg="mod">
          <ac:chgData name="Sidney Seckler" userId="73470fc2d5f88927" providerId="LiveId" clId="{4EDD40FB-CCEF-4E3E-BF76-FC419F9696B5}" dt="2020-06-08T23:25:43.346" v="4090"/>
          <ac:spMkLst>
            <pc:docMk/>
            <pc:sldMk cId="769008396" sldId="575"/>
            <ac:spMk id="20" creationId="{4BF81CA6-61FB-477F-920B-25D88EFF760C}"/>
          </ac:spMkLst>
        </pc:spChg>
        <pc:spChg chg="del">
          <ac:chgData name="Sidney Seckler" userId="73470fc2d5f88927" providerId="LiveId" clId="{4EDD40FB-CCEF-4E3E-BF76-FC419F9696B5}" dt="2020-06-08T23:24:42.469" v="4082" actId="478"/>
          <ac:spMkLst>
            <pc:docMk/>
            <pc:sldMk cId="769008396" sldId="575"/>
            <ac:spMk id="57349" creationId="{577E998A-49FE-4816-8C4F-6FBBAD9F2444}"/>
          </ac:spMkLst>
        </pc:spChg>
        <pc:grpChg chg="add mod">
          <ac:chgData name="Sidney Seckler" userId="73470fc2d5f88927" providerId="LiveId" clId="{4EDD40FB-CCEF-4E3E-BF76-FC419F9696B5}" dt="2020-06-08T23:25:52.974" v="4093" actId="1076"/>
          <ac:grpSpMkLst>
            <pc:docMk/>
            <pc:sldMk cId="769008396" sldId="575"/>
            <ac:grpSpMk id="7" creationId="{A59C5B4D-167B-4CB7-994E-03B2B26C6644}"/>
          </ac:grpSpMkLst>
        </pc:grpChg>
        <pc:cxnChg chg="mod">
          <ac:chgData name="Sidney Seckler" userId="73470fc2d5f88927" providerId="LiveId" clId="{4EDD40FB-CCEF-4E3E-BF76-FC419F9696B5}" dt="2020-06-08T23:25:43.346" v="4090"/>
          <ac:cxnSpMkLst>
            <pc:docMk/>
            <pc:sldMk cId="769008396" sldId="575"/>
            <ac:cxnSpMk id="10" creationId="{BCBC4083-5C9D-47B0-8025-FC0BEB6E603D}"/>
          </ac:cxnSpMkLst>
        </pc:cxnChg>
        <pc:cxnChg chg="mod">
          <ac:chgData name="Sidney Seckler" userId="73470fc2d5f88927" providerId="LiveId" clId="{4EDD40FB-CCEF-4E3E-BF76-FC419F9696B5}" dt="2020-06-08T23:25:43.346" v="4090"/>
          <ac:cxnSpMkLst>
            <pc:docMk/>
            <pc:sldMk cId="769008396" sldId="575"/>
            <ac:cxnSpMk id="12" creationId="{EC6478DD-2991-4128-8E32-722DF3488A66}"/>
          </ac:cxnSpMkLst>
        </pc:cxnChg>
        <pc:cxnChg chg="mod">
          <ac:chgData name="Sidney Seckler" userId="73470fc2d5f88927" providerId="LiveId" clId="{4EDD40FB-CCEF-4E3E-BF76-FC419F9696B5}" dt="2020-06-08T23:25:43.346" v="4090"/>
          <ac:cxnSpMkLst>
            <pc:docMk/>
            <pc:sldMk cId="769008396" sldId="575"/>
            <ac:cxnSpMk id="14" creationId="{8A69C09F-CCD4-431D-9650-121259DF2336}"/>
          </ac:cxnSpMkLst>
        </pc:cxnChg>
        <pc:cxnChg chg="mod">
          <ac:chgData name="Sidney Seckler" userId="73470fc2d5f88927" providerId="LiveId" clId="{4EDD40FB-CCEF-4E3E-BF76-FC419F9696B5}" dt="2020-06-08T23:25:43.346" v="4090"/>
          <ac:cxnSpMkLst>
            <pc:docMk/>
            <pc:sldMk cId="769008396" sldId="575"/>
            <ac:cxnSpMk id="16" creationId="{BA243356-360C-4B9D-B82A-D5C96D3596C9}"/>
          </ac:cxnSpMkLst>
        </pc:cxnChg>
        <pc:cxnChg chg="mod">
          <ac:chgData name="Sidney Seckler" userId="73470fc2d5f88927" providerId="LiveId" clId="{4EDD40FB-CCEF-4E3E-BF76-FC419F9696B5}" dt="2020-06-08T23:25:43.346" v="4090"/>
          <ac:cxnSpMkLst>
            <pc:docMk/>
            <pc:sldMk cId="769008396" sldId="575"/>
            <ac:cxnSpMk id="18" creationId="{5CA05F23-DBFC-487A-B257-7E25749C4229}"/>
          </ac:cxnSpMkLst>
        </pc:cxnChg>
        <pc:cxnChg chg="mod">
          <ac:chgData name="Sidney Seckler" userId="73470fc2d5f88927" providerId="LiveId" clId="{4EDD40FB-CCEF-4E3E-BF76-FC419F9696B5}" dt="2020-06-08T23:25:43.346" v="4090"/>
          <ac:cxnSpMkLst>
            <pc:docMk/>
            <pc:sldMk cId="769008396" sldId="575"/>
            <ac:cxnSpMk id="21" creationId="{BB11B57C-8294-417F-B209-1B2A57B457DC}"/>
          </ac:cxnSpMkLst>
        </pc:cxnChg>
      </pc:sldChg>
      <pc:sldChg chg="addSp delSp modSp add mod">
        <pc:chgData name="Sidney Seckler" userId="73470fc2d5f88927" providerId="LiveId" clId="{4EDD40FB-CCEF-4E3E-BF76-FC419F9696B5}" dt="2020-06-08T23:29:15.994" v="4112" actId="1076"/>
        <pc:sldMkLst>
          <pc:docMk/>
          <pc:sldMk cId="1105612623" sldId="576"/>
        </pc:sldMkLst>
        <pc:spChg chg="del">
          <ac:chgData name="Sidney Seckler" userId="73470fc2d5f88927" providerId="LiveId" clId="{4EDD40FB-CCEF-4E3E-BF76-FC419F9696B5}" dt="2020-06-08T23:27:22.700" v="4101" actId="478"/>
          <ac:spMkLst>
            <pc:docMk/>
            <pc:sldMk cId="1105612623" sldId="576"/>
            <ac:spMk id="2" creationId="{563DC2CE-3366-4CF5-AD36-D2E6EA310DBA}"/>
          </ac:spMkLst>
        </pc:spChg>
        <pc:spChg chg="add mod">
          <ac:chgData name="Sidney Seckler" userId="73470fc2d5f88927" providerId="LiveId" clId="{4EDD40FB-CCEF-4E3E-BF76-FC419F9696B5}" dt="2020-06-08T23:28:48.891" v="4108" actId="1076"/>
          <ac:spMkLst>
            <pc:docMk/>
            <pc:sldMk cId="1105612623" sldId="576"/>
            <ac:spMk id="3" creationId="{C900D878-27B8-411F-86D7-F973E82A6F68}"/>
          </ac:spMkLst>
        </pc:spChg>
        <pc:spChg chg="add mod">
          <ac:chgData name="Sidney Seckler" userId="73470fc2d5f88927" providerId="LiveId" clId="{4EDD40FB-CCEF-4E3E-BF76-FC419F9696B5}" dt="2020-06-08T23:29:15.994" v="4112" actId="1076"/>
          <ac:spMkLst>
            <pc:docMk/>
            <pc:sldMk cId="1105612623" sldId="576"/>
            <ac:spMk id="4" creationId="{7EF5A9A6-F3BF-4DCC-A1D3-FB94967D5CE0}"/>
          </ac:spMkLst>
        </pc:spChg>
      </pc:sldChg>
      <pc:sldChg chg="modSp add mod">
        <pc:chgData name="Sidney Seckler" userId="73470fc2d5f88927" providerId="LiveId" clId="{4EDD40FB-CCEF-4E3E-BF76-FC419F9696B5}" dt="2020-06-09T00:44:39.716" v="4568" actId="20577"/>
        <pc:sldMkLst>
          <pc:docMk/>
          <pc:sldMk cId="1111020597" sldId="577"/>
        </pc:sldMkLst>
        <pc:spChg chg="mod">
          <ac:chgData name="Sidney Seckler" userId="73470fc2d5f88927" providerId="LiveId" clId="{4EDD40FB-CCEF-4E3E-BF76-FC419F9696B5}" dt="2020-06-09T00:44:39.716" v="4568" actId="20577"/>
          <ac:spMkLst>
            <pc:docMk/>
            <pc:sldMk cId="1111020597" sldId="577"/>
            <ac:spMk id="145412" creationId="{00000000-0000-0000-0000-000000000000}"/>
          </ac:spMkLst>
        </pc:spChg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67895205" sldId="59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61046146" sldId="595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596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55538591" sldId="600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76353656" sldId="60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340931938" sldId="60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312223610" sldId="60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461763945" sldId="609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753063114" sldId="610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009009693" sldId="611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908334652" sldId="612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817258281" sldId="613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524556814" sldId="61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358659337" sldId="615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564254927" sldId="621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347383260" sldId="622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625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2778133297" sldId="626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566068495" sldId="62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936896956" sldId="62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599013453" sldId="629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327171801" sldId="630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551576880" sldId="631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780335807" sldId="632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786607963" sldId="633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334881502" sldId="634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4141631476" sldId="635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874859140" sldId="636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542487633" sldId="637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3528649848" sldId="638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504414517" sldId="639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71292480" sldId="640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0" sldId="641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2289578451" sldId="642"/>
        </pc:sldMkLst>
      </pc:sldChg>
      <pc:sldChg chg="del">
        <pc:chgData name="Sidney Seckler" userId="73470fc2d5f88927" providerId="LiveId" clId="{4EDD40FB-CCEF-4E3E-BF76-FC419F9696B5}" dt="2020-06-08T12:13:59.876" v="1" actId="47"/>
        <pc:sldMkLst>
          <pc:docMk/>
          <pc:sldMk cId="1473639983" sldId="647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2745977816" sldId="648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894768710" sldId="649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3799963199" sldId="650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717782988" sldId="651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91939443" sldId="652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763508107" sldId="653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973549744" sldId="654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742043202" sldId="655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0" sldId="656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478605718" sldId="657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872381155" sldId="658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2911610418" sldId="659"/>
        </pc:sldMkLst>
      </pc:sldChg>
      <pc:sldChg chg="del">
        <pc:chgData name="Sidney Seckler" userId="73470fc2d5f88927" providerId="LiveId" clId="{4EDD40FB-CCEF-4E3E-BF76-FC419F9696B5}" dt="2020-06-08T12:14:33.189" v="2" actId="47"/>
        <pc:sldMkLst>
          <pc:docMk/>
          <pc:sldMk cId="1311776182" sldId="660"/>
        </pc:sldMkLst>
      </pc:sldChg>
      <pc:sldMasterChg chg="delSldLayout">
        <pc:chgData name="Sidney Seckler" userId="73470fc2d5f88927" providerId="LiveId" clId="{4EDD40FB-CCEF-4E3E-BF76-FC419F9696B5}" dt="2020-06-08T12:13:59.876" v="1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4EDD40FB-CCEF-4E3E-BF76-FC419F9696B5}" dt="2020-06-08T12:13:59.876" v="1" actId="47"/>
          <pc:sldLayoutMkLst>
            <pc:docMk/>
            <pc:sldMasterMk cId="2813308476" sldId="2147483662"/>
            <pc:sldLayoutMk cId="3061799856" sldId="214748367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7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6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nepar%20-%20ETA%20Igua&#231;u%20-%20Fase%20S&#243;lida/C&#225;lculos%20-%20ETA%20Igua&#231;&#250;/Produ&#231;&#227;o%20de%20Lodo%20-%20ETA%20Igua&#231;&#250;%20-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'[Produção de Lodo - ETA Iguaçú - 2016.xlsx]Produção de Lodo'!$J$3</c:f>
              <c:strCache>
                <c:ptCount val="1"/>
                <c:pt idx="0">
                  <c:v>Produção de Lodo (kg/dia)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'[Produção de Lodo - ETA Iguaçú - 2016.xlsx]Produção de Lodo'!$C$4:$C$369</c:f>
              <c:numCache>
                <c:formatCode>d\-mmm</c:formatCode>
                <c:ptCount val="366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</c:numCache>
            </c:numRef>
          </c:cat>
          <c:val>
            <c:numRef>
              <c:f>'[Produção de Lodo - ETA Iguaçú - 2016.xlsx]Produção de Lodo'!$J$4:$J$369</c:f>
              <c:numCache>
                <c:formatCode>0.00</c:formatCode>
                <c:ptCount val="366"/>
                <c:pt idx="0">
                  <c:v>3906.6959387272718</c:v>
                </c:pt>
                <c:pt idx="1">
                  <c:v>3560.6309089772726</c:v>
                </c:pt>
                <c:pt idx="2">
                  <c:v>3393.5081184000001</c:v>
                </c:pt>
                <c:pt idx="3">
                  <c:v>3701.1805842545446</c:v>
                </c:pt>
                <c:pt idx="4">
                  <c:v>4546.9132325999999</c:v>
                </c:pt>
                <c:pt idx="5">
                  <c:v>4249.1368143136351</c:v>
                </c:pt>
                <c:pt idx="6">
                  <c:v>4583.8307539045454</c:v>
                </c:pt>
                <c:pt idx="7">
                  <c:v>4297.1182113818186</c:v>
                </c:pt>
                <c:pt idx="8">
                  <c:v>3909.5179631818191</c:v>
                </c:pt>
                <c:pt idx="9">
                  <c:v>4288.8360929272712</c:v>
                </c:pt>
                <c:pt idx="10">
                  <c:v>5491.1127509545458</c:v>
                </c:pt>
                <c:pt idx="11">
                  <c:v>9616.4674755681808</c:v>
                </c:pt>
                <c:pt idx="12">
                  <c:v>7581.6160596772706</c:v>
                </c:pt>
                <c:pt idx="13">
                  <c:v>5596.1104511999993</c:v>
                </c:pt>
                <c:pt idx="14">
                  <c:v>4446.8870908181825</c:v>
                </c:pt>
                <c:pt idx="15">
                  <c:v>5322.1856628454552</c:v>
                </c:pt>
                <c:pt idx="16">
                  <c:v>3845.8022307499996</c:v>
                </c:pt>
                <c:pt idx="17">
                  <c:v>3385.8959725454542</c:v>
                </c:pt>
                <c:pt idx="18">
                  <c:v>3895.7541718636371</c:v>
                </c:pt>
                <c:pt idx="19">
                  <c:v>3808.0900095954544</c:v>
                </c:pt>
                <c:pt idx="20">
                  <c:v>3726.0564093587805</c:v>
                </c:pt>
                <c:pt idx="21">
                  <c:v>3932.0125792264112</c:v>
                </c:pt>
                <c:pt idx="22">
                  <c:v>4132.655015081692</c:v>
                </c:pt>
                <c:pt idx="23">
                  <c:v>3457.5584001272728</c:v>
                </c:pt>
                <c:pt idx="24">
                  <c:v>3358.861234418182</c:v>
                </c:pt>
                <c:pt idx="25">
                  <c:v>4081.5848622545445</c:v>
                </c:pt>
                <c:pt idx="26">
                  <c:v>8998.5606501818183</c:v>
                </c:pt>
                <c:pt idx="27">
                  <c:v>5038.2155022545448</c:v>
                </c:pt>
                <c:pt idx="28">
                  <c:v>4740.9249614727278</c:v>
                </c:pt>
                <c:pt idx="29">
                  <c:v>4617.749727327272</c:v>
                </c:pt>
                <c:pt idx="30">
                  <c:v>4019.5951750000004</c:v>
                </c:pt>
                <c:pt idx="31">
                  <c:v>4047.694575745455</c:v>
                </c:pt>
                <c:pt idx="32">
                  <c:v>5590.1291703272718</c:v>
                </c:pt>
                <c:pt idx="33">
                  <c:v>6294.2196009818181</c:v>
                </c:pt>
                <c:pt idx="34">
                  <c:v>5873.4020542181825</c:v>
                </c:pt>
                <c:pt idx="35">
                  <c:v>6020.1789964363643</c:v>
                </c:pt>
                <c:pt idx="36">
                  <c:v>20687.381955745455</c:v>
                </c:pt>
                <c:pt idx="37">
                  <c:v>6312.2493954545462</c:v>
                </c:pt>
                <c:pt idx="38">
                  <c:v>4819.4714389090896</c:v>
                </c:pt>
                <c:pt idx="39">
                  <c:v>6542.5916820000002</c:v>
                </c:pt>
                <c:pt idx="40">
                  <c:v>8783.0500614545454</c:v>
                </c:pt>
                <c:pt idx="41">
                  <c:v>16208.708628327273</c:v>
                </c:pt>
                <c:pt idx="42">
                  <c:v>9058.7540466545452</c:v>
                </c:pt>
                <c:pt idx="43">
                  <c:v>4431.4282987636361</c:v>
                </c:pt>
                <c:pt idx="44">
                  <c:v>6808.0135770909101</c:v>
                </c:pt>
                <c:pt idx="45">
                  <c:v>5198.3330489818181</c:v>
                </c:pt>
                <c:pt idx="46">
                  <c:v>6432.0360695999998</c:v>
                </c:pt>
                <c:pt idx="47">
                  <c:v>6401.3945059999996</c:v>
                </c:pt>
                <c:pt idx="48">
                  <c:v>5438.9217300727269</c:v>
                </c:pt>
                <c:pt idx="49">
                  <c:v>5241.2585371454543</c:v>
                </c:pt>
                <c:pt idx="50">
                  <c:v>6549.4963838181811</c:v>
                </c:pt>
                <c:pt idx="51">
                  <c:v>6340.5247039272717</c:v>
                </c:pt>
                <c:pt idx="52">
                  <c:v>4684.4050392727268</c:v>
                </c:pt>
                <c:pt idx="53">
                  <c:v>7053.0614956363634</c:v>
                </c:pt>
                <c:pt idx="54">
                  <c:v>5270.247181163636</c:v>
                </c:pt>
                <c:pt idx="55">
                  <c:v>4805.3929750181806</c:v>
                </c:pt>
                <c:pt idx="56">
                  <c:v>5522.8420405818179</c:v>
                </c:pt>
                <c:pt idx="57">
                  <c:v>5607.659224</c:v>
                </c:pt>
                <c:pt idx="58">
                  <c:v>5596.150678545454</c:v>
                </c:pt>
                <c:pt idx="59">
                  <c:v>4768.4888866545452</c:v>
                </c:pt>
                <c:pt idx="60">
                  <c:v>4535.9195351636354</c:v>
                </c:pt>
                <c:pt idx="61">
                  <c:v>4202.2856514545456</c:v>
                </c:pt>
                <c:pt idx="62">
                  <c:v>4827.0843523272724</c:v>
                </c:pt>
                <c:pt idx="63">
                  <c:v>5506.965157509092</c:v>
                </c:pt>
                <c:pt idx="64">
                  <c:v>4996.3298118727271</c:v>
                </c:pt>
                <c:pt idx="65">
                  <c:v>4206.7237666909086</c:v>
                </c:pt>
                <c:pt idx="66">
                  <c:v>3721.9930768000004</c:v>
                </c:pt>
                <c:pt idx="67">
                  <c:v>4162.2981551999992</c:v>
                </c:pt>
                <c:pt idx="68">
                  <c:v>4520.9094595999995</c:v>
                </c:pt>
                <c:pt idx="69">
                  <c:v>6923.5020646000012</c:v>
                </c:pt>
                <c:pt idx="70">
                  <c:v>4351.7728475636359</c:v>
                </c:pt>
                <c:pt idx="71">
                  <c:v>4660.1267426545455</c:v>
                </c:pt>
                <c:pt idx="72">
                  <c:v>3863.2278959090909</c:v>
                </c:pt>
                <c:pt idx="73">
                  <c:v>3560.2744135000007</c:v>
                </c:pt>
                <c:pt idx="74">
                  <c:v>4616.9401999545453</c:v>
                </c:pt>
                <c:pt idx="75">
                  <c:v>4410.8969132272723</c:v>
                </c:pt>
                <c:pt idx="76">
                  <c:v>4091.947035909091</c:v>
                </c:pt>
                <c:pt idx="77">
                  <c:v>4625.6032874545454</c:v>
                </c:pt>
                <c:pt idx="78">
                  <c:v>4828.2735457272729</c:v>
                </c:pt>
                <c:pt idx="79">
                  <c:v>4363.2993501818173</c:v>
                </c:pt>
                <c:pt idx="80">
                  <c:v>3751.217881090909</c:v>
                </c:pt>
                <c:pt idx="81">
                  <c:v>3982.812684363636</c:v>
                </c:pt>
                <c:pt idx="82">
                  <c:v>3979.3414799999996</c:v>
                </c:pt>
                <c:pt idx="83">
                  <c:v>3912.1005595636357</c:v>
                </c:pt>
                <c:pt idx="84">
                  <c:v>3933.0793934999997</c:v>
                </c:pt>
                <c:pt idx="85">
                  <c:v>3583.7617395636366</c:v>
                </c:pt>
                <c:pt idx="86">
                  <c:v>3221.6516896363637</c:v>
                </c:pt>
                <c:pt idx="87">
                  <c:v>3838.3180185272727</c:v>
                </c:pt>
                <c:pt idx="88">
                  <c:v>4089.4127896</c:v>
                </c:pt>
                <c:pt idx="89">
                  <c:v>4119.3032506727277</c:v>
                </c:pt>
                <c:pt idx="90">
                  <c:v>3737.0277041999998</c:v>
                </c:pt>
                <c:pt idx="91">
                  <c:v>4067.8152492999998</c:v>
                </c:pt>
                <c:pt idx="92">
                  <c:v>5914.6507396636352</c:v>
                </c:pt>
                <c:pt idx="93">
                  <c:v>4488.0192600181817</c:v>
                </c:pt>
                <c:pt idx="94">
                  <c:v>3635.8959830909089</c:v>
                </c:pt>
                <c:pt idx="95">
                  <c:v>4278.3090130909086</c:v>
                </c:pt>
                <c:pt idx="96">
                  <c:v>4290.0958170909089</c:v>
                </c:pt>
                <c:pt idx="97">
                  <c:v>3992.3719464545447</c:v>
                </c:pt>
                <c:pt idx="98">
                  <c:v>4018.6996799727276</c:v>
                </c:pt>
                <c:pt idx="99">
                  <c:v>4812.3145823545456</c:v>
                </c:pt>
                <c:pt idx="100">
                  <c:v>7665.2090813999985</c:v>
                </c:pt>
                <c:pt idx="101">
                  <c:v>3694.7672550000002</c:v>
                </c:pt>
                <c:pt idx="102">
                  <c:v>4077.4678976000005</c:v>
                </c:pt>
                <c:pt idx="103">
                  <c:v>4736.967276772727</c:v>
                </c:pt>
                <c:pt idx="104">
                  <c:v>3851.2065611818171</c:v>
                </c:pt>
                <c:pt idx="105">
                  <c:v>4013.5480552363638</c:v>
                </c:pt>
                <c:pt idx="106">
                  <c:v>4025.7773717454547</c:v>
                </c:pt>
                <c:pt idx="107">
                  <c:v>4207.1381406545452</c:v>
                </c:pt>
                <c:pt idx="108">
                  <c:v>4364.3797539999996</c:v>
                </c:pt>
                <c:pt idx="109">
                  <c:v>3743.8579501818176</c:v>
                </c:pt>
                <c:pt idx="110">
                  <c:v>3531.5111749090911</c:v>
                </c:pt>
                <c:pt idx="111">
                  <c:v>3945.7340530909091</c:v>
                </c:pt>
                <c:pt idx="112">
                  <c:v>3928.0453292727261</c:v>
                </c:pt>
                <c:pt idx="113">
                  <c:v>3865.9434692727277</c:v>
                </c:pt>
                <c:pt idx="114">
                  <c:v>3664.0293360454543</c:v>
                </c:pt>
                <c:pt idx="115">
                  <c:v>4041.7330803636355</c:v>
                </c:pt>
                <c:pt idx="116">
                  <c:v>6212.7154917272737</c:v>
                </c:pt>
                <c:pt idx="117">
                  <c:v>5949.4207256363652</c:v>
                </c:pt>
                <c:pt idx="118">
                  <c:v>4807.393607781818</c:v>
                </c:pt>
                <c:pt idx="119">
                  <c:v>3961.01870650909</c:v>
                </c:pt>
                <c:pt idx="120">
                  <c:v>3939.1541650363638</c:v>
                </c:pt>
                <c:pt idx="121">
                  <c:v>3134.1824757818181</c:v>
                </c:pt>
                <c:pt idx="122">
                  <c:v>3124.5056120545464</c:v>
                </c:pt>
                <c:pt idx="123">
                  <c:v>3608.0598025454551</c:v>
                </c:pt>
                <c:pt idx="124">
                  <c:v>3177.2865338909096</c:v>
                </c:pt>
                <c:pt idx="125">
                  <c:v>3482.5715305454546</c:v>
                </c:pt>
                <c:pt idx="126">
                  <c:v>3529.2046990909089</c:v>
                </c:pt>
                <c:pt idx="127">
                  <c:v>4119.2851567272728</c:v>
                </c:pt>
                <c:pt idx="128">
                  <c:v>3754.545609890909</c:v>
                </c:pt>
                <c:pt idx="129">
                  <c:v>2976.3567787636362</c:v>
                </c:pt>
                <c:pt idx="130">
                  <c:v>3212.9078555636365</c:v>
                </c:pt>
                <c:pt idx="131">
                  <c:v>3881.7206621090909</c:v>
                </c:pt>
                <c:pt idx="132">
                  <c:v>3963.6020880000001</c:v>
                </c:pt>
                <c:pt idx="133">
                  <c:v>4954.8704155999994</c:v>
                </c:pt>
                <c:pt idx="134">
                  <c:v>4134.7104935999996</c:v>
                </c:pt>
                <c:pt idx="135">
                  <c:v>3237.2259409636358</c:v>
                </c:pt>
                <c:pt idx="136">
                  <c:v>5730.8649969636372</c:v>
                </c:pt>
                <c:pt idx="137">
                  <c:v>5501.6588954636363</c:v>
                </c:pt>
                <c:pt idx="138">
                  <c:v>4402.1371049454547</c:v>
                </c:pt>
                <c:pt idx="139">
                  <c:v>3860.9434219636355</c:v>
                </c:pt>
                <c:pt idx="140">
                  <c:v>3869.6503006545454</c:v>
                </c:pt>
                <c:pt idx="141">
                  <c:v>13919.831845909093</c:v>
                </c:pt>
                <c:pt idx="142">
                  <c:v>8852.859141136365</c:v>
                </c:pt>
                <c:pt idx="143">
                  <c:v>8943.3051153181823</c:v>
                </c:pt>
                <c:pt idx="144">
                  <c:v>6470.527752363636</c:v>
                </c:pt>
                <c:pt idx="145">
                  <c:v>5014.0432132818178</c:v>
                </c:pt>
                <c:pt idx="146">
                  <c:v>5068.5428243090901</c:v>
                </c:pt>
                <c:pt idx="147">
                  <c:v>3978.2897847272729</c:v>
                </c:pt>
                <c:pt idx="148">
                  <c:v>4170.927615636363</c:v>
                </c:pt>
                <c:pt idx="149">
                  <c:v>3457.7272224090916</c:v>
                </c:pt>
                <c:pt idx="150">
                  <c:v>3166.8750816363636</c:v>
                </c:pt>
                <c:pt idx="151">
                  <c:v>4258.3920706181816</c:v>
                </c:pt>
                <c:pt idx="152">
                  <c:v>3787.213975963637</c:v>
                </c:pt>
                <c:pt idx="153">
                  <c:v>18375.671499445452</c:v>
                </c:pt>
                <c:pt idx="154">
                  <c:v>7799.5849746909107</c:v>
                </c:pt>
                <c:pt idx="155">
                  <c:v>5987.8849653636362</c:v>
                </c:pt>
                <c:pt idx="156">
                  <c:v>4774.9503778909084</c:v>
                </c:pt>
                <c:pt idx="157">
                  <c:v>4464.1927763636368</c:v>
                </c:pt>
                <c:pt idx="158">
                  <c:v>4521.7858157090905</c:v>
                </c:pt>
                <c:pt idx="159">
                  <c:v>4186.0666410909098</c:v>
                </c:pt>
                <c:pt idx="160">
                  <c:v>3769.1712242909089</c:v>
                </c:pt>
                <c:pt idx="161">
                  <c:v>3416.0571560000003</c:v>
                </c:pt>
                <c:pt idx="162">
                  <c:v>3768.4562437818186</c:v>
                </c:pt>
                <c:pt idx="163">
                  <c:v>2949.7704907636357</c:v>
                </c:pt>
                <c:pt idx="164">
                  <c:v>2478.4234333090913</c:v>
                </c:pt>
                <c:pt idx="165">
                  <c:v>3040.4913259636364</c:v>
                </c:pt>
                <c:pt idx="166">
                  <c:v>4472.4622634909092</c:v>
                </c:pt>
                <c:pt idx="167">
                  <c:v>3682.4613013090916</c:v>
                </c:pt>
                <c:pt idx="168">
                  <c:v>3394.3229020909089</c:v>
                </c:pt>
                <c:pt idx="169">
                  <c:v>3809.3388327272723</c:v>
                </c:pt>
                <c:pt idx="170">
                  <c:v>3597.9309992181816</c:v>
                </c:pt>
                <c:pt idx="171">
                  <c:v>3587.5932163909092</c:v>
                </c:pt>
                <c:pt idx="172">
                  <c:v>5829.7498914727275</c:v>
                </c:pt>
                <c:pt idx="173">
                  <c:v>8455.9704091363619</c:v>
                </c:pt>
                <c:pt idx="174">
                  <c:v>8169.1082841090893</c:v>
                </c:pt>
                <c:pt idx="175">
                  <c:v>5756.1393986727271</c:v>
                </c:pt>
                <c:pt idx="176">
                  <c:v>4415.1518979909097</c:v>
                </c:pt>
                <c:pt idx="177">
                  <c:v>4083.2528916363635</c:v>
                </c:pt>
                <c:pt idx="178">
                  <c:v>3222.8189687272729</c:v>
                </c:pt>
                <c:pt idx="179">
                  <c:v>3384.616700363636</c:v>
                </c:pt>
                <c:pt idx="180">
                  <c:v>3377.7272084363635</c:v>
                </c:pt>
                <c:pt idx="181">
                  <c:v>3331.0877616181815</c:v>
                </c:pt>
                <c:pt idx="182">
                  <c:v>3145.374707745455</c:v>
                </c:pt>
                <c:pt idx="183">
                  <c:v>3462.0678697000003</c:v>
                </c:pt>
                <c:pt idx="184">
                  <c:v>2955.2473218090913</c:v>
                </c:pt>
                <c:pt idx="185">
                  <c:v>2646.8039208909095</c:v>
                </c:pt>
                <c:pt idx="186">
                  <c:v>3132.3807045545454</c:v>
                </c:pt>
                <c:pt idx="187">
                  <c:v>2918.9030141454541</c:v>
                </c:pt>
                <c:pt idx="188">
                  <c:v>2746.5979522272719</c:v>
                </c:pt>
                <c:pt idx="189">
                  <c:v>2951.3769041636369</c:v>
                </c:pt>
                <c:pt idx="190">
                  <c:v>3062.4253268636362</c:v>
                </c:pt>
                <c:pt idx="191">
                  <c:v>2519.3231194999994</c:v>
                </c:pt>
                <c:pt idx="192">
                  <c:v>2229.4750977272724</c:v>
                </c:pt>
                <c:pt idx="193">
                  <c:v>2918.0694090909087</c:v>
                </c:pt>
                <c:pt idx="194">
                  <c:v>16999.773329781819</c:v>
                </c:pt>
                <c:pt idx="195">
                  <c:v>8299.9647893818164</c:v>
                </c:pt>
                <c:pt idx="196">
                  <c:v>6181.0257191363626</c:v>
                </c:pt>
                <c:pt idx="197">
                  <c:v>10206.227371454544</c:v>
                </c:pt>
                <c:pt idx="198">
                  <c:v>5759.3184895909098</c:v>
                </c:pt>
                <c:pt idx="199">
                  <c:v>5296.0500025454539</c:v>
                </c:pt>
                <c:pt idx="200">
                  <c:v>5341.6519916727266</c:v>
                </c:pt>
                <c:pt idx="201">
                  <c:v>4291.6016622181824</c:v>
                </c:pt>
                <c:pt idx="202">
                  <c:v>4618.5779811818184</c:v>
                </c:pt>
                <c:pt idx="203">
                  <c:v>4144.9699341818177</c:v>
                </c:pt>
                <c:pt idx="204">
                  <c:v>5433.3098300545462</c:v>
                </c:pt>
                <c:pt idx="205">
                  <c:v>4022.3722928727266</c:v>
                </c:pt>
                <c:pt idx="206">
                  <c:v>3583.6617101090919</c:v>
                </c:pt>
                <c:pt idx="207">
                  <c:v>5920.9962285818192</c:v>
                </c:pt>
                <c:pt idx="208">
                  <c:v>5282.6615370909103</c:v>
                </c:pt>
                <c:pt idx="209">
                  <c:v>7216.385150781819</c:v>
                </c:pt>
                <c:pt idx="210">
                  <c:v>4852.5374157636361</c:v>
                </c:pt>
                <c:pt idx="211">
                  <c:v>5362.8773231818186</c:v>
                </c:pt>
                <c:pt idx="212">
                  <c:v>4532.0222923636366</c:v>
                </c:pt>
                <c:pt idx="213">
                  <c:v>3926.9889788181817</c:v>
                </c:pt>
                <c:pt idx="214">
                  <c:v>10227.337929636364</c:v>
                </c:pt>
                <c:pt idx="215">
                  <c:v>4724.56088709091</c:v>
                </c:pt>
                <c:pt idx="216">
                  <c:v>9425.2849301999995</c:v>
                </c:pt>
                <c:pt idx="217">
                  <c:v>5230.3428790545458</c:v>
                </c:pt>
                <c:pt idx="218">
                  <c:v>4620.161348218182</c:v>
                </c:pt>
                <c:pt idx="219">
                  <c:v>3748.1007103272723</c:v>
                </c:pt>
                <c:pt idx="220">
                  <c:v>3421.0652853000001</c:v>
                </c:pt>
                <c:pt idx="221">
                  <c:v>5357.6744789090908</c:v>
                </c:pt>
                <c:pt idx="222">
                  <c:v>12611.307293727274</c:v>
                </c:pt>
                <c:pt idx="223">
                  <c:v>6331.1126549999981</c:v>
                </c:pt>
                <c:pt idx="224">
                  <c:v>5435.9834116000011</c:v>
                </c:pt>
                <c:pt idx="225">
                  <c:v>4455.8846206363623</c:v>
                </c:pt>
                <c:pt idx="226">
                  <c:v>3387.4023765454549</c:v>
                </c:pt>
                <c:pt idx="227">
                  <c:v>2676.2519465454548</c:v>
                </c:pt>
                <c:pt idx="228">
                  <c:v>7262.5766563636344</c:v>
                </c:pt>
                <c:pt idx="229">
                  <c:v>4226.4635149090909</c:v>
                </c:pt>
                <c:pt idx="230">
                  <c:v>12947.715981545454</c:v>
                </c:pt>
                <c:pt idx="231">
                  <c:v>7252.6782979636364</c:v>
                </c:pt>
                <c:pt idx="232">
                  <c:v>10704.300675854545</c:v>
                </c:pt>
                <c:pt idx="233">
                  <c:v>11803.438605999998</c:v>
                </c:pt>
                <c:pt idx="234">
                  <c:v>8604.6247598181817</c:v>
                </c:pt>
                <c:pt idx="235">
                  <c:v>6613.6444643454543</c:v>
                </c:pt>
                <c:pt idx="236">
                  <c:v>6740.7007052909094</c:v>
                </c:pt>
                <c:pt idx="237">
                  <c:v>11554.96221309091</c:v>
                </c:pt>
                <c:pt idx="238">
                  <c:v>8412.7530745454551</c:v>
                </c:pt>
                <c:pt idx="239">
                  <c:v>5514.1010424545475</c:v>
                </c:pt>
                <c:pt idx="240">
                  <c:v>3851.5284553181818</c:v>
                </c:pt>
                <c:pt idx="241">
                  <c:v>3823.2565222454537</c:v>
                </c:pt>
                <c:pt idx="242">
                  <c:v>4526.6072507727276</c:v>
                </c:pt>
                <c:pt idx="243">
                  <c:v>3858.6043814181826</c:v>
                </c:pt>
                <c:pt idx="244">
                  <c:v>4136.4012987272727</c:v>
                </c:pt>
                <c:pt idx="245">
                  <c:v>4371.3105261090914</c:v>
                </c:pt>
                <c:pt idx="246">
                  <c:v>6778.1131753636355</c:v>
                </c:pt>
                <c:pt idx="247">
                  <c:v>15100.4071246</c:v>
                </c:pt>
                <c:pt idx="248">
                  <c:v>9434.1079249999984</c:v>
                </c:pt>
                <c:pt idx="249">
                  <c:v>6115.4881727272732</c:v>
                </c:pt>
                <c:pt idx="250">
                  <c:v>4879.7607403636357</c:v>
                </c:pt>
                <c:pt idx="251">
                  <c:v>3852.6230133636359</c:v>
                </c:pt>
                <c:pt idx="252">
                  <c:v>4052.7171765818175</c:v>
                </c:pt>
                <c:pt idx="253">
                  <c:v>4144.8341934909095</c:v>
                </c:pt>
                <c:pt idx="254">
                  <c:v>3949.2916657090918</c:v>
                </c:pt>
                <c:pt idx="255">
                  <c:v>4106.9307053090906</c:v>
                </c:pt>
                <c:pt idx="256">
                  <c:v>5742.2434134709101</c:v>
                </c:pt>
                <c:pt idx="257">
                  <c:v>4521.8838904018176</c:v>
                </c:pt>
                <c:pt idx="258">
                  <c:v>4290.4765358363647</c:v>
                </c:pt>
                <c:pt idx="259">
                  <c:v>4414.5384823454551</c:v>
                </c:pt>
                <c:pt idx="260">
                  <c:v>4910.5672259636367</c:v>
                </c:pt>
                <c:pt idx="261">
                  <c:v>3797.5921207272741</c:v>
                </c:pt>
                <c:pt idx="262">
                  <c:v>3499.5177191999992</c:v>
                </c:pt>
                <c:pt idx="263">
                  <c:v>3849.1627152000005</c:v>
                </c:pt>
                <c:pt idx="264">
                  <c:v>3717.9241392000008</c:v>
                </c:pt>
                <c:pt idx="265">
                  <c:v>3759.3541075999997</c:v>
                </c:pt>
                <c:pt idx="266">
                  <c:v>4190.5538882545452</c:v>
                </c:pt>
                <c:pt idx="267">
                  <c:v>3978.7142533636375</c:v>
                </c:pt>
                <c:pt idx="268">
                  <c:v>3431.774053636364</c:v>
                </c:pt>
                <c:pt idx="269">
                  <c:v>3491.5596333999997</c:v>
                </c:pt>
                <c:pt idx="270">
                  <c:v>3643.3949189090913</c:v>
                </c:pt>
                <c:pt idx="271">
                  <c:v>3893.7919622818181</c:v>
                </c:pt>
                <c:pt idx="272">
                  <c:v>3916.3731203636357</c:v>
                </c:pt>
                <c:pt idx="273">
                  <c:v>3355.2085251818189</c:v>
                </c:pt>
                <c:pt idx="274">
                  <c:v>3536.7226602727264</c:v>
                </c:pt>
                <c:pt idx="275">
                  <c:v>2700.242569545454</c:v>
                </c:pt>
                <c:pt idx="276">
                  <c:v>2740.1317204181823</c:v>
                </c:pt>
                <c:pt idx="277">
                  <c:v>3689.3116945818178</c:v>
                </c:pt>
                <c:pt idx="278">
                  <c:v>3517.8596625818177</c:v>
                </c:pt>
                <c:pt idx="279">
                  <c:v>3883.2053381818187</c:v>
                </c:pt>
                <c:pt idx="280">
                  <c:v>6964.0872567818187</c:v>
                </c:pt>
                <c:pt idx="281">
                  <c:v>6036.4525104545455</c:v>
                </c:pt>
                <c:pt idx="282">
                  <c:v>3657.7787257272726</c:v>
                </c:pt>
                <c:pt idx="283">
                  <c:v>3394.0666308181821</c:v>
                </c:pt>
                <c:pt idx="284">
                  <c:v>3917.4387418272727</c:v>
                </c:pt>
                <c:pt idx="285">
                  <c:v>4089.8475115090901</c:v>
                </c:pt>
                <c:pt idx="286">
                  <c:v>4720.2287870090913</c:v>
                </c:pt>
                <c:pt idx="287">
                  <c:v>4891.8551074636362</c:v>
                </c:pt>
                <c:pt idx="288">
                  <c:v>5115.7656263636363</c:v>
                </c:pt>
                <c:pt idx="289">
                  <c:v>3400.5496750636366</c:v>
                </c:pt>
                <c:pt idx="290">
                  <c:v>3947.1580149272736</c:v>
                </c:pt>
                <c:pt idx="291">
                  <c:v>7360.8187796363636</c:v>
                </c:pt>
                <c:pt idx="292">
                  <c:v>11535.477460254546</c:v>
                </c:pt>
                <c:pt idx="293">
                  <c:v>5932.6639419818175</c:v>
                </c:pt>
                <c:pt idx="294">
                  <c:v>7206.4289685818194</c:v>
                </c:pt>
                <c:pt idx="295">
                  <c:v>5300.2846883636357</c:v>
                </c:pt>
                <c:pt idx="296">
                  <c:v>4176.630545963636</c:v>
                </c:pt>
                <c:pt idx="297">
                  <c:v>4015.9552788909086</c:v>
                </c:pt>
                <c:pt idx="298">
                  <c:v>4169.7847241818181</c:v>
                </c:pt>
                <c:pt idx="299">
                  <c:v>4946.836392381816</c:v>
                </c:pt>
                <c:pt idx="300">
                  <c:v>4790.7396722363637</c:v>
                </c:pt>
                <c:pt idx="301">
                  <c:v>4729.3511125454543</c:v>
                </c:pt>
                <c:pt idx="302">
                  <c:v>5447.5626424545453</c:v>
                </c:pt>
                <c:pt idx="303">
                  <c:v>4025.8279388181827</c:v>
                </c:pt>
                <c:pt idx="304">
                  <c:v>4414.6436639454541</c:v>
                </c:pt>
                <c:pt idx="305">
                  <c:v>5168.7116465454537</c:v>
                </c:pt>
                <c:pt idx="306">
                  <c:v>5926.9175688909099</c:v>
                </c:pt>
                <c:pt idx="307">
                  <c:v>5008.3700963000001</c:v>
                </c:pt>
                <c:pt idx="308">
                  <c:v>4979.2639442181808</c:v>
                </c:pt>
                <c:pt idx="309">
                  <c:v>5644.2633065454538</c:v>
                </c:pt>
                <c:pt idx="310">
                  <c:v>4623.1015648909079</c:v>
                </c:pt>
                <c:pt idx="311">
                  <c:v>4443.4050121636374</c:v>
                </c:pt>
                <c:pt idx="312">
                  <c:v>5230.4742985999992</c:v>
                </c:pt>
                <c:pt idx="313">
                  <c:v>5099.7172876363638</c:v>
                </c:pt>
                <c:pt idx="314">
                  <c:v>11606.612704963638</c:v>
                </c:pt>
                <c:pt idx="315">
                  <c:v>7008.5761479909079</c:v>
                </c:pt>
                <c:pt idx="316">
                  <c:v>6045.664608963637</c:v>
                </c:pt>
                <c:pt idx="317">
                  <c:v>3999.6779226363633</c:v>
                </c:pt>
                <c:pt idx="318">
                  <c:v>4190.406805372726</c:v>
                </c:pt>
                <c:pt idx="319">
                  <c:v>5649.3188442454548</c:v>
                </c:pt>
                <c:pt idx="320">
                  <c:v>4845.2264497454535</c:v>
                </c:pt>
                <c:pt idx="321">
                  <c:v>6427.6057605818187</c:v>
                </c:pt>
                <c:pt idx="322">
                  <c:v>6114.1858220181821</c:v>
                </c:pt>
                <c:pt idx="323">
                  <c:v>5347.6747885363638</c:v>
                </c:pt>
                <c:pt idx="324">
                  <c:v>4625.6606519454544</c:v>
                </c:pt>
                <c:pt idx="325">
                  <c:v>4561.8006827090903</c:v>
                </c:pt>
                <c:pt idx="326">
                  <c:v>5423.6161640909095</c:v>
                </c:pt>
                <c:pt idx="327">
                  <c:v>5004.8994932727273</c:v>
                </c:pt>
                <c:pt idx="328">
                  <c:v>4771.2826743636351</c:v>
                </c:pt>
                <c:pt idx="329">
                  <c:v>5265.722607790909</c:v>
                </c:pt>
                <c:pt idx="330">
                  <c:v>5289.9847223727274</c:v>
                </c:pt>
                <c:pt idx="331">
                  <c:v>4523.7754869454548</c:v>
                </c:pt>
                <c:pt idx="332">
                  <c:v>4555.7990233818173</c:v>
                </c:pt>
                <c:pt idx="333">
                  <c:v>4523.0979646181822</c:v>
                </c:pt>
                <c:pt idx="334">
                  <c:v>4173.2999777818186</c:v>
                </c:pt>
                <c:pt idx="335">
                  <c:v>4302.8603724636359</c:v>
                </c:pt>
                <c:pt idx="336">
                  <c:v>4981.1646099090904</c:v>
                </c:pt>
                <c:pt idx="337">
                  <c:v>4590.9251521818169</c:v>
                </c:pt>
                <c:pt idx="338">
                  <c:v>4976.7463371818176</c:v>
                </c:pt>
                <c:pt idx="339">
                  <c:v>4092.8076260909088</c:v>
                </c:pt>
                <c:pt idx="340">
                  <c:v>5205.6497725454537</c:v>
                </c:pt>
                <c:pt idx="341">
                  <c:v>5211.21887190909</c:v>
                </c:pt>
                <c:pt idx="342">
                  <c:v>5119.7784109000004</c:v>
                </c:pt>
                <c:pt idx="343">
                  <c:v>3978.763095772727</c:v>
                </c:pt>
                <c:pt idx="344">
                  <c:v>6268.6632196363626</c:v>
                </c:pt>
                <c:pt idx="345">
                  <c:v>5219.4225140363642</c:v>
                </c:pt>
                <c:pt idx="346">
                  <c:v>7853.5475255272713</c:v>
                </c:pt>
                <c:pt idx="347">
                  <c:v>9765.7937896000021</c:v>
                </c:pt>
                <c:pt idx="348">
                  <c:v>10968.520257781818</c:v>
                </c:pt>
                <c:pt idx="349">
                  <c:v>7429.9480909454551</c:v>
                </c:pt>
                <c:pt idx="350">
                  <c:v>6772.2940274636376</c:v>
                </c:pt>
                <c:pt idx="351">
                  <c:v>6370.2298630090909</c:v>
                </c:pt>
                <c:pt idx="352">
                  <c:v>4770.7804469090906</c:v>
                </c:pt>
                <c:pt idx="353">
                  <c:v>4770.2816966363625</c:v>
                </c:pt>
                <c:pt idx="354">
                  <c:v>5022.3401968363632</c:v>
                </c:pt>
                <c:pt idx="355">
                  <c:v>5659.3715961090902</c:v>
                </c:pt>
                <c:pt idx="356">
                  <c:v>5303.7651948636367</c:v>
                </c:pt>
                <c:pt idx="357">
                  <c:v>5475.7401417818182</c:v>
                </c:pt>
                <c:pt idx="358">
                  <c:v>5402.8078000545447</c:v>
                </c:pt>
                <c:pt idx="359">
                  <c:v>4849.3506225818182</c:v>
                </c:pt>
                <c:pt idx="360">
                  <c:v>4734.4453243090902</c:v>
                </c:pt>
                <c:pt idx="361">
                  <c:v>5415.434833199999</c:v>
                </c:pt>
                <c:pt idx="362">
                  <c:v>5596.223476727273</c:v>
                </c:pt>
                <c:pt idx="363">
                  <c:v>8408.5873696181807</c:v>
                </c:pt>
                <c:pt idx="364">
                  <c:v>6089.2018776000004</c:v>
                </c:pt>
                <c:pt idx="365">
                  <c:v>5975.2214795999998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B4-41A5-99C9-BEBBF4148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'[Produção de Lodo - ETA Iguaçú - 2016.xlsx]Produção de Lodo'!$D$3</c15:sqref>
                        </c15:formulaRef>
                      </c:ext>
                    </c:extLst>
                    <c:strCache>
                      <c:ptCount val="1"/>
                      <c:pt idx="0">
                        <c:v>Volume produzido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'[Produção de Lodo - ETA Iguaçú - 2016.xlsx]Produção de Lodo'!$D$4:$D$369</c15:sqref>
                        </c15:formulaRef>
                      </c:ext>
                    </c:extLst>
                    <c:numCache>
                      <c:formatCode>#,##0</c:formatCode>
                      <c:ptCount val="366"/>
                      <c:pt idx="0">
                        <c:v>198920</c:v>
                      </c:pt>
                      <c:pt idx="1">
                        <c:v>188510</c:v>
                      </c:pt>
                      <c:pt idx="2">
                        <c:v>191808</c:v>
                      </c:pt>
                      <c:pt idx="3">
                        <c:v>192694</c:v>
                      </c:pt>
                      <c:pt idx="4">
                        <c:v>237588</c:v>
                      </c:pt>
                      <c:pt idx="5">
                        <c:v>232096</c:v>
                      </c:pt>
                      <c:pt idx="6">
                        <c:v>240944</c:v>
                      </c:pt>
                      <c:pt idx="7">
                        <c:v>247736</c:v>
                      </c:pt>
                      <c:pt idx="8">
                        <c:v>240320</c:v>
                      </c:pt>
                      <c:pt idx="9">
                        <c:v>178080</c:v>
                      </c:pt>
                      <c:pt idx="10">
                        <c:v>210864</c:v>
                      </c:pt>
                      <c:pt idx="11">
                        <c:v>227950</c:v>
                      </c:pt>
                      <c:pt idx="12">
                        <c:v>253578</c:v>
                      </c:pt>
                      <c:pt idx="13">
                        <c:v>254632</c:v>
                      </c:pt>
                      <c:pt idx="14">
                        <c:v>229688</c:v>
                      </c:pt>
                      <c:pt idx="15">
                        <c:v>263248</c:v>
                      </c:pt>
                      <c:pt idx="16">
                        <c:v>220072</c:v>
                      </c:pt>
                      <c:pt idx="17">
                        <c:v>211656</c:v>
                      </c:pt>
                      <c:pt idx="18">
                        <c:v>245640</c:v>
                      </c:pt>
                      <c:pt idx="19">
                        <c:v>235720</c:v>
                      </c:pt>
                      <c:pt idx="20">
                        <c:v>226986</c:v>
                      </c:pt>
                      <c:pt idx="21">
                        <c:v>235090</c:v>
                      </c:pt>
                      <c:pt idx="22">
                        <c:v>244444</c:v>
                      </c:pt>
                      <c:pt idx="23">
                        <c:v>215564</c:v>
                      </c:pt>
                      <c:pt idx="24">
                        <c:v>208052</c:v>
                      </c:pt>
                      <c:pt idx="25">
                        <c:v>242000</c:v>
                      </c:pt>
                      <c:pt idx="26">
                        <c:v>247728</c:v>
                      </c:pt>
                      <c:pt idx="27">
                        <c:v>205848</c:v>
                      </c:pt>
                      <c:pt idx="28">
                        <c:v>245158</c:v>
                      </c:pt>
                      <c:pt idx="29">
                        <c:v>263600</c:v>
                      </c:pt>
                      <c:pt idx="30">
                        <c:v>225106</c:v>
                      </c:pt>
                      <c:pt idx="31">
                        <c:v>224880</c:v>
                      </c:pt>
                      <c:pt idx="32">
                        <c:v>235486</c:v>
                      </c:pt>
                      <c:pt idx="33">
                        <c:v>224227</c:v>
                      </c:pt>
                      <c:pt idx="34">
                        <c:v>228172</c:v>
                      </c:pt>
                      <c:pt idx="35">
                        <c:v>272429</c:v>
                      </c:pt>
                      <c:pt idx="36">
                        <c:v>290041</c:v>
                      </c:pt>
                      <c:pt idx="37">
                        <c:v>219597</c:v>
                      </c:pt>
                      <c:pt idx="38">
                        <c:v>204387</c:v>
                      </c:pt>
                      <c:pt idx="39">
                        <c:v>283308</c:v>
                      </c:pt>
                      <c:pt idx="40">
                        <c:v>225046</c:v>
                      </c:pt>
                      <c:pt idx="41">
                        <c:v>273939</c:v>
                      </c:pt>
                      <c:pt idx="42">
                        <c:v>274518</c:v>
                      </c:pt>
                      <c:pt idx="43">
                        <c:v>181175</c:v>
                      </c:pt>
                      <c:pt idx="44">
                        <c:v>292418</c:v>
                      </c:pt>
                      <c:pt idx="45">
                        <c:v>250136</c:v>
                      </c:pt>
                      <c:pt idx="46">
                        <c:v>263889</c:v>
                      </c:pt>
                      <c:pt idx="47">
                        <c:v>264070</c:v>
                      </c:pt>
                      <c:pt idx="48">
                        <c:v>266509</c:v>
                      </c:pt>
                      <c:pt idx="49">
                        <c:v>274145</c:v>
                      </c:pt>
                      <c:pt idx="50">
                        <c:v>304841</c:v>
                      </c:pt>
                      <c:pt idx="51">
                        <c:v>264880</c:v>
                      </c:pt>
                      <c:pt idx="52">
                        <c:v>212036</c:v>
                      </c:pt>
                      <c:pt idx="53">
                        <c:v>244013</c:v>
                      </c:pt>
                      <c:pt idx="54">
                        <c:v>248803</c:v>
                      </c:pt>
                      <c:pt idx="55">
                        <c:v>248863</c:v>
                      </c:pt>
                      <c:pt idx="56">
                        <c:v>288965</c:v>
                      </c:pt>
                      <c:pt idx="57">
                        <c:v>289492</c:v>
                      </c:pt>
                      <c:pt idx="58">
                        <c:v>284165</c:v>
                      </c:pt>
                      <c:pt idx="59">
                        <c:v>244888</c:v>
                      </c:pt>
                      <c:pt idx="60">
                        <c:v>253200</c:v>
                      </c:pt>
                      <c:pt idx="61">
                        <c:v>257026</c:v>
                      </c:pt>
                      <c:pt idx="62">
                        <c:v>271532</c:v>
                      </c:pt>
                      <c:pt idx="63">
                        <c:v>271102</c:v>
                      </c:pt>
                      <c:pt idx="64">
                        <c:v>279674</c:v>
                      </c:pt>
                      <c:pt idx="65">
                        <c:v>260817</c:v>
                      </c:pt>
                      <c:pt idx="66">
                        <c:v>231103</c:v>
                      </c:pt>
                      <c:pt idx="67">
                        <c:v>256941</c:v>
                      </c:pt>
                      <c:pt idx="68">
                        <c:v>264701</c:v>
                      </c:pt>
                      <c:pt idx="69">
                        <c:v>264790</c:v>
                      </c:pt>
                      <c:pt idx="70">
                        <c:v>251621</c:v>
                      </c:pt>
                      <c:pt idx="71">
                        <c:v>288796</c:v>
                      </c:pt>
                      <c:pt idx="72">
                        <c:v>238349</c:v>
                      </c:pt>
                      <c:pt idx="73">
                        <c:v>210938</c:v>
                      </c:pt>
                      <c:pt idx="74">
                        <c:v>280246</c:v>
                      </c:pt>
                      <c:pt idx="75">
                        <c:v>276062</c:v>
                      </c:pt>
                      <c:pt idx="76">
                        <c:v>263963</c:v>
                      </c:pt>
                      <c:pt idx="77">
                        <c:v>293601</c:v>
                      </c:pt>
                      <c:pt idx="78">
                        <c:v>296167</c:v>
                      </c:pt>
                      <c:pt idx="79">
                        <c:v>282030</c:v>
                      </c:pt>
                      <c:pt idx="80">
                        <c:v>244274</c:v>
                      </c:pt>
                      <c:pt idx="81">
                        <c:v>257032</c:v>
                      </c:pt>
                      <c:pt idx="82">
                        <c:v>257584</c:v>
                      </c:pt>
                      <c:pt idx="83">
                        <c:v>256207</c:v>
                      </c:pt>
                      <c:pt idx="84">
                        <c:v>269695</c:v>
                      </c:pt>
                      <c:pt idx="85">
                        <c:v>253175</c:v>
                      </c:pt>
                      <c:pt idx="86">
                        <c:v>217799</c:v>
                      </c:pt>
                      <c:pt idx="87">
                        <c:v>261279</c:v>
                      </c:pt>
                      <c:pt idx="88">
                        <c:v>263119</c:v>
                      </c:pt>
                      <c:pt idx="89">
                        <c:v>255299</c:v>
                      </c:pt>
                      <c:pt idx="90">
                        <c:v>249767</c:v>
                      </c:pt>
                      <c:pt idx="91">
                        <c:v>282844</c:v>
                      </c:pt>
                      <c:pt idx="92">
                        <c:v>287513</c:v>
                      </c:pt>
                      <c:pt idx="93">
                        <c:v>256458</c:v>
                      </c:pt>
                      <c:pt idx="94">
                        <c:v>219235</c:v>
                      </c:pt>
                      <c:pt idx="95">
                        <c:v>275539</c:v>
                      </c:pt>
                      <c:pt idx="96">
                        <c:v>283015</c:v>
                      </c:pt>
                      <c:pt idx="97">
                        <c:v>265045</c:v>
                      </c:pt>
                      <c:pt idx="98">
                        <c:v>275335</c:v>
                      </c:pt>
                      <c:pt idx="99">
                        <c:v>295054</c:v>
                      </c:pt>
                      <c:pt idx="100">
                        <c:v>287720</c:v>
                      </c:pt>
                      <c:pt idx="101">
                        <c:v>238932</c:v>
                      </c:pt>
                      <c:pt idx="102">
                        <c:v>237320</c:v>
                      </c:pt>
                      <c:pt idx="103">
                        <c:v>278049</c:v>
                      </c:pt>
                      <c:pt idx="104">
                        <c:v>247603</c:v>
                      </c:pt>
                      <c:pt idx="105">
                        <c:v>274848</c:v>
                      </c:pt>
                      <c:pt idx="106">
                        <c:v>293430</c:v>
                      </c:pt>
                      <c:pt idx="107">
                        <c:v>288252</c:v>
                      </c:pt>
                      <c:pt idx="108">
                        <c:v>274449</c:v>
                      </c:pt>
                      <c:pt idx="109">
                        <c:v>267893</c:v>
                      </c:pt>
                      <c:pt idx="110">
                        <c:v>258836</c:v>
                      </c:pt>
                      <c:pt idx="111">
                        <c:v>281171</c:v>
                      </c:pt>
                      <c:pt idx="112">
                        <c:v>274480</c:v>
                      </c:pt>
                      <c:pt idx="113">
                        <c:v>288706</c:v>
                      </c:pt>
                      <c:pt idx="114">
                        <c:v>250993</c:v>
                      </c:pt>
                      <c:pt idx="115">
                        <c:v>248506</c:v>
                      </c:pt>
                      <c:pt idx="116">
                        <c:v>262548</c:v>
                      </c:pt>
                      <c:pt idx="117">
                        <c:v>247909</c:v>
                      </c:pt>
                      <c:pt idx="118">
                        <c:v>273549</c:v>
                      </c:pt>
                      <c:pt idx="119">
                        <c:v>280914</c:v>
                      </c:pt>
                      <c:pt idx="120">
                        <c:v>283864</c:v>
                      </c:pt>
                      <c:pt idx="121">
                        <c:v>254182</c:v>
                      </c:pt>
                      <c:pt idx="122">
                        <c:v>243057</c:v>
                      </c:pt>
                      <c:pt idx="123">
                        <c:v>271138</c:v>
                      </c:pt>
                      <c:pt idx="124">
                        <c:v>248403</c:v>
                      </c:pt>
                      <c:pt idx="125">
                        <c:v>271515</c:v>
                      </c:pt>
                      <c:pt idx="126">
                        <c:v>274360</c:v>
                      </c:pt>
                      <c:pt idx="127">
                        <c:v>272744</c:v>
                      </c:pt>
                      <c:pt idx="128">
                        <c:v>243662</c:v>
                      </c:pt>
                      <c:pt idx="129">
                        <c:v>232710</c:v>
                      </c:pt>
                      <c:pt idx="130">
                        <c:v>243579</c:v>
                      </c:pt>
                      <c:pt idx="131">
                        <c:v>253854</c:v>
                      </c:pt>
                      <c:pt idx="132">
                        <c:v>248706</c:v>
                      </c:pt>
                      <c:pt idx="133">
                        <c:v>264241</c:v>
                      </c:pt>
                      <c:pt idx="134">
                        <c:v>266187</c:v>
                      </c:pt>
                      <c:pt idx="135">
                        <c:v>233947</c:v>
                      </c:pt>
                      <c:pt idx="136">
                        <c:v>247801</c:v>
                      </c:pt>
                      <c:pt idx="137">
                        <c:v>255246</c:v>
                      </c:pt>
                      <c:pt idx="138">
                        <c:v>244239</c:v>
                      </c:pt>
                      <c:pt idx="139">
                        <c:v>244460</c:v>
                      </c:pt>
                      <c:pt idx="140">
                        <c:v>246453</c:v>
                      </c:pt>
                      <c:pt idx="141">
                        <c:v>261560</c:v>
                      </c:pt>
                      <c:pt idx="142">
                        <c:v>222533</c:v>
                      </c:pt>
                      <c:pt idx="143">
                        <c:v>234208</c:v>
                      </c:pt>
                      <c:pt idx="144">
                        <c:v>266818</c:v>
                      </c:pt>
                      <c:pt idx="145">
                        <c:v>263885</c:v>
                      </c:pt>
                      <c:pt idx="146">
                        <c:v>274969</c:v>
                      </c:pt>
                      <c:pt idx="147">
                        <c:v>223113</c:v>
                      </c:pt>
                      <c:pt idx="148">
                        <c:v>256768</c:v>
                      </c:pt>
                      <c:pt idx="149">
                        <c:v>223425</c:v>
                      </c:pt>
                      <c:pt idx="150">
                        <c:v>213177</c:v>
                      </c:pt>
                      <c:pt idx="151">
                        <c:v>250490</c:v>
                      </c:pt>
                      <c:pt idx="152">
                        <c:v>252812</c:v>
                      </c:pt>
                      <c:pt idx="153">
                        <c:v>255444</c:v>
                      </c:pt>
                      <c:pt idx="154">
                        <c:v>261566</c:v>
                      </c:pt>
                      <c:pt idx="155">
                        <c:v>293356</c:v>
                      </c:pt>
                      <c:pt idx="156">
                        <c:v>249128</c:v>
                      </c:pt>
                      <c:pt idx="157">
                        <c:v>220578</c:v>
                      </c:pt>
                      <c:pt idx="158">
                        <c:v>251116</c:v>
                      </c:pt>
                      <c:pt idx="159">
                        <c:v>249906</c:v>
                      </c:pt>
                      <c:pt idx="160">
                        <c:v>244214</c:v>
                      </c:pt>
                      <c:pt idx="161">
                        <c:v>245800</c:v>
                      </c:pt>
                      <c:pt idx="162">
                        <c:v>282618</c:v>
                      </c:pt>
                      <c:pt idx="163">
                        <c:v>237880</c:v>
                      </c:pt>
                      <c:pt idx="164">
                        <c:v>206676</c:v>
                      </c:pt>
                      <c:pt idx="165">
                        <c:v>248848</c:v>
                      </c:pt>
                      <c:pt idx="166">
                        <c:v>271994</c:v>
                      </c:pt>
                      <c:pt idx="167">
                        <c:v>284494</c:v>
                      </c:pt>
                      <c:pt idx="168">
                        <c:v>270604</c:v>
                      </c:pt>
                      <c:pt idx="169">
                        <c:v>269114</c:v>
                      </c:pt>
                      <c:pt idx="170">
                        <c:v>214242</c:v>
                      </c:pt>
                      <c:pt idx="171">
                        <c:v>206190</c:v>
                      </c:pt>
                      <c:pt idx="172">
                        <c:v>248952</c:v>
                      </c:pt>
                      <c:pt idx="173">
                        <c:v>221118</c:v>
                      </c:pt>
                      <c:pt idx="174">
                        <c:v>238765</c:v>
                      </c:pt>
                      <c:pt idx="175">
                        <c:v>268661</c:v>
                      </c:pt>
                      <c:pt idx="176">
                        <c:v>283122</c:v>
                      </c:pt>
                      <c:pt idx="177">
                        <c:v>268922</c:v>
                      </c:pt>
                      <c:pt idx="178">
                        <c:v>214056</c:v>
                      </c:pt>
                      <c:pt idx="179">
                        <c:v>234430</c:v>
                      </c:pt>
                      <c:pt idx="180">
                        <c:v>250138</c:v>
                      </c:pt>
                      <c:pt idx="181">
                        <c:v>248212</c:v>
                      </c:pt>
                      <c:pt idx="182">
                        <c:v>249172</c:v>
                      </c:pt>
                      <c:pt idx="183">
                        <c:v>288670</c:v>
                      </c:pt>
                      <c:pt idx="184">
                        <c:v>247372</c:v>
                      </c:pt>
                      <c:pt idx="185">
                        <c:v>221446</c:v>
                      </c:pt>
                      <c:pt idx="186">
                        <c:v>265606</c:v>
                      </c:pt>
                      <c:pt idx="187">
                        <c:v>248350</c:v>
                      </c:pt>
                      <c:pt idx="188">
                        <c:v>230320</c:v>
                      </c:pt>
                      <c:pt idx="189">
                        <c:v>243462</c:v>
                      </c:pt>
                      <c:pt idx="190">
                        <c:v>275844</c:v>
                      </c:pt>
                      <c:pt idx="191">
                        <c:v>239238</c:v>
                      </c:pt>
                      <c:pt idx="192">
                        <c:v>205376</c:v>
                      </c:pt>
                      <c:pt idx="193">
                        <c:v>252238</c:v>
                      </c:pt>
                      <c:pt idx="194">
                        <c:v>240616</c:v>
                      </c:pt>
                      <c:pt idx="195">
                        <c:v>235724</c:v>
                      </c:pt>
                      <c:pt idx="196">
                        <c:v>251072</c:v>
                      </c:pt>
                      <c:pt idx="197">
                        <c:v>268240</c:v>
                      </c:pt>
                      <c:pt idx="198">
                        <c:v>225078</c:v>
                      </c:pt>
                      <c:pt idx="199">
                        <c:v>204420</c:v>
                      </c:pt>
                      <c:pt idx="200">
                        <c:v>236965</c:v>
                      </c:pt>
                      <c:pt idx="201">
                        <c:v>228543</c:v>
                      </c:pt>
                      <c:pt idx="202">
                        <c:v>245224</c:v>
                      </c:pt>
                      <c:pt idx="203">
                        <c:v>263854</c:v>
                      </c:pt>
                      <c:pt idx="204">
                        <c:v>290950</c:v>
                      </c:pt>
                      <c:pt idx="205">
                        <c:v>247266</c:v>
                      </c:pt>
                      <c:pt idx="206">
                        <c:v>220502</c:v>
                      </c:pt>
                      <c:pt idx="207">
                        <c:v>272800</c:v>
                      </c:pt>
                      <c:pt idx="208">
                        <c:v>225230</c:v>
                      </c:pt>
                      <c:pt idx="209">
                        <c:v>240176</c:v>
                      </c:pt>
                      <c:pt idx="210">
                        <c:v>251474</c:v>
                      </c:pt>
                      <c:pt idx="211">
                        <c:v>259208</c:v>
                      </c:pt>
                      <c:pt idx="212">
                        <c:v>252918</c:v>
                      </c:pt>
                      <c:pt idx="213">
                        <c:v>255360</c:v>
                      </c:pt>
                      <c:pt idx="214">
                        <c:v>246943</c:v>
                      </c:pt>
                      <c:pt idx="215">
                        <c:v>251467</c:v>
                      </c:pt>
                      <c:pt idx="216">
                        <c:v>247062</c:v>
                      </c:pt>
                      <c:pt idx="217">
                        <c:v>265829</c:v>
                      </c:pt>
                      <c:pt idx="218">
                        <c:v>281683</c:v>
                      </c:pt>
                      <c:pt idx="219">
                        <c:v>248576</c:v>
                      </c:pt>
                      <c:pt idx="220">
                        <c:v>208912</c:v>
                      </c:pt>
                      <c:pt idx="221">
                        <c:v>249034</c:v>
                      </c:pt>
                      <c:pt idx="222">
                        <c:v>239532</c:v>
                      </c:pt>
                      <c:pt idx="223">
                        <c:v>252330</c:v>
                      </c:pt>
                      <c:pt idx="224">
                        <c:v>251132</c:v>
                      </c:pt>
                      <c:pt idx="225">
                        <c:v>287838</c:v>
                      </c:pt>
                      <c:pt idx="226">
                        <c:v>234494</c:v>
                      </c:pt>
                      <c:pt idx="227">
                        <c:v>203116</c:v>
                      </c:pt>
                      <c:pt idx="228">
                        <c:v>246646</c:v>
                      </c:pt>
                      <c:pt idx="229">
                        <c:v>253596</c:v>
                      </c:pt>
                      <c:pt idx="230">
                        <c:v>248556</c:v>
                      </c:pt>
                      <c:pt idx="231">
                        <c:v>236852</c:v>
                      </c:pt>
                      <c:pt idx="232">
                        <c:v>227320</c:v>
                      </c:pt>
                      <c:pt idx="233">
                        <c:v>208874</c:v>
                      </c:pt>
                      <c:pt idx="234">
                        <c:v>209898</c:v>
                      </c:pt>
                      <c:pt idx="235">
                        <c:v>262340</c:v>
                      </c:pt>
                      <c:pt idx="236">
                        <c:v>278498</c:v>
                      </c:pt>
                      <c:pt idx="237">
                        <c:v>243698</c:v>
                      </c:pt>
                      <c:pt idx="238">
                        <c:v>257128</c:v>
                      </c:pt>
                      <c:pt idx="239">
                        <c:v>290748</c:v>
                      </c:pt>
                      <c:pt idx="240">
                        <c:v>237946</c:v>
                      </c:pt>
                      <c:pt idx="241">
                        <c:v>220308</c:v>
                      </c:pt>
                      <c:pt idx="242">
                        <c:v>244518</c:v>
                      </c:pt>
                      <c:pt idx="243">
                        <c:v>213828</c:v>
                      </c:pt>
                      <c:pt idx="244">
                        <c:v>232968</c:v>
                      </c:pt>
                      <c:pt idx="245">
                        <c:v>251996</c:v>
                      </c:pt>
                      <c:pt idx="246">
                        <c:v>258966</c:v>
                      </c:pt>
                      <c:pt idx="247">
                        <c:v>214690</c:v>
                      </c:pt>
                      <c:pt idx="248">
                        <c:v>224242</c:v>
                      </c:pt>
                      <c:pt idx="249">
                        <c:v>232924</c:v>
                      </c:pt>
                      <c:pt idx="250">
                        <c:v>249918</c:v>
                      </c:pt>
                      <c:pt idx="251">
                        <c:v>216604</c:v>
                      </c:pt>
                      <c:pt idx="252">
                        <c:v>236604</c:v>
                      </c:pt>
                      <c:pt idx="253">
                        <c:v>239206</c:v>
                      </c:pt>
                      <c:pt idx="254">
                        <c:v>227754</c:v>
                      </c:pt>
                      <c:pt idx="255">
                        <c:v>218890</c:v>
                      </c:pt>
                      <c:pt idx="256">
                        <c:v>278850</c:v>
                      </c:pt>
                      <c:pt idx="257">
                        <c:v>238099</c:v>
                      </c:pt>
                      <c:pt idx="258">
                        <c:v>242639</c:v>
                      </c:pt>
                      <c:pt idx="259">
                        <c:v>253784</c:v>
                      </c:pt>
                      <c:pt idx="260">
                        <c:v>294532</c:v>
                      </c:pt>
                      <c:pt idx="261">
                        <c:v>233342</c:v>
                      </c:pt>
                      <c:pt idx="262">
                        <c:v>217006</c:v>
                      </c:pt>
                      <c:pt idx="263">
                        <c:v>242746</c:v>
                      </c:pt>
                      <c:pt idx="264">
                        <c:v>245454</c:v>
                      </c:pt>
                      <c:pt idx="265">
                        <c:v>241306</c:v>
                      </c:pt>
                      <c:pt idx="266">
                        <c:v>281552</c:v>
                      </c:pt>
                      <c:pt idx="267">
                        <c:v>265194</c:v>
                      </c:pt>
                      <c:pt idx="268">
                        <c:v>229764</c:v>
                      </c:pt>
                      <c:pt idx="269">
                        <c:v>228518</c:v>
                      </c:pt>
                      <c:pt idx="270">
                        <c:v>253944</c:v>
                      </c:pt>
                      <c:pt idx="271">
                        <c:v>253090</c:v>
                      </c:pt>
                      <c:pt idx="272">
                        <c:v>276282</c:v>
                      </c:pt>
                      <c:pt idx="273">
                        <c:v>234922</c:v>
                      </c:pt>
                      <c:pt idx="274">
                        <c:v>254296</c:v>
                      </c:pt>
                      <c:pt idx="275">
                        <c:v>216192</c:v>
                      </c:pt>
                      <c:pt idx="276">
                        <c:v>211820</c:v>
                      </c:pt>
                      <c:pt idx="277">
                        <c:v>242931</c:v>
                      </c:pt>
                      <c:pt idx="278">
                        <c:v>253885</c:v>
                      </c:pt>
                      <c:pt idx="279">
                        <c:v>245896</c:v>
                      </c:pt>
                      <c:pt idx="280">
                        <c:v>237532</c:v>
                      </c:pt>
                      <c:pt idx="281">
                        <c:v>286630</c:v>
                      </c:pt>
                      <c:pt idx="282">
                        <c:v>235402</c:v>
                      </c:pt>
                      <c:pt idx="283">
                        <c:v>215616</c:v>
                      </c:pt>
                      <c:pt idx="284">
                        <c:v>249136</c:v>
                      </c:pt>
                      <c:pt idx="285">
                        <c:v>243648</c:v>
                      </c:pt>
                      <c:pt idx="286">
                        <c:v>242085</c:v>
                      </c:pt>
                      <c:pt idx="287">
                        <c:v>245529</c:v>
                      </c:pt>
                      <c:pt idx="288">
                        <c:v>289270</c:v>
                      </c:pt>
                      <c:pt idx="289">
                        <c:v>218896</c:v>
                      </c:pt>
                      <c:pt idx="290">
                        <c:v>236648</c:v>
                      </c:pt>
                      <c:pt idx="291">
                        <c:v>253970</c:v>
                      </c:pt>
                      <c:pt idx="292">
                        <c:v>254974</c:v>
                      </c:pt>
                      <c:pt idx="293">
                        <c:v>256288</c:v>
                      </c:pt>
                      <c:pt idx="294">
                        <c:v>275020</c:v>
                      </c:pt>
                      <c:pt idx="295">
                        <c:v>266852</c:v>
                      </c:pt>
                      <c:pt idx="296">
                        <c:v>253540</c:v>
                      </c:pt>
                      <c:pt idx="297">
                        <c:v>242308</c:v>
                      </c:pt>
                      <c:pt idx="298">
                        <c:v>239312</c:v>
                      </c:pt>
                      <c:pt idx="299">
                        <c:v>271516</c:v>
                      </c:pt>
                      <c:pt idx="300">
                        <c:v>252720</c:v>
                      </c:pt>
                      <c:pt idx="301">
                        <c:v>263500</c:v>
                      </c:pt>
                      <c:pt idx="302">
                        <c:v>294516</c:v>
                      </c:pt>
                      <c:pt idx="303">
                        <c:v>218896</c:v>
                      </c:pt>
                      <c:pt idx="304">
                        <c:v>236472</c:v>
                      </c:pt>
                      <c:pt idx="305">
                        <c:v>255580</c:v>
                      </c:pt>
                      <c:pt idx="306">
                        <c:v>297180</c:v>
                      </c:pt>
                      <c:pt idx="307">
                        <c:v>239228</c:v>
                      </c:pt>
                      <c:pt idx="308">
                        <c:v>258852</c:v>
                      </c:pt>
                      <c:pt idx="309">
                        <c:v>293424</c:v>
                      </c:pt>
                      <c:pt idx="310">
                        <c:v>241062</c:v>
                      </c:pt>
                      <c:pt idx="311">
                        <c:v>241860</c:v>
                      </c:pt>
                      <c:pt idx="312">
                        <c:v>279970</c:v>
                      </c:pt>
                      <c:pt idx="313">
                        <c:v>250072</c:v>
                      </c:pt>
                      <c:pt idx="314">
                        <c:v>288100</c:v>
                      </c:pt>
                      <c:pt idx="315">
                        <c:v>286976</c:v>
                      </c:pt>
                      <c:pt idx="316">
                        <c:v>280304</c:v>
                      </c:pt>
                      <c:pt idx="317">
                        <c:v>207124</c:v>
                      </c:pt>
                      <c:pt idx="318">
                        <c:v>209268</c:v>
                      </c:pt>
                      <c:pt idx="319">
                        <c:v>276356</c:v>
                      </c:pt>
                      <c:pt idx="320">
                        <c:v>237490</c:v>
                      </c:pt>
                      <c:pt idx="321">
                        <c:v>260462</c:v>
                      </c:pt>
                      <c:pt idx="322">
                        <c:v>275372</c:v>
                      </c:pt>
                      <c:pt idx="323">
                        <c:v>276620</c:v>
                      </c:pt>
                      <c:pt idx="324">
                        <c:v>241620</c:v>
                      </c:pt>
                      <c:pt idx="325">
                        <c:v>224248</c:v>
                      </c:pt>
                      <c:pt idx="326">
                        <c:v>268546</c:v>
                      </c:pt>
                      <c:pt idx="327">
                        <c:v>253746</c:v>
                      </c:pt>
                      <c:pt idx="328">
                        <c:v>254456</c:v>
                      </c:pt>
                      <c:pt idx="329">
                        <c:v>276052</c:v>
                      </c:pt>
                      <c:pt idx="330">
                        <c:v>277028</c:v>
                      </c:pt>
                      <c:pt idx="331">
                        <c:v>247304</c:v>
                      </c:pt>
                      <c:pt idx="332">
                        <c:v>252976</c:v>
                      </c:pt>
                      <c:pt idx="333">
                        <c:v>255604</c:v>
                      </c:pt>
                      <c:pt idx="334">
                        <c:v>238660</c:v>
                      </c:pt>
                      <c:pt idx="335">
                        <c:v>235400</c:v>
                      </c:pt>
                      <c:pt idx="336">
                        <c:v>266924</c:v>
                      </c:pt>
                      <c:pt idx="337">
                        <c:v>254189</c:v>
                      </c:pt>
                      <c:pt idx="338">
                        <c:v>263739</c:v>
                      </c:pt>
                      <c:pt idx="339">
                        <c:v>224980</c:v>
                      </c:pt>
                      <c:pt idx="340">
                        <c:v>269328</c:v>
                      </c:pt>
                      <c:pt idx="341">
                        <c:v>276172</c:v>
                      </c:pt>
                      <c:pt idx="342">
                        <c:v>275280</c:v>
                      </c:pt>
                      <c:pt idx="343">
                        <c:v>217752</c:v>
                      </c:pt>
                      <c:pt idx="344">
                        <c:v>290624</c:v>
                      </c:pt>
                      <c:pt idx="345">
                        <c:v>222936</c:v>
                      </c:pt>
                      <c:pt idx="346">
                        <c:v>270072</c:v>
                      </c:pt>
                      <c:pt idx="347">
                        <c:v>252352</c:v>
                      </c:pt>
                      <c:pt idx="348">
                        <c:v>272532</c:v>
                      </c:pt>
                      <c:pt idx="349">
                        <c:v>242644</c:v>
                      </c:pt>
                      <c:pt idx="350">
                        <c:v>251032</c:v>
                      </c:pt>
                      <c:pt idx="351">
                        <c:v>272130</c:v>
                      </c:pt>
                      <c:pt idx="352">
                        <c:v>242974</c:v>
                      </c:pt>
                      <c:pt idx="353">
                        <c:v>239208</c:v>
                      </c:pt>
                      <c:pt idx="354">
                        <c:v>256412</c:v>
                      </c:pt>
                      <c:pt idx="355">
                        <c:v>256036</c:v>
                      </c:pt>
                      <c:pt idx="356">
                        <c:v>262598</c:v>
                      </c:pt>
                      <c:pt idx="357">
                        <c:v>296154</c:v>
                      </c:pt>
                      <c:pt idx="358">
                        <c:v>290732</c:v>
                      </c:pt>
                      <c:pt idx="359">
                        <c:v>267708</c:v>
                      </c:pt>
                      <c:pt idx="360">
                        <c:v>237178</c:v>
                      </c:pt>
                      <c:pt idx="361">
                        <c:v>300580</c:v>
                      </c:pt>
                      <c:pt idx="362">
                        <c:v>284582</c:v>
                      </c:pt>
                      <c:pt idx="363">
                        <c:v>278684</c:v>
                      </c:pt>
                      <c:pt idx="364">
                        <c:v>232992</c:v>
                      </c:pt>
                      <c:pt idx="365">
                        <c:v>271364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5CB4-41A5-99C9-BEBBF414828E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CB4-41A5-99C9-BEBBF414828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CB4-41A5-99C9-BEBBF414828E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Lodo'!$F$3</c15:sqref>
                        </c15:formulaRef>
                      </c:ext>
                    </c:extLst>
                    <c:strCache>
                      <c:ptCount val="1"/>
                      <c:pt idx="0">
                        <c:v>Tipo de Coagulante 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Lodo'!$F$4:$F$369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CB4-41A5-99C9-BEBBF414828E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Lodo'!$G$3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- como produto (mg/L)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Lodo'!$G$4:$G$369</c15:sqref>
                        </c15:formulaRef>
                      </c:ext>
                    </c:extLst>
                    <c:numCache>
                      <c:formatCode>0.00</c:formatCode>
                      <c:ptCount val="366"/>
                      <c:pt idx="0">
                        <c:v>44.153964407802121</c:v>
                      </c:pt>
                      <c:pt idx="1">
                        <c:v>43.938934937138612</c:v>
                      </c:pt>
                      <c:pt idx="2">
                        <c:v>41.821966966966961</c:v>
                      </c:pt>
                      <c:pt idx="3">
                        <c:v>43.048864417158804</c:v>
                      </c:pt>
                      <c:pt idx="4">
                        <c:v>41.903257992827911</c:v>
                      </c:pt>
                      <c:pt idx="5">
                        <c:v>39.765100626464893</c:v>
                      </c:pt>
                      <c:pt idx="6">
                        <c:v>38.966406488644665</c:v>
                      </c:pt>
                      <c:pt idx="7">
                        <c:v>40.48393176607356</c:v>
                      </c:pt>
                      <c:pt idx="8">
                        <c:v>42.894617593209063</c:v>
                      </c:pt>
                      <c:pt idx="9">
                        <c:v>49.33714072327043</c:v>
                      </c:pt>
                      <c:pt idx="10">
                        <c:v>49.844158082934996</c:v>
                      </c:pt>
                      <c:pt idx="11">
                        <c:v>54.096750932221973</c:v>
                      </c:pt>
                      <c:pt idx="12">
                        <c:v>46.390576844205711</c:v>
                      </c:pt>
                      <c:pt idx="13">
                        <c:v>42.004607119293723</c:v>
                      </c:pt>
                      <c:pt idx="14">
                        <c:v>43.325166747936343</c:v>
                      </c:pt>
                      <c:pt idx="15">
                        <c:v>40.858395239470013</c:v>
                      </c:pt>
                      <c:pt idx="16">
                        <c:v>38.970237354138639</c:v>
                      </c:pt>
                      <c:pt idx="17">
                        <c:v>38.198490947575308</c:v>
                      </c:pt>
                      <c:pt idx="18">
                        <c:v>39.25388190034198</c:v>
                      </c:pt>
                      <c:pt idx="19">
                        <c:v>40.116852642966222</c:v>
                      </c:pt>
                      <c:pt idx="20">
                        <c:v>38.918927005971874</c:v>
                      </c:pt>
                      <c:pt idx="21">
                        <c:v>39.28492500601368</c:v>
                      </c:pt>
                      <c:pt idx="22">
                        <c:v>38.611286163796372</c:v>
                      </c:pt>
                      <c:pt idx="23">
                        <c:v>34.301185448405121</c:v>
                      </c:pt>
                      <c:pt idx="24">
                        <c:v>33.543927768057983</c:v>
                      </c:pt>
                      <c:pt idx="25">
                        <c:v>34.387006942148751</c:v>
                      </c:pt>
                      <c:pt idx="26">
                        <c:v>42.771536523929484</c:v>
                      </c:pt>
                      <c:pt idx="27">
                        <c:v>44.810227352221055</c:v>
                      </c:pt>
                      <c:pt idx="28">
                        <c:v>40.445816249112816</c:v>
                      </c:pt>
                      <c:pt idx="29">
                        <c:v>37.681614036418814</c:v>
                      </c:pt>
                      <c:pt idx="30">
                        <c:v>38.768249180386135</c:v>
                      </c:pt>
                      <c:pt idx="31">
                        <c:v>40.034543400924953</c:v>
                      </c:pt>
                      <c:pt idx="32">
                        <c:v>46.182744451899481</c:v>
                      </c:pt>
                      <c:pt idx="33">
                        <c:v>49.686363729613298</c:v>
                      </c:pt>
                      <c:pt idx="34">
                        <c:v>47.290181266763661</c:v>
                      </c:pt>
                      <c:pt idx="35">
                        <c:v>44.198926252344648</c:v>
                      </c:pt>
                      <c:pt idx="36">
                        <c:v>64.465817315483008</c:v>
                      </c:pt>
                      <c:pt idx="37">
                        <c:v>51.896528641101675</c:v>
                      </c:pt>
                      <c:pt idx="38">
                        <c:v>45.98170529436802</c:v>
                      </c:pt>
                      <c:pt idx="39">
                        <c:v>43.080196111652342</c:v>
                      </c:pt>
                      <c:pt idx="40">
                        <c:v>51.28710396985506</c:v>
                      </c:pt>
                      <c:pt idx="41">
                        <c:v>58.018710588853743</c:v>
                      </c:pt>
                      <c:pt idx="42">
                        <c:v>52.334776298821936</c:v>
                      </c:pt>
                      <c:pt idx="43">
                        <c:v>41.494401766248103</c:v>
                      </c:pt>
                      <c:pt idx="44">
                        <c:v>39.056709231305874</c:v>
                      </c:pt>
                      <c:pt idx="45">
                        <c:v>39.318622989093925</c:v>
                      </c:pt>
                      <c:pt idx="46">
                        <c:v>41.049399406568668</c:v>
                      </c:pt>
                      <c:pt idx="47">
                        <c:v>44.163065096375966</c:v>
                      </c:pt>
                      <c:pt idx="48">
                        <c:v>41.643720399686302</c:v>
                      </c:pt>
                      <c:pt idx="49">
                        <c:v>39.092036185230441</c:v>
                      </c:pt>
                      <c:pt idx="50">
                        <c:v>41.002155877982297</c:v>
                      </c:pt>
                      <c:pt idx="51">
                        <c:v>42.005131078224096</c:v>
                      </c:pt>
                      <c:pt idx="52">
                        <c:v>39.686011809315396</c:v>
                      </c:pt>
                      <c:pt idx="53">
                        <c:v>50.122723789306299</c:v>
                      </c:pt>
                      <c:pt idx="54">
                        <c:v>37.965171159511755</c:v>
                      </c:pt>
                      <c:pt idx="55">
                        <c:v>34.873602423823549</c:v>
                      </c:pt>
                      <c:pt idx="56">
                        <c:v>35.09831377502465</c:v>
                      </c:pt>
                      <c:pt idx="57">
                        <c:v>33.83771019579126</c:v>
                      </c:pt>
                      <c:pt idx="58">
                        <c:v>36.87509862227931</c:v>
                      </c:pt>
                      <c:pt idx="59">
                        <c:v>35.930491163307302</c:v>
                      </c:pt>
                      <c:pt idx="60">
                        <c:v>37.245552448657193</c:v>
                      </c:pt>
                      <c:pt idx="61">
                        <c:v>33.102451113895093</c:v>
                      </c:pt>
                      <c:pt idx="62">
                        <c:v>34.028165962022889</c:v>
                      </c:pt>
                      <c:pt idx="63">
                        <c:v>35.727890830757438</c:v>
                      </c:pt>
                      <c:pt idx="64">
                        <c:v>34.067859221808249</c:v>
                      </c:pt>
                      <c:pt idx="65">
                        <c:v>32.577852517282238</c:v>
                      </c:pt>
                      <c:pt idx="66">
                        <c:v>31.828802222385693</c:v>
                      </c:pt>
                      <c:pt idx="67">
                        <c:v>30.96386143122351</c:v>
                      </c:pt>
                      <c:pt idx="68">
                        <c:v>35.811549484134929</c:v>
                      </c:pt>
                      <c:pt idx="69">
                        <c:v>44.454301370897703</c:v>
                      </c:pt>
                      <c:pt idx="70">
                        <c:v>34.068464555820057</c:v>
                      </c:pt>
                      <c:pt idx="71">
                        <c:v>33.502540616906053</c:v>
                      </c:pt>
                      <c:pt idx="72">
                        <c:v>32.573983947908317</c:v>
                      </c:pt>
                      <c:pt idx="73">
                        <c:v>33.877382690648446</c:v>
                      </c:pt>
                      <c:pt idx="74">
                        <c:v>33.753828600586615</c:v>
                      </c:pt>
                      <c:pt idx="75">
                        <c:v>29.444139541117558</c:v>
                      </c:pt>
                      <c:pt idx="76">
                        <c:v>29.413124187859669</c:v>
                      </c:pt>
                      <c:pt idx="77">
                        <c:v>28.28056171470806</c:v>
                      </c:pt>
                      <c:pt idx="78">
                        <c:v>30.041663318330539</c:v>
                      </c:pt>
                      <c:pt idx="79">
                        <c:v>29.408301244548436</c:v>
                      </c:pt>
                      <c:pt idx="80">
                        <c:v>30.167104153532513</c:v>
                      </c:pt>
                      <c:pt idx="81">
                        <c:v>28.909648604064863</c:v>
                      </c:pt>
                      <c:pt idx="82">
                        <c:v>30.647322815081676</c:v>
                      </c:pt>
                      <c:pt idx="83">
                        <c:v>28.721449140733853</c:v>
                      </c:pt>
                      <c:pt idx="84">
                        <c:v>29.107952872689516</c:v>
                      </c:pt>
                      <c:pt idx="85">
                        <c:v>29.065414515651234</c:v>
                      </c:pt>
                      <c:pt idx="86">
                        <c:v>30.455179316709447</c:v>
                      </c:pt>
                      <c:pt idx="87">
                        <c:v>31.386470324825186</c:v>
                      </c:pt>
                      <c:pt idx="88">
                        <c:v>31.707451609347867</c:v>
                      </c:pt>
                      <c:pt idx="89">
                        <c:v>33.235697515462263</c:v>
                      </c:pt>
                      <c:pt idx="90">
                        <c:v>29.361426529525513</c:v>
                      </c:pt>
                      <c:pt idx="91">
                        <c:v>26.545102353240658</c:v>
                      </c:pt>
                      <c:pt idx="92">
                        <c:v>33.843340405477321</c:v>
                      </c:pt>
                      <c:pt idx="93">
                        <c:v>31.071176644908721</c:v>
                      </c:pt>
                      <c:pt idx="94">
                        <c:v>30.364528474011895</c:v>
                      </c:pt>
                      <c:pt idx="95">
                        <c:v>30.325875465904996</c:v>
                      </c:pt>
                      <c:pt idx="96">
                        <c:v>30.125119869971552</c:v>
                      </c:pt>
                      <c:pt idx="97">
                        <c:v>30.721783470731374</c:v>
                      </c:pt>
                      <c:pt idx="98">
                        <c:v>29.380286814244474</c:v>
                      </c:pt>
                      <c:pt idx="99">
                        <c:v>33.103979915540883</c:v>
                      </c:pt>
                      <c:pt idx="100">
                        <c:v>46.14375135548449</c:v>
                      </c:pt>
                      <c:pt idx="101">
                        <c:v>34.687415247852933</c:v>
                      </c:pt>
                      <c:pt idx="102">
                        <c:v>36.186911174785102</c:v>
                      </c:pt>
                      <c:pt idx="103">
                        <c:v>33.450675780168247</c:v>
                      </c:pt>
                      <c:pt idx="104">
                        <c:v>34.428214924697997</c:v>
                      </c:pt>
                      <c:pt idx="105">
                        <c:v>30.92924511002445</c:v>
                      </c:pt>
                      <c:pt idx="106">
                        <c:v>29.401382680707496</c:v>
                      </c:pt>
                      <c:pt idx="107">
                        <c:v>31.776693726322794</c:v>
                      </c:pt>
                      <c:pt idx="108">
                        <c:v>34.471885122554653</c:v>
                      </c:pt>
                      <c:pt idx="109">
                        <c:v>31.306723953220125</c:v>
                      </c:pt>
                      <c:pt idx="110">
                        <c:v>29.839807445641256</c:v>
                      </c:pt>
                      <c:pt idx="111">
                        <c:v>30.149479853896739</c:v>
                      </c:pt>
                      <c:pt idx="112">
                        <c:v>30.710653599533646</c:v>
                      </c:pt>
                      <c:pt idx="113">
                        <c:v>29.197384882891249</c:v>
                      </c:pt>
                      <c:pt idx="114">
                        <c:v>28.976051722557997</c:v>
                      </c:pt>
                      <c:pt idx="115">
                        <c:v>32.13525790121767</c:v>
                      </c:pt>
                      <c:pt idx="116">
                        <c:v>41.826903651903663</c:v>
                      </c:pt>
                      <c:pt idx="117">
                        <c:v>41.437185418843207</c:v>
                      </c:pt>
                      <c:pt idx="118">
                        <c:v>33.386610662075171</c:v>
                      </c:pt>
                      <c:pt idx="119">
                        <c:v>31.386323073965691</c:v>
                      </c:pt>
                      <c:pt idx="120">
                        <c:v>29.334583251134358</c:v>
                      </c:pt>
                      <c:pt idx="121">
                        <c:v>29.092476099802507</c:v>
                      </c:pt>
                      <c:pt idx="122">
                        <c:v>31.827183171025737</c:v>
                      </c:pt>
                      <c:pt idx="123">
                        <c:v>31.160223945002187</c:v>
                      </c:pt>
                      <c:pt idx="124">
                        <c:v>28.208244183846414</c:v>
                      </c:pt>
                      <c:pt idx="125">
                        <c:v>27.976714362005783</c:v>
                      </c:pt>
                      <c:pt idx="126">
                        <c:v>27.752365505175678</c:v>
                      </c:pt>
                      <c:pt idx="127">
                        <c:v>29.419105094887513</c:v>
                      </c:pt>
                      <c:pt idx="128">
                        <c:v>30.387249878930657</c:v>
                      </c:pt>
                      <c:pt idx="129">
                        <c:v>28.881424261956944</c:v>
                      </c:pt>
                      <c:pt idx="130">
                        <c:v>28.310215248440961</c:v>
                      </c:pt>
                      <c:pt idx="131">
                        <c:v>32.797486429207339</c:v>
                      </c:pt>
                      <c:pt idx="132">
                        <c:v>31.680509517261346</c:v>
                      </c:pt>
                      <c:pt idx="133">
                        <c:v>36.082767473632018</c:v>
                      </c:pt>
                      <c:pt idx="134">
                        <c:v>31.035142061783628</c:v>
                      </c:pt>
                      <c:pt idx="135">
                        <c:v>29.962920917985688</c:v>
                      </c:pt>
                      <c:pt idx="136">
                        <c:v>42.367642019200908</c:v>
                      </c:pt>
                      <c:pt idx="137">
                        <c:v>37.714565203764195</c:v>
                      </c:pt>
                      <c:pt idx="138">
                        <c:v>32.134028717772352</c:v>
                      </c:pt>
                      <c:pt idx="139">
                        <c:v>32.18549685020043</c:v>
                      </c:pt>
                      <c:pt idx="140">
                        <c:v>33.684879145313715</c:v>
                      </c:pt>
                      <c:pt idx="141">
                        <c:v>56.295517280929793</c:v>
                      </c:pt>
                      <c:pt idx="142">
                        <c:v>49.485562815402666</c:v>
                      </c:pt>
                      <c:pt idx="143">
                        <c:v>52.160384572687533</c:v>
                      </c:pt>
                      <c:pt idx="144">
                        <c:v>50.833120704000486</c:v>
                      </c:pt>
                      <c:pt idx="145">
                        <c:v>43.691712336813382</c:v>
                      </c:pt>
                      <c:pt idx="146">
                        <c:v>40.940554535238505</c:v>
                      </c:pt>
                      <c:pt idx="147">
                        <c:v>36.862142501781619</c:v>
                      </c:pt>
                      <c:pt idx="148">
                        <c:v>34.063268008474566</c:v>
                      </c:pt>
                      <c:pt idx="149">
                        <c:v>33.96971310283093</c:v>
                      </c:pt>
                      <c:pt idx="150">
                        <c:v>33.498458088818225</c:v>
                      </c:pt>
                      <c:pt idx="151">
                        <c:v>34.252476665735152</c:v>
                      </c:pt>
                      <c:pt idx="152">
                        <c:v>32.167737132731048</c:v>
                      </c:pt>
                      <c:pt idx="153">
                        <c:v>59.984945780679929</c:v>
                      </c:pt>
                      <c:pt idx="154">
                        <c:v>49.519825053714939</c:v>
                      </c:pt>
                      <c:pt idx="155">
                        <c:v>37.335704400114544</c:v>
                      </c:pt>
                      <c:pt idx="156">
                        <c:v>36.736115089431941</c:v>
                      </c:pt>
                      <c:pt idx="157">
                        <c:v>36.01646583068122</c:v>
                      </c:pt>
                      <c:pt idx="158">
                        <c:v>34.547095684862768</c:v>
                      </c:pt>
                      <c:pt idx="159">
                        <c:v>35.922375613230585</c:v>
                      </c:pt>
                      <c:pt idx="160">
                        <c:v>36.043959478162598</c:v>
                      </c:pt>
                      <c:pt idx="161">
                        <c:v>31.997541090317334</c:v>
                      </c:pt>
                      <c:pt idx="162">
                        <c:v>30.414731404227616</c:v>
                      </c:pt>
                      <c:pt idx="163">
                        <c:v>28.778533041869846</c:v>
                      </c:pt>
                      <c:pt idx="164">
                        <c:v>26.753615514138076</c:v>
                      </c:pt>
                      <c:pt idx="165">
                        <c:v>28.194757281553393</c:v>
                      </c:pt>
                      <c:pt idx="166">
                        <c:v>32.287026331463188</c:v>
                      </c:pt>
                      <c:pt idx="167">
                        <c:v>32.290463208362929</c:v>
                      </c:pt>
                      <c:pt idx="168">
                        <c:v>31.089367858568242</c:v>
                      </c:pt>
                      <c:pt idx="169">
                        <c:v>29.273096159991681</c:v>
                      </c:pt>
                      <c:pt idx="170">
                        <c:v>30.673685551852579</c:v>
                      </c:pt>
                      <c:pt idx="171">
                        <c:v>34.873925651098517</c:v>
                      </c:pt>
                      <c:pt idx="172">
                        <c:v>40.388060429319708</c:v>
                      </c:pt>
                      <c:pt idx="173">
                        <c:v>52.716018370281923</c:v>
                      </c:pt>
                      <c:pt idx="174">
                        <c:v>50.746027767888933</c:v>
                      </c:pt>
                      <c:pt idx="175">
                        <c:v>44.548896713702405</c:v>
                      </c:pt>
                      <c:pt idx="176">
                        <c:v>35.265273945507587</c:v>
                      </c:pt>
                      <c:pt idx="177">
                        <c:v>33.123979443853614</c:v>
                      </c:pt>
                      <c:pt idx="178">
                        <c:v>33.291744216466732</c:v>
                      </c:pt>
                      <c:pt idx="179">
                        <c:v>34.291031011389322</c:v>
                      </c:pt>
                      <c:pt idx="180">
                        <c:v>31.766826631699299</c:v>
                      </c:pt>
                      <c:pt idx="181">
                        <c:v>29.24818292427441</c:v>
                      </c:pt>
                      <c:pt idx="182">
                        <c:v>28.794492639622444</c:v>
                      </c:pt>
                      <c:pt idx="183">
                        <c:v>28.428839054976279</c:v>
                      </c:pt>
                      <c:pt idx="184">
                        <c:v>28.811510963245638</c:v>
                      </c:pt>
                      <c:pt idx="185">
                        <c:v>28.528928858502756</c:v>
                      </c:pt>
                      <c:pt idx="186">
                        <c:v>27.595588616221015</c:v>
                      </c:pt>
                      <c:pt idx="187">
                        <c:v>27.281997020334202</c:v>
                      </c:pt>
                      <c:pt idx="188">
                        <c:v>29.89882750086835</c:v>
                      </c:pt>
                      <c:pt idx="189">
                        <c:v>29.520330811379193</c:v>
                      </c:pt>
                      <c:pt idx="190">
                        <c:v>28.318582423398741</c:v>
                      </c:pt>
                      <c:pt idx="191">
                        <c:v>26.955809486787206</c:v>
                      </c:pt>
                      <c:pt idx="192">
                        <c:v>28.545665024150825</c:v>
                      </c:pt>
                      <c:pt idx="193">
                        <c:v>28.040691727654032</c:v>
                      </c:pt>
                      <c:pt idx="194">
                        <c:v>65.223489543505025</c:v>
                      </c:pt>
                      <c:pt idx="195">
                        <c:v>62.926885340482912</c:v>
                      </c:pt>
                      <c:pt idx="196">
                        <c:v>49.414182186783052</c:v>
                      </c:pt>
                      <c:pt idx="197">
                        <c:v>54.107823590814185</c:v>
                      </c:pt>
                      <c:pt idx="198">
                        <c:v>53.009054860981522</c:v>
                      </c:pt>
                      <c:pt idx="199">
                        <c:v>52.641986107034519</c:v>
                      </c:pt>
                      <c:pt idx="200">
                        <c:v>49.484073344164749</c:v>
                      </c:pt>
                      <c:pt idx="201">
                        <c:v>42.269678091212597</c:v>
                      </c:pt>
                      <c:pt idx="202">
                        <c:v>38.130477848823936</c:v>
                      </c:pt>
                      <c:pt idx="203">
                        <c:v>32.162391322473781</c:v>
                      </c:pt>
                      <c:pt idx="204">
                        <c:v>34.378265887609565</c:v>
                      </c:pt>
                      <c:pt idx="205">
                        <c:v>33.299186139622904</c:v>
                      </c:pt>
                      <c:pt idx="206">
                        <c:v>31.917134175653743</c:v>
                      </c:pt>
                      <c:pt idx="207">
                        <c:v>35.578126979472138</c:v>
                      </c:pt>
                      <c:pt idx="208">
                        <c:v>39.383753496425889</c:v>
                      </c:pt>
                      <c:pt idx="209">
                        <c:v>48.880859286523233</c:v>
                      </c:pt>
                      <c:pt idx="210">
                        <c:v>38.767848525096035</c:v>
                      </c:pt>
                      <c:pt idx="211">
                        <c:v>35.082568825036255</c:v>
                      </c:pt>
                      <c:pt idx="212">
                        <c:v>34.766982183948947</c:v>
                      </c:pt>
                      <c:pt idx="213">
                        <c:v>33.877113486842106</c:v>
                      </c:pt>
                      <c:pt idx="214">
                        <c:v>50.33821003227466</c:v>
                      </c:pt>
                      <c:pt idx="215">
                        <c:v>36.378176062863112</c:v>
                      </c:pt>
                      <c:pt idx="216">
                        <c:v>47.698670859946084</c:v>
                      </c:pt>
                      <c:pt idx="217">
                        <c:v>42.413037554217183</c:v>
                      </c:pt>
                      <c:pt idx="218">
                        <c:v>33.792357508262839</c:v>
                      </c:pt>
                      <c:pt idx="219">
                        <c:v>30.17591304067971</c:v>
                      </c:pt>
                      <c:pt idx="220">
                        <c:v>32.508015480202197</c:v>
                      </c:pt>
                      <c:pt idx="221">
                        <c:v>40.683460089786948</c:v>
                      </c:pt>
                      <c:pt idx="222">
                        <c:v>61.463312208807174</c:v>
                      </c:pt>
                      <c:pt idx="223">
                        <c:v>51.614534538104856</c:v>
                      </c:pt>
                      <c:pt idx="224">
                        <c:v>41.111436057531499</c:v>
                      </c:pt>
                      <c:pt idx="225">
                        <c:v>37.746835720092534</c:v>
                      </c:pt>
                      <c:pt idx="226">
                        <c:v>32.507775039020189</c:v>
                      </c:pt>
                      <c:pt idx="227">
                        <c:v>28.964814194844326</c:v>
                      </c:pt>
                      <c:pt idx="228">
                        <c:v>49.970994867137499</c:v>
                      </c:pt>
                      <c:pt idx="229">
                        <c:v>40.486925661288019</c:v>
                      </c:pt>
                      <c:pt idx="230">
                        <c:v>61.786352773620422</c:v>
                      </c:pt>
                      <c:pt idx="231">
                        <c:v>60.844806714741694</c:v>
                      </c:pt>
                      <c:pt idx="232">
                        <c:v>65.213465775118792</c:v>
                      </c:pt>
                      <c:pt idx="233">
                        <c:v>104.94235089096775</c:v>
                      </c:pt>
                      <c:pt idx="234">
                        <c:v>58.619652402595548</c:v>
                      </c:pt>
                      <c:pt idx="235">
                        <c:v>41.498684836471746</c:v>
                      </c:pt>
                      <c:pt idx="236">
                        <c:v>43.185515228116543</c:v>
                      </c:pt>
                      <c:pt idx="237">
                        <c:v>53.201882658043971</c:v>
                      </c:pt>
                      <c:pt idx="238">
                        <c:v>57.857666220714968</c:v>
                      </c:pt>
                      <c:pt idx="239">
                        <c:v>41.733396962317897</c:v>
                      </c:pt>
                      <c:pt idx="240">
                        <c:v>30.271193253931568</c:v>
                      </c:pt>
                      <c:pt idx="241">
                        <c:v>33.125863654520032</c:v>
                      </c:pt>
                      <c:pt idx="242">
                        <c:v>35.93177741515963</c:v>
                      </c:pt>
                      <c:pt idx="243">
                        <c:v>35.321809865873519</c:v>
                      </c:pt>
                      <c:pt idx="244">
                        <c:v>35.946716287215409</c:v>
                      </c:pt>
                      <c:pt idx="245">
                        <c:v>33.60862680360006</c:v>
                      </c:pt>
                      <c:pt idx="246">
                        <c:v>36.303946850165659</c:v>
                      </c:pt>
                      <c:pt idx="247">
                        <c:v>77.134847733941953</c:v>
                      </c:pt>
                      <c:pt idx="248">
                        <c:v>60.948869970835069</c:v>
                      </c:pt>
                      <c:pt idx="249">
                        <c:v>49.970728649688326</c:v>
                      </c:pt>
                      <c:pt idx="250">
                        <c:v>39.2321897582407</c:v>
                      </c:pt>
                      <c:pt idx="251">
                        <c:v>35.379760761574119</c:v>
                      </c:pt>
                      <c:pt idx="252">
                        <c:v>34.192236141400812</c:v>
                      </c:pt>
                      <c:pt idx="253">
                        <c:v>35.801963328679058</c:v>
                      </c:pt>
                      <c:pt idx="254">
                        <c:v>35.659621697094238</c:v>
                      </c:pt>
                      <c:pt idx="255">
                        <c:v>35.515571474256468</c:v>
                      </c:pt>
                      <c:pt idx="256">
                        <c:v>39.999278601398615</c:v>
                      </c:pt>
                      <c:pt idx="257">
                        <c:v>36.97049051864979</c:v>
                      </c:pt>
                      <c:pt idx="258">
                        <c:v>37.183916105819776</c:v>
                      </c:pt>
                      <c:pt idx="259">
                        <c:v>36.049060539671544</c:v>
                      </c:pt>
                      <c:pt idx="260">
                        <c:v>33.690447761194029</c:v>
                      </c:pt>
                      <c:pt idx="261">
                        <c:v>32.71217697628375</c:v>
                      </c:pt>
                      <c:pt idx="262">
                        <c:v>34.180096034211026</c:v>
                      </c:pt>
                      <c:pt idx="263">
                        <c:v>32.774527778006643</c:v>
                      </c:pt>
                      <c:pt idx="264">
                        <c:v>31.785996235547195</c:v>
                      </c:pt>
                      <c:pt idx="265">
                        <c:v>32.318097187803033</c:v>
                      </c:pt>
                      <c:pt idx="266">
                        <c:v>31.090719582883452</c:v>
                      </c:pt>
                      <c:pt idx="267">
                        <c:v>28.897326862598707</c:v>
                      </c:pt>
                      <c:pt idx="268">
                        <c:v>30.9464015250431</c:v>
                      </c:pt>
                      <c:pt idx="269">
                        <c:v>32.005020786108751</c:v>
                      </c:pt>
                      <c:pt idx="270">
                        <c:v>30.587494880761128</c:v>
                      </c:pt>
                      <c:pt idx="271">
                        <c:v>32.087725354616929</c:v>
                      </c:pt>
                      <c:pt idx="272">
                        <c:v>29.795268602370026</c:v>
                      </c:pt>
                      <c:pt idx="273">
                        <c:v>29.258037561403377</c:v>
                      </c:pt>
                      <c:pt idx="274">
                        <c:v>24.96060221159593</c:v>
                      </c:pt>
                      <c:pt idx="275">
                        <c:v>22.782098782563647</c:v>
                      </c:pt>
                      <c:pt idx="276">
                        <c:v>24.482210650552357</c:v>
                      </c:pt>
                      <c:pt idx="277">
                        <c:v>28.759864488270331</c:v>
                      </c:pt>
                      <c:pt idx="278">
                        <c:v>26.306758729345958</c:v>
                      </c:pt>
                      <c:pt idx="279">
                        <c:v>27.224029671080462</c:v>
                      </c:pt>
                      <c:pt idx="280">
                        <c:v>43.888031338935377</c:v>
                      </c:pt>
                      <c:pt idx="281">
                        <c:v>37.431729058367921</c:v>
                      </c:pt>
                      <c:pt idx="282">
                        <c:v>28.456297312682139</c:v>
                      </c:pt>
                      <c:pt idx="283">
                        <c:v>30.19138143737014</c:v>
                      </c:pt>
                      <c:pt idx="284">
                        <c:v>31.092451151178473</c:v>
                      </c:pt>
                      <c:pt idx="285">
                        <c:v>32.770020931836086</c:v>
                      </c:pt>
                      <c:pt idx="286">
                        <c:v>36.587924117562018</c:v>
                      </c:pt>
                      <c:pt idx="287">
                        <c:v>36.095308945175518</c:v>
                      </c:pt>
                      <c:pt idx="288">
                        <c:v>34.851173644000411</c:v>
                      </c:pt>
                      <c:pt idx="289">
                        <c:v>30.940765797456326</c:v>
                      </c:pt>
                      <c:pt idx="290">
                        <c:v>32.580060765356144</c:v>
                      </c:pt>
                      <c:pt idx="291">
                        <c:v>42.868849076662599</c:v>
                      </c:pt>
                      <c:pt idx="292">
                        <c:v>55.895532407225843</c:v>
                      </c:pt>
                      <c:pt idx="293">
                        <c:v>45.190849278936184</c:v>
                      </c:pt>
                      <c:pt idx="294">
                        <c:v>50.168813322667447</c:v>
                      </c:pt>
                      <c:pt idx="295">
                        <c:v>43.177676015169453</c:v>
                      </c:pt>
                      <c:pt idx="296">
                        <c:v>37.3961464068786</c:v>
                      </c:pt>
                      <c:pt idx="297">
                        <c:v>36.668904782343127</c:v>
                      </c:pt>
                      <c:pt idx="298">
                        <c:v>34.741503142341379</c:v>
                      </c:pt>
                      <c:pt idx="299">
                        <c:v>35.446682405456748</c:v>
                      </c:pt>
                      <c:pt idx="300">
                        <c:v>35.537349081987969</c:v>
                      </c:pt>
                      <c:pt idx="301">
                        <c:v>34.085411005692592</c:v>
                      </c:pt>
                      <c:pt idx="302">
                        <c:v>34.077380176289218</c:v>
                      </c:pt>
                      <c:pt idx="303">
                        <c:v>32.90360582194284</c:v>
                      </c:pt>
                      <c:pt idx="304">
                        <c:v>32.055249416421383</c:v>
                      </c:pt>
                      <c:pt idx="305">
                        <c:v>34.686279051568981</c:v>
                      </c:pt>
                      <c:pt idx="306">
                        <c:v>32.707349014065557</c:v>
                      </c:pt>
                      <c:pt idx="307">
                        <c:v>36.156903163509298</c:v>
                      </c:pt>
                      <c:pt idx="308">
                        <c:v>33.500209540586894</c:v>
                      </c:pt>
                      <c:pt idx="309">
                        <c:v>34.907332733518736</c:v>
                      </c:pt>
                      <c:pt idx="310">
                        <c:v>33.302683873858165</c:v>
                      </c:pt>
                      <c:pt idx="311">
                        <c:v>31.497567104936749</c:v>
                      </c:pt>
                      <c:pt idx="312">
                        <c:v>31.604235668107297</c:v>
                      </c:pt>
                      <c:pt idx="313">
                        <c:v>34.058272817428573</c:v>
                      </c:pt>
                      <c:pt idx="314">
                        <c:v>55.347986324193009</c:v>
                      </c:pt>
                      <c:pt idx="315">
                        <c:v>47.139265618030755</c:v>
                      </c:pt>
                      <c:pt idx="316">
                        <c:v>40.550078700268287</c:v>
                      </c:pt>
                      <c:pt idx="317">
                        <c:v>35.92228761514842</c:v>
                      </c:pt>
                      <c:pt idx="318">
                        <c:v>40.320038467419764</c:v>
                      </c:pt>
                      <c:pt idx="319">
                        <c:v>38.79809003604047</c:v>
                      </c:pt>
                      <c:pt idx="320">
                        <c:v>38.848311592067034</c:v>
                      </c:pt>
                      <c:pt idx="321">
                        <c:v>42.163418233753873</c:v>
                      </c:pt>
                      <c:pt idx="322">
                        <c:v>41.671586145287094</c:v>
                      </c:pt>
                      <c:pt idx="323">
                        <c:v>37.599177535969929</c:v>
                      </c:pt>
                      <c:pt idx="324">
                        <c:v>38.131742984852238</c:v>
                      </c:pt>
                      <c:pt idx="325">
                        <c:v>40.520973119046758</c:v>
                      </c:pt>
                      <c:pt idx="326">
                        <c:v>37.985073320771868</c:v>
                      </c:pt>
                      <c:pt idx="327">
                        <c:v>39.016388829774655</c:v>
                      </c:pt>
                      <c:pt idx="328">
                        <c:v>35.924198289684654</c:v>
                      </c:pt>
                      <c:pt idx="329">
                        <c:v>34.903423521655334</c:v>
                      </c:pt>
                      <c:pt idx="330">
                        <c:v>35.009650685129301</c:v>
                      </c:pt>
                      <c:pt idx="331">
                        <c:v>34.993381587034598</c:v>
                      </c:pt>
                      <c:pt idx="332">
                        <c:v>36.538867402441319</c:v>
                      </c:pt>
                      <c:pt idx="333">
                        <c:v>36.887663260355872</c:v>
                      </c:pt>
                      <c:pt idx="334">
                        <c:v>37.308153691443898</c:v>
                      </c:pt>
                      <c:pt idx="335">
                        <c:v>37.686370475785886</c:v>
                      </c:pt>
                      <c:pt idx="336">
                        <c:v>36.08291461239903</c:v>
                      </c:pt>
                      <c:pt idx="337">
                        <c:v>35.090882768333785</c:v>
                      </c:pt>
                      <c:pt idx="338">
                        <c:v>37.118313559996807</c:v>
                      </c:pt>
                      <c:pt idx="339">
                        <c:v>36.763319850653396</c:v>
                      </c:pt>
                      <c:pt idx="340">
                        <c:v>39.299143794926628</c:v>
                      </c:pt>
                      <c:pt idx="341">
                        <c:v>38.210499616181217</c:v>
                      </c:pt>
                      <c:pt idx="342">
                        <c:v>37.423144035164199</c:v>
                      </c:pt>
                      <c:pt idx="343">
                        <c:v>37.910865801462201</c:v>
                      </c:pt>
                      <c:pt idx="344">
                        <c:v>42.06935972252807</c:v>
                      </c:pt>
                      <c:pt idx="345">
                        <c:v>44.949864714536922</c:v>
                      </c:pt>
                      <c:pt idx="346">
                        <c:v>47.542200894576247</c:v>
                      </c:pt>
                      <c:pt idx="347">
                        <c:v>50.303334073040837</c:v>
                      </c:pt>
                      <c:pt idx="348">
                        <c:v>51.907093332159164</c:v>
                      </c:pt>
                      <c:pt idx="349">
                        <c:v>54.117800728639509</c:v>
                      </c:pt>
                      <c:pt idx="350">
                        <c:v>66.144989921603624</c:v>
                      </c:pt>
                      <c:pt idx="351">
                        <c:v>59.268493771359282</c:v>
                      </c:pt>
                      <c:pt idx="352">
                        <c:v>44.807755562323543</c:v>
                      </c:pt>
                      <c:pt idx="353">
                        <c:v>43.384741731045779</c:v>
                      </c:pt>
                      <c:pt idx="354">
                        <c:v>42.26394755315664</c:v>
                      </c:pt>
                      <c:pt idx="355">
                        <c:v>45.948782671186862</c:v>
                      </c:pt>
                      <c:pt idx="356">
                        <c:v>45.601930898178971</c:v>
                      </c:pt>
                      <c:pt idx="357">
                        <c:v>41.859965963654034</c:v>
                      </c:pt>
                      <c:pt idx="358">
                        <c:v>44.539388371421097</c:v>
                      </c:pt>
                      <c:pt idx="359">
                        <c:v>45.795076874803875</c:v>
                      </c:pt>
                      <c:pt idx="360">
                        <c:v>48.700129607299139</c:v>
                      </c:pt>
                      <c:pt idx="361">
                        <c:v>43.982365160689341</c:v>
                      </c:pt>
                      <c:pt idx="362">
                        <c:v>43.190449149981369</c:v>
                      </c:pt>
                      <c:pt idx="363">
                        <c:v>56.524776377545891</c:v>
                      </c:pt>
                      <c:pt idx="364">
                        <c:v>57.527450556242279</c:v>
                      </c:pt>
                      <c:pt idx="365">
                        <c:v>51.138072699400084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CB4-41A5-99C9-BEBBF414828E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Lodo'!$H$3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(mg Al+3/L)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Lodo'!$H$4:$H$369</c15:sqref>
                        </c15:formulaRef>
                      </c:ext>
                    </c:extLst>
                    <c:numCache>
                      <c:formatCode>0.00</c:formatCode>
                      <c:ptCount val="366"/>
                      <c:pt idx="0">
                        <c:v>2.0069983821728234</c:v>
                      </c:pt>
                      <c:pt idx="1">
                        <c:v>1.9972243153244822</c:v>
                      </c:pt>
                      <c:pt idx="2">
                        <c:v>1.9009984984984982</c:v>
                      </c:pt>
                      <c:pt idx="3">
                        <c:v>1.9567665644163093</c:v>
                      </c:pt>
                      <c:pt idx="4">
                        <c:v>1.9046935451285414</c:v>
                      </c:pt>
                      <c:pt idx="5">
                        <c:v>1.8075045739302225</c:v>
                      </c:pt>
                      <c:pt idx="6">
                        <c:v>1.7712002949383938</c:v>
                      </c:pt>
                      <c:pt idx="7">
                        <c:v>1.8401787166397072</c:v>
                      </c:pt>
                      <c:pt idx="8">
                        <c:v>1.9497553451458665</c:v>
                      </c:pt>
                      <c:pt idx="9">
                        <c:v>2.2425973056032014</c:v>
                      </c:pt>
                      <c:pt idx="10">
                        <c:v>2.2656435492243183</c:v>
                      </c:pt>
                      <c:pt idx="11">
                        <c:v>2.4589432241919078</c:v>
                      </c:pt>
                      <c:pt idx="12">
                        <c:v>2.1086625838275324</c:v>
                      </c:pt>
                      <c:pt idx="13">
                        <c:v>1.9093003236042601</c:v>
                      </c:pt>
                      <c:pt idx="14">
                        <c:v>1.9693257612698338</c:v>
                      </c:pt>
                      <c:pt idx="15">
                        <c:v>1.8571997836122733</c:v>
                      </c:pt>
                      <c:pt idx="16">
                        <c:v>1.77137442518812</c:v>
                      </c:pt>
                      <c:pt idx="17">
                        <c:v>1.7362950430716049</c:v>
                      </c:pt>
                      <c:pt idx="18">
                        <c:v>1.7842673591064535</c:v>
                      </c:pt>
                      <c:pt idx="19">
                        <c:v>1.8234933019530102</c:v>
                      </c:pt>
                      <c:pt idx="20">
                        <c:v>1.7690421366350852</c:v>
                      </c:pt>
                      <c:pt idx="21">
                        <c:v>1.7856784093642581</c:v>
                      </c:pt>
                      <c:pt idx="22">
                        <c:v>1.7550584619907441</c:v>
                      </c:pt>
                      <c:pt idx="23">
                        <c:v>1.5591447931093239</c:v>
                      </c:pt>
                      <c:pt idx="24">
                        <c:v>1.5247239894571811</c:v>
                      </c:pt>
                      <c:pt idx="25">
                        <c:v>1.5630457700976705</c:v>
                      </c:pt>
                      <c:pt idx="26">
                        <c:v>1.9441607510877037</c:v>
                      </c:pt>
                      <c:pt idx="27">
                        <c:v>2.0368285160100479</c:v>
                      </c:pt>
                      <c:pt idx="28">
                        <c:v>1.8384461931414919</c:v>
                      </c:pt>
                      <c:pt idx="29">
                        <c:v>1.712800638019037</c:v>
                      </c:pt>
                      <c:pt idx="30">
                        <c:v>1.7621931445630061</c:v>
                      </c:pt>
                      <c:pt idx="31">
                        <c:v>1.8197519727693161</c:v>
                      </c:pt>
                      <c:pt idx="32">
                        <c:v>2.0992156569045215</c:v>
                      </c:pt>
                      <c:pt idx="33">
                        <c:v>2.2584710786187863</c:v>
                      </c:pt>
                      <c:pt idx="34">
                        <c:v>2.1495536939438029</c:v>
                      </c:pt>
                      <c:pt idx="35">
                        <c:v>2.0090421023793024</c:v>
                      </c:pt>
                      <c:pt idx="36">
                        <c:v>2.930264423431046</c:v>
                      </c:pt>
                      <c:pt idx="37">
                        <c:v>2.358933120050076</c:v>
                      </c:pt>
                      <c:pt idx="38">
                        <c:v>2.0900775133803644</c:v>
                      </c:pt>
                      <c:pt idx="39">
                        <c:v>1.9581907323478338</c:v>
                      </c:pt>
                      <c:pt idx="40">
                        <c:v>2.3312319986297756</c:v>
                      </c:pt>
                      <c:pt idx="41">
                        <c:v>2.6372141176751698</c:v>
                      </c:pt>
                      <c:pt idx="42">
                        <c:v>2.3788534681282698</c:v>
                      </c:pt>
                      <c:pt idx="43">
                        <c:v>1.8861091711930955</c:v>
                      </c:pt>
                      <c:pt idx="44">
                        <c:v>1.775304965059358</c:v>
                      </c:pt>
                      <c:pt idx="45">
                        <c:v>1.7872101358679058</c:v>
                      </c:pt>
                      <c:pt idx="46">
                        <c:v>1.8658817912076666</c:v>
                      </c:pt>
                      <c:pt idx="47">
                        <c:v>2.007412049835271</c:v>
                      </c:pt>
                      <c:pt idx="48">
                        <c:v>1.8928963818039228</c:v>
                      </c:pt>
                      <c:pt idx="49">
                        <c:v>1.7769107356922929</c:v>
                      </c:pt>
                      <c:pt idx="50">
                        <c:v>1.8637343580901045</c:v>
                      </c:pt>
                      <c:pt idx="51">
                        <c:v>1.9093241399192773</c:v>
                      </c:pt>
                      <c:pt idx="52">
                        <c:v>1.8039096276961541</c:v>
                      </c:pt>
                      <c:pt idx="53">
                        <c:v>2.2783056267866502</c:v>
                      </c:pt>
                      <c:pt idx="54">
                        <c:v>1.7256895981596254</c:v>
                      </c:pt>
                      <c:pt idx="55">
                        <c:v>1.585163746537434</c:v>
                      </c:pt>
                      <c:pt idx="56">
                        <c:v>1.5953778988647569</c:v>
                      </c:pt>
                      <c:pt idx="57">
                        <c:v>1.5380777361723299</c:v>
                      </c:pt>
                      <c:pt idx="58">
                        <c:v>1.6761408464672414</c:v>
                      </c:pt>
                      <c:pt idx="59">
                        <c:v>1.6332041437866955</c:v>
                      </c:pt>
                      <c:pt idx="60">
                        <c:v>1.6929796567571451</c:v>
                      </c:pt>
                      <c:pt idx="61">
                        <c:v>1.5046568688134134</c:v>
                      </c:pt>
                      <c:pt idx="62">
                        <c:v>1.5467348164555859</c:v>
                      </c:pt>
                      <c:pt idx="63">
                        <c:v>1.6239950377617018</c:v>
                      </c:pt>
                      <c:pt idx="64">
                        <c:v>1.5485390555367387</c:v>
                      </c:pt>
                      <c:pt idx="65">
                        <c:v>1.4808114780582835</c:v>
                      </c:pt>
                      <c:pt idx="66">
                        <c:v>1.4467637373811679</c:v>
                      </c:pt>
                      <c:pt idx="67">
                        <c:v>1.4074482468737959</c:v>
                      </c:pt>
                      <c:pt idx="68">
                        <c:v>1.627797703824315</c:v>
                      </c:pt>
                      <c:pt idx="69">
                        <c:v>2.0206500623135319</c:v>
                      </c:pt>
                      <c:pt idx="70">
                        <c:v>1.5485665707190934</c:v>
                      </c:pt>
                      <c:pt idx="71">
                        <c:v>1.5228427553139114</c:v>
                      </c:pt>
                      <c:pt idx="72">
                        <c:v>1.4806356339958326</c:v>
                      </c:pt>
                      <c:pt idx="73">
                        <c:v>1.5398810313931113</c:v>
                      </c:pt>
                      <c:pt idx="74">
                        <c:v>1.5342649363903007</c:v>
                      </c:pt>
                      <c:pt idx="75">
                        <c:v>1.3383699791417072</c:v>
                      </c:pt>
                      <c:pt idx="76">
                        <c:v>1.3369601903572577</c:v>
                      </c:pt>
                      <c:pt idx="77">
                        <c:v>1.2854800779412756</c:v>
                      </c:pt>
                      <c:pt idx="78">
                        <c:v>1.3655301508332063</c:v>
                      </c:pt>
                      <c:pt idx="79">
                        <c:v>1.3367409656612925</c:v>
                      </c:pt>
                      <c:pt idx="80">
                        <c:v>1.3712320069787505</c:v>
                      </c:pt>
                      <c:pt idx="81">
                        <c:v>1.3140749365484028</c:v>
                      </c:pt>
                      <c:pt idx="82">
                        <c:v>1.393060127958258</c:v>
                      </c:pt>
                      <c:pt idx="83">
                        <c:v>1.3055204154879023</c:v>
                      </c:pt>
                      <c:pt idx="84">
                        <c:v>1.3230887669404325</c:v>
                      </c:pt>
                      <c:pt idx="85">
                        <c:v>1.3211552052568742</c:v>
                      </c:pt>
                      <c:pt idx="86">
                        <c:v>1.3843263325777022</c:v>
                      </c:pt>
                      <c:pt idx="87">
                        <c:v>1.4266577420375086</c:v>
                      </c:pt>
                      <c:pt idx="88">
                        <c:v>1.441247800424903</c:v>
                      </c:pt>
                      <c:pt idx="89">
                        <c:v>1.5107135234301028</c:v>
                      </c:pt>
                      <c:pt idx="90">
                        <c:v>1.3346102967966142</c:v>
                      </c:pt>
                      <c:pt idx="91">
                        <c:v>1.2065955615109389</c:v>
                      </c:pt>
                      <c:pt idx="92">
                        <c:v>1.5383336547944235</c:v>
                      </c:pt>
                      <c:pt idx="93">
                        <c:v>1.4123262111322146</c:v>
                      </c:pt>
                      <c:pt idx="94">
                        <c:v>1.3802058397278134</c:v>
                      </c:pt>
                      <c:pt idx="95">
                        <c:v>1.3784488848138634</c:v>
                      </c:pt>
                      <c:pt idx="96">
                        <c:v>1.3693236304532523</c:v>
                      </c:pt>
                      <c:pt idx="97">
                        <c:v>1.3964447032150624</c:v>
                      </c:pt>
                      <c:pt idx="98">
                        <c:v>1.3354675824656579</c:v>
                      </c:pt>
                      <c:pt idx="99">
                        <c:v>1.5047263597973128</c:v>
                      </c:pt>
                      <c:pt idx="100">
                        <c:v>2.0974432434311132</c:v>
                      </c:pt>
                      <c:pt idx="101">
                        <c:v>1.5767006930842242</c:v>
                      </c:pt>
                      <c:pt idx="102">
                        <c:v>1.6448595988538681</c:v>
                      </c:pt>
                      <c:pt idx="103">
                        <c:v>1.5204852627349204</c:v>
                      </c:pt>
                      <c:pt idx="104">
                        <c:v>1.5649188602135453</c:v>
                      </c:pt>
                      <c:pt idx="105">
                        <c:v>1.405874777728384</c:v>
                      </c:pt>
                      <c:pt idx="106">
                        <c:v>1.3364264854867043</c:v>
                      </c:pt>
                      <c:pt idx="107">
                        <c:v>1.4443951693783088</c:v>
                      </c:pt>
                      <c:pt idx="108">
                        <c:v>1.5669038692070296</c:v>
                      </c:pt>
                      <c:pt idx="109">
                        <c:v>1.4230329069645511</c:v>
                      </c:pt>
                      <c:pt idx="110">
                        <c:v>1.3563548838927844</c:v>
                      </c:pt>
                      <c:pt idx="111">
                        <c:v>1.3704309024498518</c:v>
                      </c:pt>
                      <c:pt idx="112">
                        <c:v>1.395938799978802</c:v>
                      </c:pt>
                      <c:pt idx="113">
                        <c:v>1.3271538583132387</c:v>
                      </c:pt>
                      <c:pt idx="114">
                        <c:v>1.3170932601162728</c:v>
                      </c:pt>
                      <c:pt idx="115">
                        <c:v>1.4606935409644397</c:v>
                      </c:pt>
                      <c:pt idx="116">
                        <c:v>1.9012228932683484</c:v>
                      </c:pt>
                      <c:pt idx="117">
                        <c:v>1.8835084281292365</c:v>
                      </c:pt>
                      <c:pt idx="118">
                        <c:v>1.5175732119125078</c:v>
                      </c:pt>
                      <c:pt idx="119">
                        <c:v>1.4266510488166222</c:v>
                      </c:pt>
                      <c:pt idx="120">
                        <c:v>1.3333901477788344</c:v>
                      </c:pt>
                      <c:pt idx="121">
                        <c:v>1.3223852772637503</c:v>
                      </c:pt>
                      <c:pt idx="122">
                        <c:v>1.4466901441375335</c:v>
                      </c:pt>
                      <c:pt idx="123">
                        <c:v>1.4163738156819177</c:v>
                      </c:pt>
                      <c:pt idx="124">
                        <c:v>1.2821929174475644</c:v>
                      </c:pt>
                      <c:pt idx="125">
                        <c:v>1.2716688346366265</c:v>
                      </c:pt>
                      <c:pt idx="126">
                        <c:v>1.2614711593261672</c:v>
                      </c:pt>
                      <c:pt idx="127">
                        <c:v>1.3372320497676142</c:v>
                      </c:pt>
                      <c:pt idx="128">
                        <c:v>1.3812386308604845</c:v>
                      </c:pt>
                      <c:pt idx="129">
                        <c:v>1.3127920119071337</c:v>
                      </c:pt>
                      <c:pt idx="130">
                        <c:v>1.2868279658382256</c:v>
                      </c:pt>
                      <c:pt idx="131">
                        <c:v>1.4907948376912428</c:v>
                      </c:pt>
                      <c:pt idx="132">
                        <c:v>1.4400231598755158</c:v>
                      </c:pt>
                      <c:pt idx="133">
                        <c:v>1.6401257942560008</c:v>
                      </c:pt>
                      <c:pt idx="134">
                        <c:v>1.4106882755356194</c:v>
                      </c:pt>
                      <c:pt idx="135">
                        <c:v>1.3619509508175314</c:v>
                      </c:pt>
                      <c:pt idx="136">
                        <c:v>1.9258019099636776</c:v>
                      </c:pt>
                      <c:pt idx="137">
                        <c:v>1.714298418352918</c:v>
                      </c:pt>
                      <c:pt idx="138">
                        <c:v>1.4606376689896525</c:v>
                      </c:pt>
                      <c:pt idx="139">
                        <c:v>1.462977129554565</c:v>
                      </c:pt>
                      <c:pt idx="140">
                        <c:v>1.5311308702415325</c:v>
                      </c:pt>
                      <c:pt idx="141">
                        <c:v>2.5588871491331724</c:v>
                      </c:pt>
                      <c:pt idx="142">
                        <c:v>2.2493437643364849</c:v>
                      </c:pt>
                      <c:pt idx="143">
                        <c:v>2.3709265714857968</c:v>
                      </c:pt>
                      <c:pt idx="144">
                        <c:v>2.3105963956363857</c:v>
                      </c:pt>
                      <c:pt idx="145">
                        <c:v>1.9859869244006083</c:v>
                      </c:pt>
                      <c:pt idx="146">
                        <c:v>1.8609342970562956</c:v>
                      </c:pt>
                      <c:pt idx="147">
                        <c:v>1.6755519318991645</c:v>
                      </c:pt>
                      <c:pt idx="148">
                        <c:v>1.5483303640215711</c:v>
                      </c:pt>
                      <c:pt idx="149">
                        <c:v>1.5440778683104968</c:v>
                      </c:pt>
                      <c:pt idx="150">
                        <c:v>1.5226571858553737</c:v>
                      </c:pt>
                      <c:pt idx="151">
                        <c:v>1.5569307575334159</c:v>
                      </c:pt>
                      <c:pt idx="152">
                        <c:v>1.4621698696695931</c:v>
                      </c:pt>
                      <c:pt idx="153">
                        <c:v>2.7265884445763602</c:v>
                      </c:pt>
                      <c:pt idx="154">
                        <c:v>2.2509011388052245</c:v>
                      </c:pt>
                      <c:pt idx="155">
                        <c:v>1.6970774727324793</c:v>
                      </c:pt>
                      <c:pt idx="156">
                        <c:v>1.6698234131559972</c:v>
                      </c:pt>
                      <c:pt idx="157">
                        <c:v>1.6371120832127826</c:v>
                      </c:pt>
                      <c:pt idx="158">
                        <c:v>1.5703225311301257</c:v>
                      </c:pt>
                      <c:pt idx="159">
                        <c:v>1.6328352551468448</c:v>
                      </c:pt>
                      <c:pt idx="160">
                        <c:v>1.6383617944619362</c:v>
                      </c:pt>
                      <c:pt idx="161">
                        <c:v>1.4544336859235152</c:v>
                      </c:pt>
                      <c:pt idx="162">
                        <c:v>1.3824877911012554</c:v>
                      </c:pt>
                      <c:pt idx="163">
                        <c:v>1.308115138266811</c:v>
                      </c:pt>
                      <c:pt idx="164">
                        <c:v>1.2160734324608216</c:v>
                      </c:pt>
                      <c:pt idx="165">
                        <c:v>1.2815798764342452</c:v>
                      </c:pt>
                      <c:pt idx="166">
                        <c:v>1.4675921059755994</c:v>
                      </c:pt>
                      <c:pt idx="167">
                        <c:v>1.4677483276528605</c:v>
                      </c:pt>
                      <c:pt idx="168">
                        <c:v>1.4131530844803746</c:v>
                      </c:pt>
                      <c:pt idx="169">
                        <c:v>1.3305952799996219</c:v>
                      </c:pt>
                      <c:pt idx="170">
                        <c:v>1.3942584341751172</c:v>
                      </c:pt>
                      <c:pt idx="171">
                        <c:v>1.5851784386862964</c:v>
                      </c:pt>
                      <c:pt idx="172">
                        <c:v>1.8358209286054414</c:v>
                      </c:pt>
                      <c:pt idx="173">
                        <c:v>2.3961826531946326</c:v>
                      </c:pt>
                      <c:pt idx="174">
                        <c:v>2.3066376258131331</c:v>
                      </c:pt>
                      <c:pt idx="175">
                        <c:v>2.0249498506228365</c:v>
                      </c:pt>
                      <c:pt idx="176">
                        <c:v>1.6029669975230723</c:v>
                      </c:pt>
                      <c:pt idx="177">
                        <c:v>1.5056354292660734</c:v>
                      </c:pt>
                      <c:pt idx="178">
                        <c:v>1.5132611007484877</c:v>
                      </c:pt>
                      <c:pt idx="179">
                        <c:v>1.5586832277904237</c:v>
                      </c:pt>
                      <c:pt idx="180">
                        <c:v>1.443946665077241</c:v>
                      </c:pt>
                      <c:pt idx="181">
                        <c:v>1.3294628601942913</c:v>
                      </c:pt>
                      <c:pt idx="182">
                        <c:v>1.3088405745282929</c:v>
                      </c:pt>
                      <c:pt idx="183">
                        <c:v>1.2922199570443762</c:v>
                      </c:pt>
                      <c:pt idx="184">
                        <c:v>1.3096141346929835</c:v>
                      </c:pt>
                      <c:pt idx="185">
                        <c:v>1.296769493568307</c:v>
                      </c:pt>
                      <c:pt idx="186">
                        <c:v>1.2543449371009552</c:v>
                      </c:pt>
                      <c:pt idx="187">
                        <c:v>1.2400907736515545</c:v>
                      </c:pt>
                      <c:pt idx="188">
                        <c:v>1.359037613675834</c:v>
                      </c:pt>
                      <c:pt idx="189">
                        <c:v>1.3418332186990543</c:v>
                      </c:pt>
                      <c:pt idx="190">
                        <c:v>1.2872082919726699</c:v>
                      </c:pt>
                      <c:pt idx="191">
                        <c:v>1.2252640675812365</c:v>
                      </c:pt>
                      <c:pt idx="192">
                        <c:v>1.2975302283704921</c:v>
                      </c:pt>
                      <c:pt idx="193">
                        <c:v>1.2745768967115469</c:v>
                      </c:pt>
                      <c:pt idx="194">
                        <c:v>2.9647040701593195</c:v>
                      </c:pt>
                      <c:pt idx="195">
                        <c:v>2.8603129700219503</c:v>
                      </c:pt>
                      <c:pt idx="196">
                        <c:v>2.2460991903083207</c:v>
                      </c:pt>
                      <c:pt idx="197">
                        <c:v>2.4594465268551904</c:v>
                      </c:pt>
                      <c:pt idx="198">
                        <c:v>2.4095024936809781</c:v>
                      </c:pt>
                      <c:pt idx="199">
                        <c:v>2.3928175503197511</c:v>
                      </c:pt>
                      <c:pt idx="200">
                        <c:v>2.2492760610983975</c:v>
                      </c:pt>
                      <c:pt idx="201">
                        <c:v>1.9213490041460271</c:v>
                      </c:pt>
                      <c:pt idx="202">
                        <c:v>1.7332035385829063</c:v>
                      </c:pt>
                      <c:pt idx="203">
                        <c:v>1.4619268782942627</c:v>
                      </c:pt>
                      <c:pt idx="204">
                        <c:v>1.5626484494367985</c:v>
                      </c:pt>
                      <c:pt idx="205">
                        <c:v>1.5135993699828592</c:v>
                      </c:pt>
                      <c:pt idx="206">
                        <c:v>1.4507788261660792</c:v>
                      </c:pt>
                      <c:pt idx="207">
                        <c:v>1.6171875899760064</c:v>
                      </c:pt>
                      <c:pt idx="208">
                        <c:v>1.7901706134739042</c:v>
                      </c:pt>
                      <c:pt idx="209">
                        <c:v>2.2218572402965107</c:v>
                      </c:pt>
                      <c:pt idx="210">
                        <c:v>1.7621749329589107</c:v>
                      </c:pt>
                      <c:pt idx="211">
                        <c:v>1.5946622193198297</c:v>
                      </c:pt>
                      <c:pt idx="212">
                        <c:v>1.5803173719976793</c:v>
                      </c:pt>
                      <c:pt idx="213">
                        <c:v>1.5398687948564593</c:v>
                      </c:pt>
                      <c:pt idx="214">
                        <c:v>2.2881004560124842</c:v>
                      </c:pt>
                      <c:pt idx="215">
                        <c:v>1.6535534574028687</c:v>
                      </c:pt>
                      <c:pt idx="216">
                        <c:v>2.1681214027248217</c:v>
                      </c:pt>
                      <c:pt idx="217">
                        <c:v>1.9278653433735085</c:v>
                      </c:pt>
                      <c:pt idx="218">
                        <c:v>1.5360162503755836</c:v>
                      </c:pt>
                      <c:pt idx="219">
                        <c:v>1.3716324109399869</c:v>
                      </c:pt>
                      <c:pt idx="220">
                        <c:v>1.4776370672819179</c:v>
                      </c:pt>
                      <c:pt idx="221">
                        <c:v>1.8492481858994065</c:v>
                      </c:pt>
                      <c:pt idx="222">
                        <c:v>2.7937869185821445</c:v>
                      </c:pt>
                      <c:pt idx="223">
                        <c:v>2.3461152062774935</c:v>
                      </c:pt>
                      <c:pt idx="224">
                        <c:v>1.8687016389787046</c:v>
                      </c:pt>
                      <c:pt idx="225">
                        <c:v>1.7157652600042061</c:v>
                      </c:pt>
                      <c:pt idx="226">
                        <c:v>1.4776261381372813</c:v>
                      </c:pt>
                      <c:pt idx="227">
                        <c:v>1.3165824634020149</c:v>
                      </c:pt>
                      <c:pt idx="228">
                        <c:v>2.2714088575971592</c:v>
                      </c:pt>
                      <c:pt idx="229">
                        <c:v>1.8403148027858189</c:v>
                      </c:pt>
                      <c:pt idx="230">
                        <c:v>2.8084705806191104</c:v>
                      </c:pt>
                      <c:pt idx="231">
                        <c:v>2.7656730324882588</c:v>
                      </c:pt>
                      <c:pt idx="232">
                        <c:v>2.9642484443235815</c:v>
                      </c:pt>
                      <c:pt idx="233">
                        <c:v>4.7701068586803519</c:v>
                      </c:pt>
                      <c:pt idx="234">
                        <c:v>2.6645296546634341</c:v>
                      </c:pt>
                      <c:pt idx="235">
                        <c:v>1.8863038562032612</c:v>
                      </c:pt>
                      <c:pt idx="236">
                        <c:v>1.9629779649143884</c:v>
                      </c:pt>
                      <c:pt idx="237">
                        <c:v>2.4182673935474535</c:v>
                      </c:pt>
                      <c:pt idx="238">
                        <c:v>2.6298939191234076</c:v>
                      </c:pt>
                      <c:pt idx="239">
                        <c:v>1.8969725891962683</c:v>
                      </c:pt>
                      <c:pt idx="240">
                        <c:v>1.375963329724162</c:v>
                      </c:pt>
                      <c:pt idx="241">
                        <c:v>1.5057210752054559</c:v>
                      </c:pt>
                      <c:pt idx="242">
                        <c:v>1.6332626097799832</c:v>
                      </c:pt>
                      <c:pt idx="243">
                        <c:v>1.6055368120851599</c:v>
                      </c:pt>
                      <c:pt idx="244">
                        <c:v>1.6339416494188821</c:v>
                      </c:pt>
                      <c:pt idx="245">
                        <c:v>1.5276648547090936</c:v>
                      </c:pt>
                      <c:pt idx="246">
                        <c:v>1.6501794022802572</c:v>
                      </c:pt>
                      <c:pt idx="247">
                        <c:v>3.5061294424519072</c:v>
                      </c:pt>
                      <c:pt idx="248">
                        <c:v>2.7704031804925031</c:v>
                      </c:pt>
                      <c:pt idx="249">
                        <c:v>2.2713967568040148</c:v>
                      </c:pt>
                      <c:pt idx="250">
                        <c:v>1.7832813526473046</c:v>
                      </c:pt>
                      <c:pt idx="251">
                        <c:v>1.6081709437079146</c:v>
                      </c:pt>
                      <c:pt idx="252">
                        <c:v>1.5541925518818551</c:v>
                      </c:pt>
                      <c:pt idx="253">
                        <c:v>1.6273619694854118</c:v>
                      </c:pt>
                      <c:pt idx="254">
                        <c:v>1.6208918953224654</c:v>
                      </c:pt>
                      <c:pt idx="255">
                        <c:v>1.6143441579207485</c:v>
                      </c:pt>
                      <c:pt idx="256">
                        <c:v>1.8181490273363008</c:v>
                      </c:pt>
                      <c:pt idx="257">
                        <c:v>1.6804768417568086</c:v>
                      </c:pt>
                      <c:pt idx="258">
                        <c:v>1.6901780048099899</c:v>
                      </c:pt>
                      <c:pt idx="259">
                        <c:v>1.6385936608941611</c:v>
                      </c:pt>
                      <c:pt idx="260">
                        <c:v>1.531383989145183</c:v>
                      </c:pt>
                      <c:pt idx="261">
                        <c:v>1.4869171352856252</c:v>
                      </c:pt>
                      <c:pt idx="262">
                        <c:v>1.5536407288277738</c:v>
                      </c:pt>
                      <c:pt idx="263">
                        <c:v>1.4897512626366658</c:v>
                      </c:pt>
                      <c:pt idx="264">
                        <c:v>1.4448180107066908</c:v>
                      </c:pt>
                      <c:pt idx="265">
                        <c:v>1.4690044176274106</c:v>
                      </c:pt>
                      <c:pt idx="266">
                        <c:v>1.4132145264947023</c:v>
                      </c:pt>
                      <c:pt idx="267">
                        <c:v>1.3135148573908504</c:v>
                      </c:pt>
                      <c:pt idx="268">
                        <c:v>1.4066546147746863</c:v>
                      </c:pt>
                      <c:pt idx="269">
                        <c:v>1.4547736720958524</c:v>
                      </c:pt>
                      <c:pt idx="270">
                        <c:v>1.3903406763982331</c:v>
                      </c:pt>
                      <c:pt idx="271">
                        <c:v>1.4585329706644059</c:v>
                      </c:pt>
                      <c:pt idx="272">
                        <c:v>1.3543303910168194</c:v>
                      </c:pt>
                      <c:pt idx="273">
                        <c:v>1.329910798245608</c:v>
                      </c:pt>
                      <c:pt idx="274">
                        <c:v>1.1345728277998148</c:v>
                      </c:pt>
                      <c:pt idx="275">
                        <c:v>1.035549944661984</c:v>
                      </c:pt>
                      <c:pt idx="276">
                        <c:v>1.1128277568432889</c:v>
                      </c:pt>
                      <c:pt idx="277">
                        <c:v>1.3072665676486512</c:v>
                      </c:pt>
                      <c:pt idx="278">
                        <c:v>1.1957617604248163</c:v>
                      </c:pt>
                      <c:pt idx="279">
                        <c:v>1.2374558941400211</c:v>
                      </c:pt>
                      <c:pt idx="280">
                        <c:v>1.9949105154061535</c:v>
                      </c:pt>
                      <c:pt idx="281">
                        <c:v>1.7014422299258147</c:v>
                      </c:pt>
                      <c:pt idx="282">
                        <c:v>1.29346805966737</c:v>
                      </c:pt>
                      <c:pt idx="283">
                        <c:v>1.372335519880461</c:v>
                      </c:pt>
                      <c:pt idx="284">
                        <c:v>1.4132932341444762</c:v>
                      </c:pt>
                      <c:pt idx="285">
                        <c:v>1.4895464059925492</c:v>
                      </c:pt>
                      <c:pt idx="286">
                        <c:v>1.6630874598891827</c:v>
                      </c:pt>
                      <c:pt idx="287">
                        <c:v>1.6406958611443416</c:v>
                      </c:pt>
                      <c:pt idx="288">
                        <c:v>1.5841442565454733</c:v>
                      </c:pt>
                      <c:pt idx="289">
                        <c:v>1.4063984453389238</c:v>
                      </c:pt>
                      <c:pt idx="290">
                        <c:v>1.4809118529707339</c:v>
                      </c:pt>
                      <c:pt idx="291">
                        <c:v>1.9485840489392092</c:v>
                      </c:pt>
                      <c:pt idx="292">
                        <c:v>2.5407060185102655</c:v>
                      </c:pt>
                      <c:pt idx="293">
                        <c:v>2.0541295126789176</c:v>
                      </c:pt>
                      <c:pt idx="294">
                        <c:v>2.2804006055757933</c:v>
                      </c:pt>
                      <c:pt idx="295">
                        <c:v>1.9626216370531571</c:v>
                      </c:pt>
                      <c:pt idx="296">
                        <c:v>1.6998248366763</c:v>
                      </c:pt>
                      <c:pt idx="297">
                        <c:v>1.6667683991974147</c:v>
                      </c:pt>
                      <c:pt idx="298">
                        <c:v>1.57915923374279</c:v>
                      </c:pt>
                      <c:pt idx="299">
                        <c:v>1.6112128366116703</c:v>
                      </c:pt>
                      <c:pt idx="300">
                        <c:v>1.6153340491812713</c:v>
                      </c:pt>
                      <c:pt idx="301">
                        <c:v>1.5493368638951177</c:v>
                      </c:pt>
                      <c:pt idx="302">
                        <c:v>1.5489718261949645</c:v>
                      </c:pt>
                      <c:pt idx="303">
                        <c:v>1.4956184464519473</c:v>
                      </c:pt>
                      <c:pt idx="304">
                        <c:v>1.4570567916555173</c:v>
                      </c:pt>
                      <c:pt idx="305">
                        <c:v>1.5766490477985902</c:v>
                      </c:pt>
                      <c:pt idx="306">
                        <c:v>1.4866976824575253</c:v>
                      </c:pt>
                      <c:pt idx="307">
                        <c:v>1.6434955983413317</c:v>
                      </c:pt>
                      <c:pt idx="308">
                        <c:v>1.5227367972994044</c:v>
                      </c:pt>
                      <c:pt idx="309">
                        <c:v>1.5866969424326698</c:v>
                      </c:pt>
                      <c:pt idx="310">
                        <c:v>1.5137583579026439</c:v>
                      </c:pt>
                      <c:pt idx="311">
                        <c:v>1.4317075956789431</c:v>
                      </c:pt>
                      <c:pt idx="312">
                        <c:v>1.4365561667321498</c:v>
                      </c:pt>
                      <c:pt idx="313">
                        <c:v>1.548103309883117</c:v>
                      </c:pt>
                      <c:pt idx="314">
                        <c:v>2.5158175601905914</c:v>
                      </c:pt>
                      <c:pt idx="315">
                        <c:v>2.1426938917286704</c:v>
                      </c:pt>
                      <c:pt idx="316">
                        <c:v>1.8431853954667403</c:v>
                      </c:pt>
                      <c:pt idx="317">
                        <c:v>1.6328312552340192</c:v>
                      </c:pt>
                      <c:pt idx="318">
                        <c:v>1.8327290212463527</c:v>
                      </c:pt>
                      <c:pt idx="319">
                        <c:v>1.7635495470927487</c:v>
                      </c:pt>
                      <c:pt idx="320">
                        <c:v>1.7658323450939559</c:v>
                      </c:pt>
                      <c:pt idx="321">
                        <c:v>1.9165190106251762</c:v>
                      </c:pt>
                      <c:pt idx="322">
                        <c:v>1.894163006603959</c:v>
                      </c:pt>
                      <c:pt idx="323">
                        <c:v>1.7090535243622695</c:v>
                      </c:pt>
                      <c:pt idx="324">
                        <c:v>1.7332610447660108</c:v>
                      </c:pt>
                      <c:pt idx="325">
                        <c:v>1.8418624145021252</c:v>
                      </c:pt>
                      <c:pt idx="326">
                        <c:v>1.7265942418532667</c:v>
                      </c:pt>
                      <c:pt idx="327">
                        <c:v>1.7734722195352115</c:v>
                      </c:pt>
                      <c:pt idx="328">
                        <c:v>1.6329181040765752</c:v>
                      </c:pt>
                      <c:pt idx="329">
                        <c:v>1.5865192509843333</c:v>
                      </c:pt>
                      <c:pt idx="330">
                        <c:v>1.5913477584149682</c:v>
                      </c:pt>
                      <c:pt idx="331">
                        <c:v>1.5906082539561179</c:v>
                      </c:pt>
                      <c:pt idx="332">
                        <c:v>1.6608576092018781</c:v>
                      </c:pt>
                      <c:pt idx="333">
                        <c:v>1.6767119663798125</c:v>
                      </c:pt>
                      <c:pt idx="334">
                        <c:v>1.6958251677929044</c:v>
                      </c:pt>
                      <c:pt idx="335">
                        <c:v>1.7130168398084493</c:v>
                      </c:pt>
                      <c:pt idx="336">
                        <c:v>1.640132482381774</c:v>
                      </c:pt>
                      <c:pt idx="337">
                        <c:v>1.5950401258333538</c:v>
                      </c:pt>
                      <c:pt idx="338">
                        <c:v>1.687196070908946</c:v>
                      </c:pt>
                      <c:pt idx="339">
                        <c:v>1.671059993211518</c:v>
                      </c:pt>
                      <c:pt idx="340">
                        <c:v>1.7863247179512105</c:v>
                      </c:pt>
                      <c:pt idx="341">
                        <c:v>1.7368408916446005</c:v>
                      </c:pt>
                      <c:pt idx="342">
                        <c:v>1.7010520015983726</c:v>
                      </c:pt>
                      <c:pt idx="343">
                        <c:v>1.7232211727937363</c:v>
                      </c:pt>
                      <c:pt idx="344">
                        <c:v>1.9122436237512757</c:v>
                      </c:pt>
                      <c:pt idx="345">
                        <c:v>2.0431756688425873</c:v>
                      </c:pt>
                      <c:pt idx="346">
                        <c:v>2.1610091315716473</c:v>
                      </c:pt>
                      <c:pt idx="347">
                        <c:v>2.2865151851382199</c:v>
                      </c:pt>
                      <c:pt idx="348">
                        <c:v>2.3594133332799618</c:v>
                      </c:pt>
                      <c:pt idx="349">
                        <c:v>2.4599000331199781</c:v>
                      </c:pt>
                      <c:pt idx="350">
                        <c:v>3.006590450981983</c:v>
                      </c:pt>
                      <c:pt idx="351">
                        <c:v>2.6940224441526945</c:v>
                      </c:pt>
                      <c:pt idx="352">
                        <c:v>2.0367161619237972</c:v>
                      </c:pt>
                      <c:pt idx="353">
                        <c:v>1.9720337150475353</c:v>
                      </c:pt>
                      <c:pt idx="354">
                        <c:v>1.9210885251434837</c:v>
                      </c:pt>
                      <c:pt idx="355">
                        <c:v>2.0885810305084935</c:v>
                      </c:pt>
                      <c:pt idx="356">
                        <c:v>2.0728150408263168</c:v>
                      </c:pt>
                      <c:pt idx="357">
                        <c:v>1.902725725620638</c:v>
                      </c:pt>
                      <c:pt idx="358">
                        <c:v>2.0245176532464138</c:v>
                      </c:pt>
                      <c:pt idx="359">
                        <c:v>2.0815944034001763</c:v>
                      </c:pt>
                      <c:pt idx="360">
                        <c:v>2.2136422548772337</c:v>
                      </c:pt>
                      <c:pt idx="361">
                        <c:v>1.9991984163949701</c:v>
                      </c:pt>
                      <c:pt idx="362">
                        <c:v>1.9632022340900623</c:v>
                      </c:pt>
                      <c:pt idx="363">
                        <c:v>2.5693080171611768</c:v>
                      </c:pt>
                      <c:pt idx="364">
                        <c:v>2.6148841161928309</c:v>
                      </c:pt>
                      <c:pt idx="365">
                        <c:v>2.3244578499727311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CB4-41A5-99C9-BEBBF414828E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Produção de lodo (kg/dia)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  <c:majorUnit val="200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26721855729746E-2"/>
          <c:y val="3.7390587676237104E-2"/>
          <c:w val="0.84055713028882661"/>
          <c:h val="0.74048462817842009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'[Produção de Lodo - ETA Iguaçú - 2016.xlsx]Produção de Lodo'!$AH$6:$AH$25</c:f>
              <c:strCache>
                <c:ptCount val="20"/>
                <c:pt idx="0">
                  <c:v>2229,5</c:v>
                </c:pt>
                <c:pt idx="1">
                  <c:v>3200,9</c:v>
                </c:pt>
                <c:pt idx="2">
                  <c:v>4172,4</c:v>
                </c:pt>
                <c:pt idx="3">
                  <c:v>5143,9</c:v>
                </c:pt>
                <c:pt idx="4">
                  <c:v>6115,4</c:v>
                </c:pt>
                <c:pt idx="5">
                  <c:v>7086,8</c:v>
                </c:pt>
                <c:pt idx="6">
                  <c:v>8058,3</c:v>
                </c:pt>
                <c:pt idx="7">
                  <c:v>9029,8</c:v>
                </c:pt>
                <c:pt idx="8">
                  <c:v>10001,2</c:v>
                </c:pt>
                <c:pt idx="9">
                  <c:v>10972,7</c:v>
                </c:pt>
                <c:pt idx="10">
                  <c:v>11944,2</c:v>
                </c:pt>
                <c:pt idx="11">
                  <c:v>12915,6</c:v>
                </c:pt>
                <c:pt idx="12">
                  <c:v>13887,1</c:v>
                </c:pt>
                <c:pt idx="13">
                  <c:v>14858,6</c:v>
                </c:pt>
                <c:pt idx="14">
                  <c:v>15830,0</c:v>
                </c:pt>
                <c:pt idx="15">
                  <c:v>16801,5</c:v>
                </c:pt>
                <c:pt idx="16">
                  <c:v>17773,0</c:v>
                </c:pt>
                <c:pt idx="17">
                  <c:v>18744,4</c:v>
                </c:pt>
                <c:pt idx="18">
                  <c:v>19715,9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- 2016.xlsx]Produção de Lodo'!$AI$6:$AI$25</c:f>
              <c:numCache>
                <c:formatCode>General</c:formatCode>
                <c:ptCount val="20"/>
                <c:pt idx="0">
                  <c:v>1</c:v>
                </c:pt>
                <c:pt idx="1">
                  <c:v>21</c:v>
                </c:pt>
                <c:pt idx="2">
                  <c:v>125</c:v>
                </c:pt>
                <c:pt idx="3">
                  <c:v>95</c:v>
                </c:pt>
                <c:pt idx="4">
                  <c:v>59</c:v>
                </c:pt>
                <c:pt idx="5">
                  <c:v>24</c:v>
                </c:pt>
                <c:pt idx="6">
                  <c:v>10</c:v>
                </c:pt>
                <c:pt idx="7">
                  <c:v>10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0-4599-92DE-156CF072D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'[Produção de Lodo - ETA Iguaçú - 2016.xlsx]Produção de Lodo'!$AH$6:$AH$25</c:f>
              <c:strCache>
                <c:ptCount val="20"/>
                <c:pt idx="0">
                  <c:v>2229,5</c:v>
                </c:pt>
                <c:pt idx="1">
                  <c:v>3200,9</c:v>
                </c:pt>
                <c:pt idx="2">
                  <c:v>4172,4</c:v>
                </c:pt>
                <c:pt idx="3">
                  <c:v>5143,9</c:v>
                </c:pt>
                <c:pt idx="4">
                  <c:v>6115,4</c:v>
                </c:pt>
                <c:pt idx="5">
                  <c:v>7086,8</c:v>
                </c:pt>
                <c:pt idx="6">
                  <c:v>8058,3</c:v>
                </c:pt>
                <c:pt idx="7">
                  <c:v>9029,8</c:v>
                </c:pt>
                <c:pt idx="8">
                  <c:v>10001,2</c:v>
                </c:pt>
                <c:pt idx="9">
                  <c:v>10972,7</c:v>
                </c:pt>
                <c:pt idx="10">
                  <c:v>11944,2</c:v>
                </c:pt>
                <c:pt idx="11">
                  <c:v>12915,6</c:v>
                </c:pt>
                <c:pt idx="12">
                  <c:v>13887,1</c:v>
                </c:pt>
                <c:pt idx="13">
                  <c:v>14858,6</c:v>
                </c:pt>
                <c:pt idx="14">
                  <c:v>15830,0</c:v>
                </c:pt>
                <c:pt idx="15">
                  <c:v>16801,5</c:v>
                </c:pt>
                <c:pt idx="16">
                  <c:v>17773,0</c:v>
                </c:pt>
                <c:pt idx="17">
                  <c:v>18744,4</c:v>
                </c:pt>
                <c:pt idx="18">
                  <c:v>19715,9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- 2016.xlsx]Produção de Lodo'!$AJ$6:$AJ$25</c:f>
              <c:numCache>
                <c:formatCode>0.00%</c:formatCode>
                <c:ptCount val="20"/>
                <c:pt idx="0">
                  <c:v>2.7322404371584699E-3</c:v>
                </c:pt>
                <c:pt idx="1">
                  <c:v>6.0109289617486336E-2</c:v>
                </c:pt>
                <c:pt idx="2">
                  <c:v>0.40163934426229508</c:v>
                </c:pt>
                <c:pt idx="3">
                  <c:v>0.66120218579234968</c:v>
                </c:pt>
                <c:pt idx="4">
                  <c:v>0.82240437158469948</c:v>
                </c:pt>
                <c:pt idx="5">
                  <c:v>0.88797814207650272</c:v>
                </c:pt>
                <c:pt idx="6">
                  <c:v>0.91530054644808745</c:v>
                </c:pt>
                <c:pt idx="7">
                  <c:v>0.94262295081967218</c:v>
                </c:pt>
                <c:pt idx="8">
                  <c:v>0.95628415300546443</c:v>
                </c:pt>
                <c:pt idx="9">
                  <c:v>0.96721311475409832</c:v>
                </c:pt>
                <c:pt idx="10">
                  <c:v>0.97814207650273222</c:v>
                </c:pt>
                <c:pt idx="11">
                  <c:v>0.98087431693989069</c:v>
                </c:pt>
                <c:pt idx="12">
                  <c:v>0.98360655737704916</c:v>
                </c:pt>
                <c:pt idx="13">
                  <c:v>0.98633879781420764</c:v>
                </c:pt>
                <c:pt idx="14">
                  <c:v>0.98907103825136611</c:v>
                </c:pt>
                <c:pt idx="15">
                  <c:v>0.99180327868852458</c:v>
                </c:pt>
                <c:pt idx="16">
                  <c:v>0.99453551912568305</c:v>
                </c:pt>
                <c:pt idx="17">
                  <c:v>0.99726775956284153</c:v>
                </c:pt>
                <c:pt idx="18">
                  <c:v>0.99726775956284153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90-4599-92DE-156CF072D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530936224157581"/>
          <c:y val="0.16534650052437144"/>
          <c:w val="0.32469681440840648"/>
          <c:h val="0.14069447161983778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'[Produção de Lodo - ETA Iguaçú - 2017.xlsx]Produção de Lodo'!$J$3</c:f>
              <c:strCache>
                <c:ptCount val="1"/>
                <c:pt idx="0">
                  <c:v>Produção de Lodo (kg/dia)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'[Produção de Lodo - ETA Iguaçú - 2017.xlsx]Produção de Lodo'!$C$4:$C$368</c:f>
              <c:numCache>
                <c:formatCode>d\-mmm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cat>
          <c:val>
            <c:numRef>
              <c:f>'[Produção de Lodo - ETA Iguaçú - 2017.xlsx]Produção de Lodo'!$J$4:$J$368</c:f>
              <c:numCache>
                <c:formatCode>0.00</c:formatCode>
                <c:ptCount val="365"/>
                <c:pt idx="0">
                  <c:v>5099.5816514545459</c:v>
                </c:pt>
                <c:pt idx="1">
                  <c:v>5189.8667962909076</c:v>
                </c:pt>
                <c:pt idx="2">
                  <c:v>4881.4962395090906</c:v>
                </c:pt>
                <c:pt idx="3">
                  <c:v>5685.7899596363623</c:v>
                </c:pt>
                <c:pt idx="4">
                  <c:v>12046.771016636365</c:v>
                </c:pt>
                <c:pt idx="5">
                  <c:v>9177.6256290000001</c:v>
                </c:pt>
                <c:pt idx="6">
                  <c:v>7808.9945907999991</c:v>
                </c:pt>
                <c:pt idx="7">
                  <c:v>5578.8110520000009</c:v>
                </c:pt>
                <c:pt idx="8">
                  <c:v>5592.6319070545442</c:v>
                </c:pt>
                <c:pt idx="9">
                  <c:v>9058.4290557272725</c:v>
                </c:pt>
                <c:pt idx="10">
                  <c:v>8629.9738000454527</c:v>
                </c:pt>
                <c:pt idx="11">
                  <c:v>7732.5179345909073</c:v>
                </c:pt>
                <c:pt idx="12">
                  <c:v>6550.5040071818175</c:v>
                </c:pt>
                <c:pt idx="13">
                  <c:v>6291.7753577272724</c:v>
                </c:pt>
                <c:pt idx="14">
                  <c:v>6085.0514793818184</c:v>
                </c:pt>
                <c:pt idx="15">
                  <c:v>5183.4340699090917</c:v>
                </c:pt>
                <c:pt idx="16">
                  <c:v>6759.2671872000001</c:v>
                </c:pt>
                <c:pt idx="17">
                  <c:v>9060.8266079999994</c:v>
                </c:pt>
                <c:pt idx="18">
                  <c:v>5283.4971435999987</c:v>
                </c:pt>
                <c:pt idx="19">
                  <c:v>4583.5422799999997</c:v>
                </c:pt>
                <c:pt idx="20">
                  <c:v>4699.7356</c:v>
                </c:pt>
                <c:pt idx="21">
                  <c:v>2852.5002000000009</c:v>
                </c:pt>
                <c:pt idx="22">
                  <c:v>2964.0149999999999</c:v>
                </c:pt>
                <c:pt idx="23">
                  <c:v>3777.1209999999996</c:v>
                </c:pt>
                <c:pt idx="24">
                  <c:v>6988.5950400000002</c:v>
                </c:pt>
                <c:pt idx="25">
                  <c:v>8022.5604000000003</c:v>
                </c:pt>
                <c:pt idx="26">
                  <c:v>5351.03568</c:v>
                </c:pt>
                <c:pt idx="27">
                  <c:v>4085.32528</c:v>
                </c:pt>
                <c:pt idx="28">
                  <c:v>3304.4889600000006</c:v>
                </c:pt>
                <c:pt idx="29">
                  <c:v>2505.3060800000003</c:v>
                </c:pt>
                <c:pt idx="30">
                  <c:v>3243.2820000000002</c:v>
                </c:pt>
                <c:pt idx="31">
                  <c:v>5637.0216856289444</c:v>
                </c:pt>
                <c:pt idx="32">
                  <c:v>7743.780515797006</c:v>
                </c:pt>
                <c:pt idx="33">
                  <c:v>7714.4592432340169</c:v>
                </c:pt>
                <c:pt idx="34">
                  <c:v>8042.1551152941174</c:v>
                </c:pt>
                <c:pt idx="35">
                  <c:v>6791.9926094301936</c:v>
                </c:pt>
                <c:pt idx="36">
                  <c:v>6818.0463764190554</c:v>
                </c:pt>
                <c:pt idx="37">
                  <c:v>7350.1438876475704</c:v>
                </c:pt>
                <c:pt idx="38">
                  <c:v>5823.6340308342196</c:v>
                </c:pt>
                <c:pt idx="39">
                  <c:v>5608.5173335033023</c:v>
                </c:pt>
                <c:pt idx="40">
                  <c:v>5532.1072381869208</c:v>
                </c:pt>
                <c:pt idx="41">
                  <c:v>5049.3332162608685</c:v>
                </c:pt>
                <c:pt idx="42">
                  <c:v>5043.7163060869561</c:v>
                </c:pt>
                <c:pt idx="43">
                  <c:v>5612.2931582608689</c:v>
                </c:pt>
                <c:pt idx="44">
                  <c:v>6252.8648539591286</c:v>
                </c:pt>
                <c:pt idx="45">
                  <c:v>5365.7849009556921</c:v>
                </c:pt>
                <c:pt idx="46">
                  <c:v>5518.6498462267518</c:v>
                </c:pt>
                <c:pt idx="47">
                  <c:v>5574.9297333911527</c:v>
                </c:pt>
                <c:pt idx="48">
                  <c:v>9620.9106703555935</c:v>
                </c:pt>
                <c:pt idx="49">
                  <c:v>6975.2822391115105</c:v>
                </c:pt>
                <c:pt idx="50">
                  <c:v>6592.1649352910526</c:v>
                </c:pt>
                <c:pt idx="51">
                  <c:v>5327.1641134665524</c:v>
                </c:pt>
                <c:pt idx="52">
                  <c:v>5161.3908147826087</c:v>
                </c:pt>
                <c:pt idx="53">
                  <c:v>4738.0507278260857</c:v>
                </c:pt>
                <c:pt idx="54">
                  <c:v>4734.0846469565213</c:v>
                </c:pt>
                <c:pt idx="55">
                  <c:v>5042.6053765217393</c:v>
                </c:pt>
                <c:pt idx="56">
                  <c:v>4132.1362773913042</c:v>
                </c:pt>
                <c:pt idx="57">
                  <c:v>3245.6524278260868</c:v>
                </c:pt>
                <c:pt idx="58">
                  <c:v>4827.5421660869561</c:v>
                </c:pt>
                <c:pt idx="59">
                  <c:v>4702.7636780909079</c:v>
                </c:pt>
                <c:pt idx="60">
                  <c:v>4304.9148450909088</c:v>
                </c:pt>
                <c:pt idx="61">
                  <c:v>4344.7563280909089</c:v>
                </c:pt>
                <c:pt idx="62">
                  <c:v>4720.2195064727266</c:v>
                </c:pt>
                <c:pt idx="63">
                  <c:v>4644.1295563636359</c:v>
                </c:pt>
                <c:pt idx="64">
                  <c:v>3796.5469420363638</c:v>
                </c:pt>
                <c:pt idx="65">
                  <c:v>3841.0205754727258</c:v>
                </c:pt>
                <c:pt idx="66">
                  <c:v>3767.6860062181818</c:v>
                </c:pt>
                <c:pt idx="67">
                  <c:v>3785.3326607999998</c:v>
                </c:pt>
                <c:pt idx="68">
                  <c:v>3792.3057292363642</c:v>
                </c:pt>
                <c:pt idx="69">
                  <c:v>3630.0589399999999</c:v>
                </c:pt>
                <c:pt idx="70">
                  <c:v>3633.0263509227275</c:v>
                </c:pt>
                <c:pt idx="71">
                  <c:v>2827.9083583272727</c:v>
                </c:pt>
                <c:pt idx="72">
                  <c:v>1829.2136</c:v>
                </c:pt>
                <c:pt idx="73">
                  <c:v>1855.91632</c:v>
                </c:pt>
                <c:pt idx="74">
                  <c:v>1702.8620000000001</c:v>
                </c:pt>
                <c:pt idx="75">
                  <c:v>1856.2368000000001</c:v>
                </c:pt>
                <c:pt idx="76">
                  <c:v>1851.17128</c:v>
                </c:pt>
                <c:pt idx="77">
                  <c:v>1398.739</c:v>
                </c:pt>
                <c:pt idx="78">
                  <c:v>1446.2064</c:v>
                </c:pt>
                <c:pt idx="79">
                  <c:v>2906.9527200000002</c:v>
                </c:pt>
                <c:pt idx="80">
                  <c:v>5424.3938399999997</c:v>
                </c:pt>
                <c:pt idx="81">
                  <c:v>3207.1158</c:v>
                </c:pt>
                <c:pt idx="82">
                  <c:v>4072.8702000000003</c:v>
                </c:pt>
                <c:pt idx="83">
                  <c:v>3477.3939200000004</c:v>
                </c:pt>
                <c:pt idx="84">
                  <c:v>2316.85212</c:v>
                </c:pt>
                <c:pt idx="85">
                  <c:v>2054.9536000000003</c:v>
                </c:pt>
                <c:pt idx="86">
                  <c:v>2267.4419999999996</c:v>
                </c:pt>
                <c:pt idx="87">
                  <c:v>2436.9926399999999</c:v>
                </c:pt>
                <c:pt idx="88">
                  <c:v>2187.97568</c:v>
                </c:pt>
                <c:pt idx="89">
                  <c:v>3123.4257599999996</c:v>
                </c:pt>
                <c:pt idx="90">
                  <c:v>5091.0960016564422</c:v>
                </c:pt>
                <c:pt idx="91">
                  <c:v>4407.2331947852754</c:v>
                </c:pt>
                <c:pt idx="92">
                  <c:v>3727.2482167931603</c:v>
                </c:pt>
                <c:pt idx="93">
                  <c:v>4390.5487780995472</c:v>
                </c:pt>
                <c:pt idx="94">
                  <c:v>3810.2689864253389</c:v>
                </c:pt>
                <c:pt idx="95">
                  <c:v>4083.2047343891404</c:v>
                </c:pt>
                <c:pt idx="96">
                  <c:v>6406.0529017514682</c:v>
                </c:pt>
                <c:pt idx="97">
                  <c:v>6089.5245383406127</c:v>
                </c:pt>
                <c:pt idx="98">
                  <c:v>5219.0172707423581</c:v>
                </c:pt>
                <c:pt idx="99">
                  <c:v>4564.530343936849</c:v>
                </c:pt>
                <c:pt idx="100">
                  <c:v>4686.8214657692288</c:v>
                </c:pt>
                <c:pt idx="101">
                  <c:v>5402.9311684615386</c:v>
                </c:pt>
                <c:pt idx="102">
                  <c:v>4312.245365384616</c:v>
                </c:pt>
                <c:pt idx="103">
                  <c:v>4679.4277452836841</c:v>
                </c:pt>
                <c:pt idx="104">
                  <c:v>4406.4885341586742</c:v>
                </c:pt>
                <c:pt idx="105">
                  <c:v>4009.9831501307758</c:v>
                </c:pt>
                <c:pt idx="106">
                  <c:v>3531.3786432432435</c:v>
                </c:pt>
                <c:pt idx="107">
                  <c:v>4230.56899951177</c:v>
                </c:pt>
                <c:pt idx="108">
                  <c:v>4035.3711813164787</c:v>
                </c:pt>
                <c:pt idx="109">
                  <c:v>3603.6784835145386</c:v>
                </c:pt>
                <c:pt idx="110">
                  <c:v>4336.6636392717583</c:v>
                </c:pt>
                <c:pt idx="111">
                  <c:v>3957.1002584139292</c:v>
                </c:pt>
                <c:pt idx="112">
                  <c:v>3433.1585580104716</c:v>
                </c:pt>
                <c:pt idx="113">
                  <c:v>3383.524952356021</c:v>
                </c:pt>
                <c:pt idx="114">
                  <c:v>3828.2746619895297</c:v>
                </c:pt>
                <c:pt idx="115">
                  <c:v>4110.8365445026175</c:v>
                </c:pt>
                <c:pt idx="116">
                  <c:v>4827.9450708111754</c:v>
                </c:pt>
                <c:pt idx="117">
                  <c:v>4044.4425802964256</c:v>
                </c:pt>
                <c:pt idx="118">
                  <c:v>4237.5778611333917</c:v>
                </c:pt>
                <c:pt idx="119">
                  <c:v>3304.4159334960768</c:v>
                </c:pt>
                <c:pt idx="120">
                  <c:v>3265.0566178170502</c:v>
                </c:pt>
                <c:pt idx="121">
                  <c:v>3697.7985684716168</c:v>
                </c:pt>
                <c:pt idx="122">
                  <c:v>3537.076139213973</c:v>
                </c:pt>
                <c:pt idx="123">
                  <c:v>3224.2739633187771</c:v>
                </c:pt>
                <c:pt idx="124">
                  <c:v>3318.3801509170298</c:v>
                </c:pt>
                <c:pt idx="125">
                  <c:v>3520.9512131004376</c:v>
                </c:pt>
                <c:pt idx="126">
                  <c:v>3564.1982106986898</c:v>
                </c:pt>
                <c:pt idx="127">
                  <c:v>3318.4733265065502</c:v>
                </c:pt>
                <c:pt idx="128">
                  <c:v>4541.2075734662412</c:v>
                </c:pt>
                <c:pt idx="129">
                  <c:v>3731.7733961256536</c:v>
                </c:pt>
                <c:pt idx="130">
                  <c:v>3639.2432683769639</c:v>
                </c:pt>
                <c:pt idx="131">
                  <c:v>3758.3033497382198</c:v>
                </c:pt>
                <c:pt idx="132">
                  <c:v>3062.8309790575918</c:v>
                </c:pt>
                <c:pt idx="133">
                  <c:v>3648.8116537385872</c:v>
                </c:pt>
                <c:pt idx="134">
                  <c:v>3074.7833957126004</c:v>
                </c:pt>
                <c:pt idx="135">
                  <c:v>3619.1652232781166</c:v>
                </c:pt>
                <c:pt idx="136">
                  <c:v>3456.5727111503156</c:v>
                </c:pt>
                <c:pt idx="137">
                  <c:v>3319.1982837248729</c:v>
                </c:pt>
                <c:pt idx="138">
                  <c:v>4828.7609357068068</c:v>
                </c:pt>
                <c:pt idx="139">
                  <c:v>7546.8354462580846</c:v>
                </c:pt>
                <c:pt idx="140">
                  <c:v>4836.0624103049722</c:v>
                </c:pt>
                <c:pt idx="141">
                  <c:v>4686.1554327206541</c:v>
                </c:pt>
                <c:pt idx="142">
                  <c:v>6224.2001869839487</c:v>
                </c:pt>
                <c:pt idx="143">
                  <c:v>6003.4229733883631</c:v>
                </c:pt>
                <c:pt idx="144">
                  <c:v>5836.7330572528472</c:v>
                </c:pt>
                <c:pt idx="145">
                  <c:v>5526.9946388358494</c:v>
                </c:pt>
                <c:pt idx="146">
                  <c:v>5745.5373542346788</c:v>
                </c:pt>
                <c:pt idx="147">
                  <c:v>3791.9617430982435</c:v>
                </c:pt>
                <c:pt idx="148">
                  <c:v>4091.6935479466979</c:v>
                </c:pt>
                <c:pt idx="149">
                  <c:v>4757.7190588235298</c:v>
                </c:pt>
                <c:pt idx="150">
                  <c:v>5539.5573079483502</c:v>
                </c:pt>
                <c:pt idx="151">
                  <c:v>7082.4000166898741</c:v>
                </c:pt>
                <c:pt idx="152">
                  <c:v>6469.3409407145055</c:v>
                </c:pt>
                <c:pt idx="153">
                  <c:v>7125.5840462767874</c:v>
                </c:pt>
                <c:pt idx="154">
                  <c:v>5615.1753978067891</c:v>
                </c:pt>
                <c:pt idx="155">
                  <c:v>5718.5938272990679</c:v>
                </c:pt>
                <c:pt idx="156">
                  <c:v>15188.380734558825</c:v>
                </c:pt>
                <c:pt idx="157">
                  <c:v>16241.96698963235</c:v>
                </c:pt>
                <c:pt idx="158">
                  <c:v>18224.767976397055</c:v>
                </c:pt>
                <c:pt idx="159">
                  <c:v>12154.248602217049</c:v>
                </c:pt>
                <c:pt idx="160">
                  <c:v>8938.3054039051422</c:v>
                </c:pt>
                <c:pt idx="161">
                  <c:v>7257.8712641224538</c:v>
                </c:pt>
                <c:pt idx="162">
                  <c:v>5346.3952847038336</c:v>
                </c:pt>
                <c:pt idx="163">
                  <c:v>4353.8015120414011</c:v>
                </c:pt>
                <c:pt idx="164">
                  <c:v>5150.0642354759857</c:v>
                </c:pt>
                <c:pt idx="165">
                  <c:v>5158.6431338350476</c:v>
                </c:pt>
                <c:pt idx="166">
                  <c:v>4033.426020390109</c:v>
                </c:pt>
                <c:pt idx="167">
                  <c:v>5269.9707281107794</c:v>
                </c:pt>
                <c:pt idx="168">
                  <c:v>4715.7602127288565</c:v>
                </c:pt>
                <c:pt idx="169">
                  <c:v>3735.6615041673926</c:v>
                </c:pt>
                <c:pt idx="170">
                  <c:v>5012.1459559197901</c:v>
                </c:pt>
                <c:pt idx="171">
                  <c:v>5134.9062189097067</c:v>
                </c:pt>
                <c:pt idx="172">
                  <c:v>5367.3626244541492</c:v>
                </c:pt>
                <c:pt idx="173">
                  <c:v>4732.3567220960695</c:v>
                </c:pt>
                <c:pt idx="174">
                  <c:v>5610.293366100278</c:v>
                </c:pt>
                <c:pt idx="175">
                  <c:v>4307.6651125654471</c:v>
                </c:pt>
                <c:pt idx="176">
                  <c:v>3940.3671560209414</c:v>
                </c:pt>
                <c:pt idx="177">
                  <c:v>4616.425544921467</c:v>
                </c:pt>
                <c:pt idx="178">
                  <c:v>4182.6899797782562</c:v>
                </c:pt>
                <c:pt idx="179">
                  <c:v>4277.8910352941184</c:v>
                </c:pt>
                <c:pt idx="180">
                  <c:v>4259.228177295965</c:v>
                </c:pt>
                <c:pt idx="181">
                  <c:v>4906.5356730828453</c:v>
                </c:pt>
                <c:pt idx="182">
                  <c:v>3889.5093923076934</c:v>
                </c:pt>
                <c:pt idx="183">
                  <c:v>3924.3067580769225</c:v>
                </c:pt>
                <c:pt idx="184">
                  <c:v>4296.9032788461536</c:v>
                </c:pt>
                <c:pt idx="185">
                  <c:v>4302.3264326923072</c:v>
                </c:pt>
                <c:pt idx="186">
                  <c:v>4011.158735440999</c:v>
                </c:pt>
                <c:pt idx="187">
                  <c:v>4329.8690590575916</c:v>
                </c:pt>
                <c:pt idx="188">
                  <c:v>6395.7784951832473</c:v>
                </c:pt>
                <c:pt idx="189">
                  <c:v>6168.9434173821974</c:v>
                </c:pt>
                <c:pt idx="190">
                  <c:v>4796.6827868451483</c:v>
                </c:pt>
                <c:pt idx="191">
                  <c:v>5250.4999549781651</c:v>
                </c:pt>
                <c:pt idx="192">
                  <c:v>4442.8756108296939</c:v>
                </c:pt>
                <c:pt idx="193">
                  <c:v>4432.1968700953357</c:v>
                </c:pt>
                <c:pt idx="194">
                  <c:v>3738.5744525998225</c:v>
                </c:pt>
                <c:pt idx="195">
                  <c:v>3968.7089046651713</c:v>
                </c:pt>
                <c:pt idx="196">
                  <c:v>3365.40536332794</c:v>
                </c:pt>
                <c:pt idx="197">
                  <c:v>3167.7709931249024</c:v>
                </c:pt>
                <c:pt idx="198">
                  <c:v>3343.6995701791184</c:v>
                </c:pt>
                <c:pt idx="199">
                  <c:v>3063.2630332155472</c:v>
                </c:pt>
                <c:pt idx="200">
                  <c:v>3119.3329934628978</c:v>
                </c:pt>
                <c:pt idx="201">
                  <c:v>3538.7050533568899</c:v>
                </c:pt>
                <c:pt idx="202">
                  <c:v>3935.6260528593371</c:v>
                </c:pt>
                <c:pt idx="203">
                  <c:v>3269.2380931677012</c:v>
                </c:pt>
                <c:pt idx="204">
                  <c:v>2778.8561634782609</c:v>
                </c:pt>
                <c:pt idx="205">
                  <c:v>3506.2971614906828</c:v>
                </c:pt>
                <c:pt idx="206">
                  <c:v>3454.3670862111799</c:v>
                </c:pt>
                <c:pt idx="207">
                  <c:v>3755.8993199002302</c:v>
                </c:pt>
                <c:pt idx="208">
                  <c:v>4191.7977451968509</c:v>
                </c:pt>
                <c:pt idx="209">
                  <c:v>4078.8621612598422</c:v>
                </c:pt>
                <c:pt idx="210">
                  <c:v>3496.0529993700789</c:v>
                </c:pt>
                <c:pt idx="211">
                  <c:v>3247.2656981955147</c:v>
                </c:pt>
                <c:pt idx="212">
                  <c:v>4004.4033136433786</c:v>
                </c:pt>
                <c:pt idx="213">
                  <c:v>3777.388282741349</c:v>
                </c:pt>
                <c:pt idx="214">
                  <c:v>3840.4016210558593</c:v>
                </c:pt>
                <c:pt idx="215">
                  <c:v>3840.2764251592625</c:v>
                </c:pt>
                <c:pt idx="216">
                  <c:v>3871.1459458312024</c:v>
                </c:pt>
                <c:pt idx="217">
                  <c:v>3299.6392259846543</c:v>
                </c:pt>
                <c:pt idx="218">
                  <c:v>3179.7521601023018</c:v>
                </c:pt>
                <c:pt idx="219">
                  <c:v>4080.287126086957</c:v>
                </c:pt>
                <c:pt idx="220">
                  <c:v>4007.9729557033247</c:v>
                </c:pt>
                <c:pt idx="221">
                  <c:v>4528.7735718670083</c:v>
                </c:pt>
                <c:pt idx="222">
                  <c:v>4168.4861052065717</c:v>
                </c:pt>
                <c:pt idx="223">
                  <c:v>4542.0375208416526</c:v>
                </c:pt>
                <c:pt idx="224">
                  <c:v>4353.6650485332502</c:v>
                </c:pt>
                <c:pt idx="225">
                  <c:v>3673.7461469820296</c:v>
                </c:pt>
                <c:pt idx="226">
                  <c:v>5303.2425778467195</c:v>
                </c:pt>
                <c:pt idx="227">
                  <c:v>4326.3581447058814</c:v>
                </c:pt>
                <c:pt idx="228">
                  <c:v>4161.7546329411771</c:v>
                </c:pt>
                <c:pt idx="229">
                  <c:v>4329.0051141176482</c:v>
                </c:pt>
                <c:pt idx="230">
                  <c:v>4964.9001179539655</c:v>
                </c:pt>
                <c:pt idx="231">
                  <c:v>5463.1036620971854</c:v>
                </c:pt>
                <c:pt idx="232">
                  <c:v>7934.0656138363165</c:v>
                </c:pt>
                <c:pt idx="233">
                  <c:v>7434.9878304099402</c:v>
                </c:pt>
                <c:pt idx="234">
                  <c:v>6373.9184258762198</c:v>
                </c:pt>
                <c:pt idx="235">
                  <c:v>6091.2188221159522</c:v>
                </c:pt>
                <c:pt idx="236">
                  <c:v>6532.8787919327724</c:v>
                </c:pt>
                <c:pt idx="237">
                  <c:v>6184.8353246124134</c:v>
                </c:pt>
                <c:pt idx="238">
                  <c:v>5789.784483520195</c:v>
                </c:pt>
                <c:pt idx="239">
                  <c:v>4604.2596497034174</c:v>
                </c:pt>
                <c:pt idx="240">
                  <c:v>4820.2473286803324</c:v>
                </c:pt>
                <c:pt idx="241">
                  <c:v>4616.7163704192853</c:v>
                </c:pt>
                <c:pt idx="242">
                  <c:v>4164.0298716285652</c:v>
                </c:pt>
                <c:pt idx="243">
                  <c:v>4317.8880144978175</c:v>
                </c:pt>
                <c:pt idx="244">
                  <c:v>4457.7351409606999</c:v>
                </c:pt>
                <c:pt idx="245">
                  <c:v>3837.9305751091706</c:v>
                </c:pt>
                <c:pt idx="246">
                  <c:v>3902.1802227074227</c:v>
                </c:pt>
                <c:pt idx="247">
                  <c:v>4117.6540013973809</c:v>
                </c:pt>
                <c:pt idx="248">
                  <c:v>3925.1604503056774</c:v>
                </c:pt>
                <c:pt idx="249">
                  <c:v>4154.016783580787</c:v>
                </c:pt>
                <c:pt idx="250">
                  <c:v>3722.4073324599531</c:v>
                </c:pt>
                <c:pt idx="251">
                  <c:v>4251.3372192793349</c:v>
                </c:pt>
                <c:pt idx="252">
                  <c:v>3662.6274282968902</c:v>
                </c:pt>
                <c:pt idx="253">
                  <c:v>3523.6876156944868</c:v>
                </c:pt>
                <c:pt idx="254">
                  <c:v>4116.8963644843761</c:v>
                </c:pt>
                <c:pt idx="255">
                  <c:v>4172.8821057541409</c:v>
                </c:pt>
                <c:pt idx="256">
                  <c:v>4541.6936242371394</c:v>
                </c:pt>
                <c:pt idx="257">
                  <c:v>4843.3625343885487</c:v>
                </c:pt>
                <c:pt idx="258">
                  <c:v>4721.5223886910999</c:v>
                </c:pt>
                <c:pt idx="259">
                  <c:v>4449.2969443979055</c:v>
                </c:pt>
                <c:pt idx="260">
                  <c:v>4837.0969852764665</c:v>
                </c:pt>
                <c:pt idx="261">
                  <c:v>4483.1680863414631</c:v>
                </c:pt>
                <c:pt idx="262">
                  <c:v>4195.0605185365848</c:v>
                </c:pt>
                <c:pt idx="263">
                  <c:v>4259.1489648593433</c:v>
                </c:pt>
                <c:pt idx="264">
                  <c:v>4614.5114510625199</c:v>
                </c:pt>
                <c:pt idx="265">
                  <c:v>4705.9926988604866</c:v>
                </c:pt>
                <c:pt idx="266">
                  <c:v>4561.3291618980375</c:v>
                </c:pt>
                <c:pt idx="267">
                  <c:v>4262.8334941463409</c:v>
                </c:pt>
                <c:pt idx="268">
                  <c:v>4277.5072536585358</c:v>
                </c:pt>
                <c:pt idx="269">
                  <c:v>4475.3507034146332</c:v>
                </c:pt>
                <c:pt idx="270">
                  <c:v>4596.458005769231</c:v>
                </c:pt>
                <c:pt idx="271">
                  <c:v>4115.7956549999999</c:v>
                </c:pt>
                <c:pt idx="272">
                  <c:v>5163.5893789989923</c:v>
                </c:pt>
                <c:pt idx="273">
                  <c:v>4458.918845240175</c:v>
                </c:pt>
                <c:pt idx="274">
                  <c:v>3983.7249493449772</c:v>
                </c:pt>
                <c:pt idx="275">
                  <c:v>5334.4303912663763</c:v>
                </c:pt>
                <c:pt idx="276">
                  <c:v>4912.449008505052</c:v>
                </c:pt>
                <c:pt idx="277">
                  <c:v>4978.2040217447047</c:v>
                </c:pt>
                <c:pt idx="278">
                  <c:v>4667.7396248810974</c:v>
                </c:pt>
                <c:pt idx="279">
                  <c:v>9532.3734008695665</c:v>
                </c:pt>
                <c:pt idx="280">
                  <c:v>5884.2048191304348</c:v>
                </c:pt>
                <c:pt idx="281">
                  <c:v>5569.6971468504771</c:v>
                </c:pt>
                <c:pt idx="282">
                  <c:v>6347.0271175609778</c:v>
                </c:pt>
                <c:pt idx="283">
                  <c:v>6836.5325414059989</c:v>
                </c:pt>
                <c:pt idx="284">
                  <c:v>19633.437623836096</c:v>
                </c:pt>
                <c:pt idx="285">
                  <c:v>10366.292252329724</c:v>
                </c:pt>
                <c:pt idx="286">
                  <c:v>8317.9290742558733</c:v>
                </c:pt>
                <c:pt idx="287">
                  <c:v>5758.7110412126958</c:v>
                </c:pt>
                <c:pt idx="288">
                  <c:v>7042.8923997823031</c:v>
                </c:pt>
                <c:pt idx="289">
                  <c:v>6826.5685550727603</c:v>
                </c:pt>
                <c:pt idx="290">
                  <c:v>6773.9684189815025</c:v>
                </c:pt>
                <c:pt idx="291">
                  <c:v>7827.5299347258488</c:v>
                </c:pt>
                <c:pt idx="292">
                  <c:v>7603.4398080487808</c:v>
                </c:pt>
                <c:pt idx="293">
                  <c:v>8756.3776518909017</c:v>
                </c:pt>
                <c:pt idx="294">
                  <c:v>5921.3803245826912</c:v>
                </c:pt>
                <c:pt idx="295">
                  <c:v>6328.228990532416</c:v>
                </c:pt>
                <c:pt idx="296">
                  <c:v>6305.6693222667827</c:v>
                </c:pt>
                <c:pt idx="297">
                  <c:v>6229.7833479607125</c:v>
                </c:pt>
                <c:pt idx="298">
                  <c:v>8285.7745931249974</c:v>
                </c:pt>
                <c:pt idx="299">
                  <c:v>7325.0823102853265</c:v>
                </c:pt>
                <c:pt idx="300">
                  <c:v>8587.1765162990469</c:v>
                </c:pt>
                <c:pt idx="301">
                  <c:v>6722.9487273170726</c:v>
                </c:pt>
                <c:pt idx="302">
                  <c:v>6317.2890918519151</c:v>
                </c:pt>
                <c:pt idx="303">
                  <c:v>8676.4846573670438</c:v>
                </c:pt>
                <c:pt idx="304">
                  <c:v>7290.4980199477823</c:v>
                </c:pt>
                <c:pt idx="305">
                  <c:v>6865.7643163469165</c:v>
                </c:pt>
                <c:pt idx="306">
                  <c:v>5880.929295652174</c:v>
                </c:pt>
                <c:pt idx="307">
                  <c:v>5832.4224791304323</c:v>
                </c:pt>
                <c:pt idx="308">
                  <c:v>4521.2324634782617</c:v>
                </c:pt>
                <c:pt idx="309">
                  <c:v>4162.5961337645813</c:v>
                </c:pt>
                <c:pt idx="310">
                  <c:v>4138.5955243902436</c:v>
                </c:pt>
                <c:pt idx="311">
                  <c:v>4403.6237743902439</c:v>
                </c:pt>
                <c:pt idx="312">
                  <c:v>4446.3250668292676</c:v>
                </c:pt>
                <c:pt idx="313">
                  <c:v>4695.6962535186813</c:v>
                </c:pt>
                <c:pt idx="314">
                  <c:v>6278.1171691746313</c:v>
                </c:pt>
                <c:pt idx="315">
                  <c:v>4900.9678506516057</c:v>
                </c:pt>
                <c:pt idx="316">
                  <c:v>4048.2304068544113</c:v>
                </c:pt>
                <c:pt idx="317">
                  <c:v>4507.1163634315426</c:v>
                </c:pt>
                <c:pt idx="318">
                  <c:v>5276.9437597053729</c:v>
                </c:pt>
                <c:pt idx="319">
                  <c:v>4146.9150341654458</c:v>
                </c:pt>
                <c:pt idx="320">
                  <c:v>4452.4959011538467</c:v>
                </c:pt>
                <c:pt idx="321">
                  <c:v>5330.0034080769237</c:v>
                </c:pt>
                <c:pt idx="322">
                  <c:v>7778.5021513977499</c:v>
                </c:pt>
                <c:pt idx="323">
                  <c:v>4753.8164490243898</c:v>
                </c:pt>
                <c:pt idx="324">
                  <c:v>4945.0849236585364</c:v>
                </c:pt>
                <c:pt idx="325">
                  <c:v>5141.3649164522703</c:v>
                </c:pt>
                <c:pt idx="326">
                  <c:v>5139.769507467362</c:v>
                </c:pt>
                <c:pt idx="327">
                  <c:v>6161.1807230513032</c:v>
                </c:pt>
                <c:pt idx="328">
                  <c:v>6547.298250854682</c:v>
                </c:pt>
                <c:pt idx="329">
                  <c:v>4830.544875094326</c:v>
                </c:pt>
                <c:pt idx="330">
                  <c:v>3469.0852678260871</c:v>
                </c:pt>
                <c:pt idx="331">
                  <c:v>4264.9502886956507</c:v>
                </c:pt>
                <c:pt idx="332">
                  <c:v>4242.7601694167543</c:v>
                </c:pt>
                <c:pt idx="333">
                  <c:v>4689.797404390245</c:v>
                </c:pt>
                <c:pt idx="334">
                  <c:v>4286.7714624390255</c:v>
                </c:pt>
                <c:pt idx="335">
                  <c:v>4461.6223629810138</c:v>
                </c:pt>
                <c:pt idx="336">
                  <c:v>3289.8030819117666</c:v>
                </c:pt>
                <c:pt idx="337">
                  <c:v>3674.6003974999999</c:v>
                </c:pt>
                <c:pt idx="338">
                  <c:v>3258.7793893382354</c:v>
                </c:pt>
                <c:pt idx="339">
                  <c:v>3195.1969684073979</c:v>
                </c:pt>
                <c:pt idx="340">
                  <c:v>3408.5972993578212</c:v>
                </c:pt>
                <c:pt idx="341">
                  <c:v>3720.8207615720521</c:v>
                </c:pt>
                <c:pt idx="342">
                  <c:v>3919.7858885178521</c:v>
                </c:pt>
                <c:pt idx="343">
                  <c:v>3334.8391971230417</c:v>
                </c:pt>
                <c:pt idx="344">
                  <c:v>3121.7833955818132</c:v>
                </c:pt>
                <c:pt idx="345">
                  <c:v>3081.705706344721</c:v>
                </c:pt>
                <c:pt idx="346">
                  <c:v>3421.1355986848184</c:v>
                </c:pt>
                <c:pt idx="347">
                  <c:v>3692.2854183004242</c:v>
                </c:pt>
                <c:pt idx="348">
                  <c:v>4042.5762566367507</c:v>
                </c:pt>
                <c:pt idx="349">
                  <c:v>5763.6268000738492</c:v>
                </c:pt>
                <c:pt idx="350">
                  <c:v>5136.0345655686242</c:v>
                </c:pt>
                <c:pt idx="351">
                  <c:v>14322.024984745814</c:v>
                </c:pt>
                <c:pt idx="352">
                  <c:v>7940.3239459177503</c:v>
                </c:pt>
                <c:pt idx="353">
                  <c:v>6462.9614273421621</c:v>
                </c:pt>
                <c:pt idx="354">
                  <c:v>5360.1925219743589</c:v>
                </c:pt>
                <c:pt idx="355">
                  <c:v>5133.7693506590076</c:v>
                </c:pt>
                <c:pt idx="356">
                  <c:v>6819.9404108110684</c:v>
                </c:pt>
                <c:pt idx="357">
                  <c:v>3699.0630031515907</c:v>
                </c:pt>
                <c:pt idx="358">
                  <c:v>3882.2014602242357</c:v>
                </c:pt>
                <c:pt idx="359">
                  <c:v>4596.6103539118421</c:v>
                </c:pt>
                <c:pt idx="360">
                  <c:v>5329.1924880172019</c:v>
                </c:pt>
                <c:pt idx="361">
                  <c:v>4987.0630910029186</c:v>
                </c:pt>
                <c:pt idx="362">
                  <c:v>4155.6243908339729</c:v>
                </c:pt>
                <c:pt idx="363">
                  <c:v>4813.2293957425891</c:v>
                </c:pt>
                <c:pt idx="364">
                  <c:v>4728.0119411755977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A9-4550-8E71-850F8DD09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'[Produção de Lodo - ETA Iguaçú - 2017.xlsx]Produção de Lodo'!$D$3</c15:sqref>
                        </c15:formulaRef>
                      </c:ext>
                    </c:extLst>
                    <c:strCache>
                      <c:ptCount val="1"/>
                      <c:pt idx="0">
                        <c:v>Volume produzido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'[Produção de Lodo - ETA Iguaçú - 2017.xlsx]Produção de Lodo'!$D$4:$D$368</c15:sqref>
                        </c15:formulaRef>
                      </c:ext>
                    </c:extLst>
                    <c:numCache>
                      <c:formatCode>#,##0</c:formatCode>
                      <c:ptCount val="365"/>
                      <c:pt idx="0">
                        <c:v>242201</c:v>
                      </c:pt>
                      <c:pt idx="1">
                        <c:v>248017</c:v>
                      </c:pt>
                      <c:pt idx="2">
                        <c:v>243454</c:v>
                      </c:pt>
                      <c:pt idx="3">
                        <c:v>265736</c:v>
                      </c:pt>
                      <c:pt idx="4">
                        <c:v>246050</c:v>
                      </c:pt>
                      <c:pt idx="5">
                        <c:v>259290</c:v>
                      </c:pt>
                      <c:pt idx="6">
                        <c:v>271052</c:v>
                      </c:pt>
                      <c:pt idx="7">
                        <c:v>229024</c:v>
                      </c:pt>
                      <c:pt idx="8">
                        <c:v>229544</c:v>
                      </c:pt>
                      <c:pt idx="9">
                        <c:v>299604</c:v>
                      </c:pt>
                      <c:pt idx="10">
                        <c:v>299016</c:v>
                      </c:pt>
                      <c:pt idx="11">
                        <c:v>285040</c:v>
                      </c:pt>
                      <c:pt idx="12">
                        <c:v>275404</c:v>
                      </c:pt>
                      <c:pt idx="13">
                        <c:v>292120</c:v>
                      </c:pt>
                      <c:pt idx="14">
                        <c:v>274146</c:v>
                      </c:pt>
                      <c:pt idx="15">
                        <c:v>245362</c:v>
                      </c:pt>
                      <c:pt idx="16">
                        <c:v>281076</c:v>
                      </c:pt>
                      <c:pt idx="17">
                        <c:v>258012</c:v>
                      </c:pt>
                      <c:pt idx="18">
                        <c:v>259195</c:v>
                      </c:pt>
                      <c:pt idx="19">
                        <c:v>285757</c:v>
                      </c:pt>
                      <c:pt idx="20">
                        <c:v>297640</c:v>
                      </c:pt>
                      <c:pt idx="21">
                        <c:v>233620</c:v>
                      </c:pt>
                      <c:pt idx="22">
                        <c:v>263468</c:v>
                      </c:pt>
                      <c:pt idx="23">
                        <c:v>256076</c:v>
                      </c:pt>
                      <c:pt idx="24">
                        <c:v>271824</c:v>
                      </c:pt>
                      <c:pt idx="25">
                        <c:v>252520</c:v>
                      </c:pt>
                      <c:pt idx="26">
                        <c:v>251932</c:v>
                      </c:pt>
                      <c:pt idx="27">
                        <c:v>262216</c:v>
                      </c:pt>
                      <c:pt idx="28">
                        <c:v>254976</c:v>
                      </c:pt>
                      <c:pt idx="29">
                        <c:v>222892</c:v>
                      </c:pt>
                      <c:pt idx="30">
                        <c:v>276024</c:v>
                      </c:pt>
                      <c:pt idx="31">
                        <c:v>242064</c:v>
                      </c:pt>
                      <c:pt idx="32">
                        <c:v>276660</c:v>
                      </c:pt>
                      <c:pt idx="33">
                        <c:v>279224</c:v>
                      </c:pt>
                      <c:pt idx="34">
                        <c:v>287052</c:v>
                      </c:pt>
                      <c:pt idx="35">
                        <c:v>289700</c:v>
                      </c:pt>
                      <c:pt idx="36">
                        <c:v>284052</c:v>
                      </c:pt>
                      <c:pt idx="37">
                        <c:v>288180</c:v>
                      </c:pt>
                      <c:pt idx="38">
                        <c:v>277680</c:v>
                      </c:pt>
                      <c:pt idx="39">
                        <c:v>284912</c:v>
                      </c:pt>
                      <c:pt idx="40">
                        <c:v>284644</c:v>
                      </c:pt>
                      <c:pt idx="41">
                        <c:v>280320</c:v>
                      </c:pt>
                      <c:pt idx="42">
                        <c:v>285796</c:v>
                      </c:pt>
                      <c:pt idx="43">
                        <c:v>238368</c:v>
                      </c:pt>
                      <c:pt idx="44">
                        <c:v>265688</c:v>
                      </c:pt>
                      <c:pt idx="45">
                        <c:v>279770</c:v>
                      </c:pt>
                      <c:pt idx="46">
                        <c:v>290662</c:v>
                      </c:pt>
                      <c:pt idx="47">
                        <c:v>266080</c:v>
                      </c:pt>
                      <c:pt idx="48">
                        <c:v>297984</c:v>
                      </c:pt>
                      <c:pt idx="49">
                        <c:v>286360</c:v>
                      </c:pt>
                      <c:pt idx="50">
                        <c:v>281012</c:v>
                      </c:pt>
                      <c:pt idx="51">
                        <c:v>276744</c:v>
                      </c:pt>
                      <c:pt idx="52">
                        <c:v>279700</c:v>
                      </c:pt>
                      <c:pt idx="53">
                        <c:v>274164</c:v>
                      </c:pt>
                      <c:pt idx="54">
                        <c:v>276084</c:v>
                      </c:pt>
                      <c:pt idx="55">
                        <c:v>289390</c:v>
                      </c:pt>
                      <c:pt idx="56">
                        <c:v>250002</c:v>
                      </c:pt>
                      <c:pt idx="57">
                        <c:v>205836</c:v>
                      </c:pt>
                      <c:pt idx="58">
                        <c:v>277592</c:v>
                      </c:pt>
                      <c:pt idx="59">
                        <c:v>257212</c:v>
                      </c:pt>
                      <c:pt idx="60">
                        <c:v>276236</c:v>
                      </c:pt>
                      <c:pt idx="61">
                        <c:v>285570</c:v>
                      </c:pt>
                      <c:pt idx="62">
                        <c:v>297314</c:v>
                      </c:pt>
                      <c:pt idx="63">
                        <c:v>288764</c:v>
                      </c:pt>
                      <c:pt idx="64">
                        <c:v>258984</c:v>
                      </c:pt>
                      <c:pt idx="65">
                        <c:v>264710</c:v>
                      </c:pt>
                      <c:pt idx="66">
                        <c:v>278077</c:v>
                      </c:pt>
                      <c:pt idx="67">
                        <c:v>278757</c:v>
                      </c:pt>
                      <c:pt idx="68">
                        <c:v>284268</c:v>
                      </c:pt>
                      <c:pt idx="69">
                        <c:v>293480</c:v>
                      </c:pt>
                      <c:pt idx="70">
                        <c:v>294852</c:v>
                      </c:pt>
                      <c:pt idx="71">
                        <c:v>225944</c:v>
                      </c:pt>
                      <c:pt idx="72">
                        <c:v>283160</c:v>
                      </c:pt>
                      <c:pt idx="73">
                        <c:v>268196</c:v>
                      </c:pt>
                      <c:pt idx="74">
                        <c:v>243266</c:v>
                      </c:pt>
                      <c:pt idx="75">
                        <c:v>263670</c:v>
                      </c:pt>
                      <c:pt idx="76">
                        <c:v>272632</c:v>
                      </c:pt>
                      <c:pt idx="77">
                        <c:v>226700</c:v>
                      </c:pt>
                      <c:pt idx="78">
                        <c:v>223180</c:v>
                      </c:pt>
                      <c:pt idx="79">
                        <c:v>255444</c:v>
                      </c:pt>
                      <c:pt idx="80">
                        <c:v>291948</c:v>
                      </c:pt>
                      <c:pt idx="81">
                        <c:v>272020</c:v>
                      </c:pt>
                      <c:pt idx="82">
                        <c:v>286620</c:v>
                      </c:pt>
                      <c:pt idx="83">
                        <c:v>290752</c:v>
                      </c:pt>
                      <c:pt idx="84">
                        <c:v>276474</c:v>
                      </c:pt>
                      <c:pt idx="85">
                        <c:v>258160</c:v>
                      </c:pt>
                      <c:pt idx="86">
                        <c:v>251938</c:v>
                      </c:pt>
                      <c:pt idx="87">
                        <c:v>268096</c:v>
                      </c:pt>
                      <c:pt idx="88">
                        <c:v>258016</c:v>
                      </c:pt>
                      <c:pt idx="89">
                        <c:v>286028</c:v>
                      </c:pt>
                      <c:pt idx="90">
                        <c:v>295887</c:v>
                      </c:pt>
                      <c:pt idx="91">
                        <c:v>260301</c:v>
                      </c:pt>
                      <c:pt idx="92">
                        <c:v>233856</c:v>
                      </c:pt>
                      <c:pt idx="93">
                        <c:v>288828</c:v>
                      </c:pt>
                      <c:pt idx="94">
                        <c:v>263500</c:v>
                      </c:pt>
                      <c:pt idx="95">
                        <c:v>268890</c:v>
                      </c:pt>
                      <c:pt idx="96">
                        <c:v>281646</c:v>
                      </c:pt>
                      <c:pt idx="97">
                        <c:v>299212</c:v>
                      </c:pt>
                      <c:pt idx="98">
                        <c:v>298016</c:v>
                      </c:pt>
                      <c:pt idx="99">
                        <c:v>270424</c:v>
                      </c:pt>
                      <c:pt idx="100">
                        <c:v>280608</c:v>
                      </c:pt>
                      <c:pt idx="101">
                        <c:v>287064</c:v>
                      </c:pt>
                      <c:pt idx="102">
                        <c:v>258248</c:v>
                      </c:pt>
                      <c:pt idx="103">
                        <c:v>290560</c:v>
                      </c:pt>
                      <c:pt idx="104">
                        <c:v>275412</c:v>
                      </c:pt>
                      <c:pt idx="105">
                        <c:v>241020</c:v>
                      </c:pt>
                      <c:pt idx="106">
                        <c:v>233540</c:v>
                      </c:pt>
                      <c:pt idx="107">
                        <c:v>291804</c:v>
                      </c:pt>
                      <c:pt idx="108">
                        <c:v>276219</c:v>
                      </c:pt>
                      <c:pt idx="109">
                        <c:v>261841</c:v>
                      </c:pt>
                      <c:pt idx="110">
                        <c:v>301468</c:v>
                      </c:pt>
                      <c:pt idx="111">
                        <c:v>274612</c:v>
                      </c:pt>
                      <c:pt idx="112">
                        <c:v>253772</c:v>
                      </c:pt>
                      <c:pt idx="113">
                        <c:v>235840</c:v>
                      </c:pt>
                      <c:pt idx="114">
                        <c:v>263744</c:v>
                      </c:pt>
                      <c:pt idx="115">
                        <c:v>269350</c:v>
                      </c:pt>
                      <c:pt idx="116">
                        <c:v>281290</c:v>
                      </c:pt>
                      <c:pt idx="117">
                        <c:v>258312</c:v>
                      </c:pt>
                      <c:pt idx="118">
                        <c:v>298228</c:v>
                      </c:pt>
                      <c:pt idx="119">
                        <c:v>227848</c:v>
                      </c:pt>
                      <c:pt idx="120">
                        <c:v>230334</c:v>
                      </c:pt>
                      <c:pt idx="121">
                        <c:v>269911</c:v>
                      </c:pt>
                      <c:pt idx="122">
                        <c:v>266911</c:v>
                      </c:pt>
                      <c:pt idx="123">
                        <c:v>260040</c:v>
                      </c:pt>
                      <c:pt idx="124">
                        <c:v>257566</c:v>
                      </c:pt>
                      <c:pt idx="125">
                        <c:v>267710</c:v>
                      </c:pt>
                      <c:pt idx="126">
                        <c:v>268069</c:v>
                      </c:pt>
                      <c:pt idx="127">
                        <c:v>226479</c:v>
                      </c:pt>
                      <c:pt idx="128">
                        <c:v>291248</c:v>
                      </c:pt>
                      <c:pt idx="129">
                        <c:v>255232</c:v>
                      </c:pt>
                      <c:pt idx="130">
                        <c:v>259744</c:v>
                      </c:pt>
                      <c:pt idx="131">
                        <c:v>282240</c:v>
                      </c:pt>
                      <c:pt idx="132">
                        <c:v>237888</c:v>
                      </c:pt>
                      <c:pt idx="133">
                        <c:v>279800</c:v>
                      </c:pt>
                      <c:pt idx="134">
                        <c:v>222850</c:v>
                      </c:pt>
                      <c:pt idx="135">
                        <c:v>261346</c:v>
                      </c:pt>
                      <c:pt idx="136">
                        <c:v>261584</c:v>
                      </c:pt>
                      <c:pt idx="137">
                        <c:v>261744</c:v>
                      </c:pt>
                      <c:pt idx="138">
                        <c:v>227816</c:v>
                      </c:pt>
                      <c:pt idx="139">
                        <c:v>272248</c:v>
                      </c:pt>
                      <c:pt idx="140">
                        <c:v>232118</c:v>
                      </c:pt>
                      <c:pt idx="141">
                        <c:v>221186</c:v>
                      </c:pt>
                      <c:pt idx="142">
                        <c:v>277200</c:v>
                      </c:pt>
                      <c:pt idx="143">
                        <c:v>292268</c:v>
                      </c:pt>
                      <c:pt idx="144">
                        <c:v>284060</c:v>
                      </c:pt>
                      <c:pt idx="145">
                        <c:v>284210</c:v>
                      </c:pt>
                      <c:pt idx="146">
                        <c:v>286690</c:v>
                      </c:pt>
                      <c:pt idx="147">
                        <c:v>213432</c:v>
                      </c:pt>
                      <c:pt idx="148">
                        <c:v>241336</c:v>
                      </c:pt>
                      <c:pt idx="149">
                        <c:v>255480</c:v>
                      </c:pt>
                      <c:pt idx="150">
                        <c:v>249994</c:v>
                      </c:pt>
                      <c:pt idx="151">
                        <c:v>260346</c:v>
                      </c:pt>
                      <c:pt idx="152">
                        <c:v>280636</c:v>
                      </c:pt>
                      <c:pt idx="153">
                        <c:v>279128</c:v>
                      </c:pt>
                      <c:pt idx="154">
                        <c:v>245798</c:v>
                      </c:pt>
                      <c:pt idx="155">
                        <c:v>239200</c:v>
                      </c:pt>
                      <c:pt idx="156">
                        <c:v>228290</c:v>
                      </c:pt>
                      <c:pt idx="157">
                        <c:v>221936</c:v>
                      </c:pt>
                      <c:pt idx="158">
                        <c:v>289928</c:v>
                      </c:pt>
                      <c:pt idx="159">
                        <c:v>300032</c:v>
                      </c:pt>
                      <c:pt idx="160">
                        <c:v>303552</c:v>
                      </c:pt>
                      <c:pt idx="161">
                        <c:v>281792</c:v>
                      </c:pt>
                      <c:pt idx="162">
                        <c:v>245448</c:v>
                      </c:pt>
                      <c:pt idx="163">
                        <c:v>233168</c:v>
                      </c:pt>
                      <c:pt idx="164">
                        <c:v>254984</c:v>
                      </c:pt>
                      <c:pt idx="165">
                        <c:v>266210</c:v>
                      </c:pt>
                      <c:pt idx="166">
                        <c:v>223318</c:v>
                      </c:pt>
                      <c:pt idx="167">
                        <c:v>286768</c:v>
                      </c:pt>
                      <c:pt idx="168">
                        <c:v>261344</c:v>
                      </c:pt>
                      <c:pt idx="169">
                        <c:v>219416</c:v>
                      </c:pt>
                      <c:pt idx="170">
                        <c:v>251736</c:v>
                      </c:pt>
                      <c:pt idx="171">
                        <c:v>245852</c:v>
                      </c:pt>
                      <c:pt idx="172">
                        <c:v>260684</c:v>
                      </c:pt>
                      <c:pt idx="173">
                        <c:v>259328</c:v>
                      </c:pt>
                      <c:pt idx="174">
                        <c:v>306304</c:v>
                      </c:pt>
                      <c:pt idx="175">
                        <c:v>250880</c:v>
                      </c:pt>
                      <c:pt idx="176">
                        <c:v>227696</c:v>
                      </c:pt>
                      <c:pt idx="177">
                        <c:v>276528</c:v>
                      </c:pt>
                      <c:pt idx="178">
                        <c:v>256664</c:v>
                      </c:pt>
                      <c:pt idx="179">
                        <c:v>266720</c:v>
                      </c:pt>
                      <c:pt idx="180">
                        <c:v>264984</c:v>
                      </c:pt>
                      <c:pt idx="181">
                        <c:v>283214</c:v>
                      </c:pt>
                      <c:pt idx="182">
                        <c:v>235570</c:v>
                      </c:pt>
                      <c:pt idx="183">
                        <c:v>256824</c:v>
                      </c:pt>
                      <c:pt idx="184">
                        <c:v>283552</c:v>
                      </c:pt>
                      <c:pt idx="185">
                        <c:v>294656</c:v>
                      </c:pt>
                      <c:pt idx="186">
                        <c:v>253256</c:v>
                      </c:pt>
                      <c:pt idx="187">
                        <c:v>257096</c:v>
                      </c:pt>
                      <c:pt idx="188">
                        <c:v>284936</c:v>
                      </c:pt>
                      <c:pt idx="189">
                        <c:v>230376</c:v>
                      </c:pt>
                      <c:pt idx="190">
                        <c:v>246816</c:v>
                      </c:pt>
                      <c:pt idx="191">
                        <c:v>296499</c:v>
                      </c:pt>
                      <c:pt idx="192">
                        <c:v>286813</c:v>
                      </c:pt>
                      <c:pt idx="193">
                        <c:v>306121</c:v>
                      </c:pt>
                      <c:pt idx="194">
                        <c:v>264829</c:v>
                      </c:pt>
                      <c:pt idx="195">
                        <c:v>285456</c:v>
                      </c:pt>
                      <c:pt idx="196">
                        <c:v>240392</c:v>
                      </c:pt>
                      <c:pt idx="197">
                        <c:v>230304</c:v>
                      </c:pt>
                      <c:pt idx="198">
                        <c:v>236184</c:v>
                      </c:pt>
                      <c:pt idx="199">
                        <c:v>226792</c:v>
                      </c:pt>
                      <c:pt idx="200">
                        <c:v>230032</c:v>
                      </c:pt>
                      <c:pt idx="201">
                        <c:v>247216</c:v>
                      </c:pt>
                      <c:pt idx="202">
                        <c:v>278216</c:v>
                      </c:pt>
                      <c:pt idx="203">
                        <c:v>234048</c:v>
                      </c:pt>
                      <c:pt idx="204">
                        <c:v>210648</c:v>
                      </c:pt>
                      <c:pt idx="205">
                        <c:v>246360</c:v>
                      </c:pt>
                      <c:pt idx="206">
                        <c:v>247568</c:v>
                      </c:pt>
                      <c:pt idx="207">
                        <c:v>248120</c:v>
                      </c:pt>
                      <c:pt idx="208">
                        <c:v>267992</c:v>
                      </c:pt>
                      <c:pt idx="209">
                        <c:v>272681</c:v>
                      </c:pt>
                      <c:pt idx="210">
                        <c:v>254167</c:v>
                      </c:pt>
                      <c:pt idx="211">
                        <c:v>222234</c:v>
                      </c:pt>
                      <c:pt idx="212">
                        <c:v>263558</c:v>
                      </c:pt>
                      <c:pt idx="213">
                        <c:v>235688</c:v>
                      </c:pt>
                      <c:pt idx="214">
                        <c:v>239880</c:v>
                      </c:pt>
                      <c:pt idx="215">
                        <c:v>236760</c:v>
                      </c:pt>
                      <c:pt idx="216">
                        <c:v>243120</c:v>
                      </c:pt>
                      <c:pt idx="217">
                        <c:v>222576</c:v>
                      </c:pt>
                      <c:pt idx="218">
                        <c:v>209336</c:v>
                      </c:pt>
                      <c:pt idx="219">
                        <c:v>256424</c:v>
                      </c:pt>
                      <c:pt idx="220">
                        <c:v>256792</c:v>
                      </c:pt>
                      <c:pt idx="221">
                        <c:v>236816</c:v>
                      </c:pt>
                      <c:pt idx="222">
                        <c:v>248392</c:v>
                      </c:pt>
                      <c:pt idx="223">
                        <c:v>278240</c:v>
                      </c:pt>
                      <c:pt idx="224">
                        <c:v>260744</c:v>
                      </c:pt>
                      <c:pt idx="225">
                        <c:v>210520</c:v>
                      </c:pt>
                      <c:pt idx="226">
                        <c:v>269024</c:v>
                      </c:pt>
                      <c:pt idx="227">
                        <c:v>236848</c:v>
                      </c:pt>
                      <c:pt idx="228">
                        <c:v>236264</c:v>
                      </c:pt>
                      <c:pt idx="229">
                        <c:v>242112</c:v>
                      </c:pt>
                      <c:pt idx="230">
                        <c:v>283768</c:v>
                      </c:pt>
                      <c:pt idx="231">
                        <c:v>196960</c:v>
                      </c:pt>
                      <c:pt idx="232">
                        <c:v>222481</c:v>
                      </c:pt>
                      <c:pt idx="233">
                        <c:v>242815</c:v>
                      </c:pt>
                      <c:pt idx="234">
                        <c:v>225248</c:v>
                      </c:pt>
                      <c:pt idx="235">
                        <c:v>228170</c:v>
                      </c:pt>
                      <c:pt idx="236">
                        <c:v>256638</c:v>
                      </c:pt>
                      <c:pt idx="237">
                        <c:v>267504</c:v>
                      </c:pt>
                      <c:pt idx="238">
                        <c:v>252120</c:v>
                      </c:pt>
                      <c:pt idx="239">
                        <c:v>206032</c:v>
                      </c:pt>
                      <c:pt idx="240">
                        <c:v>227760</c:v>
                      </c:pt>
                      <c:pt idx="241">
                        <c:v>262128</c:v>
                      </c:pt>
                      <c:pt idx="242">
                        <c:v>240208</c:v>
                      </c:pt>
                      <c:pt idx="243">
                        <c:v>237976</c:v>
                      </c:pt>
                      <c:pt idx="244">
                        <c:v>248824</c:v>
                      </c:pt>
                      <c:pt idx="245">
                        <c:v>229070</c:v>
                      </c:pt>
                      <c:pt idx="246">
                        <c:v>235474</c:v>
                      </c:pt>
                      <c:pt idx="247">
                        <c:v>253272</c:v>
                      </c:pt>
                      <c:pt idx="248">
                        <c:v>237432</c:v>
                      </c:pt>
                      <c:pt idx="249">
                        <c:v>262816</c:v>
                      </c:pt>
                      <c:pt idx="250">
                        <c:v>231967</c:v>
                      </c:pt>
                      <c:pt idx="251">
                        <c:v>270857</c:v>
                      </c:pt>
                      <c:pt idx="252">
                        <c:v>238432</c:v>
                      </c:pt>
                      <c:pt idx="253">
                        <c:v>235768</c:v>
                      </c:pt>
                      <c:pt idx="254">
                        <c:v>267382</c:v>
                      </c:pt>
                      <c:pt idx="255">
                        <c:v>266610</c:v>
                      </c:pt>
                      <c:pt idx="256">
                        <c:v>269752</c:v>
                      </c:pt>
                      <c:pt idx="257">
                        <c:v>281872</c:v>
                      </c:pt>
                      <c:pt idx="258">
                        <c:v>282216</c:v>
                      </c:pt>
                      <c:pt idx="259">
                        <c:v>280408</c:v>
                      </c:pt>
                      <c:pt idx="260">
                        <c:v>281690</c:v>
                      </c:pt>
                      <c:pt idx="261">
                        <c:v>282239</c:v>
                      </c:pt>
                      <c:pt idx="262">
                        <c:v>282359</c:v>
                      </c:pt>
                      <c:pt idx="263">
                        <c:v>272624</c:v>
                      </c:pt>
                      <c:pt idx="264">
                        <c:v>280660</c:v>
                      </c:pt>
                      <c:pt idx="265">
                        <c:v>281640</c:v>
                      </c:pt>
                      <c:pt idx="266">
                        <c:v>280988</c:v>
                      </c:pt>
                      <c:pt idx="267">
                        <c:v>276384</c:v>
                      </c:pt>
                      <c:pt idx="268">
                        <c:v>271680</c:v>
                      </c:pt>
                      <c:pt idx="269">
                        <c:v>264328</c:v>
                      </c:pt>
                      <c:pt idx="270">
                        <c:v>275810</c:v>
                      </c:pt>
                      <c:pt idx="271">
                        <c:v>266808</c:v>
                      </c:pt>
                      <c:pt idx="272">
                        <c:v>273622</c:v>
                      </c:pt>
                      <c:pt idx="273">
                        <c:v>237552</c:v>
                      </c:pt>
                      <c:pt idx="274">
                        <c:v>201320</c:v>
                      </c:pt>
                      <c:pt idx="275">
                        <c:v>239020</c:v>
                      </c:pt>
                      <c:pt idx="276">
                        <c:v>240588</c:v>
                      </c:pt>
                      <c:pt idx="277">
                        <c:v>233600</c:v>
                      </c:pt>
                      <c:pt idx="278">
                        <c:v>246760</c:v>
                      </c:pt>
                      <c:pt idx="279">
                        <c:v>255056</c:v>
                      </c:pt>
                      <c:pt idx="280">
                        <c:v>235094</c:v>
                      </c:pt>
                      <c:pt idx="281">
                        <c:v>192514</c:v>
                      </c:pt>
                      <c:pt idx="282">
                        <c:v>248712</c:v>
                      </c:pt>
                      <c:pt idx="283">
                        <c:v>247320</c:v>
                      </c:pt>
                      <c:pt idx="284">
                        <c:v>269146</c:v>
                      </c:pt>
                      <c:pt idx="285">
                        <c:v>256170</c:v>
                      </c:pt>
                      <c:pt idx="286">
                        <c:v>263004</c:v>
                      </c:pt>
                      <c:pt idx="287">
                        <c:v>181511</c:v>
                      </c:pt>
                      <c:pt idx="288">
                        <c:v>219840</c:v>
                      </c:pt>
                      <c:pt idx="289">
                        <c:v>221528</c:v>
                      </c:pt>
                      <c:pt idx="290">
                        <c:v>235584</c:v>
                      </c:pt>
                      <c:pt idx="291">
                        <c:v>262272</c:v>
                      </c:pt>
                      <c:pt idx="292">
                        <c:v>235904</c:v>
                      </c:pt>
                      <c:pt idx="293">
                        <c:v>272808</c:v>
                      </c:pt>
                      <c:pt idx="294">
                        <c:v>191736</c:v>
                      </c:pt>
                      <c:pt idx="295">
                        <c:v>222680</c:v>
                      </c:pt>
                      <c:pt idx="296">
                        <c:v>220992</c:v>
                      </c:pt>
                      <c:pt idx="297">
                        <c:v>208968</c:v>
                      </c:pt>
                      <c:pt idx="298">
                        <c:v>238464</c:v>
                      </c:pt>
                      <c:pt idx="299">
                        <c:v>240528</c:v>
                      </c:pt>
                      <c:pt idx="300">
                        <c:v>272008</c:v>
                      </c:pt>
                      <c:pt idx="301">
                        <c:v>227512</c:v>
                      </c:pt>
                      <c:pt idx="302">
                        <c:v>205552</c:v>
                      </c:pt>
                      <c:pt idx="303">
                        <c:v>257656</c:v>
                      </c:pt>
                      <c:pt idx="304">
                        <c:v>231884</c:v>
                      </c:pt>
                      <c:pt idx="305">
                        <c:v>238836</c:v>
                      </c:pt>
                      <c:pt idx="306">
                        <c:v>212852</c:v>
                      </c:pt>
                      <c:pt idx="307">
                        <c:v>231020</c:v>
                      </c:pt>
                      <c:pt idx="308">
                        <c:v>202592</c:v>
                      </c:pt>
                      <c:pt idx="309">
                        <c:v>204040</c:v>
                      </c:pt>
                      <c:pt idx="310">
                        <c:v>218600</c:v>
                      </c:pt>
                      <c:pt idx="311">
                        <c:v>236700</c:v>
                      </c:pt>
                      <c:pt idx="312">
                        <c:v>238332</c:v>
                      </c:pt>
                      <c:pt idx="313">
                        <c:v>252160</c:v>
                      </c:pt>
                      <c:pt idx="314">
                        <c:v>251668</c:v>
                      </c:pt>
                      <c:pt idx="315">
                        <c:v>231390</c:v>
                      </c:pt>
                      <c:pt idx="316">
                        <c:v>217982</c:v>
                      </c:pt>
                      <c:pt idx="317">
                        <c:v>238992</c:v>
                      </c:pt>
                      <c:pt idx="318">
                        <c:v>274685</c:v>
                      </c:pt>
                      <c:pt idx="319">
                        <c:v>219243</c:v>
                      </c:pt>
                      <c:pt idx="320">
                        <c:v>248176</c:v>
                      </c:pt>
                      <c:pt idx="321">
                        <c:v>256008</c:v>
                      </c:pt>
                      <c:pt idx="322">
                        <c:v>219224</c:v>
                      </c:pt>
                      <c:pt idx="323">
                        <c:v>206672</c:v>
                      </c:pt>
                      <c:pt idx="324">
                        <c:v>225368</c:v>
                      </c:pt>
                      <c:pt idx="325">
                        <c:v>226730</c:v>
                      </c:pt>
                      <c:pt idx="326">
                        <c:v>235678</c:v>
                      </c:pt>
                      <c:pt idx="327">
                        <c:v>262696</c:v>
                      </c:pt>
                      <c:pt idx="328">
                        <c:v>262856</c:v>
                      </c:pt>
                      <c:pt idx="329">
                        <c:v>228992</c:v>
                      </c:pt>
                      <c:pt idx="330">
                        <c:v>197858</c:v>
                      </c:pt>
                      <c:pt idx="331">
                        <c:v>225518</c:v>
                      </c:pt>
                      <c:pt idx="332">
                        <c:v>235136</c:v>
                      </c:pt>
                      <c:pt idx="333">
                        <c:v>259464</c:v>
                      </c:pt>
                      <c:pt idx="334">
                        <c:v>223472</c:v>
                      </c:pt>
                      <c:pt idx="335">
                        <c:v>243950</c:v>
                      </c:pt>
                      <c:pt idx="336">
                        <c:v>196322</c:v>
                      </c:pt>
                      <c:pt idx="337">
                        <c:v>224072</c:v>
                      </c:pt>
                      <c:pt idx="338">
                        <c:v>233560</c:v>
                      </c:pt>
                      <c:pt idx="339">
                        <c:v>220824</c:v>
                      </c:pt>
                      <c:pt idx="340">
                        <c:v>230215</c:v>
                      </c:pt>
                      <c:pt idx="341">
                        <c:v>263465</c:v>
                      </c:pt>
                      <c:pt idx="342">
                        <c:v>274632</c:v>
                      </c:pt>
                      <c:pt idx="343">
                        <c:v>241280</c:v>
                      </c:pt>
                      <c:pt idx="344">
                        <c:v>229410</c:v>
                      </c:pt>
                      <c:pt idx="345">
                        <c:v>236950</c:v>
                      </c:pt>
                      <c:pt idx="346">
                        <c:v>243888</c:v>
                      </c:pt>
                      <c:pt idx="347">
                        <c:v>264736</c:v>
                      </c:pt>
                      <c:pt idx="348">
                        <c:v>239144</c:v>
                      </c:pt>
                      <c:pt idx="349">
                        <c:v>224104</c:v>
                      </c:pt>
                      <c:pt idx="350">
                        <c:v>272516</c:v>
                      </c:pt>
                      <c:pt idx="351">
                        <c:v>250436</c:v>
                      </c:pt>
                      <c:pt idx="352">
                        <c:v>262122</c:v>
                      </c:pt>
                      <c:pt idx="353">
                        <c:v>260534</c:v>
                      </c:pt>
                      <c:pt idx="354">
                        <c:v>239470</c:v>
                      </c:pt>
                      <c:pt idx="355">
                        <c:v>256450</c:v>
                      </c:pt>
                      <c:pt idx="356">
                        <c:v>260016</c:v>
                      </c:pt>
                      <c:pt idx="357">
                        <c:v>189408</c:v>
                      </c:pt>
                      <c:pt idx="358">
                        <c:v>178808</c:v>
                      </c:pt>
                      <c:pt idx="359">
                        <c:v>189864</c:v>
                      </c:pt>
                      <c:pt idx="360">
                        <c:v>227683</c:v>
                      </c:pt>
                      <c:pt idx="361">
                        <c:v>237921</c:v>
                      </c:pt>
                      <c:pt idx="362">
                        <c:v>211756</c:v>
                      </c:pt>
                      <c:pt idx="363">
                        <c:v>218664</c:v>
                      </c:pt>
                      <c:pt idx="364">
                        <c:v>199504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0A9-4550-8E71-850F8DD09CB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0A9-4550-8E71-850F8DD09CB6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0A9-4550-8E71-850F8DD09CB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Lodo'!$F$3</c15:sqref>
                        </c15:formulaRef>
                      </c:ext>
                    </c:extLst>
                    <c:strCache>
                      <c:ptCount val="1"/>
                      <c:pt idx="0">
                        <c:v>Tipo de Coagulante 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Lodo'!$F$4:$F$368</c15:sqref>
                        </c15:formulaRef>
                      </c:ext>
                    </c:extLst>
                    <c:numCache>
                      <c:formatCode>General</c:formatCode>
                      <c:ptCount val="36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0A9-4550-8E71-850F8DD09CB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Lodo'!$G$3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- como produto (mg/L)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Lodo'!$G$4:$G$368</c15:sqref>
                        </c15:formulaRef>
                      </c:ext>
                    </c:extLst>
                    <c:numCache>
                      <c:formatCode>0.00</c:formatCode>
                      <c:ptCount val="365"/>
                      <c:pt idx="0">
                        <c:v>47.624075045107176</c:v>
                      </c:pt>
                      <c:pt idx="1">
                        <c:v>44.34119725663966</c:v>
                      </c:pt>
                      <c:pt idx="2">
                        <c:v>46.92464638083581</c:v>
                      </c:pt>
                      <c:pt idx="3">
                        <c:v>46.379262124815597</c:v>
                      </c:pt>
                      <c:pt idx="4">
                        <c:v>74.81388051209106</c:v>
                      </c:pt>
                      <c:pt idx="5">
                        <c:v>69.103023255813966</c:v>
                      </c:pt>
                      <c:pt idx="6">
                        <c:v>68.293578649115304</c:v>
                      </c:pt>
                      <c:pt idx="7">
                        <c:v>62.710777909738731</c:v>
                      </c:pt>
                      <c:pt idx="8">
                        <c:v>62.215663053706479</c:v>
                      </c:pt>
                      <c:pt idx="9">
                        <c:v>65.085974486321959</c:v>
                      </c:pt>
                      <c:pt idx="10">
                        <c:v>61.627339506916009</c:v>
                      </c:pt>
                      <c:pt idx="11">
                        <c:v>60.201980599214124</c:v>
                      </c:pt>
                      <c:pt idx="12">
                        <c:v>60.813172285079382</c:v>
                      </c:pt>
                      <c:pt idx="13">
                        <c:v>56.033919279748048</c:v>
                      </c:pt>
                      <c:pt idx="14">
                        <c:v>55.346107986255497</c:v>
                      </c:pt>
                      <c:pt idx="15">
                        <c:v>56.332822115894082</c:v>
                      </c:pt>
                      <c:pt idx="16">
                        <c:v>55.40573624215515</c:v>
                      </c:pt>
                      <c:pt idx="17">
                        <c:v>67.396372261755275</c:v>
                      </c:pt>
                      <c:pt idx="18">
                        <c:v>21.135929936920082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46.132995827388015</c:v>
                      </c:pt>
                      <c:pt idx="32">
                        <c:v>45.208991354799913</c:v>
                      </c:pt>
                      <c:pt idx="33">
                        <c:v>48.659477713996147</c:v>
                      </c:pt>
                      <c:pt idx="34">
                        <c:v>47.716093251396963</c:v>
                      </c:pt>
                      <c:pt idx="35">
                        <c:v>48.279859751076479</c:v>
                      </c:pt>
                      <c:pt idx="36">
                        <c:v>52.910091768168726</c:v>
                      </c:pt>
                      <c:pt idx="37">
                        <c:v>51.04879727224256</c:v>
                      </c:pt>
                      <c:pt idx="38">
                        <c:v>48.229188069445364</c:v>
                      </c:pt>
                      <c:pt idx="39">
                        <c:v>44.821788651288266</c:v>
                      </c:pt>
                      <c:pt idx="40">
                        <c:v>44.008342135589906</c:v>
                      </c:pt>
                      <c:pt idx="41">
                        <c:v>39.400329747369454</c:v>
                      </c:pt>
                      <c:pt idx="42">
                        <c:v>34.335132326067793</c:v>
                      </c:pt>
                      <c:pt idx="43">
                        <c:v>39.530182049531014</c:v>
                      </c:pt>
                      <c:pt idx="44">
                        <c:v>45.593005669188436</c:v>
                      </c:pt>
                      <c:pt idx="45">
                        <c:v>41.420753121428078</c:v>
                      </c:pt>
                      <c:pt idx="46">
                        <c:v>41.816327582180662</c:v>
                      </c:pt>
                      <c:pt idx="47">
                        <c:v>43.58882146967909</c:v>
                      </c:pt>
                      <c:pt idx="48">
                        <c:v>51.176065635776098</c:v>
                      </c:pt>
                      <c:pt idx="49">
                        <c:v>45.527177473336707</c:v>
                      </c:pt>
                      <c:pt idx="50">
                        <c:v>45.772228988480435</c:v>
                      </c:pt>
                      <c:pt idx="51">
                        <c:v>39.997199782010227</c:v>
                      </c:pt>
                      <c:pt idx="52">
                        <c:v>38.141191649438049</c:v>
                      </c:pt>
                      <c:pt idx="53">
                        <c:v>35.408781034265118</c:v>
                      </c:pt>
                      <c:pt idx="54">
                        <c:v>33.477775825000961</c:v>
                      </c:pt>
                      <c:pt idx="55">
                        <c:v>30.538584158281967</c:v>
                      </c:pt>
                      <c:pt idx="56">
                        <c:v>30.308540140374532</c:v>
                      </c:pt>
                      <c:pt idx="57">
                        <c:v>28.720500998262022</c:v>
                      </c:pt>
                      <c:pt idx="58">
                        <c:v>31.620304181175499</c:v>
                      </c:pt>
                      <c:pt idx="59">
                        <c:v>49.127820241668346</c:v>
                      </c:pt>
                      <c:pt idx="60">
                        <c:v>37.557398745999798</c:v>
                      </c:pt>
                      <c:pt idx="61">
                        <c:v>36.72399726862065</c:v>
                      </c:pt>
                      <c:pt idx="62">
                        <c:v>36.733796323079297</c:v>
                      </c:pt>
                      <c:pt idx="63">
                        <c:v>39.896039672535345</c:v>
                      </c:pt>
                      <c:pt idx="64">
                        <c:v>36.124771568900009</c:v>
                      </c:pt>
                      <c:pt idx="65">
                        <c:v>34.878322768312479</c:v>
                      </c:pt>
                      <c:pt idx="66">
                        <c:v>32.421715711835219</c:v>
                      </c:pt>
                      <c:pt idx="67">
                        <c:v>33.882751213422445</c:v>
                      </c:pt>
                      <c:pt idx="68">
                        <c:v>34.358579087340125</c:v>
                      </c:pt>
                      <c:pt idx="69">
                        <c:v>33.620464767616191</c:v>
                      </c:pt>
                      <c:pt idx="70">
                        <c:v>33.842074549265391</c:v>
                      </c:pt>
                      <c:pt idx="71">
                        <c:v>33.239654781715828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30.665827264806644</c:v>
                      </c:pt>
                      <c:pt idx="91">
                        <c:v>31.256169856968086</c:v>
                      </c:pt>
                      <c:pt idx="92">
                        <c:v>31.97609469177721</c:v>
                      </c:pt>
                      <c:pt idx="93">
                        <c:v>31.66292693277612</c:v>
                      </c:pt>
                      <c:pt idx="94">
                        <c:v>29.461392497445619</c:v>
                      </c:pt>
                      <c:pt idx="95">
                        <c:v>30.784613876212678</c:v>
                      </c:pt>
                      <c:pt idx="96">
                        <c:v>34.73021283081836</c:v>
                      </c:pt>
                      <c:pt idx="97">
                        <c:v>34.147598288301623</c:v>
                      </c:pt>
                      <c:pt idx="98">
                        <c:v>34.638610886693108</c:v>
                      </c:pt>
                      <c:pt idx="99">
                        <c:v>35.11315618136355</c:v>
                      </c:pt>
                      <c:pt idx="100">
                        <c:v>33.702058771283433</c:v>
                      </c:pt>
                      <c:pt idx="101">
                        <c:v>35.203432377059173</c:v>
                      </c:pt>
                      <c:pt idx="102">
                        <c:v>35.39358843659361</c:v>
                      </c:pt>
                      <c:pt idx="103">
                        <c:v>32.654171569389256</c:v>
                      </c:pt>
                      <c:pt idx="104">
                        <c:v>32.0631943841137</c:v>
                      </c:pt>
                      <c:pt idx="105">
                        <c:v>31.769929123515087</c:v>
                      </c:pt>
                      <c:pt idx="106">
                        <c:v>29.953199752805816</c:v>
                      </c:pt>
                      <c:pt idx="107">
                        <c:v>30.998536512732738</c:v>
                      </c:pt>
                      <c:pt idx="108">
                        <c:v>29.783236229173426</c:v>
                      </c:pt>
                      <c:pt idx="109">
                        <c:v>27.722355061859663</c:v>
                      </c:pt>
                      <c:pt idx="110">
                        <c:v>28.504863773315744</c:v>
                      </c:pt>
                      <c:pt idx="111">
                        <c:v>27.954035263469677</c:v>
                      </c:pt>
                      <c:pt idx="112">
                        <c:v>26.402597469760206</c:v>
                      </c:pt>
                      <c:pt idx="113">
                        <c:v>27.005563715217338</c:v>
                      </c:pt>
                      <c:pt idx="114">
                        <c:v>29.115076367882054</c:v>
                      </c:pt>
                      <c:pt idx="115">
                        <c:v>30.242008506679031</c:v>
                      </c:pt>
                      <c:pt idx="116">
                        <c:v>32.526918444386922</c:v>
                      </c:pt>
                      <c:pt idx="117">
                        <c:v>31.565033187227495</c:v>
                      </c:pt>
                      <c:pt idx="118">
                        <c:v>29.660635767589241</c:v>
                      </c:pt>
                      <c:pt idx="119">
                        <c:v>30.041230778762646</c:v>
                      </c:pt>
                      <c:pt idx="120">
                        <c:v>29.034498158870324</c:v>
                      </c:pt>
                      <c:pt idx="121">
                        <c:v>28.809690608188358</c:v>
                      </c:pt>
                      <c:pt idx="122">
                        <c:v>29.020582380476853</c:v>
                      </c:pt>
                      <c:pt idx="123">
                        <c:v>27.58520859068372</c:v>
                      </c:pt>
                      <c:pt idx="124">
                        <c:v>27.440611567334059</c:v>
                      </c:pt>
                      <c:pt idx="125">
                        <c:v>29.10284363954414</c:v>
                      </c:pt>
                      <c:pt idx="126">
                        <c:v>28.670354228847518</c:v>
                      </c:pt>
                      <c:pt idx="127">
                        <c:v>28.412497675878868</c:v>
                      </c:pt>
                      <c:pt idx="128">
                        <c:v>32.440043405355375</c:v>
                      </c:pt>
                      <c:pt idx="129">
                        <c:v>33.330641329529598</c:v>
                      </c:pt>
                      <c:pt idx="130">
                        <c:v>31.8241758941708</c:v>
                      </c:pt>
                      <c:pt idx="131">
                        <c:v>28.0606370675088</c:v>
                      </c:pt>
                      <c:pt idx="132">
                        <c:v>27.975643193552948</c:v>
                      </c:pt>
                      <c:pt idx="133">
                        <c:v>27.632568732934001</c:v>
                      </c:pt>
                      <c:pt idx="134">
                        <c:v>28.229762690234431</c:v>
                      </c:pt>
                      <c:pt idx="135">
                        <c:v>27.662640668807498</c:v>
                      </c:pt>
                      <c:pt idx="136">
                        <c:v>26.628395989548594</c:v>
                      </c:pt>
                      <c:pt idx="137">
                        <c:v>26.779278358838468</c:v>
                      </c:pt>
                      <c:pt idx="138">
                        <c:v>34.896353390363544</c:v>
                      </c:pt>
                      <c:pt idx="139">
                        <c:v>40.571005914277016</c:v>
                      </c:pt>
                      <c:pt idx="140">
                        <c:v>37.983267642007846</c:v>
                      </c:pt>
                      <c:pt idx="141">
                        <c:v>44.176448134232338</c:v>
                      </c:pt>
                      <c:pt idx="142">
                        <c:v>51.856244598180091</c:v>
                      </c:pt>
                      <c:pt idx="143">
                        <c:v>50.338421704552267</c:v>
                      </c:pt>
                      <c:pt idx="144">
                        <c:v>52.400332918874277</c:v>
                      </c:pt>
                      <c:pt idx="145">
                        <c:v>48.450565613645203</c:v>
                      </c:pt>
                      <c:pt idx="146">
                        <c:v>48.833356252446769</c:v>
                      </c:pt>
                      <c:pt idx="147">
                        <c:v>41.938882062857445</c:v>
                      </c:pt>
                      <c:pt idx="148">
                        <c:v>36.436365287589048</c:v>
                      </c:pt>
                      <c:pt idx="149">
                        <c:v>34.679818381086591</c:v>
                      </c:pt>
                      <c:pt idx="150">
                        <c:v>43.453237999663209</c:v>
                      </c:pt>
                      <c:pt idx="151">
                        <c:v>52.95480096571039</c:v>
                      </c:pt>
                      <c:pt idx="152">
                        <c:v>50.060142000567303</c:v>
                      </c:pt>
                      <c:pt idx="153">
                        <c:v>66.766305656163112</c:v>
                      </c:pt>
                      <c:pt idx="154">
                        <c:v>58.207542982980122</c:v>
                      </c:pt>
                      <c:pt idx="155">
                        <c:v>57.363158147200735</c:v>
                      </c:pt>
                      <c:pt idx="156">
                        <c:v>79.637224339412342</c:v>
                      </c:pt>
                      <c:pt idx="157">
                        <c:v>53.480992893847272</c:v>
                      </c:pt>
                      <c:pt idx="158">
                        <c:v>59.936755849728193</c:v>
                      </c:pt>
                      <c:pt idx="159">
                        <c:v>54.281510910214962</c:v>
                      </c:pt>
                      <c:pt idx="160">
                        <c:v>59.106979643740615</c:v>
                      </c:pt>
                      <c:pt idx="161">
                        <c:v>59.556274285530691</c:v>
                      </c:pt>
                      <c:pt idx="162">
                        <c:v>48.10600117745301</c:v>
                      </c:pt>
                      <c:pt idx="163">
                        <c:v>39.358145648329163</c:v>
                      </c:pt>
                      <c:pt idx="164">
                        <c:v>41.69877921454917</c:v>
                      </c:pt>
                      <c:pt idx="165">
                        <c:v>37.997904309302001</c:v>
                      </c:pt>
                      <c:pt idx="166">
                        <c:v>34.348954288128482</c:v>
                      </c:pt>
                      <c:pt idx="167">
                        <c:v>35.796612149109805</c:v>
                      </c:pt>
                      <c:pt idx="168">
                        <c:v>34.767699106778075</c:v>
                      </c:pt>
                      <c:pt idx="169">
                        <c:v>32.086999335542977</c:v>
                      </c:pt>
                      <c:pt idx="170">
                        <c:v>38.00697754271237</c:v>
                      </c:pt>
                      <c:pt idx="171">
                        <c:v>42.344022937151912</c:v>
                      </c:pt>
                      <c:pt idx="172">
                        <c:v>39.021042994784494</c:v>
                      </c:pt>
                      <c:pt idx="173">
                        <c:v>35.680295083133245</c:v>
                      </c:pt>
                      <c:pt idx="174">
                        <c:v>35.019298740679382</c:v>
                      </c:pt>
                      <c:pt idx="175">
                        <c:v>32.228388533096499</c:v>
                      </c:pt>
                      <c:pt idx="176">
                        <c:v>33.592216216030593</c:v>
                      </c:pt>
                      <c:pt idx="177">
                        <c:v>31.471618046322394</c:v>
                      </c:pt>
                      <c:pt idx="178">
                        <c:v>31.805780235481063</c:v>
                      </c:pt>
                      <c:pt idx="179">
                        <c:v>31.531193761247756</c:v>
                      </c:pt>
                      <c:pt idx="180">
                        <c:v>31.183877597483054</c:v>
                      </c:pt>
                      <c:pt idx="181">
                        <c:v>32.856092601785804</c:v>
                      </c:pt>
                      <c:pt idx="182">
                        <c:v>29.708925026664982</c:v>
                      </c:pt>
                      <c:pt idx="183">
                        <c:v>27.426488935635273</c:v>
                      </c:pt>
                      <c:pt idx="184">
                        <c:v>27.075345462713567</c:v>
                      </c:pt>
                      <c:pt idx="185">
                        <c:v>24.826493774606149</c:v>
                      </c:pt>
                      <c:pt idx="186">
                        <c:v>28.029598171886992</c:v>
                      </c:pt>
                      <c:pt idx="187">
                        <c:v>25.885543952562166</c:v>
                      </c:pt>
                      <c:pt idx="188">
                        <c:v>33.026537149323921</c:v>
                      </c:pt>
                      <c:pt idx="189">
                        <c:v>44.181434087477967</c:v>
                      </c:pt>
                      <c:pt idx="190">
                        <c:v>38.877441933698023</c:v>
                      </c:pt>
                      <c:pt idx="191">
                        <c:v>36.289790059602545</c:v>
                      </c:pt>
                      <c:pt idx="192">
                        <c:v>30.317016350306123</c:v>
                      </c:pt>
                      <c:pt idx="193">
                        <c:v>27.37944162690782</c:v>
                      </c:pt>
                      <c:pt idx="194">
                        <c:v>25.867188049352286</c:v>
                      </c:pt>
                      <c:pt idx="195">
                        <c:v>25.566528290643074</c:v>
                      </c:pt>
                      <c:pt idx="196">
                        <c:v>26.447928602153315</c:v>
                      </c:pt>
                      <c:pt idx="197">
                        <c:v>25.532704337149259</c:v>
                      </c:pt>
                      <c:pt idx="198">
                        <c:v>26.519237916726521</c:v>
                      </c:pt>
                      <c:pt idx="199">
                        <c:v>26.884427779094171</c:v>
                      </c:pt>
                      <c:pt idx="200">
                        <c:v>27.102140313678291</c:v>
                      </c:pt>
                      <c:pt idx="201">
                        <c:v>29.965962441851396</c:v>
                      </c:pt>
                      <c:pt idx="202">
                        <c:v>30.257774837741035</c:v>
                      </c:pt>
                      <c:pt idx="203">
                        <c:v>29.371927954047116</c:v>
                      </c:pt>
                      <c:pt idx="204">
                        <c:v>28.491792613434647</c:v>
                      </c:pt>
                      <c:pt idx="205">
                        <c:v>29.022694657820352</c:v>
                      </c:pt>
                      <c:pt idx="206">
                        <c:v>29.066610922733368</c:v>
                      </c:pt>
                      <c:pt idx="207">
                        <c:v>33.112241586824268</c:v>
                      </c:pt>
                      <c:pt idx="208">
                        <c:v>33.291578257634356</c:v>
                      </c:pt>
                      <c:pt idx="209">
                        <c:v>32.220838630809126</c:v>
                      </c:pt>
                      <c:pt idx="210">
                        <c:v>27.975024625500168</c:v>
                      </c:pt>
                      <c:pt idx="211">
                        <c:v>30.200742153991726</c:v>
                      </c:pt>
                      <c:pt idx="212">
                        <c:v>32.486415646700273</c:v>
                      </c:pt>
                      <c:pt idx="213">
                        <c:v>33.070085941121533</c:v>
                      </c:pt>
                      <c:pt idx="214">
                        <c:v>34.545581507811541</c:v>
                      </c:pt>
                      <c:pt idx="215">
                        <c:v>34.425319173834993</c:v>
                      </c:pt>
                      <c:pt idx="216">
                        <c:v>35.982391948152284</c:v>
                      </c:pt>
                      <c:pt idx="217">
                        <c:v>34.200101264873275</c:v>
                      </c:pt>
                      <c:pt idx="218">
                        <c:v>33.121497206072696</c:v>
                      </c:pt>
                      <c:pt idx="219">
                        <c:v>34.2305848058718</c:v>
                      </c:pt>
                      <c:pt idx="220">
                        <c:v>34.009186253939923</c:v>
                      </c:pt>
                      <c:pt idx="221">
                        <c:v>35.009128349142102</c:v>
                      </c:pt>
                      <c:pt idx="222">
                        <c:v>34.269724171353161</c:v>
                      </c:pt>
                      <c:pt idx="223">
                        <c:v>32.52930205078696</c:v>
                      </c:pt>
                      <c:pt idx="224">
                        <c:v>34.372269061922736</c:v>
                      </c:pt>
                      <c:pt idx="225">
                        <c:v>34.997822127875317</c:v>
                      </c:pt>
                      <c:pt idx="226">
                        <c:v>42.412097294900029</c:v>
                      </c:pt>
                      <c:pt idx="227">
                        <c:v>42.548385462406266</c:v>
                      </c:pt>
                      <c:pt idx="228">
                        <c:v>40.873768326956295</c:v>
                      </c:pt>
                      <c:pt idx="229">
                        <c:v>41.383739756806769</c:v>
                      </c:pt>
                      <c:pt idx="230">
                        <c:v>39.821844666739409</c:v>
                      </c:pt>
                      <c:pt idx="231">
                        <c:v>48.085375975700195</c:v>
                      </c:pt>
                      <c:pt idx="232">
                        <c:v>53.841744766480296</c:v>
                      </c:pt>
                      <c:pt idx="233">
                        <c:v>63.559643122683376</c:v>
                      </c:pt>
                      <c:pt idx="234">
                        <c:v>63.996533709607718</c:v>
                      </c:pt>
                      <c:pt idx="235">
                        <c:v>62.322619886966599</c:v>
                      </c:pt>
                      <c:pt idx="236">
                        <c:v>62.199123785872423</c:v>
                      </c:pt>
                      <c:pt idx="237">
                        <c:v>58.801062243196171</c:v>
                      </c:pt>
                      <c:pt idx="238">
                        <c:v>60.037530997368584</c:v>
                      </c:pt>
                      <c:pt idx="239">
                        <c:v>59.154138718216217</c:v>
                      </c:pt>
                      <c:pt idx="240">
                        <c:v>53.157912098457395</c:v>
                      </c:pt>
                      <c:pt idx="241">
                        <c:v>40.294330743937827</c:v>
                      </c:pt>
                      <c:pt idx="242">
                        <c:v>38.392625805418824</c:v>
                      </c:pt>
                      <c:pt idx="243">
                        <c:v>39.324926237470208</c:v>
                      </c:pt>
                      <c:pt idx="244">
                        <c:v>39.0034547840553</c:v>
                      </c:pt>
                      <c:pt idx="245">
                        <c:v>36.314522572093772</c:v>
                      </c:pt>
                      <c:pt idx="246">
                        <c:v>34.878919127462417</c:v>
                      </c:pt>
                      <c:pt idx="247">
                        <c:v>33.439410497590941</c:v>
                      </c:pt>
                      <c:pt idx="248">
                        <c:v>34.146995854184169</c:v>
                      </c:pt>
                      <c:pt idx="249">
                        <c:v>34.977398968617763</c:v>
                      </c:pt>
                      <c:pt idx="250">
                        <c:v>36.325676170870871</c:v>
                      </c:pt>
                      <c:pt idx="251">
                        <c:v>35.384616346147283</c:v>
                      </c:pt>
                      <c:pt idx="252">
                        <c:v>34.348757431624847</c:v>
                      </c:pt>
                      <c:pt idx="253">
                        <c:v>35.546154373190127</c:v>
                      </c:pt>
                      <c:pt idx="254">
                        <c:v>34.656996233406694</c:v>
                      </c:pt>
                      <c:pt idx="255">
                        <c:v>34.024552580108534</c:v>
                      </c:pt>
                      <c:pt idx="256">
                        <c:v>36.974337473409975</c:v>
                      </c:pt>
                      <c:pt idx="257">
                        <c:v>38.546207047630162</c:v>
                      </c:pt>
                      <c:pt idx="258">
                        <c:v>38.413263940864745</c:v>
                      </c:pt>
                      <c:pt idx="259">
                        <c:v>36.244634034386102</c:v>
                      </c:pt>
                      <c:pt idx="260">
                        <c:v>37.809121791591082</c:v>
                      </c:pt>
                      <c:pt idx="261">
                        <c:v>37.331382095385514</c:v>
                      </c:pt>
                      <c:pt idx="262">
                        <c:v>35.87825704329525</c:v>
                      </c:pt>
                      <c:pt idx="263">
                        <c:v>39.31914435451484</c:v>
                      </c:pt>
                      <c:pt idx="264">
                        <c:v>38.907541423488325</c:v>
                      </c:pt>
                      <c:pt idx="265">
                        <c:v>39.345402259961794</c:v>
                      </c:pt>
                      <c:pt idx="266">
                        <c:v>37.570990232614534</c:v>
                      </c:pt>
                      <c:pt idx="267">
                        <c:v>35.131176630887531</c:v>
                      </c:pt>
                      <c:pt idx="268">
                        <c:v>36.071400356229717</c:v>
                      </c:pt>
                      <c:pt idx="269">
                        <c:v>37.033332771868245</c:v>
                      </c:pt>
                      <c:pt idx="270">
                        <c:v>37.132031070340055</c:v>
                      </c:pt>
                      <c:pt idx="271">
                        <c:v>31.601078133134894</c:v>
                      </c:pt>
                      <c:pt idx="272">
                        <c:v>36.423778816680581</c:v>
                      </c:pt>
                      <c:pt idx="273">
                        <c:v>39.268239830845232</c:v>
                      </c:pt>
                      <c:pt idx="274">
                        <c:v>43.490929298941396</c:v>
                      </c:pt>
                      <c:pt idx="275">
                        <c:v>45.647164056725089</c:v>
                      </c:pt>
                      <c:pt idx="276">
                        <c:v>48.213104282186642</c:v>
                      </c:pt>
                      <c:pt idx="277">
                        <c:v>56.68621836595765</c:v>
                      </c:pt>
                      <c:pt idx="278">
                        <c:v>44.581811511793497</c:v>
                      </c:pt>
                      <c:pt idx="279">
                        <c:v>53.239032928489024</c:v>
                      </c:pt>
                      <c:pt idx="280">
                        <c:v>47.930892397897459</c:v>
                      </c:pt>
                      <c:pt idx="281">
                        <c:v>56.485133014413478</c:v>
                      </c:pt>
                      <c:pt idx="282">
                        <c:v>61.279369850052866</c:v>
                      </c:pt>
                      <c:pt idx="283">
                        <c:v>68.208572510750045</c:v>
                      </c:pt>
                      <c:pt idx="284">
                        <c:v>86.579492080835308</c:v>
                      </c:pt>
                      <c:pt idx="285">
                        <c:v>86.495228713842337</c:v>
                      </c:pt>
                      <c:pt idx="286">
                        <c:v>82.223332246473177</c:v>
                      </c:pt>
                      <c:pt idx="287">
                        <c:v>84.70503982647169</c:v>
                      </c:pt>
                      <c:pt idx="288">
                        <c:v>81.32739494339593</c:v>
                      </c:pt>
                      <c:pt idx="289">
                        <c:v>80.22621030468521</c:v>
                      </c:pt>
                      <c:pt idx="290">
                        <c:v>75.539038664529414</c:v>
                      </c:pt>
                      <c:pt idx="291">
                        <c:v>77.700328436126057</c:v>
                      </c:pt>
                      <c:pt idx="292">
                        <c:v>87.734763748461546</c:v>
                      </c:pt>
                      <c:pt idx="293">
                        <c:v>88.573577904760924</c:v>
                      </c:pt>
                      <c:pt idx="294">
                        <c:v>90.021248675917164</c:v>
                      </c:pt>
                      <c:pt idx="295">
                        <c:v>82.515750469856187</c:v>
                      </c:pt>
                      <c:pt idx="296">
                        <c:v>80.053866960764196</c:v>
                      </c:pt>
                      <c:pt idx="297">
                        <c:v>85.094161094025011</c:v>
                      </c:pt>
                      <c:pt idx="298">
                        <c:v>77.258233073615585</c:v>
                      </c:pt>
                      <c:pt idx="299">
                        <c:v>71.22672477257963</c:v>
                      </c:pt>
                      <c:pt idx="300">
                        <c:v>79.63108513619602</c:v>
                      </c:pt>
                      <c:pt idx="301">
                        <c:v>80.73093330268722</c:v>
                      </c:pt>
                      <c:pt idx="302">
                        <c:v>82.820125161276906</c:v>
                      </c:pt>
                      <c:pt idx="303">
                        <c:v>89.214334399462459</c:v>
                      </c:pt>
                      <c:pt idx="304">
                        <c:v>88.789499188236448</c:v>
                      </c:pt>
                      <c:pt idx="305">
                        <c:v>83.566744184883504</c:v>
                      </c:pt>
                      <c:pt idx="306">
                        <c:v>78.246039910155986</c:v>
                      </c:pt>
                      <c:pt idx="307">
                        <c:v>69.689486699815177</c:v>
                      </c:pt>
                      <c:pt idx="308">
                        <c:v>58.582960484297431</c:v>
                      </c:pt>
                      <c:pt idx="309">
                        <c:v>46.798556226785216</c:v>
                      </c:pt>
                      <c:pt idx="310">
                        <c:v>41.39228572066142</c:v>
                      </c:pt>
                      <c:pt idx="311">
                        <c:v>40.830602697661959</c:v>
                      </c:pt>
                      <c:pt idx="312">
                        <c:v>41.244730142785045</c:v>
                      </c:pt>
                      <c:pt idx="313">
                        <c:v>41.67556172187507</c:v>
                      </c:pt>
                      <c:pt idx="314">
                        <c:v>44.378019325089085</c:v>
                      </c:pt>
                      <c:pt idx="315">
                        <c:v>44.3150410192412</c:v>
                      </c:pt>
                      <c:pt idx="316">
                        <c:v>43.016362771385261</c:v>
                      </c:pt>
                      <c:pt idx="317">
                        <c:v>43.982622015352973</c:v>
                      </c:pt>
                      <c:pt idx="318">
                        <c:v>42.241169331853861</c:v>
                      </c:pt>
                      <c:pt idx="319">
                        <c:v>44.209837304036903</c:v>
                      </c:pt>
                      <c:pt idx="320">
                        <c:v>41.752827933300679</c:v>
                      </c:pt>
                      <c:pt idx="321">
                        <c:v>41.300320351658584</c:v>
                      </c:pt>
                      <c:pt idx="322">
                        <c:v>63.160922982620569</c:v>
                      </c:pt>
                      <c:pt idx="323">
                        <c:v>51.562939603132193</c:v>
                      </c:pt>
                      <c:pt idx="324">
                        <c:v>51.687143022880292</c:v>
                      </c:pt>
                      <c:pt idx="325">
                        <c:v>52.923705536771898</c:v>
                      </c:pt>
                      <c:pt idx="326">
                        <c:v>51.549494693054925</c:v>
                      </c:pt>
                      <c:pt idx="327">
                        <c:v>58.650987164731049</c:v>
                      </c:pt>
                      <c:pt idx="328">
                        <c:v>66.441964381817556</c:v>
                      </c:pt>
                      <c:pt idx="329">
                        <c:v>54.301768666650197</c:v>
                      </c:pt>
                      <c:pt idx="330">
                        <c:v>42.087825832052594</c:v>
                      </c:pt>
                      <c:pt idx="331">
                        <c:v>46.639504722846759</c:v>
                      </c:pt>
                      <c:pt idx="332">
                        <c:v>43.718118448343844</c:v>
                      </c:pt>
                      <c:pt idx="333">
                        <c:v>44.373607354147744</c:v>
                      </c:pt>
                      <c:pt idx="334">
                        <c:v>47.619323073376798</c:v>
                      </c:pt>
                      <c:pt idx="335">
                        <c:v>45.611194978685482</c:v>
                      </c:pt>
                      <c:pt idx="336">
                        <c:v>42.063301050768096</c:v>
                      </c:pt>
                      <c:pt idx="337">
                        <c:v>40.565923006890642</c:v>
                      </c:pt>
                      <c:pt idx="338">
                        <c:v>31.668566606724902</c:v>
                      </c:pt>
                      <c:pt idx="339">
                        <c:v>32.713455880997131</c:v>
                      </c:pt>
                      <c:pt idx="340">
                        <c:v>33.717389867284673</c:v>
                      </c:pt>
                      <c:pt idx="341">
                        <c:v>32.889281963407221</c:v>
                      </c:pt>
                      <c:pt idx="342">
                        <c:v>34.680628915601034</c:v>
                      </c:pt>
                      <c:pt idx="343">
                        <c:v>31.338176016123629</c:v>
                      </c:pt>
                      <c:pt idx="344">
                        <c:v>32.503694211599182</c:v>
                      </c:pt>
                      <c:pt idx="345">
                        <c:v>30.460353602136319</c:v>
                      </c:pt>
                      <c:pt idx="346">
                        <c:v>34.61804502145305</c:v>
                      </c:pt>
                      <c:pt idx="347">
                        <c:v>36.569437970663479</c:v>
                      </c:pt>
                      <c:pt idx="348">
                        <c:v>36.802651922924994</c:v>
                      </c:pt>
                      <c:pt idx="349">
                        <c:v>51.387120645287645</c:v>
                      </c:pt>
                      <c:pt idx="350">
                        <c:v>49.75210718868496</c:v>
                      </c:pt>
                      <c:pt idx="351">
                        <c:v>71.65067221112767</c:v>
                      </c:pt>
                      <c:pt idx="352">
                        <c:v>68.005185249371266</c:v>
                      </c:pt>
                      <c:pt idx="353">
                        <c:v>66.516375931398585</c:v>
                      </c:pt>
                      <c:pt idx="354">
                        <c:v>59.098238309406156</c:v>
                      </c:pt>
                      <c:pt idx="355">
                        <c:v>54.154377649493959</c:v>
                      </c:pt>
                      <c:pt idx="356">
                        <c:v>63.14848513933422</c:v>
                      </c:pt>
                      <c:pt idx="357">
                        <c:v>57.942756293219297</c:v>
                      </c:pt>
                      <c:pt idx="358">
                        <c:v>55.6313370285514</c:v>
                      </c:pt>
                      <c:pt idx="359">
                        <c:v>60.548676553492577</c:v>
                      </c:pt>
                      <c:pt idx="360">
                        <c:v>62.852529909786675</c:v>
                      </c:pt>
                      <c:pt idx="361">
                        <c:v>57.134633579161346</c:v>
                      </c:pt>
                      <c:pt idx="362">
                        <c:v>53.731151989618539</c:v>
                      </c:pt>
                      <c:pt idx="363">
                        <c:v>54.290248460967987</c:v>
                      </c:pt>
                      <c:pt idx="364">
                        <c:v>61.39838139481261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0A9-4550-8E71-850F8DD09CB6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Lodo'!$H$3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(mg Al+3/L)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Lodo'!$H$4:$H$368</c15:sqref>
                        </c15:formulaRef>
                      </c:ext>
                    </c:extLst>
                    <c:numCache>
                      <c:formatCode>0.00</c:formatCode>
                      <c:ptCount val="365"/>
                      <c:pt idx="0">
                        <c:v>2.1647306838685081</c:v>
                      </c:pt>
                      <c:pt idx="1">
                        <c:v>2.0155089662108936</c:v>
                      </c:pt>
                      <c:pt idx="2">
                        <c:v>2.1329384718561735</c:v>
                      </c:pt>
                      <c:pt idx="3">
                        <c:v>2.1081482784007086</c:v>
                      </c:pt>
                      <c:pt idx="4">
                        <c:v>3.4006309323677755</c:v>
                      </c:pt>
                      <c:pt idx="5">
                        <c:v>3.1410465116279074</c:v>
                      </c:pt>
                      <c:pt idx="6">
                        <c:v>3.1042535749597864</c:v>
                      </c:pt>
                      <c:pt idx="7">
                        <c:v>2.850489904988124</c:v>
                      </c:pt>
                      <c:pt idx="8">
                        <c:v>2.8279846842593854</c:v>
                      </c:pt>
                      <c:pt idx="9">
                        <c:v>2.9584533857419073</c:v>
                      </c:pt>
                      <c:pt idx="10">
                        <c:v>2.8012427048598187</c:v>
                      </c:pt>
                      <c:pt idx="11">
                        <c:v>2.736453663600642</c:v>
                      </c:pt>
                      <c:pt idx="12">
                        <c:v>2.7642351038672448</c:v>
                      </c:pt>
                      <c:pt idx="13">
                        <c:v>2.5469963308976387</c:v>
                      </c:pt>
                      <c:pt idx="14">
                        <c:v>2.5157321811934317</c:v>
                      </c:pt>
                      <c:pt idx="15">
                        <c:v>2.5605828234497312</c:v>
                      </c:pt>
                      <c:pt idx="16">
                        <c:v>2.5184425564615975</c:v>
                      </c:pt>
                      <c:pt idx="17">
                        <c:v>3.0634714664434215</c:v>
                      </c:pt>
                      <c:pt idx="18">
                        <c:v>0.96072408804182186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2.6865685805361257</c:v>
                      </c:pt>
                      <c:pt idx="32">
                        <c:v>2.632758908308936</c:v>
                      </c:pt>
                      <c:pt idx="33">
                        <c:v>2.833698996285658</c:v>
                      </c:pt>
                      <c:pt idx="34">
                        <c:v>2.7787607246401764</c:v>
                      </c:pt>
                      <c:pt idx="35">
                        <c:v>2.8115918325626894</c:v>
                      </c:pt>
                      <c:pt idx="36">
                        <c:v>3.0812347559110025</c:v>
                      </c:pt>
                      <c:pt idx="37">
                        <c:v>2.9728417235011841</c:v>
                      </c:pt>
                      <c:pt idx="38">
                        <c:v>2.8086409522794655</c:v>
                      </c:pt>
                      <c:pt idx="39">
                        <c:v>2.6102100449867871</c:v>
                      </c:pt>
                      <c:pt idx="40">
                        <c:v>2.5628387478961181</c:v>
                      </c:pt>
                      <c:pt idx="41">
                        <c:v>2.2944897911703386</c:v>
                      </c:pt>
                      <c:pt idx="42">
                        <c:v>1.9995165295768893</c:v>
                      </c:pt>
                      <c:pt idx="43">
                        <c:v>2.302051778178571</c:v>
                      </c:pt>
                      <c:pt idx="44">
                        <c:v>2.6551220948527381</c:v>
                      </c:pt>
                      <c:pt idx="45">
                        <c:v>2.4121497406008117</c:v>
                      </c:pt>
                      <c:pt idx="46">
                        <c:v>2.4351861356681681</c:v>
                      </c:pt>
                      <c:pt idx="47">
                        <c:v>2.5384078385283702</c:v>
                      </c:pt>
                      <c:pt idx="48">
                        <c:v>2.9802532340834311</c:v>
                      </c:pt>
                      <c:pt idx="49">
                        <c:v>2.6512885705060789</c:v>
                      </c:pt>
                      <c:pt idx="50">
                        <c:v>2.6655592175644491</c:v>
                      </c:pt>
                      <c:pt idx="51">
                        <c:v>2.3292486931876546</c:v>
                      </c:pt>
                      <c:pt idx="52">
                        <c:v>2.2211635137025687</c:v>
                      </c:pt>
                      <c:pt idx="53">
                        <c:v>2.0620407778777921</c:v>
                      </c:pt>
                      <c:pt idx="54">
                        <c:v>1.9495881215735853</c:v>
                      </c:pt>
                      <c:pt idx="55">
                        <c:v>1.7784234303940674</c:v>
                      </c:pt>
                      <c:pt idx="56">
                        <c:v>1.7650267493512226</c:v>
                      </c:pt>
                      <c:pt idx="57">
                        <c:v>1.6725468228399647</c:v>
                      </c:pt>
                      <c:pt idx="58">
                        <c:v>1.8414177140802201</c:v>
                      </c:pt>
                      <c:pt idx="59">
                        <c:v>2.2330827382576519</c:v>
                      </c:pt>
                      <c:pt idx="60">
                        <c:v>1.7071544884545362</c:v>
                      </c:pt>
                      <c:pt idx="61">
                        <c:v>1.6692726031191205</c:v>
                      </c:pt>
                      <c:pt idx="62">
                        <c:v>1.6697180146854227</c:v>
                      </c:pt>
                      <c:pt idx="63">
                        <c:v>1.8134563487516067</c:v>
                      </c:pt>
                      <c:pt idx="64">
                        <c:v>1.6420350713136367</c:v>
                      </c:pt>
                      <c:pt idx="65">
                        <c:v>1.5853783076505672</c:v>
                      </c:pt>
                      <c:pt idx="66">
                        <c:v>1.4737143505379646</c:v>
                      </c:pt>
                      <c:pt idx="67">
                        <c:v>1.5401250551555656</c:v>
                      </c:pt>
                      <c:pt idx="68">
                        <c:v>1.5617535948790966</c:v>
                      </c:pt>
                      <c:pt idx="69">
                        <c:v>1.5282029439825542</c:v>
                      </c:pt>
                      <c:pt idx="70">
                        <c:v>1.5382761158756997</c:v>
                      </c:pt>
                      <c:pt idx="71">
                        <c:v>1.5108933991689013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1.7858334701269749</c:v>
                      </c:pt>
                      <c:pt idx="91">
                        <c:v>1.8202122446116711</c:v>
                      </c:pt>
                      <c:pt idx="92">
                        <c:v>1.8621372791093789</c:v>
                      </c:pt>
                      <c:pt idx="93">
                        <c:v>1.8438998625557856</c:v>
                      </c:pt>
                      <c:pt idx="94">
                        <c:v>1.7156928572041861</c:v>
                      </c:pt>
                      <c:pt idx="95">
                        <c:v>1.792751043379444</c:v>
                      </c:pt>
                      <c:pt idx="96">
                        <c:v>2.0225241589711871</c:v>
                      </c:pt>
                      <c:pt idx="97">
                        <c:v>1.9885954297305062</c:v>
                      </c:pt>
                      <c:pt idx="98">
                        <c:v>2.0171896928133046</c:v>
                      </c:pt>
                      <c:pt idx="99">
                        <c:v>2.0448249776205834</c:v>
                      </c:pt>
                      <c:pt idx="100">
                        <c:v>1.9626493049159177</c:v>
                      </c:pt>
                      <c:pt idx="101">
                        <c:v>2.05008223842874</c:v>
                      </c:pt>
                      <c:pt idx="102">
                        <c:v>2.0611560324839808</c:v>
                      </c:pt>
                      <c:pt idx="103">
                        <c:v>1.9016252855114919</c:v>
                      </c:pt>
                      <c:pt idx="104">
                        <c:v>1.8672095553101509</c:v>
                      </c:pt>
                      <c:pt idx="105">
                        <c:v>1.8501311666047022</c:v>
                      </c:pt>
                      <c:pt idx="106">
                        <c:v>1.7443333973692801</c:v>
                      </c:pt>
                      <c:pt idx="107">
                        <c:v>1.8052088910356126</c:v>
                      </c:pt>
                      <c:pt idx="108">
                        <c:v>1.7344355215812759</c:v>
                      </c:pt>
                      <c:pt idx="109">
                        <c:v>1.614419500661239</c:v>
                      </c:pt>
                      <c:pt idx="110">
                        <c:v>1.6599891256225052</c:v>
                      </c:pt>
                      <c:pt idx="111">
                        <c:v>1.6279114653432343</c:v>
                      </c:pt>
                      <c:pt idx="112">
                        <c:v>1.5375630291213298</c:v>
                      </c:pt>
                      <c:pt idx="113">
                        <c:v>1.572676945768539</c:v>
                      </c:pt>
                      <c:pt idx="114">
                        <c:v>1.6955250355413667</c:v>
                      </c:pt>
                      <c:pt idx="115">
                        <c:v>1.7611522600948379</c:v>
                      </c:pt>
                      <c:pt idx="116">
                        <c:v>1.8942146623495915</c:v>
                      </c:pt>
                      <c:pt idx="117">
                        <c:v>1.8381989914914836</c:v>
                      </c:pt>
                      <c:pt idx="118">
                        <c:v>1.7272958476419615</c:v>
                      </c:pt>
                      <c:pt idx="119">
                        <c:v>1.7494599100573542</c:v>
                      </c:pt>
                      <c:pt idx="120">
                        <c:v>1.6908325398400952</c:v>
                      </c:pt>
                      <c:pt idx="121">
                        <c:v>1.6777408060062633</c:v>
                      </c:pt>
                      <c:pt idx="122">
                        <c:v>1.6900221503924755</c:v>
                      </c:pt>
                      <c:pt idx="123">
                        <c:v>1.6064327355751109</c:v>
                      </c:pt>
                      <c:pt idx="124">
                        <c:v>1.5980120853918072</c:v>
                      </c:pt>
                      <c:pt idx="125">
                        <c:v>1.6948126590087469</c:v>
                      </c:pt>
                      <c:pt idx="126">
                        <c:v>1.6696265109740613</c:v>
                      </c:pt>
                      <c:pt idx="127">
                        <c:v>1.6546101587717694</c:v>
                      </c:pt>
                      <c:pt idx="128">
                        <c:v>1.8891554689001071</c:v>
                      </c:pt>
                      <c:pt idx="129">
                        <c:v>1.941019700954959</c:v>
                      </c:pt>
                      <c:pt idx="130">
                        <c:v>1.8532902432487701</c:v>
                      </c:pt>
                      <c:pt idx="131">
                        <c:v>1.6341194527549241</c:v>
                      </c:pt>
                      <c:pt idx="132">
                        <c:v>1.6291698095069072</c:v>
                      </c:pt>
                      <c:pt idx="133">
                        <c:v>1.6091907673885095</c:v>
                      </c:pt>
                      <c:pt idx="134">
                        <c:v>1.6439685331371816</c:v>
                      </c:pt>
                      <c:pt idx="135">
                        <c:v>1.6109420154187897</c:v>
                      </c:pt>
                      <c:pt idx="136">
                        <c:v>1.5507124723325356</c:v>
                      </c:pt>
                      <c:pt idx="137">
                        <c:v>1.5594991514852989</c:v>
                      </c:pt>
                      <c:pt idx="138">
                        <c:v>2.032199403321171</c:v>
                      </c:pt>
                      <c:pt idx="139">
                        <c:v>2.3626644620667201</c:v>
                      </c:pt>
                      <c:pt idx="140">
                        <c:v>2.2119667626816333</c:v>
                      </c:pt>
                      <c:pt idx="141">
                        <c:v>2.5726284501700012</c:v>
                      </c:pt>
                      <c:pt idx="142">
                        <c:v>3.0198636560116641</c:v>
                      </c:pt>
                      <c:pt idx="143">
                        <c:v>2.9314727933827496</c:v>
                      </c:pt>
                      <c:pt idx="144">
                        <c:v>3.0515487993932666</c:v>
                      </c:pt>
                      <c:pt idx="145">
                        <c:v>2.8215329386769854</c:v>
                      </c:pt>
                      <c:pt idx="146">
                        <c:v>2.8438248641130768</c:v>
                      </c:pt>
                      <c:pt idx="147">
                        <c:v>2.4423231318958161</c:v>
                      </c:pt>
                      <c:pt idx="148">
                        <c:v>2.1218824491007742</c:v>
                      </c:pt>
                      <c:pt idx="149">
                        <c:v>2.0195894233691605</c:v>
                      </c:pt>
                      <c:pt idx="150">
                        <c:v>2.5305120952745042</c:v>
                      </c:pt>
                      <c:pt idx="151">
                        <c:v>3.0838384091796054</c:v>
                      </c:pt>
                      <c:pt idx="152">
                        <c:v>2.9152670929742137</c:v>
                      </c:pt>
                      <c:pt idx="153">
                        <c:v>3.8881554470353814</c:v>
                      </c:pt>
                      <c:pt idx="154">
                        <c:v>3.3897333854794311</c:v>
                      </c:pt>
                      <c:pt idx="155">
                        <c:v>3.3405603862193369</c:v>
                      </c:pt>
                      <c:pt idx="156">
                        <c:v>4.6376971821187185</c:v>
                      </c:pt>
                      <c:pt idx="157">
                        <c:v>3.1144813508769884</c:v>
                      </c:pt>
                      <c:pt idx="158">
                        <c:v>3.4904346053665245</c:v>
                      </c:pt>
                      <c:pt idx="159">
                        <c:v>3.1610997530066363</c:v>
                      </c:pt>
                      <c:pt idx="160">
                        <c:v>3.4421123439590118</c:v>
                      </c:pt>
                      <c:pt idx="161">
                        <c:v>3.4682771495691402</c:v>
                      </c:pt>
                      <c:pt idx="162">
                        <c:v>2.801467127392852</c:v>
                      </c:pt>
                      <c:pt idx="163">
                        <c:v>2.2920331877556399</c:v>
                      </c:pt>
                      <c:pt idx="164">
                        <c:v>2.4283406719060991</c:v>
                      </c:pt>
                      <c:pt idx="165">
                        <c:v>2.2128191333064104</c:v>
                      </c:pt>
                      <c:pt idx="166">
                        <c:v>2.0003214556027764</c:v>
                      </c:pt>
                      <c:pt idx="167">
                        <c:v>2.0846262369187474</c:v>
                      </c:pt>
                      <c:pt idx="168">
                        <c:v>2.0247071832770764</c:v>
                      </c:pt>
                      <c:pt idx="169">
                        <c:v>1.8685958436580909</c:v>
                      </c:pt>
                      <c:pt idx="170">
                        <c:v>2.2133475157226616</c:v>
                      </c:pt>
                      <c:pt idx="171">
                        <c:v>2.4659166298694348</c:v>
                      </c:pt>
                      <c:pt idx="172">
                        <c:v>2.2724019155786266</c:v>
                      </c:pt>
                      <c:pt idx="173">
                        <c:v>2.0778524783707004</c:v>
                      </c:pt>
                      <c:pt idx="174">
                        <c:v>2.0393591619572113</c:v>
                      </c:pt>
                      <c:pt idx="175">
                        <c:v>1.8768296851626787</c:v>
                      </c:pt>
                      <c:pt idx="176">
                        <c:v>1.9562525914041347</c:v>
                      </c:pt>
                      <c:pt idx="177">
                        <c:v>1.8327589332858334</c:v>
                      </c:pt>
                      <c:pt idx="178">
                        <c:v>1.8522189666544853</c:v>
                      </c:pt>
                      <c:pt idx="179">
                        <c:v>1.8362283425667814</c:v>
                      </c:pt>
                      <c:pt idx="180">
                        <c:v>1.8160022836181304</c:v>
                      </c:pt>
                      <c:pt idx="181">
                        <c:v>1.9133842162216437</c:v>
                      </c:pt>
                      <c:pt idx="182">
                        <c:v>1.7301079868469607</c:v>
                      </c:pt>
                      <c:pt idx="183">
                        <c:v>1.5971896497811131</c:v>
                      </c:pt>
                      <c:pt idx="184">
                        <c:v>1.5767407063580257</c:v>
                      </c:pt>
                      <c:pt idx="185">
                        <c:v>1.4457781668741227</c:v>
                      </c:pt>
                      <c:pt idx="186">
                        <c:v>1.6323118935393013</c:v>
                      </c:pt>
                      <c:pt idx="187">
                        <c:v>1.5074522654727378</c:v>
                      </c:pt>
                      <c:pt idx="188">
                        <c:v>1.9233101045782757</c:v>
                      </c:pt>
                      <c:pt idx="189">
                        <c:v>2.5729188086237169</c:v>
                      </c:pt>
                      <c:pt idx="190">
                        <c:v>2.2640392655506494</c:v>
                      </c:pt>
                      <c:pt idx="191">
                        <c:v>2.1133465975886185</c:v>
                      </c:pt>
                      <c:pt idx="192">
                        <c:v>1.765520363929592</c:v>
                      </c:pt>
                      <c:pt idx="193">
                        <c:v>1.594449835919926</c:v>
                      </c:pt>
                      <c:pt idx="194">
                        <c:v>1.5063833040505155</c:v>
                      </c:pt>
                      <c:pt idx="195">
                        <c:v>1.4888742945727436</c:v>
                      </c:pt>
                      <c:pt idx="196">
                        <c:v>1.5402029009489282</c:v>
                      </c:pt>
                      <c:pt idx="197">
                        <c:v>1.4869045466928097</c:v>
                      </c:pt>
                      <c:pt idx="198">
                        <c:v>1.5443556198564266</c:v>
                      </c:pt>
                      <c:pt idx="199">
                        <c:v>1.5656225589001898</c:v>
                      </c:pt>
                      <c:pt idx="200">
                        <c:v>1.5783011123847945</c:v>
                      </c:pt>
                      <c:pt idx="201">
                        <c:v>1.7450766363195811</c:v>
                      </c:pt>
                      <c:pt idx="202">
                        <c:v>1.7620704170213899</c:v>
                      </c:pt>
                      <c:pt idx="203">
                        <c:v>1.7104828632062734</c:v>
                      </c:pt>
                      <c:pt idx="204">
                        <c:v>1.6592279227823707</c:v>
                      </c:pt>
                      <c:pt idx="205">
                        <c:v>1.6901451594848322</c:v>
                      </c:pt>
                      <c:pt idx="206">
                        <c:v>1.6927026360885904</c:v>
                      </c:pt>
                      <c:pt idx="207">
                        <c:v>1.9283011277032958</c:v>
                      </c:pt>
                      <c:pt idx="208">
                        <c:v>1.9387448514740009</c:v>
                      </c:pt>
                      <c:pt idx="209">
                        <c:v>1.8763900143824139</c:v>
                      </c:pt>
                      <c:pt idx="210">
                        <c:v>1.6291337870144216</c:v>
                      </c:pt>
                      <c:pt idx="211">
                        <c:v>1.7587491019089301</c:v>
                      </c:pt>
                      <c:pt idx="212">
                        <c:v>1.8918559700137216</c:v>
                      </c:pt>
                      <c:pt idx="213">
                        <c:v>1.9258461812770773</c:v>
                      </c:pt>
                      <c:pt idx="214">
                        <c:v>2.0117720995725543</c:v>
                      </c:pt>
                      <c:pt idx="215">
                        <c:v>2.0047685871821557</c:v>
                      </c:pt>
                      <c:pt idx="216">
                        <c:v>2.0954451781571035</c:v>
                      </c:pt>
                      <c:pt idx="217">
                        <c:v>1.9916529560132086</c:v>
                      </c:pt>
                      <c:pt idx="218">
                        <c:v>1.9288401314124688</c:v>
                      </c:pt>
                      <c:pt idx="219">
                        <c:v>1.993428173989005</c:v>
                      </c:pt>
                      <c:pt idx="220">
                        <c:v>1.9805349642000307</c:v>
                      </c:pt>
                      <c:pt idx="221">
                        <c:v>2.0387668862147459</c:v>
                      </c:pt>
                      <c:pt idx="222">
                        <c:v>1.9957074664493899</c:v>
                      </c:pt>
                      <c:pt idx="223">
                        <c:v>1.8943534723693582</c:v>
                      </c:pt>
                      <c:pt idx="224">
                        <c:v>2.0016791983119711</c:v>
                      </c:pt>
                      <c:pt idx="225">
                        <c:v>2.0381084650939156</c:v>
                      </c:pt>
                      <c:pt idx="226">
                        <c:v>2.4698809601147662</c:v>
                      </c:pt>
                      <c:pt idx="227">
                        <c:v>2.4778177416342468</c:v>
                      </c:pt>
                      <c:pt idx="228">
                        <c:v>2.3802959202168665</c:v>
                      </c:pt>
                      <c:pt idx="229">
                        <c:v>2.4099942564258061</c:v>
                      </c:pt>
                      <c:pt idx="230">
                        <c:v>2.3190368364748242</c:v>
                      </c:pt>
                      <c:pt idx="231">
                        <c:v>2.8002660127025409</c:v>
                      </c:pt>
                      <c:pt idx="232">
                        <c:v>3.1354898422832642</c:v>
                      </c:pt>
                      <c:pt idx="233">
                        <c:v>3.7014145112621488</c:v>
                      </c:pt>
                      <c:pt idx="234">
                        <c:v>3.7268569630889199</c:v>
                      </c:pt>
                      <c:pt idx="235">
                        <c:v>3.6293760992998196</c:v>
                      </c:pt>
                      <c:pt idx="236">
                        <c:v>3.6221842675302178</c:v>
                      </c:pt>
                      <c:pt idx="237">
                        <c:v>3.4242971541626002</c:v>
                      </c:pt>
                      <c:pt idx="238">
                        <c:v>3.4963032757291113</c:v>
                      </c:pt>
                      <c:pt idx="239">
                        <c:v>3.4448586665314145</c:v>
                      </c:pt>
                      <c:pt idx="240">
                        <c:v>3.095666645733695</c:v>
                      </c:pt>
                      <c:pt idx="241">
                        <c:v>2.3465522021469676</c:v>
                      </c:pt>
                      <c:pt idx="242">
                        <c:v>2.2358058557273317</c:v>
                      </c:pt>
                      <c:pt idx="243">
                        <c:v>2.2900986455938535</c:v>
                      </c:pt>
                      <c:pt idx="244">
                        <c:v>2.2713776609538088</c:v>
                      </c:pt>
                      <c:pt idx="245">
                        <c:v>2.1147869027278139</c:v>
                      </c:pt>
                      <c:pt idx="246">
                        <c:v>2.0311841138933997</c:v>
                      </c:pt>
                      <c:pt idx="247">
                        <c:v>1.9473539054479432</c:v>
                      </c:pt>
                      <c:pt idx="248">
                        <c:v>1.9885603468024897</c:v>
                      </c:pt>
                      <c:pt idx="249">
                        <c:v>2.0369191164077405</c:v>
                      </c:pt>
                      <c:pt idx="250">
                        <c:v>2.1154364358330686</c:v>
                      </c:pt>
                      <c:pt idx="251">
                        <c:v>2.0606335401579887</c:v>
                      </c:pt>
                      <c:pt idx="252">
                        <c:v>2.0003099916063882</c:v>
                      </c:pt>
                      <c:pt idx="253">
                        <c:v>2.0700407546740132</c:v>
                      </c:pt>
                      <c:pt idx="254">
                        <c:v>2.018260368886625</c:v>
                      </c:pt>
                      <c:pt idx="255">
                        <c:v>1.9814298267239674</c:v>
                      </c:pt>
                      <c:pt idx="256">
                        <c:v>2.1532114175691692</c:v>
                      </c:pt>
                      <c:pt idx="257">
                        <c:v>2.2447497045384623</c:v>
                      </c:pt>
                      <c:pt idx="258">
                        <c:v>2.2370077236150645</c:v>
                      </c:pt>
                      <c:pt idx="259">
                        <c:v>2.1107169231789555</c:v>
                      </c:pt>
                      <c:pt idx="260">
                        <c:v>2.2018253278632454</c:v>
                      </c:pt>
                      <c:pt idx="261">
                        <c:v>2.1740040161430385</c:v>
                      </c:pt>
                      <c:pt idx="262">
                        <c:v>2.0893808513448406</c:v>
                      </c:pt>
                      <c:pt idx="263">
                        <c:v>2.2897619359393935</c:v>
                      </c:pt>
                      <c:pt idx="264">
                        <c:v>2.2657921181913792</c:v>
                      </c:pt>
                      <c:pt idx="265">
                        <c:v>2.2912910727860103</c:v>
                      </c:pt>
                      <c:pt idx="266">
                        <c:v>2.1879576664875522</c:v>
                      </c:pt>
                      <c:pt idx="267">
                        <c:v>2.0458744037987442</c:v>
                      </c:pt>
                      <c:pt idx="268">
                        <c:v>2.1006286089804362</c:v>
                      </c:pt>
                      <c:pt idx="269">
                        <c:v>2.156647026126445</c:v>
                      </c:pt>
                      <c:pt idx="270">
                        <c:v>2.1623947505668619</c:v>
                      </c:pt>
                      <c:pt idx="271">
                        <c:v>1.8402980795178554</c:v>
                      </c:pt>
                      <c:pt idx="272">
                        <c:v>2.1211494722655164</c:v>
                      </c:pt>
                      <c:pt idx="273">
                        <c:v>2.2867974960315753</c:v>
                      </c:pt>
                      <c:pt idx="274">
                        <c:v>2.5327070591736458</c:v>
                      </c:pt>
                      <c:pt idx="275">
                        <c:v>2.6582760244798727</c:v>
                      </c:pt>
                      <c:pt idx="276">
                        <c:v>2.8077043081979278</c:v>
                      </c:pt>
                      <c:pt idx="277">
                        <c:v>3.3011385989587105</c:v>
                      </c:pt>
                      <c:pt idx="278">
                        <c:v>2.5962349056867975</c:v>
                      </c:pt>
                      <c:pt idx="279">
                        <c:v>3.1003907411296554</c:v>
                      </c:pt>
                      <c:pt idx="280">
                        <c:v>2.7912696161128516</c:v>
                      </c:pt>
                      <c:pt idx="281">
                        <c:v>3.2894283343687842</c:v>
                      </c:pt>
                      <c:pt idx="282">
                        <c:v>3.5686221265619023</c:v>
                      </c:pt>
                      <c:pt idx="283">
                        <c:v>3.972146281508385</c:v>
                      </c:pt>
                      <c:pt idx="284">
                        <c:v>5.0419821858839384</c:v>
                      </c:pt>
                      <c:pt idx="285">
                        <c:v>5.0370750839237601</c:v>
                      </c:pt>
                      <c:pt idx="286">
                        <c:v>4.7882999367063785</c:v>
                      </c:pt>
                      <c:pt idx="287">
                        <c:v>4.9328229075415866</c:v>
                      </c:pt>
                      <c:pt idx="288">
                        <c:v>4.7361247643507038</c:v>
                      </c:pt>
                      <c:pt idx="289">
                        <c:v>4.6719969530375502</c:v>
                      </c:pt>
                      <c:pt idx="290">
                        <c:v>4.3990381339931837</c:v>
                      </c:pt>
                      <c:pt idx="291">
                        <c:v>4.5249014795155764</c:v>
                      </c:pt>
                      <c:pt idx="292">
                        <c:v>5.1092597712339369</c:v>
                      </c:pt>
                      <c:pt idx="293">
                        <c:v>5.1581083603360778</c:v>
                      </c:pt>
                      <c:pt idx="294">
                        <c:v>5.2424138934798821</c:v>
                      </c:pt>
                      <c:pt idx="295">
                        <c:v>4.8053289979504488</c:v>
                      </c:pt>
                      <c:pt idx="296">
                        <c:v>4.6619604877150911</c:v>
                      </c:pt>
                      <c:pt idx="297">
                        <c:v>4.9554834990049867</c:v>
                      </c:pt>
                      <c:pt idx="298">
                        <c:v>4.4991559260517313</c:v>
                      </c:pt>
                      <c:pt idx="299">
                        <c:v>4.1479092661678729</c:v>
                      </c:pt>
                      <c:pt idx="300">
                        <c:v>4.6373396638137683</c:v>
                      </c:pt>
                      <c:pt idx="301">
                        <c:v>4.7013896452741388</c:v>
                      </c:pt>
                      <c:pt idx="302">
                        <c:v>4.823054347627302</c:v>
                      </c:pt>
                      <c:pt idx="303">
                        <c:v>5.1954230032628139</c:v>
                      </c:pt>
                      <c:pt idx="304">
                        <c:v>5.1706825997855344</c:v>
                      </c:pt>
                      <c:pt idx="305">
                        <c:v>4.8665339260608631</c:v>
                      </c:pt>
                      <c:pt idx="306">
                        <c:v>4.5566811477090843</c:v>
                      </c:pt>
                      <c:pt idx="307">
                        <c:v>4.058387754871589</c:v>
                      </c:pt>
                      <c:pt idx="308">
                        <c:v>3.4115959340855562</c:v>
                      </c:pt>
                      <c:pt idx="309">
                        <c:v>2.7253276861480802</c:v>
                      </c:pt>
                      <c:pt idx="310">
                        <c:v>2.4104919331444004</c:v>
                      </c:pt>
                      <c:pt idx="311">
                        <c:v>2.3777821570991375</c:v>
                      </c:pt>
                      <c:pt idx="312">
                        <c:v>2.4018989906680699</c:v>
                      </c:pt>
                      <c:pt idx="313">
                        <c:v>2.4269885943915486</c:v>
                      </c:pt>
                      <c:pt idx="314">
                        <c:v>2.5843670077551879</c:v>
                      </c:pt>
                      <c:pt idx="315">
                        <c:v>2.5806994475911051</c:v>
                      </c:pt>
                      <c:pt idx="316">
                        <c:v>2.5050705378630238</c:v>
                      </c:pt>
                      <c:pt idx="317">
                        <c:v>2.5613409291293792</c:v>
                      </c:pt>
                      <c:pt idx="318">
                        <c:v>2.4599269199138427</c:v>
                      </c:pt>
                      <c:pt idx="319">
                        <c:v>2.5745728782939139</c:v>
                      </c:pt>
                      <c:pt idx="320">
                        <c:v>2.4314882149392751</c:v>
                      </c:pt>
                      <c:pt idx="321">
                        <c:v>2.4051363028318824</c:v>
                      </c:pt>
                      <c:pt idx="322">
                        <c:v>3.6781949266349629</c:v>
                      </c:pt>
                      <c:pt idx="323">
                        <c:v>3.0027829533588748</c:v>
                      </c:pt>
                      <c:pt idx="324">
                        <c:v>3.0100159760383232</c:v>
                      </c:pt>
                      <c:pt idx="325">
                        <c:v>3.0820275577296576</c:v>
                      </c:pt>
                      <c:pt idx="326">
                        <c:v>3.0019999850661394</c:v>
                      </c:pt>
                      <c:pt idx="327">
                        <c:v>3.4155574878284551</c:v>
                      </c:pt>
                      <c:pt idx="328">
                        <c:v>3.8692673375293754</c:v>
                      </c:pt>
                      <c:pt idx="329">
                        <c:v>3.1622794694108056</c:v>
                      </c:pt>
                      <c:pt idx="330">
                        <c:v>2.4509969161018863</c:v>
                      </c:pt>
                      <c:pt idx="331">
                        <c:v>2.7160652750363701</c:v>
                      </c:pt>
                      <c:pt idx="332">
                        <c:v>2.5459374861094357</c:v>
                      </c:pt>
                      <c:pt idx="333">
                        <c:v>2.5841100753297801</c:v>
                      </c:pt>
                      <c:pt idx="334">
                        <c:v>2.7731252848613552</c:v>
                      </c:pt>
                      <c:pt idx="335">
                        <c:v>2.6561813546410962</c:v>
                      </c:pt>
                      <c:pt idx="336">
                        <c:v>2.4495687082506126</c:v>
                      </c:pt>
                      <c:pt idx="337">
                        <c:v>2.3623684574601018</c:v>
                      </c:pt>
                      <c:pt idx="338">
                        <c:v>1.8442282906269207</c:v>
                      </c:pt>
                      <c:pt idx="339">
                        <c:v>1.9050777248345387</c:v>
                      </c:pt>
                      <c:pt idx="340">
                        <c:v>1.9635421158006958</c:v>
                      </c:pt>
                      <c:pt idx="341">
                        <c:v>1.915317008457244</c:v>
                      </c:pt>
                      <c:pt idx="342">
                        <c:v>2.0196366250850013</c:v>
                      </c:pt>
                      <c:pt idx="343">
                        <c:v>1.8249878974095521</c:v>
                      </c:pt>
                      <c:pt idx="344">
                        <c:v>1.8928621923225406</c:v>
                      </c:pt>
                      <c:pt idx="345">
                        <c:v>1.7738676509479385</c:v>
                      </c:pt>
                      <c:pt idx="346">
                        <c:v>2.0159920336022656</c:v>
                      </c:pt>
                      <c:pt idx="347">
                        <c:v>2.1296319759386377</c:v>
                      </c:pt>
                      <c:pt idx="348">
                        <c:v>2.1432132590409259</c:v>
                      </c:pt>
                      <c:pt idx="349">
                        <c:v>2.9925440846373395</c:v>
                      </c:pt>
                      <c:pt idx="350">
                        <c:v>2.8973285951057717</c:v>
                      </c:pt>
                      <c:pt idx="351">
                        <c:v>4.1725979699421405</c:v>
                      </c:pt>
                      <c:pt idx="352">
                        <c:v>3.9603019645222086</c:v>
                      </c:pt>
                      <c:pt idx="353">
                        <c:v>3.8736007160049764</c:v>
                      </c:pt>
                      <c:pt idx="354">
                        <c:v>3.4416032897830648</c:v>
                      </c:pt>
                      <c:pt idx="355">
                        <c:v>3.1536961101764129</c:v>
                      </c:pt>
                      <c:pt idx="356">
                        <c:v>3.6774706051729926</c:v>
                      </c:pt>
                      <c:pt idx="357">
                        <c:v>3.3743134547227709</c:v>
                      </c:pt>
                      <c:pt idx="358">
                        <c:v>3.2397072740156405</c:v>
                      </c:pt>
                      <c:pt idx="359">
                        <c:v>3.5260699875269204</c:v>
                      </c:pt>
                      <c:pt idx="360">
                        <c:v>3.6602355653346361</c:v>
                      </c:pt>
                      <c:pt idx="361">
                        <c:v>3.3272521907864547</c:v>
                      </c:pt>
                      <c:pt idx="362">
                        <c:v>3.1290494393954322</c:v>
                      </c:pt>
                      <c:pt idx="363">
                        <c:v>3.161608586844606</c:v>
                      </c:pt>
                      <c:pt idx="364">
                        <c:v>3.5755527988743814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0A9-4550-8E71-850F8DD09CB6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Produção de lodo (kg/dia)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  <c:majorUnit val="200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602624399758"/>
          <c:y val="1.9223137412865628E-2"/>
          <c:w val="0.8410273086940957"/>
          <c:h val="0.75726218988298744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'[Produção de Lodo - ETA Iguaçú - 2017.xlsx]Produção de Lodo'!$AH$6:$AH$25</c:f>
              <c:strCache>
                <c:ptCount val="20"/>
                <c:pt idx="0">
                  <c:v>1398,7</c:v>
                </c:pt>
                <c:pt idx="1">
                  <c:v>2358,5</c:v>
                </c:pt>
                <c:pt idx="2">
                  <c:v>3318,2</c:v>
                </c:pt>
                <c:pt idx="3">
                  <c:v>4277,9</c:v>
                </c:pt>
                <c:pt idx="4">
                  <c:v>5237,6</c:v>
                </c:pt>
                <c:pt idx="5">
                  <c:v>6197,3</c:v>
                </c:pt>
                <c:pt idx="6">
                  <c:v>7157,1</c:v>
                </c:pt>
                <c:pt idx="7">
                  <c:v>8116,8</c:v>
                </c:pt>
                <c:pt idx="8">
                  <c:v>9076,5</c:v>
                </c:pt>
                <c:pt idx="9">
                  <c:v>10036,2</c:v>
                </c:pt>
                <c:pt idx="10">
                  <c:v>10995,9</c:v>
                </c:pt>
                <c:pt idx="11">
                  <c:v>11955,7</c:v>
                </c:pt>
                <c:pt idx="12">
                  <c:v>12915,4</c:v>
                </c:pt>
                <c:pt idx="13">
                  <c:v>13875,1</c:v>
                </c:pt>
                <c:pt idx="14">
                  <c:v>14834,8</c:v>
                </c:pt>
                <c:pt idx="15">
                  <c:v>15794,6</c:v>
                </c:pt>
                <c:pt idx="16">
                  <c:v>16754,3</c:v>
                </c:pt>
                <c:pt idx="17">
                  <c:v>17714,0</c:v>
                </c:pt>
                <c:pt idx="18">
                  <c:v>18673,7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- 2017.xlsx]Produção de Lodo'!$AI$6:$AI$25</c:f>
              <c:numCache>
                <c:formatCode>General</c:formatCode>
                <c:ptCount val="20"/>
                <c:pt idx="0">
                  <c:v>1</c:v>
                </c:pt>
                <c:pt idx="1">
                  <c:v>10</c:v>
                </c:pt>
                <c:pt idx="2">
                  <c:v>29</c:v>
                </c:pt>
                <c:pt idx="3">
                  <c:v>109</c:v>
                </c:pt>
                <c:pt idx="4">
                  <c:v>98</c:v>
                </c:pt>
                <c:pt idx="5">
                  <c:v>49</c:v>
                </c:pt>
                <c:pt idx="6">
                  <c:v>32</c:v>
                </c:pt>
                <c:pt idx="7">
                  <c:v>17</c:v>
                </c:pt>
                <c:pt idx="8">
                  <c:v>9</c:v>
                </c:pt>
                <c:pt idx="9">
                  <c:v>3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6-48C0-A0E1-CF969F5E5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'[Produção de Lodo - ETA Iguaçú - 2017.xlsx]Produção de Lodo'!$AH$6:$AH$25</c:f>
              <c:strCache>
                <c:ptCount val="20"/>
                <c:pt idx="0">
                  <c:v>1398,7</c:v>
                </c:pt>
                <c:pt idx="1">
                  <c:v>2358,5</c:v>
                </c:pt>
                <c:pt idx="2">
                  <c:v>3318,2</c:v>
                </c:pt>
                <c:pt idx="3">
                  <c:v>4277,9</c:v>
                </c:pt>
                <c:pt idx="4">
                  <c:v>5237,6</c:v>
                </c:pt>
                <c:pt idx="5">
                  <c:v>6197,3</c:v>
                </c:pt>
                <c:pt idx="6">
                  <c:v>7157,1</c:v>
                </c:pt>
                <c:pt idx="7">
                  <c:v>8116,8</c:v>
                </c:pt>
                <c:pt idx="8">
                  <c:v>9076,5</c:v>
                </c:pt>
                <c:pt idx="9">
                  <c:v>10036,2</c:v>
                </c:pt>
                <c:pt idx="10">
                  <c:v>10995,9</c:v>
                </c:pt>
                <c:pt idx="11">
                  <c:v>11955,7</c:v>
                </c:pt>
                <c:pt idx="12">
                  <c:v>12915,4</c:v>
                </c:pt>
                <c:pt idx="13">
                  <c:v>13875,1</c:v>
                </c:pt>
                <c:pt idx="14">
                  <c:v>14834,8</c:v>
                </c:pt>
                <c:pt idx="15">
                  <c:v>15794,6</c:v>
                </c:pt>
                <c:pt idx="16">
                  <c:v>16754,3</c:v>
                </c:pt>
                <c:pt idx="17">
                  <c:v>17714,0</c:v>
                </c:pt>
                <c:pt idx="18">
                  <c:v>18673,7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- 2017.xlsx]Produção de Lodo'!$AJ$6:$AJ$25</c:f>
              <c:numCache>
                <c:formatCode>0.00%</c:formatCode>
                <c:ptCount val="20"/>
                <c:pt idx="0">
                  <c:v>2.7322404371584699E-3</c:v>
                </c:pt>
                <c:pt idx="1">
                  <c:v>6.0109289617486336E-2</c:v>
                </c:pt>
                <c:pt idx="2">
                  <c:v>0.40163934426229508</c:v>
                </c:pt>
                <c:pt idx="3">
                  <c:v>0.66120218579234968</c:v>
                </c:pt>
                <c:pt idx="4">
                  <c:v>0.82240437158469948</c:v>
                </c:pt>
                <c:pt idx="5">
                  <c:v>0.88797814207650272</c:v>
                </c:pt>
                <c:pt idx="6">
                  <c:v>0.91530054644808745</c:v>
                </c:pt>
                <c:pt idx="7">
                  <c:v>0.94262295081967218</c:v>
                </c:pt>
                <c:pt idx="8">
                  <c:v>0.95628415300546443</c:v>
                </c:pt>
                <c:pt idx="9">
                  <c:v>0.96721311475409832</c:v>
                </c:pt>
                <c:pt idx="10">
                  <c:v>0.97814207650273222</c:v>
                </c:pt>
                <c:pt idx="11">
                  <c:v>0.98087431693989069</c:v>
                </c:pt>
                <c:pt idx="12">
                  <c:v>0.98360655737704916</c:v>
                </c:pt>
                <c:pt idx="13">
                  <c:v>0.98633879781420764</c:v>
                </c:pt>
                <c:pt idx="14">
                  <c:v>0.98907103825136611</c:v>
                </c:pt>
                <c:pt idx="15">
                  <c:v>0.99180327868852458</c:v>
                </c:pt>
                <c:pt idx="16">
                  <c:v>0.99453551912568305</c:v>
                </c:pt>
                <c:pt idx="17">
                  <c:v>0.99726775956284153</c:v>
                </c:pt>
                <c:pt idx="18">
                  <c:v>0.99726775956284153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66-48C0-A0E1-CF969F5E5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8315506096030498"/>
          <c:y val="0.17843547046112512"/>
          <c:w val="0.19926541083912488"/>
          <c:h val="0.11392354200605997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'[Produção de Lodo - ETA Iguaçú - 2016.xlsx]Produção de Lodo'!$K$3</c:f>
              <c:strCache>
                <c:ptCount val="1"/>
                <c:pt idx="0">
                  <c:v>Produção Específica de Lodo (g/m3)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'[Produção de Lodo - ETA Iguaçú - 2016.xlsx]Produção de Lodo'!$C$4:$C$369</c:f>
              <c:numCache>
                <c:formatCode>d\-mmm</c:formatCode>
                <c:ptCount val="366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</c:numCache>
            </c:numRef>
          </c:cat>
          <c:val>
            <c:numRef>
              <c:f>'[Produção de Lodo - ETA Iguaçú - 2016.xlsx]Produção de Lodo'!$K$4:$K$369</c:f>
              <c:numCache>
                <c:formatCode>0.00</c:formatCode>
                <c:ptCount val="366"/>
                <c:pt idx="0">
                  <c:v>19.639533172769312</c:v>
                </c:pt>
                <c:pt idx="1">
                  <c:v>18.888286610669315</c:v>
                </c:pt>
                <c:pt idx="2">
                  <c:v>17.692213663663662</c:v>
                </c:pt>
                <c:pt idx="3">
                  <c:v>19.207554901836822</c:v>
                </c:pt>
                <c:pt idx="4">
                  <c:v>19.137806760442444</c:v>
                </c:pt>
                <c:pt idx="5">
                  <c:v>18.307669301985538</c:v>
                </c:pt>
                <c:pt idx="6">
                  <c:v>19.02446524464002</c:v>
                </c:pt>
                <c:pt idx="7">
                  <c:v>17.345554184219566</c:v>
                </c:pt>
                <c:pt idx="8">
                  <c:v>16.267967556515558</c:v>
                </c:pt>
                <c:pt idx="9">
                  <c:v>24.083760629645507</c:v>
                </c:pt>
                <c:pt idx="10">
                  <c:v>26.041015777726621</c:v>
                </c:pt>
                <c:pt idx="11">
                  <c:v>42.186740406089847</c:v>
                </c:pt>
                <c:pt idx="12">
                  <c:v>29.898556103752185</c:v>
                </c:pt>
                <c:pt idx="13">
                  <c:v>21.977247365609976</c:v>
                </c:pt>
                <c:pt idx="14">
                  <c:v>19.360554712558699</c:v>
                </c:pt>
                <c:pt idx="15">
                  <c:v>20.217383086843796</c:v>
                </c:pt>
                <c:pt idx="16">
                  <c:v>17.475200074293866</c:v>
                </c:pt>
                <c:pt idx="17">
                  <c:v>15.997165081762171</c:v>
                </c:pt>
                <c:pt idx="18">
                  <c:v>15.859608255429235</c:v>
                </c:pt>
                <c:pt idx="19">
                  <c:v>16.155141734241703</c:v>
                </c:pt>
                <c:pt idx="20">
                  <c:v>16.415357816600057</c:v>
                </c:pt>
                <c:pt idx="21">
                  <c:v>16.725562887517171</c:v>
                </c:pt>
                <c:pt idx="22">
                  <c:v>16.906346709600939</c:v>
                </c:pt>
                <c:pt idx="23">
                  <c:v>16.039591026921347</c:v>
                </c:pt>
                <c:pt idx="24">
                  <c:v>16.144335235509306</c:v>
                </c:pt>
                <c:pt idx="25">
                  <c:v>16.866053149812167</c:v>
                </c:pt>
                <c:pt idx="26">
                  <c:v>36.324358369590108</c:v>
                </c:pt>
                <c:pt idx="27">
                  <c:v>24.475416337562397</c:v>
                </c:pt>
                <c:pt idx="28">
                  <c:v>19.338242935057096</c:v>
                </c:pt>
                <c:pt idx="29">
                  <c:v>17.518018692440332</c:v>
                </c:pt>
                <c:pt idx="30">
                  <c:v>17.856455070055883</c:v>
                </c:pt>
                <c:pt idx="31">
                  <c:v>17.999353325086513</c:v>
                </c:pt>
                <c:pt idx="32">
                  <c:v>23.738690072137082</c:v>
                </c:pt>
                <c:pt idx="33">
                  <c:v>28.070747951771274</c:v>
                </c:pt>
                <c:pt idx="34">
                  <c:v>25.74111658844285</c:v>
                </c:pt>
                <c:pt idx="35">
                  <c:v>22.098157672040657</c:v>
                </c:pt>
                <c:pt idx="36">
                  <c:v>71.325715866879008</c:v>
                </c:pt>
                <c:pt idx="37">
                  <c:v>28.744697766611317</c:v>
                </c:pt>
                <c:pt idx="38">
                  <c:v>23.580127106465135</c:v>
                </c:pt>
                <c:pt idx="39">
                  <c:v>23.09356489050786</c:v>
                </c:pt>
                <c:pt idx="40">
                  <c:v>39.027799034217651</c:v>
                </c:pt>
                <c:pt idx="41">
                  <c:v>59.16904357658921</c:v>
                </c:pt>
                <c:pt idx="42">
                  <c:v>32.998761635501296</c:v>
                </c:pt>
                <c:pt idx="43">
                  <c:v>24.459380702434864</c:v>
                </c:pt>
                <c:pt idx="44">
                  <c:v>23.28178695255049</c:v>
                </c:pt>
                <c:pt idx="45">
                  <c:v>20.78202677336256</c:v>
                </c:pt>
                <c:pt idx="46">
                  <c:v>24.374021158896355</c:v>
                </c:pt>
                <c:pt idx="47">
                  <c:v>24.241278850304841</c:v>
                </c:pt>
                <c:pt idx="48">
                  <c:v>20.408022731212554</c:v>
                </c:pt>
                <c:pt idx="49">
                  <c:v>19.118563304621475</c:v>
                </c:pt>
                <c:pt idx="50">
                  <c:v>21.484958991140239</c:v>
                </c:pt>
                <c:pt idx="51">
                  <c:v>23.937347870459348</c:v>
                </c:pt>
                <c:pt idx="52">
                  <c:v>22.092498628877767</c:v>
                </c:pt>
                <c:pt idx="53">
                  <c:v>28.904449745039663</c:v>
                </c:pt>
                <c:pt idx="54">
                  <c:v>21.182410104233618</c:v>
                </c:pt>
                <c:pt idx="55">
                  <c:v>19.309391010387966</c:v>
                </c:pt>
                <c:pt idx="56">
                  <c:v>19.112494733209275</c:v>
                </c:pt>
                <c:pt idx="57">
                  <c:v>19.370688046647231</c:v>
                </c:pt>
                <c:pt idx="58">
                  <c:v>19.693314372091756</c:v>
                </c:pt>
                <c:pt idx="59">
                  <c:v>19.472121486779855</c:v>
                </c:pt>
                <c:pt idx="60">
                  <c:v>17.914374151515151</c:v>
                </c:pt>
                <c:pt idx="61">
                  <c:v>16.349651986392605</c:v>
                </c:pt>
                <c:pt idx="62">
                  <c:v>17.777220925442574</c:v>
                </c:pt>
                <c:pt idx="63">
                  <c:v>20.313259059354383</c:v>
                </c:pt>
                <c:pt idx="64">
                  <c:v>17.864834814365036</c:v>
                </c:pt>
                <c:pt idx="65">
                  <c:v>16.129024437405953</c:v>
                </c:pt>
                <c:pt idx="66">
                  <c:v>16.105342971748527</c:v>
                </c:pt>
                <c:pt idx="67">
                  <c:v>16.199431601807415</c:v>
                </c:pt>
                <c:pt idx="68">
                  <c:v>17.079306310138609</c:v>
                </c:pt>
                <c:pt idx="69">
                  <c:v>26.147143262963109</c:v>
                </c:pt>
                <c:pt idx="70">
                  <c:v>17.294950928434574</c:v>
                </c:pt>
                <c:pt idx="71">
                  <c:v>16.136396427424707</c:v>
                </c:pt>
                <c:pt idx="72">
                  <c:v>16.208282375462417</c:v>
                </c:pt>
                <c:pt idx="73">
                  <c:v>16.878297952478931</c:v>
                </c:pt>
                <c:pt idx="74">
                  <c:v>16.474598031567073</c:v>
                </c:pt>
                <c:pt idx="75">
                  <c:v>15.977921311978005</c:v>
                </c:pt>
                <c:pt idx="76">
                  <c:v>15.501972003307626</c:v>
                </c:pt>
                <c:pt idx="77">
                  <c:v>15.75472592891218</c:v>
                </c:pt>
                <c:pt idx="78">
                  <c:v>16.30253723651613</c:v>
                </c:pt>
                <c:pt idx="79">
                  <c:v>15.471046875090655</c:v>
                </c:pt>
                <c:pt idx="80">
                  <c:v>15.356599069450326</c:v>
                </c:pt>
                <c:pt idx="81">
                  <c:v>15.49539623223426</c:v>
                </c:pt>
                <c:pt idx="82">
                  <c:v>15.448713739983848</c:v>
                </c:pt>
                <c:pt idx="83">
                  <c:v>15.269296153358948</c:v>
                </c:pt>
                <c:pt idx="84">
                  <c:v>14.583434596488624</c:v>
                </c:pt>
                <c:pt idx="85">
                  <c:v>14.15527496618401</c:v>
                </c:pt>
                <c:pt idx="86">
                  <c:v>14.791857123477902</c:v>
                </c:pt>
                <c:pt idx="87">
                  <c:v>14.690495671398285</c:v>
                </c:pt>
                <c:pt idx="88">
                  <c:v>15.54206571779309</c:v>
                </c:pt>
                <c:pt idx="89">
                  <c:v>16.135211068875034</c:v>
                </c:pt>
                <c:pt idx="90">
                  <c:v>14.962055452481712</c:v>
                </c:pt>
                <c:pt idx="91">
                  <c:v>14.381833269576163</c:v>
                </c:pt>
                <c:pt idx="92">
                  <c:v>20.571768023232462</c:v>
                </c:pt>
                <c:pt idx="93">
                  <c:v>17.500016610977944</c:v>
                </c:pt>
                <c:pt idx="94">
                  <c:v>16.584468643651373</c:v>
                </c:pt>
                <c:pt idx="95">
                  <c:v>15.527054293914505</c:v>
                </c:pt>
                <c:pt idx="96">
                  <c:v>15.158545720512725</c:v>
                </c:pt>
                <c:pt idx="97">
                  <c:v>15.062996647567562</c:v>
                </c:pt>
                <c:pt idx="98">
                  <c:v>14.595673198005075</c:v>
                </c:pt>
                <c:pt idx="99">
                  <c:v>16.30994523834466</c:v>
                </c:pt>
                <c:pt idx="100">
                  <c:v>26.641210487279295</c:v>
                </c:pt>
                <c:pt idx="101">
                  <c:v>15.463676924815427</c:v>
                </c:pt>
                <c:pt idx="102">
                  <c:v>17.181307507163325</c:v>
                </c:pt>
                <c:pt idx="103">
                  <c:v>17.036447808741361</c:v>
                </c:pt>
                <c:pt idx="104">
                  <c:v>15.553957590101158</c:v>
                </c:pt>
                <c:pt idx="105">
                  <c:v>14.602791562013781</c:v>
                </c:pt>
                <c:pt idx="106">
                  <c:v>13.719719768753892</c:v>
                </c:pt>
                <c:pt idx="107">
                  <c:v>14.595347614776465</c:v>
                </c:pt>
                <c:pt idx="108">
                  <c:v>15.90233432805366</c:v>
                </c:pt>
                <c:pt idx="109">
                  <c:v>13.975198867390404</c:v>
                </c:pt>
                <c:pt idx="110">
                  <c:v>13.643817610027551</c:v>
                </c:pt>
                <c:pt idx="111">
                  <c:v>14.033218408338376</c:v>
                </c:pt>
                <c:pt idx="112">
                  <c:v>14.310861735910544</c:v>
                </c:pt>
                <c:pt idx="113">
                  <c:v>13.390589282081867</c:v>
                </c:pt>
                <c:pt idx="114">
                  <c:v>14.598133557690671</c:v>
                </c:pt>
                <c:pt idx="115">
                  <c:v>16.264126742869937</c:v>
                </c:pt>
                <c:pt idx="116">
                  <c:v>23.663160609592431</c:v>
                </c:pt>
                <c:pt idx="117">
                  <c:v>23.998405566705379</c:v>
                </c:pt>
                <c:pt idx="118">
                  <c:v>17.574158954270779</c:v>
                </c:pt>
                <c:pt idx="119">
                  <c:v>14.100467426006144</c:v>
                </c:pt>
                <c:pt idx="120">
                  <c:v>13.87690642362668</c:v>
                </c:pt>
                <c:pt idx="121">
                  <c:v>12.330465870053025</c:v>
                </c:pt>
                <c:pt idx="122">
                  <c:v>12.855032408260394</c:v>
                </c:pt>
                <c:pt idx="123">
                  <c:v>13.307097502177692</c:v>
                </c:pt>
                <c:pt idx="124">
                  <c:v>12.790854111628724</c:v>
                </c:pt>
                <c:pt idx="125">
                  <c:v>12.826442482166565</c:v>
                </c:pt>
                <c:pt idx="126">
                  <c:v>12.863408292356425</c:v>
                </c:pt>
                <c:pt idx="127">
                  <c:v>15.103119250019333</c:v>
                </c:pt>
                <c:pt idx="128">
                  <c:v>15.408827022231245</c:v>
                </c:pt>
                <c:pt idx="129">
                  <c:v>12.789982290248105</c:v>
                </c:pt>
                <c:pt idx="130">
                  <c:v>13.190414015837314</c:v>
                </c:pt>
                <c:pt idx="131">
                  <c:v>15.291154215057045</c:v>
                </c:pt>
                <c:pt idx="132">
                  <c:v>15.936897734674677</c:v>
                </c:pt>
                <c:pt idx="133">
                  <c:v>18.751330851760322</c:v>
                </c:pt>
                <c:pt idx="134">
                  <c:v>15.533104522760313</c:v>
                </c:pt>
                <c:pt idx="135">
                  <c:v>13.837433012449981</c:v>
                </c:pt>
                <c:pt idx="136">
                  <c:v>23.126884060046716</c:v>
                </c:pt>
                <c:pt idx="137">
                  <c:v>21.554339325449316</c:v>
                </c:pt>
                <c:pt idx="138">
                  <c:v>18.023890963136331</c:v>
                </c:pt>
                <c:pt idx="139">
                  <c:v>15.793763486720264</c:v>
                </c:pt>
                <c:pt idx="140">
                  <c:v>15.701372272419265</c:v>
                </c:pt>
                <c:pt idx="141">
                  <c:v>53.218503769342</c:v>
                </c:pt>
                <c:pt idx="142">
                  <c:v>39.782230685499968</c:v>
                </c:pt>
                <c:pt idx="143">
                  <c:v>38.185310131670064</c:v>
                </c:pt>
                <c:pt idx="144">
                  <c:v>24.250716789585546</c:v>
                </c:pt>
                <c:pt idx="145">
                  <c:v>19.000864820970566</c:v>
                </c:pt>
                <c:pt idx="146">
                  <c:v>18.433142733577565</c:v>
                </c:pt>
                <c:pt idx="147">
                  <c:v>17.830829152614474</c:v>
                </c:pt>
                <c:pt idx="148">
                  <c:v>16.24395413617103</c:v>
                </c:pt>
                <c:pt idx="149">
                  <c:v>15.4760086042703</c:v>
                </c:pt>
                <c:pt idx="150">
                  <c:v>14.855613324309674</c:v>
                </c:pt>
                <c:pt idx="151">
                  <c:v>17.000247796791015</c:v>
                </c:pt>
                <c:pt idx="152">
                  <c:v>14.980356850005684</c:v>
                </c:pt>
                <c:pt idx="153">
                  <c:v>71.936203236112235</c:v>
                </c:pt>
                <c:pt idx="154">
                  <c:v>29.81880280575805</c:v>
                </c:pt>
                <c:pt idx="155">
                  <c:v>20.411666934931063</c:v>
                </c:pt>
                <c:pt idx="156">
                  <c:v>19.166654803518306</c:v>
                </c:pt>
                <c:pt idx="157">
                  <c:v>20.238612991157943</c:v>
                </c:pt>
                <c:pt idx="158">
                  <c:v>18.006761081369131</c:v>
                </c:pt>
                <c:pt idx="159">
                  <c:v>16.750564776719685</c:v>
                </c:pt>
                <c:pt idx="160">
                  <c:v>15.43388677262937</c:v>
                </c:pt>
                <c:pt idx="161">
                  <c:v>13.897710154597235</c:v>
                </c:pt>
                <c:pt idx="162">
                  <c:v>13.334098478447299</c:v>
                </c:pt>
                <c:pt idx="163">
                  <c:v>12.400245883485942</c:v>
                </c:pt>
                <c:pt idx="164">
                  <c:v>11.991829884984668</c:v>
                </c:pt>
                <c:pt idx="165">
                  <c:v>12.218267078552515</c:v>
                </c:pt>
                <c:pt idx="166">
                  <c:v>16.443238687217033</c:v>
                </c:pt>
                <c:pt idx="167">
                  <c:v>12.94389794269507</c:v>
                </c:pt>
                <c:pt idx="168">
                  <c:v>12.54350601650718</c:v>
                </c:pt>
                <c:pt idx="169">
                  <c:v>14.155112081598402</c:v>
                </c:pt>
                <c:pt idx="170">
                  <c:v>16.793770592218991</c:v>
                </c:pt>
                <c:pt idx="171">
                  <c:v>17.39945301125617</c:v>
                </c:pt>
                <c:pt idx="172">
                  <c:v>23.417164318714963</c:v>
                </c:pt>
                <c:pt idx="173">
                  <c:v>38.24189079648135</c:v>
                </c:pt>
                <c:pt idx="174">
                  <c:v>34.21401078093141</c:v>
                </c:pt>
                <c:pt idx="175">
                  <c:v>21.425288369628365</c:v>
                </c:pt>
                <c:pt idx="176">
                  <c:v>15.594520729547368</c:v>
                </c:pt>
                <c:pt idx="177">
                  <c:v>15.183781511502829</c:v>
                </c:pt>
                <c:pt idx="178">
                  <c:v>15.055961845158617</c:v>
                </c:pt>
                <c:pt idx="179">
                  <c:v>14.437643221275588</c:v>
                </c:pt>
                <c:pt idx="180">
                  <c:v>13.503454926625956</c:v>
                </c:pt>
                <c:pt idx="181">
                  <c:v>13.420333270019908</c:v>
                </c:pt>
                <c:pt idx="182">
                  <c:v>12.623307224509396</c:v>
                </c:pt>
                <c:pt idx="183">
                  <c:v>11.993168218727268</c:v>
                </c:pt>
                <c:pt idx="184">
                  <c:v>11.94657164840439</c:v>
                </c:pt>
                <c:pt idx="185">
                  <c:v>11.952367262858257</c:v>
                </c:pt>
                <c:pt idx="186">
                  <c:v>11.793335634566033</c:v>
                </c:pt>
                <c:pt idx="187">
                  <c:v>11.753183064809559</c:v>
                </c:pt>
                <c:pt idx="188">
                  <c:v>11.925138729712017</c:v>
                </c:pt>
                <c:pt idx="189">
                  <c:v>12.122536182910007</c:v>
                </c:pt>
                <c:pt idx="190">
                  <c:v>11.102018992124666</c:v>
                </c:pt>
                <c:pt idx="191">
                  <c:v>10.530614365192818</c:v>
                </c:pt>
                <c:pt idx="192">
                  <c:v>10.855577563723475</c:v>
                </c:pt>
                <c:pt idx="193">
                  <c:v>11.568714504122729</c:v>
                </c:pt>
                <c:pt idx="194">
                  <c:v>70.651051176072329</c:v>
                </c:pt>
                <c:pt idx="195">
                  <c:v>35.210520733492629</c:v>
                </c:pt>
                <c:pt idx="196">
                  <c:v>24.61853858310111</c:v>
                </c:pt>
                <c:pt idx="197">
                  <c:v>38.048864343328901</c:v>
                </c:pt>
                <c:pt idx="198">
                  <c:v>25.588100523333729</c:v>
                </c:pt>
                <c:pt idx="199">
                  <c:v>25.907690062349349</c:v>
                </c:pt>
                <c:pt idx="200">
                  <c:v>22.541944977835236</c:v>
                </c:pt>
                <c:pt idx="201">
                  <c:v>18.778092797496235</c:v>
                </c:pt>
                <c:pt idx="202">
                  <c:v>18.834118932819862</c:v>
                </c:pt>
                <c:pt idx="203">
                  <c:v>15.709331426401789</c:v>
                </c:pt>
                <c:pt idx="204">
                  <c:v>18.674376456623289</c:v>
                </c:pt>
                <c:pt idx="205">
                  <c:v>16.267389341327664</c:v>
                </c:pt>
                <c:pt idx="206">
                  <c:v>16.25228664642086</c:v>
                </c:pt>
                <c:pt idx="207">
                  <c:v>21.704531629698749</c:v>
                </c:pt>
                <c:pt idx="208">
                  <c:v>23.454519988859875</c:v>
                </c:pt>
                <c:pt idx="209">
                  <c:v>30.046237554051274</c:v>
                </c:pt>
                <c:pt idx="210">
                  <c:v>19.296378217086602</c:v>
                </c:pt>
                <c:pt idx="211">
                  <c:v>20.689474565529686</c:v>
                </c:pt>
                <c:pt idx="212">
                  <c:v>17.918939309830208</c:v>
                </c:pt>
                <c:pt idx="213">
                  <c:v>15.378246314294259</c:v>
                </c:pt>
                <c:pt idx="214">
                  <c:v>41.41578392437269</c:v>
                </c:pt>
                <c:pt idx="215">
                  <c:v>18.787995590240108</c:v>
                </c:pt>
                <c:pt idx="216">
                  <c:v>38.149472319498749</c:v>
                </c:pt>
                <c:pt idx="217">
                  <c:v>19.675591749036208</c:v>
                </c:pt>
                <c:pt idx="218">
                  <c:v>16.401988576584962</c:v>
                </c:pt>
                <c:pt idx="219">
                  <c:v>15.078288774166744</c:v>
                </c:pt>
                <c:pt idx="220">
                  <c:v>16.375628423929694</c:v>
                </c:pt>
                <c:pt idx="221">
                  <c:v>21.513827344495493</c:v>
                </c:pt>
                <c:pt idx="222">
                  <c:v>52.649780796416657</c:v>
                </c:pt>
                <c:pt idx="223">
                  <c:v>25.090606170491018</c:v>
                </c:pt>
                <c:pt idx="224">
                  <c:v>21.645920916490134</c:v>
                </c:pt>
                <c:pt idx="225">
                  <c:v>15.480529397217747</c:v>
                </c:pt>
                <c:pt idx="226">
                  <c:v>14.445582302939329</c:v>
                </c:pt>
                <c:pt idx="227">
                  <c:v>13.175977995556504</c:v>
                </c:pt>
                <c:pt idx="228">
                  <c:v>29.445345379060008</c:v>
                </c:pt>
                <c:pt idx="229">
                  <c:v>16.66612846775616</c:v>
                </c:pt>
                <c:pt idx="230">
                  <c:v>52.091745850212646</c:v>
                </c:pt>
                <c:pt idx="231">
                  <c:v>30.621140197100452</c:v>
                </c:pt>
                <c:pt idx="232">
                  <c:v>47.089128435045509</c:v>
                </c:pt>
                <c:pt idx="233">
                  <c:v>56.509850943631079</c:v>
                </c:pt>
                <c:pt idx="234">
                  <c:v>40.994315142679689</c:v>
                </c:pt>
                <c:pt idx="235">
                  <c:v>25.210202273177764</c:v>
                </c:pt>
                <c:pt idx="236">
                  <c:v>24.203767011938719</c:v>
                </c:pt>
                <c:pt idx="237">
                  <c:v>47.415088400770259</c:v>
                </c:pt>
                <c:pt idx="238">
                  <c:v>32.718152338700783</c:v>
                </c:pt>
                <c:pt idx="239">
                  <c:v>18.965224326408254</c:v>
                </c:pt>
                <c:pt idx="240">
                  <c:v>16.186565251435965</c:v>
                </c:pt>
                <c:pt idx="241">
                  <c:v>17.354142937367023</c:v>
                </c:pt>
                <c:pt idx="242">
                  <c:v>18.512368213271529</c:v>
                </c:pt>
                <c:pt idx="243">
                  <c:v>18.045365346999375</c:v>
                </c:pt>
                <c:pt idx="244">
                  <c:v>17.755233760547682</c:v>
                </c:pt>
                <c:pt idx="245">
                  <c:v>17.346745686872374</c:v>
                </c:pt>
                <c:pt idx="246">
                  <c:v>26.173757077622685</c:v>
                </c:pt>
                <c:pt idx="247">
                  <c:v>70.335866247147052</c:v>
                </c:pt>
                <c:pt idx="248">
                  <c:v>42.071101421678357</c:v>
                </c:pt>
                <c:pt idx="249">
                  <c:v>26.255294313712948</c:v>
                </c:pt>
                <c:pt idx="250">
                  <c:v>19.525447308171621</c:v>
                </c:pt>
                <c:pt idx="251">
                  <c:v>17.786481382447395</c:v>
                </c:pt>
                <c:pt idx="252">
                  <c:v>17.128692568941425</c:v>
                </c:pt>
                <c:pt idx="253">
                  <c:v>17.327467511228438</c:v>
                </c:pt>
                <c:pt idx="254">
                  <c:v>17.340163798260804</c:v>
                </c:pt>
                <c:pt idx="255">
                  <c:v>18.762532346425559</c:v>
                </c:pt>
                <c:pt idx="256">
                  <c:v>20.592588895359192</c:v>
                </c:pt>
                <c:pt idx="257">
                  <c:v>18.991612272213732</c:v>
                </c:pt>
                <c:pt idx="258">
                  <c:v>17.682551180298159</c:v>
                </c:pt>
                <c:pt idx="259">
                  <c:v>17.394865248973357</c:v>
                </c:pt>
                <c:pt idx="260">
                  <c:v>16.672440434192676</c:v>
                </c:pt>
                <c:pt idx="261">
                  <c:v>16.274790310905342</c:v>
                </c:pt>
                <c:pt idx="262">
                  <c:v>16.126363875653205</c:v>
                </c:pt>
                <c:pt idx="263">
                  <c:v>15.856750328326729</c:v>
                </c:pt>
                <c:pt idx="264">
                  <c:v>15.147132005182236</c:v>
                </c:pt>
                <c:pt idx="265">
                  <c:v>15.579198642387674</c:v>
                </c:pt>
                <c:pt idx="266">
                  <c:v>14.883765301807642</c:v>
                </c:pt>
                <c:pt idx="267">
                  <c:v>15.003032698189392</c:v>
                </c:pt>
                <c:pt idx="268">
                  <c:v>14.936082474349176</c:v>
                </c:pt>
                <c:pt idx="269">
                  <c:v>15.279144896244496</c:v>
                </c:pt>
                <c:pt idx="270">
                  <c:v>14.347237654400544</c:v>
                </c:pt>
                <c:pt idx="271">
                  <c:v>15.385009136203793</c:v>
                </c:pt>
                <c:pt idx="272">
                  <c:v>14.175274250090979</c:v>
                </c:pt>
                <c:pt idx="273">
                  <c:v>14.282223568596466</c:v>
                </c:pt>
                <c:pt idx="274">
                  <c:v>13.907897333315216</c:v>
                </c:pt>
                <c:pt idx="275">
                  <c:v>12.49002076647357</c:v>
                </c:pt>
                <c:pt idx="276">
                  <c:v>12.936133133878682</c:v>
                </c:pt>
                <c:pt idx="277">
                  <c:v>15.186664915477307</c:v>
                </c:pt>
                <c:pt idx="278">
                  <c:v>13.856114628992723</c:v>
                </c:pt>
                <c:pt idx="279">
                  <c:v>15.792063873270887</c:v>
                </c:pt>
                <c:pt idx="280">
                  <c:v>29.318522375013966</c:v>
                </c:pt>
                <c:pt idx="281">
                  <c:v>21.06008621028694</c:v>
                </c:pt>
                <c:pt idx="282">
                  <c:v>15.538435211796299</c:v>
                </c:pt>
                <c:pt idx="283">
                  <c:v>15.741255893895543</c:v>
                </c:pt>
                <c:pt idx="284">
                  <c:v>15.72409744808969</c:v>
                </c:pt>
                <c:pt idx="285">
                  <c:v>16.785885833288557</c:v>
                </c:pt>
                <c:pt idx="286">
                  <c:v>19.498229080732351</c:v>
                </c:pt>
                <c:pt idx="287">
                  <c:v>19.923736534029121</c:v>
                </c:pt>
                <c:pt idx="288">
                  <c:v>17.685088762621898</c:v>
                </c:pt>
                <c:pt idx="289">
                  <c:v>15.535001439330257</c:v>
                </c:pt>
                <c:pt idx="290">
                  <c:v>16.679448019536498</c:v>
                </c:pt>
                <c:pt idx="291">
                  <c:v>28.983024686523468</c:v>
                </c:pt>
                <c:pt idx="292">
                  <c:v>45.241779398113323</c:v>
                </c:pt>
                <c:pt idx="293">
                  <c:v>23.148426543505032</c:v>
                </c:pt>
                <c:pt idx="294">
                  <c:v>26.203290555529847</c:v>
                </c:pt>
                <c:pt idx="295">
                  <c:v>19.862263308364323</c:v>
                </c:pt>
                <c:pt idx="296">
                  <c:v>16.473260810773986</c:v>
                </c:pt>
                <c:pt idx="297">
                  <c:v>16.57376264461309</c:v>
                </c:pt>
                <c:pt idx="298">
                  <c:v>17.424051966394572</c:v>
                </c:pt>
                <c:pt idx="299">
                  <c:v>18.219318170501243</c:v>
                </c:pt>
                <c:pt idx="300">
                  <c:v>18.956709687544969</c:v>
                </c:pt>
                <c:pt idx="301">
                  <c:v>17.948201565637397</c:v>
                </c:pt>
                <c:pt idx="302">
                  <c:v>18.496661106542753</c:v>
                </c:pt>
                <c:pt idx="303">
                  <c:v>18.391509844027219</c:v>
                </c:pt>
                <c:pt idx="304">
                  <c:v>18.668779660786285</c:v>
                </c:pt>
                <c:pt idx="305">
                  <c:v>20.223458981710046</c:v>
                </c:pt>
                <c:pt idx="306">
                  <c:v>19.943864219970759</c:v>
                </c:pt>
                <c:pt idx="307">
                  <c:v>20.935551425000416</c:v>
                </c:pt>
                <c:pt idx="308">
                  <c:v>19.235949284603485</c:v>
                </c:pt>
                <c:pt idx="309">
                  <c:v>19.235861097065861</c:v>
                </c:pt>
                <c:pt idx="310">
                  <c:v>19.178060270349157</c:v>
                </c:pt>
                <c:pt idx="311">
                  <c:v>18.371806053765141</c:v>
                </c:pt>
                <c:pt idx="312">
                  <c:v>18.682267023609668</c:v>
                </c:pt>
                <c:pt idx="313">
                  <c:v>20.392995967706753</c:v>
                </c:pt>
                <c:pt idx="314">
                  <c:v>40.286750104004291</c:v>
                </c:pt>
                <c:pt idx="315">
                  <c:v>24.422168223094992</c:v>
                </c:pt>
                <c:pt idx="316">
                  <c:v>21.568242368869644</c:v>
                </c:pt>
                <c:pt idx="317">
                  <c:v>19.310547897087563</c:v>
                </c:pt>
                <c:pt idx="318">
                  <c:v>20.024116469659607</c:v>
                </c:pt>
                <c:pt idx="319">
                  <c:v>20.442179088731397</c:v>
                </c:pt>
                <c:pt idx="320">
                  <c:v>20.401812496296493</c:v>
                </c:pt>
                <c:pt idx="321">
                  <c:v>24.677710224838243</c:v>
                </c:pt>
                <c:pt idx="322">
                  <c:v>22.203367887868708</c:v>
                </c:pt>
                <c:pt idx="323">
                  <c:v>19.332205872808778</c:v>
                </c:pt>
                <c:pt idx="324">
                  <c:v>19.144361608912568</c:v>
                </c:pt>
                <c:pt idx="325">
                  <c:v>20.342659389198968</c:v>
                </c:pt>
                <c:pt idx="326">
                  <c:v>20.196227700620785</c:v>
                </c:pt>
                <c:pt idx="327">
                  <c:v>19.724052766438593</c:v>
                </c:pt>
                <c:pt idx="328">
                  <c:v>18.750914399203143</c:v>
                </c:pt>
                <c:pt idx="329">
                  <c:v>19.075111239153888</c:v>
                </c:pt>
                <c:pt idx="330">
                  <c:v>19.095487540511165</c:v>
                </c:pt>
                <c:pt idx="331">
                  <c:v>18.292366831694814</c:v>
                </c:pt>
                <c:pt idx="332">
                  <c:v>18.008819110831926</c:v>
                </c:pt>
                <c:pt idx="333">
                  <c:v>17.695724498122807</c:v>
                </c:pt>
                <c:pt idx="334">
                  <c:v>17.486382208086056</c:v>
                </c:pt>
                <c:pt idx="335">
                  <c:v>18.278931063991656</c:v>
                </c:pt>
                <c:pt idx="336">
                  <c:v>18.661359075651085</c:v>
                </c:pt>
                <c:pt idx="337">
                  <c:v>18.06106933101675</c:v>
                </c:pt>
                <c:pt idx="338">
                  <c:v>18.869967419235753</c:v>
                </c:pt>
                <c:pt idx="339">
                  <c:v>18.191873171352604</c:v>
                </c:pt>
                <c:pt idx="340">
                  <c:v>19.328290309754106</c:v>
                </c:pt>
                <c:pt idx="341">
                  <c:v>18.869468562740213</c:v>
                </c:pt>
                <c:pt idx="342">
                  <c:v>18.598439446745136</c:v>
                </c:pt>
                <c:pt idx="343">
                  <c:v>18.271993349189572</c:v>
                </c:pt>
                <c:pt idx="344">
                  <c:v>21.569668092230383</c:v>
                </c:pt>
                <c:pt idx="345">
                  <c:v>23.41220132251572</c:v>
                </c:pt>
                <c:pt idx="346">
                  <c:v>29.079458535232352</c:v>
                </c:pt>
                <c:pt idx="347">
                  <c:v>38.699094081283299</c:v>
                </c:pt>
                <c:pt idx="348">
                  <c:v>40.246724266441433</c:v>
                </c:pt>
                <c:pt idx="349">
                  <c:v>30.620778139766305</c:v>
                </c:pt>
                <c:pt idx="350">
                  <c:v>26.977811703143967</c:v>
                </c:pt>
                <c:pt idx="351">
                  <c:v>23.40877471432437</c:v>
                </c:pt>
                <c:pt idx="352">
                  <c:v>19.634942203318424</c:v>
                </c:pt>
                <c:pt idx="353">
                  <c:v>19.9419822775006</c:v>
                </c:pt>
                <c:pt idx="354">
                  <c:v>19.586993576105499</c:v>
                </c:pt>
                <c:pt idx="355">
                  <c:v>22.10381194874584</c:v>
                </c:pt>
                <c:pt idx="356">
                  <c:v>20.197279472287057</c:v>
                </c:pt>
                <c:pt idx="357">
                  <c:v>18.489502562119096</c:v>
                </c:pt>
                <c:pt idx="358">
                  <c:v>18.583464496699861</c:v>
                </c:pt>
                <c:pt idx="359">
                  <c:v>18.114328382348745</c:v>
                </c:pt>
                <c:pt idx="360">
                  <c:v>19.961570315581923</c:v>
                </c:pt>
                <c:pt idx="361">
                  <c:v>18.016617317186768</c:v>
                </c:pt>
                <c:pt idx="362">
                  <c:v>19.664713427860065</c:v>
                </c:pt>
                <c:pt idx="363">
                  <c:v>30.172479832420162</c:v>
                </c:pt>
                <c:pt idx="364">
                  <c:v>26.134810970333749</c:v>
                </c:pt>
                <c:pt idx="365">
                  <c:v>22.019212126884923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7F-4EB4-B196-F23A518A5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'[Produção de Lodo - ETA Iguaçú - 2016.xlsx]Produção de Lodo'!$D$3</c15:sqref>
                        </c15:formulaRef>
                      </c:ext>
                    </c:extLst>
                    <c:strCache>
                      <c:ptCount val="1"/>
                      <c:pt idx="0">
                        <c:v>Volume produzido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'[Produção de Lodo - ETA Iguaçú - 2016.xlsx]Produção de Lodo'!$D$4:$D$369</c15:sqref>
                        </c15:formulaRef>
                      </c:ext>
                    </c:extLst>
                    <c:numCache>
                      <c:formatCode>#,##0</c:formatCode>
                      <c:ptCount val="366"/>
                      <c:pt idx="0">
                        <c:v>198920</c:v>
                      </c:pt>
                      <c:pt idx="1">
                        <c:v>188510</c:v>
                      </c:pt>
                      <c:pt idx="2">
                        <c:v>191808</c:v>
                      </c:pt>
                      <c:pt idx="3">
                        <c:v>192694</c:v>
                      </c:pt>
                      <c:pt idx="4">
                        <c:v>237588</c:v>
                      </c:pt>
                      <c:pt idx="5">
                        <c:v>232096</c:v>
                      </c:pt>
                      <c:pt idx="6">
                        <c:v>240944</c:v>
                      </c:pt>
                      <c:pt idx="7">
                        <c:v>247736</c:v>
                      </c:pt>
                      <c:pt idx="8">
                        <c:v>240320</c:v>
                      </c:pt>
                      <c:pt idx="9">
                        <c:v>178080</c:v>
                      </c:pt>
                      <c:pt idx="10">
                        <c:v>210864</c:v>
                      </c:pt>
                      <c:pt idx="11">
                        <c:v>227950</c:v>
                      </c:pt>
                      <c:pt idx="12">
                        <c:v>253578</c:v>
                      </c:pt>
                      <c:pt idx="13">
                        <c:v>254632</c:v>
                      </c:pt>
                      <c:pt idx="14">
                        <c:v>229688</c:v>
                      </c:pt>
                      <c:pt idx="15">
                        <c:v>263248</c:v>
                      </c:pt>
                      <c:pt idx="16">
                        <c:v>220072</c:v>
                      </c:pt>
                      <c:pt idx="17">
                        <c:v>211656</c:v>
                      </c:pt>
                      <c:pt idx="18">
                        <c:v>245640</c:v>
                      </c:pt>
                      <c:pt idx="19">
                        <c:v>235720</c:v>
                      </c:pt>
                      <c:pt idx="20">
                        <c:v>226986</c:v>
                      </c:pt>
                      <c:pt idx="21">
                        <c:v>235090</c:v>
                      </c:pt>
                      <c:pt idx="22">
                        <c:v>244444</c:v>
                      </c:pt>
                      <c:pt idx="23">
                        <c:v>215564</c:v>
                      </c:pt>
                      <c:pt idx="24">
                        <c:v>208052</c:v>
                      </c:pt>
                      <c:pt idx="25">
                        <c:v>242000</c:v>
                      </c:pt>
                      <c:pt idx="26">
                        <c:v>247728</c:v>
                      </c:pt>
                      <c:pt idx="27">
                        <c:v>205848</c:v>
                      </c:pt>
                      <c:pt idx="28">
                        <c:v>245158</c:v>
                      </c:pt>
                      <c:pt idx="29">
                        <c:v>263600</c:v>
                      </c:pt>
                      <c:pt idx="30">
                        <c:v>225106</c:v>
                      </c:pt>
                      <c:pt idx="31">
                        <c:v>224880</c:v>
                      </c:pt>
                      <c:pt idx="32">
                        <c:v>235486</c:v>
                      </c:pt>
                      <c:pt idx="33">
                        <c:v>224227</c:v>
                      </c:pt>
                      <c:pt idx="34">
                        <c:v>228172</c:v>
                      </c:pt>
                      <c:pt idx="35">
                        <c:v>272429</c:v>
                      </c:pt>
                      <c:pt idx="36">
                        <c:v>290041</c:v>
                      </c:pt>
                      <c:pt idx="37">
                        <c:v>219597</c:v>
                      </c:pt>
                      <c:pt idx="38">
                        <c:v>204387</c:v>
                      </c:pt>
                      <c:pt idx="39">
                        <c:v>283308</c:v>
                      </c:pt>
                      <c:pt idx="40">
                        <c:v>225046</c:v>
                      </c:pt>
                      <c:pt idx="41">
                        <c:v>273939</c:v>
                      </c:pt>
                      <c:pt idx="42">
                        <c:v>274518</c:v>
                      </c:pt>
                      <c:pt idx="43">
                        <c:v>181175</c:v>
                      </c:pt>
                      <c:pt idx="44">
                        <c:v>292418</c:v>
                      </c:pt>
                      <c:pt idx="45">
                        <c:v>250136</c:v>
                      </c:pt>
                      <c:pt idx="46">
                        <c:v>263889</c:v>
                      </c:pt>
                      <c:pt idx="47">
                        <c:v>264070</c:v>
                      </c:pt>
                      <c:pt idx="48">
                        <c:v>266509</c:v>
                      </c:pt>
                      <c:pt idx="49">
                        <c:v>274145</c:v>
                      </c:pt>
                      <c:pt idx="50">
                        <c:v>304841</c:v>
                      </c:pt>
                      <c:pt idx="51">
                        <c:v>264880</c:v>
                      </c:pt>
                      <c:pt idx="52">
                        <c:v>212036</c:v>
                      </c:pt>
                      <c:pt idx="53">
                        <c:v>244013</c:v>
                      </c:pt>
                      <c:pt idx="54">
                        <c:v>248803</c:v>
                      </c:pt>
                      <c:pt idx="55">
                        <c:v>248863</c:v>
                      </c:pt>
                      <c:pt idx="56">
                        <c:v>288965</c:v>
                      </c:pt>
                      <c:pt idx="57">
                        <c:v>289492</c:v>
                      </c:pt>
                      <c:pt idx="58">
                        <c:v>284165</c:v>
                      </c:pt>
                      <c:pt idx="59">
                        <c:v>244888</c:v>
                      </c:pt>
                      <c:pt idx="60">
                        <c:v>253200</c:v>
                      </c:pt>
                      <c:pt idx="61">
                        <c:v>257026</c:v>
                      </c:pt>
                      <c:pt idx="62">
                        <c:v>271532</c:v>
                      </c:pt>
                      <c:pt idx="63">
                        <c:v>271102</c:v>
                      </c:pt>
                      <c:pt idx="64">
                        <c:v>279674</c:v>
                      </c:pt>
                      <c:pt idx="65">
                        <c:v>260817</c:v>
                      </c:pt>
                      <c:pt idx="66">
                        <c:v>231103</c:v>
                      </c:pt>
                      <c:pt idx="67">
                        <c:v>256941</c:v>
                      </c:pt>
                      <c:pt idx="68">
                        <c:v>264701</c:v>
                      </c:pt>
                      <c:pt idx="69">
                        <c:v>264790</c:v>
                      </c:pt>
                      <c:pt idx="70">
                        <c:v>251621</c:v>
                      </c:pt>
                      <c:pt idx="71">
                        <c:v>288796</c:v>
                      </c:pt>
                      <c:pt idx="72">
                        <c:v>238349</c:v>
                      </c:pt>
                      <c:pt idx="73">
                        <c:v>210938</c:v>
                      </c:pt>
                      <c:pt idx="74">
                        <c:v>280246</c:v>
                      </c:pt>
                      <c:pt idx="75">
                        <c:v>276062</c:v>
                      </c:pt>
                      <c:pt idx="76">
                        <c:v>263963</c:v>
                      </c:pt>
                      <c:pt idx="77">
                        <c:v>293601</c:v>
                      </c:pt>
                      <c:pt idx="78">
                        <c:v>296167</c:v>
                      </c:pt>
                      <c:pt idx="79">
                        <c:v>282030</c:v>
                      </c:pt>
                      <c:pt idx="80">
                        <c:v>244274</c:v>
                      </c:pt>
                      <c:pt idx="81">
                        <c:v>257032</c:v>
                      </c:pt>
                      <c:pt idx="82">
                        <c:v>257584</c:v>
                      </c:pt>
                      <c:pt idx="83">
                        <c:v>256207</c:v>
                      </c:pt>
                      <c:pt idx="84">
                        <c:v>269695</c:v>
                      </c:pt>
                      <c:pt idx="85">
                        <c:v>253175</c:v>
                      </c:pt>
                      <c:pt idx="86">
                        <c:v>217799</c:v>
                      </c:pt>
                      <c:pt idx="87">
                        <c:v>261279</c:v>
                      </c:pt>
                      <c:pt idx="88">
                        <c:v>263119</c:v>
                      </c:pt>
                      <c:pt idx="89">
                        <c:v>255299</c:v>
                      </c:pt>
                      <c:pt idx="90">
                        <c:v>249767</c:v>
                      </c:pt>
                      <c:pt idx="91">
                        <c:v>282844</c:v>
                      </c:pt>
                      <c:pt idx="92">
                        <c:v>287513</c:v>
                      </c:pt>
                      <c:pt idx="93">
                        <c:v>256458</c:v>
                      </c:pt>
                      <c:pt idx="94">
                        <c:v>219235</c:v>
                      </c:pt>
                      <c:pt idx="95">
                        <c:v>275539</c:v>
                      </c:pt>
                      <c:pt idx="96">
                        <c:v>283015</c:v>
                      </c:pt>
                      <c:pt idx="97">
                        <c:v>265045</c:v>
                      </c:pt>
                      <c:pt idx="98">
                        <c:v>275335</c:v>
                      </c:pt>
                      <c:pt idx="99">
                        <c:v>295054</c:v>
                      </c:pt>
                      <c:pt idx="100">
                        <c:v>287720</c:v>
                      </c:pt>
                      <c:pt idx="101">
                        <c:v>238932</c:v>
                      </c:pt>
                      <c:pt idx="102">
                        <c:v>237320</c:v>
                      </c:pt>
                      <c:pt idx="103">
                        <c:v>278049</c:v>
                      </c:pt>
                      <c:pt idx="104">
                        <c:v>247603</c:v>
                      </c:pt>
                      <c:pt idx="105">
                        <c:v>274848</c:v>
                      </c:pt>
                      <c:pt idx="106">
                        <c:v>293430</c:v>
                      </c:pt>
                      <c:pt idx="107">
                        <c:v>288252</c:v>
                      </c:pt>
                      <c:pt idx="108">
                        <c:v>274449</c:v>
                      </c:pt>
                      <c:pt idx="109">
                        <c:v>267893</c:v>
                      </c:pt>
                      <c:pt idx="110">
                        <c:v>258836</c:v>
                      </c:pt>
                      <c:pt idx="111">
                        <c:v>281171</c:v>
                      </c:pt>
                      <c:pt idx="112">
                        <c:v>274480</c:v>
                      </c:pt>
                      <c:pt idx="113">
                        <c:v>288706</c:v>
                      </c:pt>
                      <c:pt idx="114">
                        <c:v>250993</c:v>
                      </c:pt>
                      <c:pt idx="115">
                        <c:v>248506</c:v>
                      </c:pt>
                      <c:pt idx="116">
                        <c:v>262548</c:v>
                      </c:pt>
                      <c:pt idx="117">
                        <c:v>247909</c:v>
                      </c:pt>
                      <c:pt idx="118">
                        <c:v>273549</c:v>
                      </c:pt>
                      <c:pt idx="119">
                        <c:v>280914</c:v>
                      </c:pt>
                      <c:pt idx="120">
                        <c:v>283864</c:v>
                      </c:pt>
                      <c:pt idx="121">
                        <c:v>254182</c:v>
                      </c:pt>
                      <c:pt idx="122">
                        <c:v>243057</c:v>
                      </c:pt>
                      <c:pt idx="123">
                        <c:v>271138</c:v>
                      </c:pt>
                      <c:pt idx="124">
                        <c:v>248403</c:v>
                      </c:pt>
                      <c:pt idx="125">
                        <c:v>271515</c:v>
                      </c:pt>
                      <c:pt idx="126">
                        <c:v>274360</c:v>
                      </c:pt>
                      <c:pt idx="127">
                        <c:v>272744</c:v>
                      </c:pt>
                      <c:pt idx="128">
                        <c:v>243662</c:v>
                      </c:pt>
                      <c:pt idx="129">
                        <c:v>232710</c:v>
                      </c:pt>
                      <c:pt idx="130">
                        <c:v>243579</c:v>
                      </c:pt>
                      <c:pt idx="131">
                        <c:v>253854</c:v>
                      </c:pt>
                      <c:pt idx="132">
                        <c:v>248706</c:v>
                      </c:pt>
                      <c:pt idx="133">
                        <c:v>264241</c:v>
                      </c:pt>
                      <c:pt idx="134">
                        <c:v>266187</c:v>
                      </c:pt>
                      <c:pt idx="135">
                        <c:v>233947</c:v>
                      </c:pt>
                      <c:pt idx="136">
                        <c:v>247801</c:v>
                      </c:pt>
                      <c:pt idx="137">
                        <c:v>255246</c:v>
                      </c:pt>
                      <c:pt idx="138">
                        <c:v>244239</c:v>
                      </c:pt>
                      <c:pt idx="139">
                        <c:v>244460</c:v>
                      </c:pt>
                      <c:pt idx="140">
                        <c:v>246453</c:v>
                      </c:pt>
                      <c:pt idx="141">
                        <c:v>261560</c:v>
                      </c:pt>
                      <c:pt idx="142">
                        <c:v>222533</c:v>
                      </c:pt>
                      <c:pt idx="143">
                        <c:v>234208</c:v>
                      </c:pt>
                      <c:pt idx="144">
                        <c:v>266818</c:v>
                      </c:pt>
                      <c:pt idx="145">
                        <c:v>263885</c:v>
                      </c:pt>
                      <c:pt idx="146">
                        <c:v>274969</c:v>
                      </c:pt>
                      <c:pt idx="147">
                        <c:v>223113</c:v>
                      </c:pt>
                      <c:pt idx="148">
                        <c:v>256768</c:v>
                      </c:pt>
                      <c:pt idx="149">
                        <c:v>223425</c:v>
                      </c:pt>
                      <c:pt idx="150">
                        <c:v>213177</c:v>
                      </c:pt>
                      <c:pt idx="151">
                        <c:v>250490</c:v>
                      </c:pt>
                      <c:pt idx="152">
                        <c:v>252812</c:v>
                      </c:pt>
                      <c:pt idx="153">
                        <c:v>255444</c:v>
                      </c:pt>
                      <c:pt idx="154">
                        <c:v>261566</c:v>
                      </c:pt>
                      <c:pt idx="155">
                        <c:v>293356</c:v>
                      </c:pt>
                      <c:pt idx="156">
                        <c:v>249128</c:v>
                      </c:pt>
                      <c:pt idx="157">
                        <c:v>220578</c:v>
                      </c:pt>
                      <c:pt idx="158">
                        <c:v>251116</c:v>
                      </c:pt>
                      <c:pt idx="159">
                        <c:v>249906</c:v>
                      </c:pt>
                      <c:pt idx="160">
                        <c:v>244214</c:v>
                      </c:pt>
                      <c:pt idx="161">
                        <c:v>245800</c:v>
                      </c:pt>
                      <c:pt idx="162">
                        <c:v>282618</c:v>
                      </c:pt>
                      <c:pt idx="163">
                        <c:v>237880</c:v>
                      </c:pt>
                      <c:pt idx="164">
                        <c:v>206676</c:v>
                      </c:pt>
                      <c:pt idx="165">
                        <c:v>248848</c:v>
                      </c:pt>
                      <c:pt idx="166">
                        <c:v>271994</c:v>
                      </c:pt>
                      <c:pt idx="167">
                        <c:v>284494</c:v>
                      </c:pt>
                      <c:pt idx="168">
                        <c:v>270604</c:v>
                      </c:pt>
                      <c:pt idx="169">
                        <c:v>269114</c:v>
                      </c:pt>
                      <c:pt idx="170">
                        <c:v>214242</c:v>
                      </c:pt>
                      <c:pt idx="171">
                        <c:v>206190</c:v>
                      </c:pt>
                      <c:pt idx="172">
                        <c:v>248952</c:v>
                      </c:pt>
                      <c:pt idx="173">
                        <c:v>221118</c:v>
                      </c:pt>
                      <c:pt idx="174">
                        <c:v>238765</c:v>
                      </c:pt>
                      <c:pt idx="175">
                        <c:v>268661</c:v>
                      </c:pt>
                      <c:pt idx="176">
                        <c:v>283122</c:v>
                      </c:pt>
                      <c:pt idx="177">
                        <c:v>268922</c:v>
                      </c:pt>
                      <c:pt idx="178">
                        <c:v>214056</c:v>
                      </c:pt>
                      <c:pt idx="179">
                        <c:v>234430</c:v>
                      </c:pt>
                      <c:pt idx="180">
                        <c:v>250138</c:v>
                      </c:pt>
                      <c:pt idx="181">
                        <c:v>248212</c:v>
                      </c:pt>
                      <c:pt idx="182">
                        <c:v>249172</c:v>
                      </c:pt>
                      <c:pt idx="183">
                        <c:v>288670</c:v>
                      </c:pt>
                      <c:pt idx="184">
                        <c:v>247372</c:v>
                      </c:pt>
                      <c:pt idx="185">
                        <c:v>221446</c:v>
                      </c:pt>
                      <c:pt idx="186">
                        <c:v>265606</c:v>
                      </c:pt>
                      <c:pt idx="187">
                        <c:v>248350</c:v>
                      </c:pt>
                      <c:pt idx="188">
                        <c:v>230320</c:v>
                      </c:pt>
                      <c:pt idx="189">
                        <c:v>243462</c:v>
                      </c:pt>
                      <c:pt idx="190">
                        <c:v>275844</c:v>
                      </c:pt>
                      <c:pt idx="191">
                        <c:v>239238</c:v>
                      </c:pt>
                      <c:pt idx="192">
                        <c:v>205376</c:v>
                      </c:pt>
                      <c:pt idx="193">
                        <c:v>252238</c:v>
                      </c:pt>
                      <c:pt idx="194">
                        <c:v>240616</c:v>
                      </c:pt>
                      <c:pt idx="195">
                        <c:v>235724</c:v>
                      </c:pt>
                      <c:pt idx="196">
                        <c:v>251072</c:v>
                      </c:pt>
                      <c:pt idx="197">
                        <c:v>268240</c:v>
                      </c:pt>
                      <c:pt idx="198">
                        <c:v>225078</c:v>
                      </c:pt>
                      <c:pt idx="199">
                        <c:v>204420</c:v>
                      </c:pt>
                      <c:pt idx="200">
                        <c:v>236965</c:v>
                      </c:pt>
                      <c:pt idx="201">
                        <c:v>228543</c:v>
                      </c:pt>
                      <c:pt idx="202">
                        <c:v>245224</c:v>
                      </c:pt>
                      <c:pt idx="203">
                        <c:v>263854</c:v>
                      </c:pt>
                      <c:pt idx="204">
                        <c:v>290950</c:v>
                      </c:pt>
                      <c:pt idx="205">
                        <c:v>247266</c:v>
                      </c:pt>
                      <c:pt idx="206">
                        <c:v>220502</c:v>
                      </c:pt>
                      <c:pt idx="207">
                        <c:v>272800</c:v>
                      </c:pt>
                      <c:pt idx="208">
                        <c:v>225230</c:v>
                      </c:pt>
                      <c:pt idx="209">
                        <c:v>240176</c:v>
                      </c:pt>
                      <c:pt idx="210">
                        <c:v>251474</c:v>
                      </c:pt>
                      <c:pt idx="211">
                        <c:v>259208</c:v>
                      </c:pt>
                      <c:pt idx="212">
                        <c:v>252918</c:v>
                      </c:pt>
                      <c:pt idx="213">
                        <c:v>255360</c:v>
                      </c:pt>
                      <c:pt idx="214">
                        <c:v>246943</c:v>
                      </c:pt>
                      <c:pt idx="215">
                        <c:v>251467</c:v>
                      </c:pt>
                      <c:pt idx="216">
                        <c:v>247062</c:v>
                      </c:pt>
                      <c:pt idx="217">
                        <c:v>265829</c:v>
                      </c:pt>
                      <c:pt idx="218">
                        <c:v>281683</c:v>
                      </c:pt>
                      <c:pt idx="219">
                        <c:v>248576</c:v>
                      </c:pt>
                      <c:pt idx="220">
                        <c:v>208912</c:v>
                      </c:pt>
                      <c:pt idx="221">
                        <c:v>249034</c:v>
                      </c:pt>
                      <c:pt idx="222">
                        <c:v>239532</c:v>
                      </c:pt>
                      <c:pt idx="223">
                        <c:v>252330</c:v>
                      </c:pt>
                      <c:pt idx="224">
                        <c:v>251132</c:v>
                      </c:pt>
                      <c:pt idx="225">
                        <c:v>287838</c:v>
                      </c:pt>
                      <c:pt idx="226">
                        <c:v>234494</c:v>
                      </c:pt>
                      <c:pt idx="227">
                        <c:v>203116</c:v>
                      </c:pt>
                      <c:pt idx="228">
                        <c:v>246646</c:v>
                      </c:pt>
                      <c:pt idx="229">
                        <c:v>253596</c:v>
                      </c:pt>
                      <c:pt idx="230">
                        <c:v>248556</c:v>
                      </c:pt>
                      <c:pt idx="231">
                        <c:v>236852</c:v>
                      </c:pt>
                      <c:pt idx="232">
                        <c:v>227320</c:v>
                      </c:pt>
                      <c:pt idx="233">
                        <c:v>208874</c:v>
                      </c:pt>
                      <c:pt idx="234">
                        <c:v>209898</c:v>
                      </c:pt>
                      <c:pt idx="235">
                        <c:v>262340</c:v>
                      </c:pt>
                      <c:pt idx="236">
                        <c:v>278498</c:v>
                      </c:pt>
                      <c:pt idx="237">
                        <c:v>243698</c:v>
                      </c:pt>
                      <c:pt idx="238">
                        <c:v>257128</c:v>
                      </c:pt>
                      <c:pt idx="239">
                        <c:v>290748</c:v>
                      </c:pt>
                      <c:pt idx="240">
                        <c:v>237946</c:v>
                      </c:pt>
                      <c:pt idx="241">
                        <c:v>220308</c:v>
                      </c:pt>
                      <c:pt idx="242">
                        <c:v>244518</c:v>
                      </c:pt>
                      <c:pt idx="243">
                        <c:v>213828</c:v>
                      </c:pt>
                      <c:pt idx="244">
                        <c:v>232968</c:v>
                      </c:pt>
                      <c:pt idx="245">
                        <c:v>251996</c:v>
                      </c:pt>
                      <c:pt idx="246">
                        <c:v>258966</c:v>
                      </c:pt>
                      <c:pt idx="247">
                        <c:v>214690</c:v>
                      </c:pt>
                      <c:pt idx="248">
                        <c:v>224242</c:v>
                      </c:pt>
                      <c:pt idx="249">
                        <c:v>232924</c:v>
                      </c:pt>
                      <c:pt idx="250">
                        <c:v>249918</c:v>
                      </c:pt>
                      <c:pt idx="251">
                        <c:v>216604</c:v>
                      </c:pt>
                      <c:pt idx="252">
                        <c:v>236604</c:v>
                      </c:pt>
                      <c:pt idx="253">
                        <c:v>239206</c:v>
                      </c:pt>
                      <c:pt idx="254">
                        <c:v>227754</c:v>
                      </c:pt>
                      <c:pt idx="255">
                        <c:v>218890</c:v>
                      </c:pt>
                      <c:pt idx="256">
                        <c:v>278850</c:v>
                      </c:pt>
                      <c:pt idx="257">
                        <c:v>238099</c:v>
                      </c:pt>
                      <c:pt idx="258">
                        <c:v>242639</c:v>
                      </c:pt>
                      <c:pt idx="259">
                        <c:v>253784</c:v>
                      </c:pt>
                      <c:pt idx="260">
                        <c:v>294532</c:v>
                      </c:pt>
                      <c:pt idx="261">
                        <c:v>233342</c:v>
                      </c:pt>
                      <c:pt idx="262">
                        <c:v>217006</c:v>
                      </c:pt>
                      <c:pt idx="263">
                        <c:v>242746</c:v>
                      </c:pt>
                      <c:pt idx="264">
                        <c:v>245454</c:v>
                      </c:pt>
                      <c:pt idx="265">
                        <c:v>241306</c:v>
                      </c:pt>
                      <c:pt idx="266">
                        <c:v>281552</c:v>
                      </c:pt>
                      <c:pt idx="267">
                        <c:v>265194</c:v>
                      </c:pt>
                      <c:pt idx="268">
                        <c:v>229764</c:v>
                      </c:pt>
                      <c:pt idx="269">
                        <c:v>228518</c:v>
                      </c:pt>
                      <c:pt idx="270">
                        <c:v>253944</c:v>
                      </c:pt>
                      <c:pt idx="271">
                        <c:v>253090</c:v>
                      </c:pt>
                      <c:pt idx="272">
                        <c:v>276282</c:v>
                      </c:pt>
                      <c:pt idx="273">
                        <c:v>234922</c:v>
                      </c:pt>
                      <c:pt idx="274">
                        <c:v>254296</c:v>
                      </c:pt>
                      <c:pt idx="275">
                        <c:v>216192</c:v>
                      </c:pt>
                      <c:pt idx="276">
                        <c:v>211820</c:v>
                      </c:pt>
                      <c:pt idx="277">
                        <c:v>242931</c:v>
                      </c:pt>
                      <c:pt idx="278">
                        <c:v>253885</c:v>
                      </c:pt>
                      <c:pt idx="279">
                        <c:v>245896</c:v>
                      </c:pt>
                      <c:pt idx="280">
                        <c:v>237532</c:v>
                      </c:pt>
                      <c:pt idx="281">
                        <c:v>286630</c:v>
                      </c:pt>
                      <c:pt idx="282">
                        <c:v>235402</c:v>
                      </c:pt>
                      <c:pt idx="283">
                        <c:v>215616</c:v>
                      </c:pt>
                      <c:pt idx="284">
                        <c:v>249136</c:v>
                      </c:pt>
                      <c:pt idx="285">
                        <c:v>243648</c:v>
                      </c:pt>
                      <c:pt idx="286">
                        <c:v>242085</c:v>
                      </c:pt>
                      <c:pt idx="287">
                        <c:v>245529</c:v>
                      </c:pt>
                      <c:pt idx="288">
                        <c:v>289270</c:v>
                      </c:pt>
                      <c:pt idx="289">
                        <c:v>218896</c:v>
                      </c:pt>
                      <c:pt idx="290">
                        <c:v>236648</c:v>
                      </c:pt>
                      <c:pt idx="291">
                        <c:v>253970</c:v>
                      </c:pt>
                      <c:pt idx="292">
                        <c:v>254974</c:v>
                      </c:pt>
                      <c:pt idx="293">
                        <c:v>256288</c:v>
                      </c:pt>
                      <c:pt idx="294">
                        <c:v>275020</c:v>
                      </c:pt>
                      <c:pt idx="295">
                        <c:v>266852</c:v>
                      </c:pt>
                      <c:pt idx="296">
                        <c:v>253540</c:v>
                      </c:pt>
                      <c:pt idx="297">
                        <c:v>242308</c:v>
                      </c:pt>
                      <c:pt idx="298">
                        <c:v>239312</c:v>
                      </c:pt>
                      <c:pt idx="299">
                        <c:v>271516</c:v>
                      </c:pt>
                      <c:pt idx="300">
                        <c:v>252720</c:v>
                      </c:pt>
                      <c:pt idx="301">
                        <c:v>263500</c:v>
                      </c:pt>
                      <c:pt idx="302">
                        <c:v>294516</c:v>
                      </c:pt>
                      <c:pt idx="303">
                        <c:v>218896</c:v>
                      </c:pt>
                      <c:pt idx="304">
                        <c:v>236472</c:v>
                      </c:pt>
                      <c:pt idx="305">
                        <c:v>255580</c:v>
                      </c:pt>
                      <c:pt idx="306">
                        <c:v>297180</c:v>
                      </c:pt>
                      <c:pt idx="307">
                        <c:v>239228</c:v>
                      </c:pt>
                      <c:pt idx="308">
                        <c:v>258852</c:v>
                      </c:pt>
                      <c:pt idx="309">
                        <c:v>293424</c:v>
                      </c:pt>
                      <c:pt idx="310">
                        <c:v>241062</c:v>
                      </c:pt>
                      <c:pt idx="311">
                        <c:v>241860</c:v>
                      </c:pt>
                      <c:pt idx="312">
                        <c:v>279970</c:v>
                      </c:pt>
                      <c:pt idx="313">
                        <c:v>250072</c:v>
                      </c:pt>
                      <c:pt idx="314">
                        <c:v>288100</c:v>
                      </c:pt>
                      <c:pt idx="315">
                        <c:v>286976</c:v>
                      </c:pt>
                      <c:pt idx="316">
                        <c:v>280304</c:v>
                      </c:pt>
                      <c:pt idx="317">
                        <c:v>207124</c:v>
                      </c:pt>
                      <c:pt idx="318">
                        <c:v>209268</c:v>
                      </c:pt>
                      <c:pt idx="319">
                        <c:v>276356</c:v>
                      </c:pt>
                      <c:pt idx="320">
                        <c:v>237490</c:v>
                      </c:pt>
                      <c:pt idx="321">
                        <c:v>260462</c:v>
                      </c:pt>
                      <c:pt idx="322">
                        <c:v>275372</c:v>
                      </c:pt>
                      <c:pt idx="323">
                        <c:v>276620</c:v>
                      </c:pt>
                      <c:pt idx="324">
                        <c:v>241620</c:v>
                      </c:pt>
                      <c:pt idx="325">
                        <c:v>224248</c:v>
                      </c:pt>
                      <c:pt idx="326">
                        <c:v>268546</c:v>
                      </c:pt>
                      <c:pt idx="327">
                        <c:v>253746</c:v>
                      </c:pt>
                      <c:pt idx="328">
                        <c:v>254456</c:v>
                      </c:pt>
                      <c:pt idx="329">
                        <c:v>276052</c:v>
                      </c:pt>
                      <c:pt idx="330">
                        <c:v>277028</c:v>
                      </c:pt>
                      <c:pt idx="331">
                        <c:v>247304</c:v>
                      </c:pt>
                      <c:pt idx="332">
                        <c:v>252976</c:v>
                      </c:pt>
                      <c:pt idx="333">
                        <c:v>255604</c:v>
                      </c:pt>
                      <c:pt idx="334">
                        <c:v>238660</c:v>
                      </c:pt>
                      <c:pt idx="335">
                        <c:v>235400</c:v>
                      </c:pt>
                      <c:pt idx="336">
                        <c:v>266924</c:v>
                      </c:pt>
                      <c:pt idx="337">
                        <c:v>254189</c:v>
                      </c:pt>
                      <c:pt idx="338">
                        <c:v>263739</c:v>
                      </c:pt>
                      <c:pt idx="339">
                        <c:v>224980</c:v>
                      </c:pt>
                      <c:pt idx="340">
                        <c:v>269328</c:v>
                      </c:pt>
                      <c:pt idx="341">
                        <c:v>276172</c:v>
                      </c:pt>
                      <c:pt idx="342">
                        <c:v>275280</c:v>
                      </c:pt>
                      <c:pt idx="343">
                        <c:v>217752</c:v>
                      </c:pt>
                      <c:pt idx="344">
                        <c:v>290624</c:v>
                      </c:pt>
                      <c:pt idx="345">
                        <c:v>222936</c:v>
                      </c:pt>
                      <c:pt idx="346">
                        <c:v>270072</c:v>
                      </c:pt>
                      <c:pt idx="347">
                        <c:v>252352</c:v>
                      </c:pt>
                      <c:pt idx="348">
                        <c:v>272532</c:v>
                      </c:pt>
                      <c:pt idx="349">
                        <c:v>242644</c:v>
                      </c:pt>
                      <c:pt idx="350">
                        <c:v>251032</c:v>
                      </c:pt>
                      <c:pt idx="351">
                        <c:v>272130</c:v>
                      </c:pt>
                      <c:pt idx="352">
                        <c:v>242974</c:v>
                      </c:pt>
                      <c:pt idx="353">
                        <c:v>239208</c:v>
                      </c:pt>
                      <c:pt idx="354">
                        <c:v>256412</c:v>
                      </c:pt>
                      <c:pt idx="355">
                        <c:v>256036</c:v>
                      </c:pt>
                      <c:pt idx="356">
                        <c:v>262598</c:v>
                      </c:pt>
                      <c:pt idx="357">
                        <c:v>296154</c:v>
                      </c:pt>
                      <c:pt idx="358">
                        <c:v>290732</c:v>
                      </c:pt>
                      <c:pt idx="359">
                        <c:v>267708</c:v>
                      </c:pt>
                      <c:pt idx="360">
                        <c:v>237178</c:v>
                      </c:pt>
                      <c:pt idx="361">
                        <c:v>300580</c:v>
                      </c:pt>
                      <c:pt idx="362">
                        <c:v>284582</c:v>
                      </c:pt>
                      <c:pt idx="363">
                        <c:v>278684</c:v>
                      </c:pt>
                      <c:pt idx="364">
                        <c:v>232992</c:v>
                      </c:pt>
                      <c:pt idx="365">
                        <c:v>271364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DA7F-4EB4-B196-F23A518A56D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A7F-4EB4-B196-F23A518A56D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A7F-4EB4-B196-F23A518A56D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Lodo'!$F$3</c15:sqref>
                        </c15:formulaRef>
                      </c:ext>
                    </c:extLst>
                    <c:strCache>
                      <c:ptCount val="1"/>
                      <c:pt idx="0">
                        <c:v>Tipo de Coagulante 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Lodo'!$F$4:$F$369</c15:sqref>
                        </c15:formulaRef>
                      </c:ext>
                    </c:extLst>
                    <c:numCache>
                      <c:formatCode>General</c:formatCode>
                      <c:ptCount val="36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A7F-4EB4-B196-F23A518A56D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Lodo'!$G$3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- como produto (mg/L)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Lodo'!$G$4:$G$369</c15:sqref>
                        </c15:formulaRef>
                      </c:ext>
                    </c:extLst>
                    <c:numCache>
                      <c:formatCode>0.00</c:formatCode>
                      <c:ptCount val="366"/>
                      <c:pt idx="0">
                        <c:v>44.153964407802121</c:v>
                      </c:pt>
                      <c:pt idx="1">
                        <c:v>43.938934937138612</c:v>
                      </c:pt>
                      <c:pt idx="2">
                        <c:v>41.821966966966961</c:v>
                      </c:pt>
                      <c:pt idx="3">
                        <c:v>43.048864417158804</c:v>
                      </c:pt>
                      <c:pt idx="4">
                        <c:v>41.903257992827911</c:v>
                      </c:pt>
                      <c:pt idx="5">
                        <c:v>39.765100626464893</c:v>
                      </c:pt>
                      <c:pt idx="6">
                        <c:v>38.966406488644665</c:v>
                      </c:pt>
                      <c:pt idx="7">
                        <c:v>40.48393176607356</c:v>
                      </c:pt>
                      <c:pt idx="8">
                        <c:v>42.894617593209063</c:v>
                      </c:pt>
                      <c:pt idx="9">
                        <c:v>49.33714072327043</c:v>
                      </c:pt>
                      <c:pt idx="10">
                        <c:v>49.844158082934996</c:v>
                      </c:pt>
                      <c:pt idx="11">
                        <c:v>54.096750932221973</c:v>
                      </c:pt>
                      <c:pt idx="12">
                        <c:v>46.390576844205711</c:v>
                      </c:pt>
                      <c:pt idx="13">
                        <c:v>42.004607119293723</c:v>
                      </c:pt>
                      <c:pt idx="14">
                        <c:v>43.325166747936343</c:v>
                      </c:pt>
                      <c:pt idx="15">
                        <c:v>40.858395239470013</c:v>
                      </c:pt>
                      <c:pt idx="16">
                        <c:v>38.970237354138639</c:v>
                      </c:pt>
                      <c:pt idx="17">
                        <c:v>38.198490947575308</c:v>
                      </c:pt>
                      <c:pt idx="18">
                        <c:v>39.25388190034198</c:v>
                      </c:pt>
                      <c:pt idx="19">
                        <c:v>40.116852642966222</c:v>
                      </c:pt>
                      <c:pt idx="20">
                        <c:v>38.918927005971874</c:v>
                      </c:pt>
                      <c:pt idx="21">
                        <c:v>39.28492500601368</c:v>
                      </c:pt>
                      <c:pt idx="22">
                        <c:v>38.611286163796372</c:v>
                      </c:pt>
                      <c:pt idx="23">
                        <c:v>34.301185448405121</c:v>
                      </c:pt>
                      <c:pt idx="24">
                        <c:v>33.543927768057983</c:v>
                      </c:pt>
                      <c:pt idx="25">
                        <c:v>34.387006942148751</c:v>
                      </c:pt>
                      <c:pt idx="26">
                        <c:v>42.771536523929484</c:v>
                      </c:pt>
                      <c:pt idx="27">
                        <c:v>44.810227352221055</c:v>
                      </c:pt>
                      <c:pt idx="28">
                        <c:v>40.445816249112816</c:v>
                      </c:pt>
                      <c:pt idx="29">
                        <c:v>37.681614036418814</c:v>
                      </c:pt>
                      <c:pt idx="30">
                        <c:v>38.768249180386135</c:v>
                      </c:pt>
                      <c:pt idx="31">
                        <c:v>40.034543400924953</c:v>
                      </c:pt>
                      <c:pt idx="32">
                        <c:v>46.182744451899481</c:v>
                      </c:pt>
                      <c:pt idx="33">
                        <c:v>49.686363729613298</c:v>
                      </c:pt>
                      <c:pt idx="34">
                        <c:v>47.290181266763661</c:v>
                      </c:pt>
                      <c:pt idx="35">
                        <c:v>44.198926252344648</c:v>
                      </c:pt>
                      <c:pt idx="36">
                        <c:v>64.465817315483008</c:v>
                      </c:pt>
                      <c:pt idx="37">
                        <c:v>51.896528641101675</c:v>
                      </c:pt>
                      <c:pt idx="38">
                        <c:v>45.98170529436802</c:v>
                      </c:pt>
                      <c:pt idx="39">
                        <c:v>43.080196111652342</c:v>
                      </c:pt>
                      <c:pt idx="40">
                        <c:v>51.28710396985506</c:v>
                      </c:pt>
                      <c:pt idx="41">
                        <c:v>58.018710588853743</c:v>
                      </c:pt>
                      <c:pt idx="42">
                        <c:v>52.334776298821936</c:v>
                      </c:pt>
                      <c:pt idx="43">
                        <c:v>41.494401766248103</c:v>
                      </c:pt>
                      <c:pt idx="44">
                        <c:v>39.056709231305874</c:v>
                      </c:pt>
                      <c:pt idx="45">
                        <c:v>39.318622989093925</c:v>
                      </c:pt>
                      <c:pt idx="46">
                        <c:v>41.049399406568668</c:v>
                      </c:pt>
                      <c:pt idx="47">
                        <c:v>44.163065096375966</c:v>
                      </c:pt>
                      <c:pt idx="48">
                        <c:v>41.643720399686302</c:v>
                      </c:pt>
                      <c:pt idx="49">
                        <c:v>39.092036185230441</c:v>
                      </c:pt>
                      <c:pt idx="50">
                        <c:v>41.002155877982297</c:v>
                      </c:pt>
                      <c:pt idx="51">
                        <c:v>42.005131078224096</c:v>
                      </c:pt>
                      <c:pt idx="52">
                        <c:v>39.686011809315396</c:v>
                      </c:pt>
                      <c:pt idx="53">
                        <c:v>50.122723789306299</c:v>
                      </c:pt>
                      <c:pt idx="54">
                        <c:v>37.965171159511755</c:v>
                      </c:pt>
                      <c:pt idx="55">
                        <c:v>34.873602423823549</c:v>
                      </c:pt>
                      <c:pt idx="56">
                        <c:v>35.09831377502465</c:v>
                      </c:pt>
                      <c:pt idx="57">
                        <c:v>33.83771019579126</c:v>
                      </c:pt>
                      <c:pt idx="58">
                        <c:v>36.87509862227931</c:v>
                      </c:pt>
                      <c:pt idx="59">
                        <c:v>35.930491163307302</c:v>
                      </c:pt>
                      <c:pt idx="60">
                        <c:v>37.245552448657193</c:v>
                      </c:pt>
                      <c:pt idx="61">
                        <c:v>33.102451113895093</c:v>
                      </c:pt>
                      <c:pt idx="62">
                        <c:v>34.028165962022889</c:v>
                      </c:pt>
                      <c:pt idx="63">
                        <c:v>35.727890830757438</c:v>
                      </c:pt>
                      <c:pt idx="64">
                        <c:v>34.067859221808249</c:v>
                      </c:pt>
                      <c:pt idx="65">
                        <c:v>32.577852517282238</c:v>
                      </c:pt>
                      <c:pt idx="66">
                        <c:v>31.828802222385693</c:v>
                      </c:pt>
                      <c:pt idx="67">
                        <c:v>30.96386143122351</c:v>
                      </c:pt>
                      <c:pt idx="68">
                        <c:v>35.811549484134929</c:v>
                      </c:pt>
                      <c:pt idx="69">
                        <c:v>44.454301370897703</c:v>
                      </c:pt>
                      <c:pt idx="70">
                        <c:v>34.068464555820057</c:v>
                      </c:pt>
                      <c:pt idx="71">
                        <c:v>33.502540616906053</c:v>
                      </c:pt>
                      <c:pt idx="72">
                        <c:v>32.573983947908317</c:v>
                      </c:pt>
                      <c:pt idx="73">
                        <c:v>33.877382690648446</c:v>
                      </c:pt>
                      <c:pt idx="74">
                        <c:v>33.753828600586615</c:v>
                      </c:pt>
                      <c:pt idx="75">
                        <c:v>29.444139541117558</c:v>
                      </c:pt>
                      <c:pt idx="76">
                        <c:v>29.413124187859669</c:v>
                      </c:pt>
                      <c:pt idx="77">
                        <c:v>28.28056171470806</c:v>
                      </c:pt>
                      <c:pt idx="78">
                        <c:v>30.041663318330539</c:v>
                      </c:pt>
                      <c:pt idx="79">
                        <c:v>29.408301244548436</c:v>
                      </c:pt>
                      <c:pt idx="80">
                        <c:v>30.167104153532513</c:v>
                      </c:pt>
                      <c:pt idx="81">
                        <c:v>28.909648604064863</c:v>
                      </c:pt>
                      <c:pt idx="82">
                        <c:v>30.647322815081676</c:v>
                      </c:pt>
                      <c:pt idx="83">
                        <c:v>28.721449140733853</c:v>
                      </c:pt>
                      <c:pt idx="84">
                        <c:v>29.107952872689516</c:v>
                      </c:pt>
                      <c:pt idx="85">
                        <c:v>29.065414515651234</c:v>
                      </c:pt>
                      <c:pt idx="86">
                        <c:v>30.455179316709447</c:v>
                      </c:pt>
                      <c:pt idx="87">
                        <c:v>31.386470324825186</c:v>
                      </c:pt>
                      <c:pt idx="88">
                        <c:v>31.707451609347867</c:v>
                      </c:pt>
                      <c:pt idx="89">
                        <c:v>33.235697515462263</c:v>
                      </c:pt>
                      <c:pt idx="90">
                        <c:v>29.361426529525513</c:v>
                      </c:pt>
                      <c:pt idx="91">
                        <c:v>26.545102353240658</c:v>
                      </c:pt>
                      <c:pt idx="92">
                        <c:v>33.843340405477321</c:v>
                      </c:pt>
                      <c:pt idx="93">
                        <c:v>31.071176644908721</c:v>
                      </c:pt>
                      <c:pt idx="94">
                        <c:v>30.364528474011895</c:v>
                      </c:pt>
                      <c:pt idx="95">
                        <c:v>30.325875465904996</c:v>
                      </c:pt>
                      <c:pt idx="96">
                        <c:v>30.125119869971552</c:v>
                      </c:pt>
                      <c:pt idx="97">
                        <c:v>30.721783470731374</c:v>
                      </c:pt>
                      <c:pt idx="98">
                        <c:v>29.380286814244474</c:v>
                      </c:pt>
                      <c:pt idx="99">
                        <c:v>33.103979915540883</c:v>
                      </c:pt>
                      <c:pt idx="100">
                        <c:v>46.14375135548449</c:v>
                      </c:pt>
                      <c:pt idx="101">
                        <c:v>34.687415247852933</c:v>
                      </c:pt>
                      <c:pt idx="102">
                        <c:v>36.186911174785102</c:v>
                      </c:pt>
                      <c:pt idx="103">
                        <c:v>33.450675780168247</c:v>
                      </c:pt>
                      <c:pt idx="104">
                        <c:v>34.428214924697997</c:v>
                      </c:pt>
                      <c:pt idx="105">
                        <c:v>30.92924511002445</c:v>
                      </c:pt>
                      <c:pt idx="106">
                        <c:v>29.401382680707496</c:v>
                      </c:pt>
                      <c:pt idx="107">
                        <c:v>31.776693726322794</c:v>
                      </c:pt>
                      <c:pt idx="108">
                        <c:v>34.471885122554653</c:v>
                      </c:pt>
                      <c:pt idx="109">
                        <c:v>31.306723953220125</c:v>
                      </c:pt>
                      <c:pt idx="110">
                        <c:v>29.839807445641256</c:v>
                      </c:pt>
                      <c:pt idx="111">
                        <c:v>30.149479853896739</c:v>
                      </c:pt>
                      <c:pt idx="112">
                        <c:v>30.710653599533646</c:v>
                      </c:pt>
                      <c:pt idx="113">
                        <c:v>29.197384882891249</c:v>
                      </c:pt>
                      <c:pt idx="114">
                        <c:v>28.976051722557997</c:v>
                      </c:pt>
                      <c:pt idx="115">
                        <c:v>32.13525790121767</c:v>
                      </c:pt>
                      <c:pt idx="116">
                        <c:v>41.826903651903663</c:v>
                      </c:pt>
                      <c:pt idx="117">
                        <c:v>41.437185418843207</c:v>
                      </c:pt>
                      <c:pt idx="118">
                        <c:v>33.386610662075171</c:v>
                      </c:pt>
                      <c:pt idx="119">
                        <c:v>31.386323073965691</c:v>
                      </c:pt>
                      <c:pt idx="120">
                        <c:v>29.334583251134358</c:v>
                      </c:pt>
                      <c:pt idx="121">
                        <c:v>29.092476099802507</c:v>
                      </c:pt>
                      <c:pt idx="122">
                        <c:v>31.827183171025737</c:v>
                      </c:pt>
                      <c:pt idx="123">
                        <c:v>31.160223945002187</c:v>
                      </c:pt>
                      <c:pt idx="124">
                        <c:v>28.208244183846414</c:v>
                      </c:pt>
                      <c:pt idx="125">
                        <c:v>27.976714362005783</c:v>
                      </c:pt>
                      <c:pt idx="126">
                        <c:v>27.752365505175678</c:v>
                      </c:pt>
                      <c:pt idx="127">
                        <c:v>29.419105094887513</c:v>
                      </c:pt>
                      <c:pt idx="128">
                        <c:v>30.387249878930657</c:v>
                      </c:pt>
                      <c:pt idx="129">
                        <c:v>28.881424261956944</c:v>
                      </c:pt>
                      <c:pt idx="130">
                        <c:v>28.310215248440961</c:v>
                      </c:pt>
                      <c:pt idx="131">
                        <c:v>32.797486429207339</c:v>
                      </c:pt>
                      <c:pt idx="132">
                        <c:v>31.680509517261346</c:v>
                      </c:pt>
                      <c:pt idx="133">
                        <c:v>36.082767473632018</c:v>
                      </c:pt>
                      <c:pt idx="134">
                        <c:v>31.035142061783628</c:v>
                      </c:pt>
                      <c:pt idx="135">
                        <c:v>29.962920917985688</c:v>
                      </c:pt>
                      <c:pt idx="136">
                        <c:v>42.367642019200908</c:v>
                      </c:pt>
                      <c:pt idx="137">
                        <c:v>37.714565203764195</c:v>
                      </c:pt>
                      <c:pt idx="138">
                        <c:v>32.134028717772352</c:v>
                      </c:pt>
                      <c:pt idx="139">
                        <c:v>32.18549685020043</c:v>
                      </c:pt>
                      <c:pt idx="140">
                        <c:v>33.684879145313715</c:v>
                      </c:pt>
                      <c:pt idx="141">
                        <c:v>56.295517280929793</c:v>
                      </c:pt>
                      <c:pt idx="142">
                        <c:v>49.485562815402666</c:v>
                      </c:pt>
                      <c:pt idx="143">
                        <c:v>52.160384572687533</c:v>
                      </c:pt>
                      <c:pt idx="144">
                        <c:v>50.833120704000486</c:v>
                      </c:pt>
                      <c:pt idx="145">
                        <c:v>43.691712336813382</c:v>
                      </c:pt>
                      <c:pt idx="146">
                        <c:v>40.940554535238505</c:v>
                      </c:pt>
                      <c:pt idx="147">
                        <c:v>36.862142501781619</c:v>
                      </c:pt>
                      <c:pt idx="148">
                        <c:v>34.063268008474566</c:v>
                      </c:pt>
                      <c:pt idx="149">
                        <c:v>33.96971310283093</c:v>
                      </c:pt>
                      <c:pt idx="150">
                        <c:v>33.498458088818225</c:v>
                      </c:pt>
                      <c:pt idx="151">
                        <c:v>34.252476665735152</c:v>
                      </c:pt>
                      <c:pt idx="152">
                        <c:v>32.167737132731048</c:v>
                      </c:pt>
                      <c:pt idx="153">
                        <c:v>59.984945780679929</c:v>
                      </c:pt>
                      <c:pt idx="154">
                        <c:v>49.519825053714939</c:v>
                      </c:pt>
                      <c:pt idx="155">
                        <c:v>37.335704400114544</c:v>
                      </c:pt>
                      <c:pt idx="156">
                        <c:v>36.736115089431941</c:v>
                      </c:pt>
                      <c:pt idx="157">
                        <c:v>36.01646583068122</c:v>
                      </c:pt>
                      <c:pt idx="158">
                        <c:v>34.547095684862768</c:v>
                      </c:pt>
                      <c:pt idx="159">
                        <c:v>35.922375613230585</c:v>
                      </c:pt>
                      <c:pt idx="160">
                        <c:v>36.043959478162598</c:v>
                      </c:pt>
                      <c:pt idx="161">
                        <c:v>31.997541090317334</c:v>
                      </c:pt>
                      <c:pt idx="162">
                        <c:v>30.414731404227616</c:v>
                      </c:pt>
                      <c:pt idx="163">
                        <c:v>28.778533041869846</c:v>
                      </c:pt>
                      <c:pt idx="164">
                        <c:v>26.753615514138076</c:v>
                      </c:pt>
                      <c:pt idx="165">
                        <c:v>28.194757281553393</c:v>
                      </c:pt>
                      <c:pt idx="166">
                        <c:v>32.287026331463188</c:v>
                      </c:pt>
                      <c:pt idx="167">
                        <c:v>32.290463208362929</c:v>
                      </c:pt>
                      <c:pt idx="168">
                        <c:v>31.089367858568242</c:v>
                      </c:pt>
                      <c:pt idx="169">
                        <c:v>29.273096159991681</c:v>
                      </c:pt>
                      <c:pt idx="170">
                        <c:v>30.673685551852579</c:v>
                      </c:pt>
                      <c:pt idx="171">
                        <c:v>34.873925651098517</c:v>
                      </c:pt>
                      <c:pt idx="172">
                        <c:v>40.388060429319708</c:v>
                      </c:pt>
                      <c:pt idx="173">
                        <c:v>52.716018370281923</c:v>
                      </c:pt>
                      <c:pt idx="174">
                        <c:v>50.746027767888933</c:v>
                      </c:pt>
                      <c:pt idx="175">
                        <c:v>44.548896713702405</c:v>
                      </c:pt>
                      <c:pt idx="176">
                        <c:v>35.265273945507587</c:v>
                      </c:pt>
                      <c:pt idx="177">
                        <c:v>33.123979443853614</c:v>
                      </c:pt>
                      <c:pt idx="178">
                        <c:v>33.291744216466732</c:v>
                      </c:pt>
                      <c:pt idx="179">
                        <c:v>34.291031011389322</c:v>
                      </c:pt>
                      <c:pt idx="180">
                        <c:v>31.766826631699299</c:v>
                      </c:pt>
                      <c:pt idx="181">
                        <c:v>29.24818292427441</c:v>
                      </c:pt>
                      <c:pt idx="182">
                        <c:v>28.794492639622444</c:v>
                      </c:pt>
                      <c:pt idx="183">
                        <c:v>28.428839054976279</c:v>
                      </c:pt>
                      <c:pt idx="184">
                        <c:v>28.811510963245638</c:v>
                      </c:pt>
                      <c:pt idx="185">
                        <c:v>28.528928858502756</c:v>
                      </c:pt>
                      <c:pt idx="186">
                        <c:v>27.595588616221015</c:v>
                      </c:pt>
                      <c:pt idx="187">
                        <c:v>27.281997020334202</c:v>
                      </c:pt>
                      <c:pt idx="188">
                        <c:v>29.89882750086835</c:v>
                      </c:pt>
                      <c:pt idx="189">
                        <c:v>29.520330811379193</c:v>
                      </c:pt>
                      <c:pt idx="190">
                        <c:v>28.318582423398741</c:v>
                      </c:pt>
                      <c:pt idx="191">
                        <c:v>26.955809486787206</c:v>
                      </c:pt>
                      <c:pt idx="192">
                        <c:v>28.545665024150825</c:v>
                      </c:pt>
                      <c:pt idx="193">
                        <c:v>28.040691727654032</c:v>
                      </c:pt>
                      <c:pt idx="194">
                        <c:v>65.223489543505025</c:v>
                      </c:pt>
                      <c:pt idx="195">
                        <c:v>62.926885340482912</c:v>
                      </c:pt>
                      <c:pt idx="196">
                        <c:v>49.414182186783052</c:v>
                      </c:pt>
                      <c:pt idx="197">
                        <c:v>54.107823590814185</c:v>
                      </c:pt>
                      <c:pt idx="198">
                        <c:v>53.009054860981522</c:v>
                      </c:pt>
                      <c:pt idx="199">
                        <c:v>52.641986107034519</c:v>
                      </c:pt>
                      <c:pt idx="200">
                        <c:v>49.484073344164749</c:v>
                      </c:pt>
                      <c:pt idx="201">
                        <c:v>42.269678091212597</c:v>
                      </c:pt>
                      <c:pt idx="202">
                        <c:v>38.130477848823936</c:v>
                      </c:pt>
                      <c:pt idx="203">
                        <c:v>32.162391322473781</c:v>
                      </c:pt>
                      <c:pt idx="204">
                        <c:v>34.378265887609565</c:v>
                      </c:pt>
                      <c:pt idx="205">
                        <c:v>33.299186139622904</c:v>
                      </c:pt>
                      <c:pt idx="206">
                        <c:v>31.917134175653743</c:v>
                      </c:pt>
                      <c:pt idx="207">
                        <c:v>35.578126979472138</c:v>
                      </c:pt>
                      <c:pt idx="208">
                        <c:v>39.383753496425889</c:v>
                      </c:pt>
                      <c:pt idx="209">
                        <c:v>48.880859286523233</c:v>
                      </c:pt>
                      <c:pt idx="210">
                        <c:v>38.767848525096035</c:v>
                      </c:pt>
                      <c:pt idx="211">
                        <c:v>35.082568825036255</c:v>
                      </c:pt>
                      <c:pt idx="212">
                        <c:v>34.766982183948947</c:v>
                      </c:pt>
                      <c:pt idx="213">
                        <c:v>33.877113486842106</c:v>
                      </c:pt>
                      <c:pt idx="214">
                        <c:v>50.33821003227466</c:v>
                      </c:pt>
                      <c:pt idx="215">
                        <c:v>36.378176062863112</c:v>
                      </c:pt>
                      <c:pt idx="216">
                        <c:v>47.698670859946084</c:v>
                      </c:pt>
                      <c:pt idx="217">
                        <c:v>42.413037554217183</c:v>
                      </c:pt>
                      <c:pt idx="218">
                        <c:v>33.792357508262839</c:v>
                      </c:pt>
                      <c:pt idx="219">
                        <c:v>30.17591304067971</c:v>
                      </c:pt>
                      <c:pt idx="220">
                        <c:v>32.508015480202197</c:v>
                      </c:pt>
                      <c:pt idx="221">
                        <c:v>40.683460089786948</c:v>
                      </c:pt>
                      <c:pt idx="222">
                        <c:v>61.463312208807174</c:v>
                      </c:pt>
                      <c:pt idx="223">
                        <c:v>51.614534538104856</c:v>
                      </c:pt>
                      <c:pt idx="224">
                        <c:v>41.111436057531499</c:v>
                      </c:pt>
                      <c:pt idx="225">
                        <c:v>37.746835720092534</c:v>
                      </c:pt>
                      <c:pt idx="226">
                        <c:v>32.507775039020189</c:v>
                      </c:pt>
                      <c:pt idx="227">
                        <c:v>28.964814194844326</c:v>
                      </c:pt>
                      <c:pt idx="228">
                        <c:v>49.970994867137499</c:v>
                      </c:pt>
                      <c:pt idx="229">
                        <c:v>40.486925661288019</c:v>
                      </c:pt>
                      <c:pt idx="230">
                        <c:v>61.786352773620422</c:v>
                      </c:pt>
                      <c:pt idx="231">
                        <c:v>60.844806714741694</c:v>
                      </c:pt>
                      <c:pt idx="232">
                        <c:v>65.213465775118792</c:v>
                      </c:pt>
                      <c:pt idx="233">
                        <c:v>104.94235089096775</c:v>
                      </c:pt>
                      <c:pt idx="234">
                        <c:v>58.619652402595548</c:v>
                      </c:pt>
                      <c:pt idx="235">
                        <c:v>41.498684836471746</c:v>
                      </c:pt>
                      <c:pt idx="236">
                        <c:v>43.185515228116543</c:v>
                      </c:pt>
                      <c:pt idx="237">
                        <c:v>53.201882658043971</c:v>
                      </c:pt>
                      <c:pt idx="238">
                        <c:v>57.857666220714968</c:v>
                      </c:pt>
                      <c:pt idx="239">
                        <c:v>41.733396962317897</c:v>
                      </c:pt>
                      <c:pt idx="240">
                        <c:v>30.271193253931568</c:v>
                      </c:pt>
                      <c:pt idx="241">
                        <c:v>33.125863654520032</c:v>
                      </c:pt>
                      <c:pt idx="242">
                        <c:v>35.93177741515963</c:v>
                      </c:pt>
                      <c:pt idx="243">
                        <c:v>35.321809865873519</c:v>
                      </c:pt>
                      <c:pt idx="244">
                        <c:v>35.946716287215409</c:v>
                      </c:pt>
                      <c:pt idx="245">
                        <c:v>33.60862680360006</c:v>
                      </c:pt>
                      <c:pt idx="246">
                        <c:v>36.303946850165659</c:v>
                      </c:pt>
                      <c:pt idx="247">
                        <c:v>77.134847733941953</c:v>
                      </c:pt>
                      <c:pt idx="248">
                        <c:v>60.948869970835069</c:v>
                      </c:pt>
                      <c:pt idx="249">
                        <c:v>49.970728649688326</c:v>
                      </c:pt>
                      <c:pt idx="250">
                        <c:v>39.2321897582407</c:v>
                      </c:pt>
                      <c:pt idx="251">
                        <c:v>35.379760761574119</c:v>
                      </c:pt>
                      <c:pt idx="252">
                        <c:v>34.192236141400812</c:v>
                      </c:pt>
                      <c:pt idx="253">
                        <c:v>35.801963328679058</c:v>
                      </c:pt>
                      <c:pt idx="254">
                        <c:v>35.659621697094238</c:v>
                      </c:pt>
                      <c:pt idx="255">
                        <c:v>35.515571474256468</c:v>
                      </c:pt>
                      <c:pt idx="256">
                        <c:v>39.999278601398615</c:v>
                      </c:pt>
                      <c:pt idx="257">
                        <c:v>36.97049051864979</c:v>
                      </c:pt>
                      <c:pt idx="258">
                        <c:v>37.183916105819776</c:v>
                      </c:pt>
                      <c:pt idx="259">
                        <c:v>36.049060539671544</c:v>
                      </c:pt>
                      <c:pt idx="260">
                        <c:v>33.690447761194029</c:v>
                      </c:pt>
                      <c:pt idx="261">
                        <c:v>32.71217697628375</c:v>
                      </c:pt>
                      <c:pt idx="262">
                        <c:v>34.180096034211026</c:v>
                      </c:pt>
                      <c:pt idx="263">
                        <c:v>32.774527778006643</c:v>
                      </c:pt>
                      <c:pt idx="264">
                        <c:v>31.785996235547195</c:v>
                      </c:pt>
                      <c:pt idx="265">
                        <c:v>32.318097187803033</c:v>
                      </c:pt>
                      <c:pt idx="266">
                        <c:v>31.090719582883452</c:v>
                      </c:pt>
                      <c:pt idx="267">
                        <c:v>28.897326862598707</c:v>
                      </c:pt>
                      <c:pt idx="268">
                        <c:v>30.9464015250431</c:v>
                      </c:pt>
                      <c:pt idx="269">
                        <c:v>32.005020786108751</c:v>
                      </c:pt>
                      <c:pt idx="270">
                        <c:v>30.587494880761128</c:v>
                      </c:pt>
                      <c:pt idx="271">
                        <c:v>32.087725354616929</c:v>
                      </c:pt>
                      <c:pt idx="272">
                        <c:v>29.795268602370026</c:v>
                      </c:pt>
                      <c:pt idx="273">
                        <c:v>29.258037561403377</c:v>
                      </c:pt>
                      <c:pt idx="274">
                        <c:v>24.96060221159593</c:v>
                      </c:pt>
                      <c:pt idx="275">
                        <c:v>22.782098782563647</c:v>
                      </c:pt>
                      <c:pt idx="276">
                        <c:v>24.482210650552357</c:v>
                      </c:pt>
                      <c:pt idx="277">
                        <c:v>28.759864488270331</c:v>
                      </c:pt>
                      <c:pt idx="278">
                        <c:v>26.306758729345958</c:v>
                      </c:pt>
                      <c:pt idx="279">
                        <c:v>27.224029671080462</c:v>
                      </c:pt>
                      <c:pt idx="280">
                        <c:v>43.888031338935377</c:v>
                      </c:pt>
                      <c:pt idx="281">
                        <c:v>37.431729058367921</c:v>
                      </c:pt>
                      <c:pt idx="282">
                        <c:v>28.456297312682139</c:v>
                      </c:pt>
                      <c:pt idx="283">
                        <c:v>30.19138143737014</c:v>
                      </c:pt>
                      <c:pt idx="284">
                        <c:v>31.092451151178473</c:v>
                      </c:pt>
                      <c:pt idx="285">
                        <c:v>32.770020931836086</c:v>
                      </c:pt>
                      <c:pt idx="286">
                        <c:v>36.587924117562018</c:v>
                      </c:pt>
                      <c:pt idx="287">
                        <c:v>36.095308945175518</c:v>
                      </c:pt>
                      <c:pt idx="288">
                        <c:v>34.851173644000411</c:v>
                      </c:pt>
                      <c:pt idx="289">
                        <c:v>30.940765797456326</c:v>
                      </c:pt>
                      <c:pt idx="290">
                        <c:v>32.580060765356144</c:v>
                      </c:pt>
                      <c:pt idx="291">
                        <c:v>42.868849076662599</c:v>
                      </c:pt>
                      <c:pt idx="292">
                        <c:v>55.895532407225843</c:v>
                      </c:pt>
                      <c:pt idx="293">
                        <c:v>45.190849278936184</c:v>
                      </c:pt>
                      <c:pt idx="294">
                        <c:v>50.168813322667447</c:v>
                      </c:pt>
                      <c:pt idx="295">
                        <c:v>43.177676015169453</c:v>
                      </c:pt>
                      <c:pt idx="296">
                        <c:v>37.3961464068786</c:v>
                      </c:pt>
                      <c:pt idx="297">
                        <c:v>36.668904782343127</c:v>
                      </c:pt>
                      <c:pt idx="298">
                        <c:v>34.741503142341379</c:v>
                      </c:pt>
                      <c:pt idx="299">
                        <c:v>35.446682405456748</c:v>
                      </c:pt>
                      <c:pt idx="300">
                        <c:v>35.537349081987969</c:v>
                      </c:pt>
                      <c:pt idx="301">
                        <c:v>34.085411005692592</c:v>
                      </c:pt>
                      <c:pt idx="302">
                        <c:v>34.077380176289218</c:v>
                      </c:pt>
                      <c:pt idx="303">
                        <c:v>32.90360582194284</c:v>
                      </c:pt>
                      <c:pt idx="304">
                        <c:v>32.055249416421383</c:v>
                      </c:pt>
                      <c:pt idx="305">
                        <c:v>34.686279051568981</c:v>
                      </c:pt>
                      <c:pt idx="306">
                        <c:v>32.707349014065557</c:v>
                      </c:pt>
                      <c:pt idx="307">
                        <c:v>36.156903163509298</c:v>
                      </c:pt>
                      <c:pt idx="308">
                        <c:v>33.500209540586894</c:v>
                      </c:pt>
                      <c:pt idx="309">
                        <c:v>34.907332733518736</c:v>
                      </c:pt>
                      <c:pt idx="310">
                        <c:v>33.302683873858165</c:v>
                      </c:pt>
                      <c:pt idx="311">
                        <c:v>31.497567104936749</c:v>
                      </c:pt>
                      <c:pt idx="312">
                        <c:v>31.604235668107297</c:v>
                      </c:pt>
                      <c:pt idx="313">
                        <c:v>34.058272817428573</c:v>
                      </c:pt>
                      <c:pt idx="314">
                        <c:v>55.347986324193009</c:v>
                      </c:pt>
                      <c:pt idx="315">
                        <c:v>47.139265618030755</c:v>
                      </c:pt>
                      <c:pt idx="316">
                        <c:v>40.550078700268287</c:v>
                      </c:pt>
                      <c:pt idx="317">
                        <c:v>35.92228761514842</c:v>
                      </c:pt>
                      <c:pt idx="318">
                        <c:v>40.320038467419764</c:v>
                      </c:pt>
                      <c:pt idx="319">
                        <c:v>38.79809003604047</c:v>
                      </c:pt>
                      <c:pt idx="320">
                        <c:v>38.848311592067034</c:v>
                      </c:pt>
                      <c:pt idx="321">
                        <c:v>42.163418233753873</c:v>
                      </c:pt>
                      <c:pt idx="322">
                        <c:v>41.671586145287094</c:v>
                      </c:pt>
                      <c:pt idx="323">
                        <c:v>37.599177535969929</c:v>
                      </c:pt>
                      <c:pt idx="324">
                        <c:v>38.131742984852238</c:v>
                      </c:pt>
                      <c:pt idx="325">
                        <c:v>40.520973119046758</c:v>
                      </c:pt>
                      <c:pt idx="326">
                        <c:v>37.985073320771868</c:v>
                      </c:pt>
                      <c:pt idx="327">
                        <c:v>39.016388829774655</c:v>
                      </c:pt>
                      <c:pt idx="328">
                        <c:v>35.924198289684654</c:v>
                      </c:pt>
                      <c:pt idx="329">
                        <c:v>34.903423521655334</c:v>
                      </c:pt>
                      <c:pt idx="330">
                        <c:v>35.009650685129301</c:v>
                      </c:pt>
                      <c:pt idx="331">
                        <c:v>34.993381587034598</c:v>
                      </c:pt>
                      <c:pt idx="332">
                        <c:v>36.538867402441319</c:v>
                      </c:pt>
                      <c:pt idx="333">
                        <c:v>36.887663260355872</c:v>
                      </c:pt>
                      <c:pt idx="334">
                        <c:v>37.308153691443898</c:v>
                      </c:pt>
                      <c:pt idx="335">
                        <c:v>37.686370475785886</c:v>
                      </c:pt>
                      <c:pt idx="336">
                        <c:v>36.08291461239903</c:v>
                      </c:pt>
                      <c:pt idx="337">
                        <c:v>35.090882768333785</c:v>
                      </c:pt>
                      <c:pt idx="338">
                        <c:v>37.118313559996807</c:v>
                      </c:pt>
                      <c:pt idx="339">
                        <c:v>36.763319850653396</c:v>
                      </c:pt>
                      <c:pt idx="340">
                        <c:v>39.299143794926628</c:v>
                      </c:pt>
                      <c:pt idx="341">
                        <c:v>38.210499616181217</c:v>
                      </c:pt>
                      <c:pt idx="342">
                        <c:v>37.423144035164199</c:v>
                      </c:pt>
                      <c:pt idx="343">
                        <c:v>37.910865801462201</c:v>
                      </c:pt>
                      <c:pt idx="344">
                        <c:v>42.06935972252807</c:v>
                      </c:pt>
                      <c:pt idx="345">
                        <c:v>44.949864714536922</c:v>
                      </c:pt>
                      <c:pt idx="346">
                        <c:v>47.542200894576247</c:v>
                      </c:pt>
                      <c:pt idx="347">
                        <c:v>50.303334073040837</c:v>
                      </c:pt>
                      <c:pt idx="348">
                        <c:v>51.907093332159164</c:v>
                      </c:pt>
                      <c:pt idx="349">
                        <c:v>54.117800728639509</c:v>
                      </c:pt>
                      <c:pt idx="350">
                        <c:v>66.144989921603624</c:v>
                      </c:pt>
                      <c:pt idx="351">
                        <c:v>59.268493771359282</c:v>
                      </c:pt>
                      <c:pt idx="352">
                        <c:v>44.807755562323543</c:v>
                      </c:pt>
                      <c:pt idx="353">
                        <c:v>43.384741731045779</c:v>
                      </c:pt>
                      <c:pt idx="354">
                        <c:v>42.26394755315664</c:v>
                      </c:pt>
                      <c:pt idx="355">
                        <c:v>45.948782671186862</c:v>
                      </c:pt>
                      <c:pt idx="356">
                        <c:v>45.601930898178971</c:v>
                      </c:pt>
                      <c:pt idx="357">
                        <c:v>41.859965963654034</c:v>
                      </c:pt>
                      <c:pt idx="358">
                        <c:v>44.539388371421097</c:v>
                      </c:pt>
                      <c:pt idx="359">
                        <c:v>45.795076874803875</c:v>
                      </c:pt>
                      <c:pt idx="360">
                        <c:v>48.700129607299139</c:v>
                      </c:pt>
                      <c:pt idx="361">
                        <c:v>43.982365160689341</c:v>
                      </c:pt>
                      <c:pt idx="362">
                        <c:v>43.190449149981369</c:v>
                      </c:pt>
                      <c:pt idx="363">
                        <c:v>56.524776377545891</c:v>
                      </c:pt>
                      <c:pt idx="364">
                        <c:v>57.527450556242279</c:v>
                      </c:pt>
                      <c:pt idx="365">
                        <c:v>51.138072699400084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A7F-4EB4-B196-F23A518A56D2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Lodo'!$H$3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(mg Al+3/L)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Lodo'!$C$4:$C$369</c15:sqref>
                        </c15:formulaRef>
                      </c:ext>
                    </c:extLst>
                    <c:numCache>
                      <c:formatCode>d\-mmm</c:formatCode>
                      <c:ptCount val="366"/>
                      <c:pt idx="0">
                        <c:v>42370</c:v>
                      </c:pt>
                      <c:pt idx="1">
                        <c:v>42371</c:v>
                      </c:pt>
                      <c:pt idx="2">
                        <c:v>42372</c:v>
                      </c:pt>
                      <c:pt idx="3">
                        <c:v>42373</c:v>
                      </c:pt>
                      <c:pt idx="4">
                        <c:v>42374</c:v>
                      </c:pt>
                      <c:pt idx="5">
                        <c:v>42375</c:v>
                      </c:pt>
                      <c:pt idx="6">
                        <c:v>42376</c:v>
                      </c:pt>
                      <c:pt idx="7">
                        <c:v>42377</c:v>
                      </c:pt>
                      <c:pt idx="8">
                        <c:v>42378</c:v>
                      </c:pt>
                      <c:pt idx="9">
                        <c:v>42379</c:v>
                      </c:pt>
                      <c:pt idx="10">
                        <c:v>42380</c:v>
                      </c:pt>
                      <c:pt idx="11">
                        <c:v>42381</c:v>
                      </c:pt>
                      <c:pt idx="12">
                        <c:v>42382</c:v>
                      </c:pt>
                      <c:pt idx="13">
                        <c:v>42383</c:v>
                      </c:pt>
                      <c:pt idx="14">
                        <c:v>42384</c:v>
                      </c:pt>
                      <c:pt idx="15">
                        <c:v>42385</c:v>
                      </c:pt>
                      <c:pt idx="16">
                        <c:v>42386</c:v>
                      </c:pt>
                      <c:pt idx="17">
                        <c:v>42387</c:v>
                      </c:pt>
                      <c:pt idx="18">
                        <c:v>42388</c:v>
                      </c:pt>
                      <c:pt idx="19">
                        <c:v>42389</c:v>
                      </c:pt>
                      <c:pt idx="20">
                        <c:v>42390</c:v>
                      </c:pt>
                      <c:pt idx="21">
                        <c:v>42391</c:v>
                      </c:pt>
                      <c:pt idx="22">
                        <c:v>42392</c:v>
                      </c:pt>
                      <c:pt idx="23">
                        <c:v>42393</c:v>
                      </c:pt>
                      <c:pt idx="24">
                        <c:v>42394</c:v>
                      </c:pt>
                      <c:pt idx="25">
                        <c:v>42395</c:v>
                      </c:pt>
                      <c:pt idx="26">
                        <c:v>42396</c:v>
                      </c:pt>
                      <c:pt idx="27">
                        <c:v>42397</c:v>
                      </c:pt>
                      <c:pt idx="28">
                        <c:v>42398</c:v>
                      </c:pt>
                      <c:pt idx="29">
                        <c:v>42399</c:v>
                      </c:pt>
                      <c:pt idx="30">
                        <c:v>42400</c:v>
                      </c:pt>
                      <c:pt idx="31">
                        <c:v>42401</c:v>
                      </c:pt>
                      <c:pt idx="32">
                        <c:v>42402</c:v>
                      </c:pt>
                      <c:pt idx="33">
                        <c:v>42403</c:v>
                      </c:pt>
                      <c:pt idx="34">
                        <c:v>42404</c:v>
                      </c:pt>
                      <c:pt idx="35">
                        <c:v>42405</c:v>
                      </c:pt>
                      <c:pt idx="36">
                        <c:v>42406</c:v>
                      </c:pt>
                      <c:pt idx="37">
                        <c:v>42407</c:v>
                      </c:pt>
                      <c:pt idx="38">
                        <c:v>42408</c:v>
                      </c:pt>
                      <c:pt idx="39">
                        <c:v>42409</c:v>
                      </c:pt>
                      <c:pt idx="40">
                        <c:v>42410</c:v>
                      </c:pt>
                      <c:pt idx="41">
                        <c:v>42411</c:v>
                      </c:pt>
                      <c:pt idx="42">
                        <c:v>42412</c:v>
                      </c:pt>
                      <c:pt idx="43">
                        <c:v>42413</c:v>
                      </c:pt>
                      <c:pt idx="44">
                        <c:v>42414</c:v>
                      </c:pt>
                      <c:pt idx="45">
                        <c:v>42415</c:v>
                      </c:pt>
                      <c:pt idx="46">
                        <c:v>42416</c:v>
                      </c:pt>
                      <c:pt idx="47">
                        <c:v>42417</c:v>
                      </c:pt>
                      <c:pt idx="48">
                        <c:v>42418</c:v>
                      </c:pt>
                      <c:pt idx="49">
                        <c:v>42419</c:v>
                      </c:pt>
                      <c:pt idx="50">
                        <c:v>42420</c:v>
                      </c:pt>
                      <c:pt idx="51">
                        <c:v>42421</c:v>
                      </c:pt>
                      <c:pt idx="52">
                        <c:v>42422</c:v>
                      </c:pt>
                      <c:pt idx="53">
                        <c:v>42423</c:v>
                      </c:pt>
                      <c:pt idx="54">
                        <c:v>42424</c:v>
                      </c:pt>
                      <c:pt idx="55">
                        <c:v>42425</c:v>
                      </c:pt>
                      <c:pt idx="56">
                        <c:v>42426</c:v>
                      </c:pt>
                      <c:pt idx="57">
                        <c:v>42427</c:v>
                      </c:pt>
                      <c:pt idx="58">
                        <c:v>42428</c:v>
                      </c:pt>
                      <c:pt idx="59">
                        <c:v>42429</c:v>
                      </c:pt>
                      <c:pt idx="60">
                        <c:v>42430</c:v>
                      </c:pt>
                      <c:pt idx="61">
                        <c:v>42431</c:v>
                      </c:pt>
                      <c:pt idx="62">
                        <c:v>42432</c:v>
                      </c:pt>
                      <c:pt idx="63">
                        <c:v>42433</c:v>
                      </c:pt>
                      <c:pt idx="64">
                        <c:v>42434</c:v>
                      </c:pt>
                      <c:pt idx="65">
                        <c:v>42435</c:v>
                      </c:pt>
                      <c:pt idx="66">
                        <c:v>42436</c:v>
                      </c:pt>
                      <c:pt idx="67">
                        <c:v>42437</c:v>
                      </c:pt>
                      <c:pt idx="68">
                        <c:v>42438</c:v>
                      </c:pt>
                      <c:pt idx="69">
                        <c:v>42439</c:v>
                      </c:pt>
                      <c:pt idx="70">
                        <c:v>42440</c:v>
                      </c:pt>
                      <c:pt idx="71">
                        <c:v>42441</c:v>
                      </c:pt>
                      <c:pt idx="72">
                        <c:v>42442</c:v>
                      </c:pt>
                      <c:pt idx="73">
                        <c:v>42443</c:v>
                      </c:pt>
                      <c:pt idx="74">
                        <c:v>42444</c:v>
                      </c:pt>
                      <c:pt idx="75">
                        <c:v>42445</c:v>
                      </c:pt>
                      <c:pt idx="76">
                        <c:v>42446</c:v>
                      </c:pt>
                      <c:pt idx="77">
                        <c:v>42447</c:v>
                      </c:pt>
                      <c:pt idx="78">
                        <c:v>42448</c:v>
                      </c:pt>
                      <c:pt idx="79">
                        <c:v>42449</c:v>
                      </c:pt>
                      <c:pt idx="80">
                        <c:v>42450</c:v>
                      </c:pt>
                      <c:pt idx="81">
                        <c:v>42451</c:v>
                      </c:pt>
                      <c:pt idx="82">
                        <c:v>42452</c:v>
                      </c:pt>
                      <c:pt idx="83">
                        <c:v>42453</c:v>
                      </c:pt>
                      <c:pt idx="84">
                        <c:v>42454</c:v>
                      </c:pt>
                      <c:pt idx="85">
                        <c:v>42455</c:v>
                      </c:pt>
                      <c:pt idx="86">
                        <c:v>42456</c:v>
                      </c:pt>
                      <c:pt idx="87">
                        <c:v>42457</c:v>
                      </c:pt>
                      <c:pt idx="88">
                        <c:v>42458</c:v>
                      </c:pt>
                      <c:pt idx="89">
                        <c:v>42459</c:v>
                      </c:pt>
                      <c:pt idx="90">
                        <c:v>42460</c:v>
                      </c:pt>
                      <c:pt idx="91">
                        <c:v>42461</c:v>
                      </c:pt>
                      <c:pt idx="92">
                        <c:v>42462</c:v>
                      </c:pt>
                      <c:pt idx="93">
                        <c:v>42463</c:v>
                      </c:pt>
                      <c:pt idx="94">
                        <c:v>42464</c:v>
                      </c:pt>
                      <c:pt idx="95">
                        <c:v>42465</c:v>
                      </c:pt>
                      <c:pt idx="96">
                        <c:v>42466</c:v>
                      </c:pt>
                      <c:pt idx="97">
                        <c:v>42467</c:v>
                      </c:pt>
                      <c:pt idx="98">
                        <c:v>42468</c:v>
                      </c:pt>
                      <c:pt idx="99">
                        <c:v>42469</c:v>
                      </c:pt>
                      <c:pt idx="100">
                        <c:v>42470</c:v>
                      </c:pt>
                      <c:pt idx="101">
                        <c:v>42471</c:v>
                      </c:pt>
                      <c:pt idx="102">
                        <c:v>42472</c:v>
                      </c:pt>
                      <c:pt idx="103">
                        <c:v>42473</c:v>
                      </c:pt>
                      <c:pt idx="104">
                        <c:v>42474</c:v>
                      </c:pt>
                      <c:pt idx="105">
                        <c:v>42475</c:v>
                      </c:pt>
                      <c:pt idx="106">
                        <c:v>42476</c:v>
                      </c:pt>
                      <c:pt idx="107">
                        <c:v>42477</c:v>
                      </c:pt>
                      <c:pt idx="108">
                        <c:v>42478</c:v>
                      </c:pt>
                      <c:pt idx="109">
                        <c:v>42479</c:v>
                      </c:pt>
                      <c:pt idx="110">
                        <c:v>42480</c:v>
                      </c:pt>
                      <c:pt idx="111">
                        <c:v>42481</c:v>
                      </c:pt>
                      <c:pt idx="112">
                        <c:v>42482</c:v>
                      </c:pt>
                      <c:pt idx="113">
                        <c:v>42483</c:v>
                      </c:pt>
                      <c:pt idx="114">
                        <c:v>42484</c:v>
                      </c:pt>
                      <c:pt idx="115">
                        <c:v>42485</c:v>
                      </c:pt>
                      <c:pt idx="116">
                        <c:v>42486</c:v>
                      </c:pt>
                      <c:pt idx="117">
                        <c:v>42487</c:v>
                      </c:pt>
                      <c:pt idx="118">
                        <c:v>42488</c:v>
                      </c:pt>
                      <c:pt idx="119">
                        <c:v>42489</c:v>
                      </c:pt>
                      <c:pt idx="120">
                        <c:v>42490</c:v>
                      </c:pt>
                      <c:pt idx="121">
                        <c:v>42491</c:v>
                      </c:pt>
                      <c:pt idx="122">
                        <c:v>42492</c:v>
                      </c:pt>
                      <c:pt idx="123">
                        <c:v>42493</c:v>
                      </c:pt>
                      <c:pt idx="124">
                        <c:v>42494</c:v>
                      </c:pt>
                      <c:pt idx="125">
                        <c:v>42495</c:v>
                      </c:pt>
                      <c:pt idx="126">
                        <c:v>42496</c:v>
                      </c:pt>
                      <c:pt idx="127">
                        <c:v>42497</c:v>
                      </c:pt>
                      <c:pt idx="128">
                        <c:v>42498</c:v>
                      </c:pt>
                      <c:pt idx="129">
                        <c:v>42499</c:v>
                      </c:pt>
                      <c:pt idx="130">
                        <c:v>42500</c:v>
                      </c:pt>
                      <c:pt idx="131">
                        <c:v>42501</c:v>
                      </c:pt>
                      <c:pt idx="132">
                        <c:v>42502</c:v>
                      </c:pt>
                      <c:pt idx="133">
                        <c:v>42503</c:v>
                      </c:pt>
                      <c:pt idx="134">
                        <c:v>42504</c:v>
                      </c:pt>
                      <c:pt idx="135">
                        <c:v>42505</c:v>
                      </c:pt>
                      <c:pt idx="136">
                        <c:v>42506</c:v>
                      </c:pt>
                      <c:pt idx="137">
                        <c:v>42507</c:v>
                      </c:pt>
                      <c:pt idx="138">
                        <c:v>42508</c:v>
                      </c:pt>
                      <c:pt idx="139">
                        <c:v>42509</c:v>
                      </c:pt>
                      <c:pt idx="140">
                        <c:v>42510</c:v>
                      </c:pt>
                      <c:pt idx="141">
                        <c:v>42511</c:v>
                      </c:pt>
                      <c:pt idx="142">
                        <c:v>42512</c:v>
                      </c:pt>
                      <c:pt idx="143">
                        <c:v>42513</c:v>
                      </c:pt>
                      <c:pt idx="144">
                        <c:v>42514</c:v>
                      </c:pt>
                      <c:pt idx="145">
                        <c:v>42515</c:v>
                      </c:pt>
                      <c:pt idx="146">
                        <c:v>42516</c:v>
                      </c:pt>
                      <c:pt idx="147">
                        <c:v>42517</c:v>
                      </c:pt>
                      <c:pt idx="148">
                        <c:v>42518</c:v>
                      </c:pt>
                      <c:pt idx="149">
                        <c:v>42519</c:v>
                      </c:pt>
                      <c:pt idx="150">
                        <c:v>42520</c:v>
                      </c:pt>
                      <c:pt idx="151">
                        <c:v>42521</c:v>
                      </c:pt>
                      <c:pt idx="152">
                        <c:v>42522</c:v>
                      </c:pt>
                      <c:pt idx="153">
                        <c:v>42523</c:v>
                      </c:pt>
                      <c:pt idx="154">
                        <c:v>42524</c:v>
                      </c:pt>
                      <c:pt idx="155">
                        <c:v>42525</c:v>
                      </c:pt>
                      <c:pt idx="156">
                        <c:v>42526</c:v>
                      </c:pt>
                      <c:pt idx="157">
                        <c:v>42527</c:v>
                      </c:pt>
                      <c:pt idx="158">
                        <c:v>42528</c:v>
                      </c:pt>
                      <c:pt idx="159">
                        <c:v>42529</c:v>
                      </c:pt>
                      <c:pt idx="160">
                        <c:v>42530</c:v>
                      </c:pt>
                      <c:pt idx="161">
                        <c:v>42531</c:v>
                      </c:pt>
                      <c:pt idx="162">
                        <c:v>42532</c:v>
                      </c:pt>
                      <c:pt idx="163">
                        <c:v>42533</c:v>
                      </c:pt>
                      <c:pt idx="164">
                        <c:v>42534</c:v>
                      </c:pt>
                      <c:pt idx="165">
                        <c:v>42535</c:v>
                      </c:pt>
                      <c:pt idx="166">
                        <c:v>42536</c:v>
                      </c:pt>
                      <c:pt idx="167">
                        <c:v>42537</c:v>
                      </c:pt>
                      <c:pt idx="168">
                        <c:v>42538</c:v>
                      </c:pt>
                      <c:pt idx="169">
                        <c:v>42539</c:v>
                      </c:pt>
                      <c:pt idx="170">
                        <c:v>42540</c:v>
                      </c:pt>
                      <c:pt idx="171">
                        <c:v>42541</c:v>
                      </c:pt>
                      <c:pt idx="172">
                        <c:v>42542</c:v>
                      </c:pt>
                      <c:pt idx="173">
                        <c:v>42543</c:v>
                      </c:pt>
                      <c:pt idx="174">
                        <c:v>42544</c:v>
                      </c:pt>
                      <c:pt idx="175">
                        <c:v>42545</c:v>
                      </c:pt>
                      <c:pt idx="176">
                        <c:v>42546</c:v>
                      </c:pt>
                      <c:pt idx="177">
                        <c:v>42547</c:v>
                      </c:pt>
                      <c:pt idx="178">
                        <c:v>42548</c:v>
                      </c:pt>
                      <c:pt idx="179">
                        <c:v>42549</c:v>
                      </c:pt>
                      <c:pt idx="180">
                        <c:v>42550</c:v>
                      </c:pt>
                      <c:pt idx="181">
                        <c:v>42551</c:v>
                      </c:pt>
                      <c:pt idx="182">
                        <c:v>42552</c:v>
                      </c:pt>
                      <c:pt idx="183">
                        <c:v>42553</c:v>
                      </c:pt>
                      <c:pt idx="184">
                        <c:v>42554</c:v>
                      </c:pt>
                      <c:pt idx="185">
                        <c:v>42555</c:v>
                      </c:pt>
                      <c:pt idx="186">
                        <c:v>42556</c:v>
                      </c:pt>
                      <c:pt idx="187">
                        <c:v>42557</c:v>
                      </c:pt>
                      <c:pt idx="188">
                        <c:v>42558</c:v>
                      </c:pt>
                      <c:pt idx="189">
                        <c:v>42559</c:v>
                      </c:pt>
                      <c:pt idx="190">
                        <c:v>42560</c:v>
                      </c:pt>
                      <c:pt idx="191">
                        <c:v>42561</c:v>
                      </c:pt>
                      <c:pt idx="192">
                        <c:v>42562</c:v>
                      </c:pt>
                      <c:pt idx="193">
                        <c:v>42563</c:v>
                      </c:pt>
                      <c:pt idx="194">
                        <c:v>42564</c:v>
                      </c:pt>
                      <c:pt idx="195">
                        <c:v>42565</c:v>
                      </c:pt>
                      <c:pt idx="196">
                        <c:v>42566</c:v>
                      </c:pt>
                      <c:pt idx="197">
                        <c:v>42567</c:v>
                      </c:pt>
                      <c:pt idx="198">
                        <c:v>42568</c:v>
                      </c:pt>
                      <c:pt idx="199">
                        <c:v>42569</c:v>
                      </c:pt>
                      <c:pt idx="200">
                        <c:v>42570</c:v>
                      </c:pt>
                      <c:pt idx="201">
                        <c:v>42571</c:v>
                      </c:pt>
                      <c:pt idx="202">
                        <c:v>42572</c:v>
                      </c:pt>
                      <c:pt idx="203">
                        <c:v>42573</c:v>
                      </c:pt>
                      <c:pt idx="204">
                        <c:v>42574</c:v>
                      </c:pt>
                      <c:pt idx="205">
                        <c:v>42575</c:v>
                      </c:pt>
                      <c:pt idx="206">
                        <c:v>42576</c:v>
                      </c:pt>
                      <c:pt idx="207">
                        <c:v>42577</c:v>
                      </c:pt>
                      <c:pt idx="208">
                        <c:v>42578</c:v>
                      </c:pt>
                      <c:pt idx="209">
                        <c:v>42579</c:v>
                      </c:pt>
                      <c:pt idx="210">
                        <c:v>42580</c:v>
                      </c:pt>
                      <c:pt idx="211">
                        <c:v>42581</c:v>
                      </c:pt>
                      <c:pt idx="212">
                        <c:v>42582</c:v>
                      </c:pt>
                      <c:pt idx="213">
                        <c:v>42583</c:v>
                      </c:pt>
                      <c:pt idx="214">
                        <c:v>42584</c:v>
                      </c:pt>
                      <c:pt idx="215">
                        <c:v>42585</c:v>
                      </c:pt>
                      <c:pt idx="216">
                        <c:v>42586</c:v>
                      </c:pt>
                      <c:pt idx="217">
                        <c:v>42587</c:v>
                      </c:pt>
                      <c:pt idx="218">
                        <c:v>42588</c:v>
                      </c:pt>
                      <c:pt idx="219">
                        <c:v>42589</c:v>
                      </c:pt>
                      <c:pt idx="220">
                        <c:v>42590</c:v>
                      </c:pt>
                      <c:pt idx="221">
                        <c:v>42591</c:v>
                      </c:pt>
                      <c:pt idx="222">
                        <c:v>42592</c:v>
                      </c:pt>
                      <c:pt idx="223">
                        <c:v>42593</c:v>
                      </c:pt>
                      <c:pt idx="224">
                        <c:v>42594</c:v>
                      </c:pt>
                      <c:pt idx="225">
                        <c:v>42595</c:v>
                      </c:pt>
                      <c:pt idx="226">
                        <c:v>42596</c:v>
                      </c:pt>
                      <c:pt idx="227">
                        <c:v>42597</c:v>
                      </c:pt>
                      <c:pt idx="228">
                        <c:v>42598</c:v>
                      </c:pt>
                      <c:pt idx="229">
                        <c:v>42599</c:v>
                      </c:pt>
                      <c:pt idx="230">
                        <c:v>42600</c:v>
                      </c:pt>
                      <c:pt idx="231">
                        <c:v>42601</c:v>
                      </c:pt>
                      <c:pt idx="232">
                        <c:v>42602</c:v>
                      </c:pt>
                      <c:pt idx="233">
                        <c:v>42603</c:v>
                      </c:pt>
                      <c:pt idx="234">
                        <c:v>42604</c:v>
                      </c:pt>
                      <c:pt idx="235">
                        <c:v>42605</c:v>
                      </c:pt>
                      <c:pt idx="236">
                        <c:v>42606</c:v>
                      </c:pt>
                      <c:pt idx="237">
                        <c:v>42607</c:v>
                      </c:pt>
                      <c:pt idx="238">
                        <c:v>42608</c:v>
                      </c:pt>
                      <c:pt idx="239">
                        <c:v>42609</c:v>
                      </c:pt>
                      <c:pt idx="240">
                        <c:v>42610</c:v>
                      </c:pt>
                      <c:pt idx="241">
                        <c:v>42611</c:v>
                      </c:pt>
                      <c:pt idx="242">
                        <c:v>42612</c:v>
                      </c:pt>
                      <c:pt idx="243">
                        <c:v>42613</c:v>
                      </c:pt>
                      <c:pt idx="244">
                        <c:v>42614</c:v>
                      </c:pt>
                      <c:pt idx="245">
                        <c:v>42615</c:v>
                      </c:pt>
                      <c:pt idx="246">
                        <c:v>42616</c:v>
                      </c:pt>
                      <c:pt idx="247">
                        <c:v>42617</c:v>
                      </c:pt>
                      <c:pt idx="248">
                        <c:v>42618</c:v>
                      </c:pt>
                      <c:pt idx="249">
                        <c:v>42619</c:v>
                      </c:pt>
                      <c:pt idx="250">
                        <c:v>42620</c:v>
                      </c:pt>
                      <c:pt idx="251">
                        <c:v>42621</c:v>
                      </c:pt>
                      <c:pt idx="252">
                        <c:v>42622</c:v>
                      </c:pt>
                      <c:pt idx="253">
                        <c:v>42623</c:v>
                      </c:pt>
                      <c:pt idx="254">
                        <c:v>42624</c:v>
                      </c:pt>
                      <c:pt idx="255">
                        <c:v>42625</c:v>
                      </c:pt>
                      <c:pt idx="256">
                        <c:v>42626</c:v>
                      </c:pt>
                      <c:pt idx="257">
                        <c:v>42627</c:v>
                      </c:pt>
                      <c:pt idx="258">
                        <c:v>42628</c:v>
                      </c:pt>
                      <c:pt idx="259">
                        <c:v>42629</c:v>
                      </c:pt>
                      <c:pt idx="260">
                        <c:v>42630</c:v>
                      </c:pt>
                      <c:pt idx="261">
                        <c:v>42631</c:v>
                      </c:pt>
                      <c:pt idx="262">
                        <c:v>42632</c:v>
                      </c:pt>
                      <c:pt idx="263">
                        <c:v>42633</c:v>
                      </c:pt>
                      <c:pt idx="264">
                        <c:v>42634</c:v>
                      </c:pt>
                      <c:pt idx="265">
                        <c:v>42635</c:v>
                      </c:pt>
                      <c:pt idx="266">
                        <c:v>42636</c:v>
                      </c:pt>
                      <c:pt idx="267">
                        <c:v>42637</c:v>
                      </c:pt>
                      <c:pt idx="268">
                        <c:v>42638</c:v>
                      </c:pt>
                      <c:pt idx="269">
                        <c:v>42639</c:v>
                      </c:pt>
                      <c:pt idx="270">
                        <c:v>42640</c:v>
                      </c:pt>
                      <c:pt idx="271">
                        <c:v>42641</c:v>
                      </c:pt>
                      <c:pt idx="272">
                        <c:v>42642</c:v>
                      </c:pt>
                      <c:pt idx="273">
                        <c:v>42643</c:v>
                      </c:pt>
                      <c:pt idx="274">
                        <c:v>42644</c:v>
                      </c:pt>
                      <c:pt idx="275">
                        <c:v>42645</c:v>
                      </c:pt>
                      <c:pt idx="276">
                        <c:v>42646</c:v>
                      </c:pt>
                      <c:pt idx="277">
                        <c:v>42647</c:v>
                      </c:pt>
                      <c:pt idx="278">
                        <c:v>42648</c:v>
                      </c:pt>
                      <c:pt idx="279">
                        <c:v>42649</c:v>
                      </c:pt>
                      <c:pt idx="280">
                        <c:v>42650</c:v>
                      </c:pt>
                      <c:pt idx="281">
                        <c:v>42651</c:v>
                      </c:pt>
                      <c:pt idx="282">
                        <c:v>42652</c:v>
                      </c:pt>
                      <c:pt idx="283">
                        <c:v>42653</c:v>
                      </c:pt>
                      <c:pt idx="284">
                        <c:v>42654</c:v>
                      </c:pt>
                      <c:pt idx="285">
                        <c:v>42655</c:v>
                      </c:pt>
                      <c:pt idx="286">
                        <c:v>42656</c:v>
                      </c:pt>
                      <c:pt idx="287">
                        <c:v>42657</c:v>
                      </c:pt>
                      <c:pt idx="288">
                        <c:v>42658</c:v>
                      </c:pt>
                      <c:pt idx="289">
                        <c:v>42659</c:v>
                      </c:pt>
                      <c:pt idx="290">
                        <c:v>42660</c:v>
                      </c:pt>
                      <c:pt idx="291">
                        <c:v>42661</c:v>
                      </c:pt>
                      <c:pt idx="292">
                        <c:v>42662</c:v>
                      </c:pt>
                      <c:pt idx="293">
                        <c:v>42663</c:v>
                      </c:pt>
                      <c:pt idx="294">
                        <c:v>42664</c:v>
                      </c:pt>
                      <c:pt idx="295">
                        <c:v>42665</c:v>
                      </c:pt>
                      <c:pt idx="296">
                        <c:v>42666</c:v>
                      </c:pt>
                      <c:pt idx="297">
                        <c:v>42667</c:v>
                      </c:pt>
                      <c:pt idx="298">
                        <c:v>42668</c:v>
                      </c:pt>
                      <c:pt idx="299">
                        <c:v>42669</c:v>
                      </c:pt>
                      <c:pt idx="300">
                        <c:v>42670</c:v>
                      </c:pt>
                      <c:pt idx="301">
                        <c:v>42671</c:v>
                      </c:pt>
                      <c:pt idx="302">
                        <c:v>42672</c:v>
                      </c:pt>
                      <c:pt idx="303">
                        <c:v>42673</c:v>
                      </c:pt>
                      <c:pt idx="304">
                        <c:v>42674</c:v>
                      </c:pt>
                      <c:pt idx="305">
                        <c:v>42675</c:v>
                      </c:pt>
                      <c:pt idx="306">
                        <c:v>42676</c:v>
                      </c:pt>
                      <c:pt idx="307">
                        <c:v>42677</c:v>
                      </c:pt>
                      <c:pt idx="308">
                        <c:v>42678</c:v>
                      </c:pt>
                      <c:pt idx="309">
                        <c:v>42679</c:v>
                      </c:pt>
                      <c:pt idx="310">
                        <c:v>42680</c:v>
                      </c:pt>
                      <c:pt idx="311">
                        <c:v>42681</c:v>
                      </c:pt>
                      <c:pt idx="312">
                        <c:v>42682</c:v>
                      </c:pt>
                      <c:pt idx="313">
                        <c:v>42683</c:v>
                      </c:pt>
                      <c:pt idx="314">
                        <c:v>42684</c:v>
                      </c:pt>
                      <c:pt idx="315">
                        <c:v>42685</c:v>
                      </c:pt>
                      <c:pt idx="316">
                        <c:v>42686</c:v>
                      </c:pt>
                      <c:pt idx="317">
                        <c:v>42687</c:v>
                      </c:pt>
                      <c:pt idx="318">
                        <c:v>42688</c:v>
                      </c:pt>
                      <c:pt idx="319">
                        <c:v>42689</c:v>
                      </c:pt>
                      <c:pt idx="320">
                        <c:v>42690</c:v>
                      </c:pt>
                      <c:pt idx="321">
                        <c:v>42691</c:v>
                      </c:pt>
                      <c:pt idx="322">
                        <c:v>42692</c:v>
                      </c:pt>
                      <c:pt idx="323">
                        <c:v>42693</c:v>
                      </c:pt>
                      <c:pt idx="324">
                        <c:v>42694</c:v>
                      </c:pt>
                      <c:pt idx="325">
                        <c:v>42695</c:v>
                      </c:pt>
                      <c:pt idx="326">
                        <c:v>42696</c:v>
                      </c:pt>
                      <c:pt idx="327">
                        <c:v>42697</c:v>
                      </c:pt>
                      <c:pt idx="328">
                        <c:v>42698</c:v>
                      </c:pt>
                      <c:pt idx="329">
                        <c:v>42699</c:v>
                      </c:pt>
                      <c:pt idx="330">
                        <c:v>42700</c:v>
                      </c:pt>
                      <c:pt idx="331">
                        <c:v>42701</c:v>
                      </c:pt>
                      <c:pt idx="332">
                        <c:v>42702</c:v>
                      </c:pt>
                      <c:pt idx="333">
                        <c:v>42703</c:v>
                      </c:pt>
                      <c:pt idx="334">
                        <c:v>42704</c:v>
                      </c:pt>
                      <c:pt idx="335">
                        <c:v>42705</c:v>
                      </c:pt>
                      <c:pt idx="336">
                        <c:v>42706</c:v>
                      </c:pt>
                      <c:pt idx="337">
                        <c:v>42707</c:v>
                      </c:pt>
                      <c:pt idx="338">
                        <c:v>42708</c:v>
                      </c:pt>
                      <c:pt idx="339">
                        <c:v>42709</c:v>
                      </c:pt>
                      <c:pt idx="340">
                        <c:v>42710</c:v>
                      </c:pt>
                      <c:pt idx="341">
                        <c:v>42711</c:v>
                      </c:pt>
                      <c:pt idx="342">
                        <c:v>42712</c:v>
                      </c:pt>
                      <c:pt idx="343">
                        <c:v>42713</c:v>
                      </c:pt>
                      <c:pt idx="344">
                        <c:v>42714</c:v>
                      </c:pt>
                      <c:pt idx="345">
                        <c:v>42715</c:v>
                      </c:pt>
                      <c:pt idx="346">
                        <c:v>42716</c:v>
                      </c:pt>
                      <c:pt idx="347">
                        <c:v>42717</c:v>
                      </c:pt>
                      <c:pt idx="348">
                        <c:v>42718</c:v>
                      </c:pt>
                      <c:pt idx="349">
                        <c:v>42719</c:v>
                      </c:pt>
                      <c:pt idx="350">
                        <c:v>42720</c:v>
                      </c:pt>
                      <c:pt idx="351">
                        <c:v>42721</c:v>
                      </c:pt>
                      <c:pt idx="352">
                        <c:v>42722</c:v>
                      </c:pt>
                      <c:pt idx="353">
                        <c:v>42723</c:v>
                      </c:pt>
                      <c:pt idx="354">
                        <c:v>42724</c:v>
                      </c:pt>
                      <c:pt idx="355">
                        <c:v>42725</c:v>
                      </c:pt>
                      <c:pt idx="356">
                        <c:v>42726</c:v>
                      </c:pt>
                      <c:pt idx="357">
                        <c:v>42727</c:v>
                      </c:pt>
                      <c:pt idx="358">
                        <c:v>42728</c:v>
                      </c:pt>
                      <c:pt idx="359">
                        <c:v>42729</c:v>
                      </c:pt>
                      <c:pt idx="360">
                        <c:v>42730</c:v>
                      </c:pt>
                      <c:pt idx="361">
                        <c:v>42731</c:v>
                      </c:pt>
                      <c:pt idx="362">
                        <c:v>42732</c:v>
                      </c:pt>
                      <c:pt idx="363">
                        <c:v>42733</c:v>
                      </c:pt>
                      <c:pt idx="364">
                        <c:v>42734</c:v>
                      </c:pt>
                      <c:pt idx="365">
                        <c:v>42735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- 2016.xlsx]Produção de Lodo'!$H$4:$H$369</c15:sqref>
                        </c15:formulaRef>
                      </c:ext>
                    </c:extLst>
                    <c:numCache>
                      <c:formatCode>0.00</c:formatCode>
                      <c:ptCount val="366"/>
                      <c:pt idx="0">
                        <c:v>2.0069983821728234</c:v>
                      </c:pt>
                      <c:pt idx="1">
                        <c:v>1.9972243153244822</c:v>
                      </c:pt>
                      <c:pt idx="2">
                        <c:v>1.9009984984984982</c:v>
                      </c:pt>
                      <c:pt idx="3">
                        <c:v>1.9567665644163093</c:v>
                      </c:pt>
                      <c:pt idx="4">
                        <c:v>1.9046935451285414</c:v>
                      </c:pt>
                      <c:pt idx="5">
                        <c:v>1.8075045739302225</c:v>
                      </c:pt>
                      <c:pt idx="6">
                        <c:v>1.7712002949383938</c:v>
                      </c:pt>
                      <c:pt idx="7">
                        <c:v>1.8401787166397072</c:v>
                      </c:pt>
                      <c:pt idx="8">
                        <c:v>1.9497553451458665</c:v>
                      </c:pt>
                      <c:pt idx="9">
                        <c:v>2.2425973056032014</c:v>
                      </c:pt>
                      <c:pt idx="10">
                        <c:v>2.2656435492243183</c:v>
                      </c:pt>
                      <c:pt idx="11">
                        <c:v>2.4589432241919078</c:v>
                      </c:pt>
                      <c:pt idx="12">
                        <c:v>2.1086625838275324</c:v>
                      </c:pt>
                      <c:pt idx="13">
                        <c:v>1.9093003236042601</c:v>
                      </c:pt>
                      <c:pt idx="14">
                        <c:v>1.9693257612698338</c:v>
                      </c:pt>
                      <c:pt idx="15">
                        <c:v>1.8571997836122733</c:v>
                      </c:pt>
                      <c:pt idx="16">
                        <c:v>1.77137442518812</c:v>
                      </c:pt>
                      <c:pt idx="17">
                        <c:v>1.7362950430716049</c:v>
                      </c:pt>
                      <c:pt idx="18">
                        <c:v>1.7842673591064535</c:v>
                      </c:pt>
                      <c:pt idx="19">
                        <c:v>1.8234933019530102</c:v>
                      </c:pt>
                      <c:pt idx="20">
                        <c:v>1.7690421366350852</c:v>
                      </c:pt>
                      <c:pt idx="21">
                        <c:v>1.7856784093642581</c:v>
                      </c:pt>
                      <c:pt idx="22">
                        <c:v>1.7550584619907441</c:v>
                      </c:pt>
                      <c:pt idx="23">
                        <c:v>1.5591447931093239</c:v>
                      </c:pt>
                      <c:pt idx="24">
                        <c:v>1.5247239894571811</c:v>
                      </c:pt>
                      <c:pt idx="25">
                        <c:v>1.5630457700976705</c:v>
                      </c:pt>
                      <c:pt idx="26">
                        <c:v>1.9441607510877037</c:v>
                      </c:pt>
                      <c:pt idx="27">
                        <c:v>2.0368285160100479</c:v>
                      </c:pt>
                      <c:pt idx="28">
                        <c:v>1.8384461931414919</c:v>
                      </c:pt>
                      <c:pt idx="29">
                        <c:v>1.712800638019037</c:v>
                      </c:pt>
                      <c:pt idx="30">
                        <c:v>1.7621931445630061</c:v>
                      </c:pt>
                      <c:pt idx="31">
                        <c:v>1.8197519727693161</c:v>
                      </c:pt>
                      <c:pt idx="32">
                        <c:v>2.0992156569045215</c:v>
                      </c:pt>
                      <c:pt idx="33">
                        <c:v>2.2584710786187863</c:v>
                      </c:pt>
                      <c:pt idx="34">
                        <c:v>2.1495536939438029</c:v>
                      </c:pt>
                      <c:pt idx="35">
                        <c:v>2.0090421023793024</c:v>
                      </c:pt>
                      <c:pt idx="36">
                        <c:v>2.930264423431046</c:v>
                      </c:pt>
                      <c:pt idx="37">
                        <c:v>2.358933120050076</c:v>
                      </c:pt>
                      <c:pt idx="38">
                        <c:v>2.0900775133803644</c:v>
                      </c:pt>
                      <c:pt idx="39">
                        <c:v>1.9581907323478338</c:v>
                      </c:pt>
                      <c:pt idx="40">
                        <c:v>2.3312319986297756</c:v>
                      </c:pt>
                      <c:pt idx="41">
                        <c:v>2.6372141176751698</c:v>
                      </c:pt>
                      <c:pt idx="42">
                        <c:v>2.3788534681282698</c:v>
                      </c:pt>
                      <c:pt idx="43">
                        <c:v>1.8861091711930955</c:v>
                      </c:pt>
                      <c:pt idx="44">
                        <c:v>1.775304965059358</c:v>
                      </c:pt>
                      <c:pt idx="45">
                        <c:v>1.7872101358679058</c:v>
                      </c:pt>
                      <c:pt idx="46">
                        <c:v>1.8658817912076666</c:v>
                      </c:pt>
                      <c:pt idx="47">
                        <c:v>2.007412049835271</c:v>
                      </c:pt>
                      <c:pt idx="48">
                        <c:v>1.8928963818039228</c:v>
                      </c:pt>
                      <c:pt idx="49">
                        <c:v>1.7769107356922929</c:v>
                      </c:pt>
                      <c:pt idx="50">
                        <c:v>1.8637343580901045</c:v>
                      </c:pt>
                      <c:pt idx="51">
                        <c:v>1.9093241399192773</c:v>
                      </c:pt>
                      <c:pt idx="52">
                        <c:v>1.8039096276961541</c:v>
                      </c:pt>
                      <c:pt idx="53">
                        <c:v>2.2783056267866502</c:v>
                      </c:pt>
                      <c:pt idx="54">
                        <c:v>1.7256895981596254</c:v>
                      </c:pt>
                      <c:pt idx="55">
                        <c:v>1.585163746537434</c:v>
                      </c:pt>
                      <c:pt idx="56">
                        <c:v>1.5953778988647569</c:v>
                      </c:pt>
                      <c:pt idx="57">
                        <c:v>1.5380777361723299</c:v>
                      </c:pt>
                      <c:pt idx="58">
                        <c:v>1.6761408464672414</c:v>
                      </c:pt>
                      <c:pt idx="59">
                        <c:v>1.6332041437866955</c:v>
                      </c:pt>
                      <c:pt idx="60">
                        <c:v>1.6929796567571451</c:v>
                      </c:pt>
                      <c:pt idx="61">
                        <c:v>1.5046568688134134</c:v>
                      </c:pt>
                      <c:pt idx="62">
                        <c:v>1.5467348164555859</c:v>
                      </c:pt>
                      <c:pt idx="63">
                        <c:v>1.6239950377617018</c:v>
                      </c:pt>
                      <c:pt idx="64">
                        <c:v>1.5485390555367387</c:v>
                      </c:pt>
                      <c:pt idx="65">
                        <c:v>1.4808114780582835</c:v>
                      </c:pt>
                      <c:pt idx="66">
                        <c:v>1.4467637373811679</c:v>
                      </c:pt>
                      <c:pt idx="67">
                        <c:v>1.4074482468737959</c:v>
                      </c:pt>
                      <c:pt idx="68">
                        <c:v>1.627797703824315</c:v>
                      </c:pt>
                      <c:pt idx="69">
                        <c:v>2.0206500623135319</c:v>
                      </c:pt>
                      <c:pt idx="70">
                        <c:v>1.5485665707190934</c:v>
                      </c:pt>
                      <c:pt idx="71">
                        <c:v>1.5228427553139114</c:v>
                      </c:pt>
                      <c:pt idx="72">
                        <c:v>1.4806356339958326</c:v>
                      </c:pt>
                      <c:pt idx="73">
                        <c:v>1.5398810313931113</c:v>
                      </c:pt>
                      <c:pt idx="74">
                        <c:v>1.5342649363903007</c:v>
                      </c:pt>
                      <c:pt idx="75">
                        <c:v>1.3383699791417072</c:v>
                      </c:pt>
                      <c:pt idx="76">
                        <c:v>1.3369601903572577</c:v>
                      </c:pt>
                      <c:pt idx="77">
                        <c:v>1.2854800779412756</c:v>
                      </c:pt>
                      <c:pt idx="78">
                        <c:v>1.3655301508332063</c:v>
                      </c:pt>
                      <c:pt idx="79">
                        <c:v>1.3367409656612925</c:v>
                      </c:pt>
                      <c:pt idx="80">
                        <c:v>1.3712320069787505</c:v>
                      </c:pt>
                      <c:pt idx="81">
                        <c:v>1.3140749365484028</c:v>
                      </c:pt>
                      <c:pt idx="82">
                        <c:v>1.393060127958258</c:v>
                      </c:pt>
                      <c:pt idx="83">
                        <c:v>1.3055204154879023</c:v>
                      </c:pt>
                      <c:pt idx="84">
                        <c:v>1.3230887669404325</c:v>
                      </c:pt>
                      <c:pt idx="85">
                        <c:v>1.3211552052568742</c:v>
                      </c:pt>
                      <c:pt idx="86">
                        <c:v>1.3843263325777022</c:v>
                      </c:pt>
                      <c:pt idx="87">
                        <c:v>1.4266577420375086</c:v>
                      </c:pt>
                      <c:pt idx="88">
                        <c:v>1.441247800424903</c:v>
                      </c:pt>
                      <c:pt idx="89">
                        <c:v>1.5107135234301028</c:v>
                      </c:pt>
                      <c:pt idx="90">
                        <c:v>1.3346102967966142</c:v>
                      </c:pt>
                      <c:pt idx="91">
                        <c:v>1.2065955615109389</c:v>
                      </c:pt>
                      <c:pt idx="92">
                        <c:v>1.5383336547944235</c:v>
                      </c:pt>
                      <c:pt idx="93">
                        <c:v>1.4123262111322146</c:v>
                      </c:pt>
                      <c:pt idx="94">
                        <c:v>1.3802058397278134</c:v>
                      </c:pt>
                      <c:pt idx="95">
                        <c:v>1.3784488848138634</c:v>
                      </c:pt>
                      <c:pt idx="96">
                        <c:v>1.3693236304532523</c:v>
                      </c:pt>
                      <c:pt idx="97">
                        <c:v>1.3964447032150624</c:v>
                      </c:pt>
                      <c:pt idx="98">
                        <c:v>1.3354675824656579</c:v>
                      </c:pt>
                      <c:pt idx="99">
                        <c:v>1.5047263597973128</c:v>
                      </c:pt>
                      <c:pt idx="100">
                        <c:v>2.0974432434311132</c:v>
                      </c:pt>
                      <c:pt idx="101">
                        <c:v>1.5767006930842242</c:v>
                      </c:pt>
                      <c:pt idx="102">
                        <c:v>1.6448595988538681</c:v>
                      </c:pt>
                      <c:pt idx="103">
                        <c:v>1.5204852627349204</c:v>
                      </c:pt>
                      <c:pt idx="104">
                        <c:v>1.5649188602135453</c:v>
                      </c:pt>
                      <c:pt idx="105">
                        <c:v>1.405874777728384</c:v>
                      </c:pt>
                      <c:pt idx="106">
                        <c:v>1.3364264854867043</c:v>
                      </c:pt>
                      <c:pt idx="107">
                        <c:v>1.4443951693783088</c:v>
                      </c:pt>
                      <c:pt idx="108">
                        <c:v>1.5669038692070296</c:v>
                      </c:pt>
                      <c:pt idx="109">
                        <c:v>1.4230329069645511</c:v>
                      </c:pt>
                      <c:pt idx="110">
                        <c:v>1.3563548838927844</c:v>
                      </c:pt>
                      <c:pt idx="111">
                        <c:v>1.3704309024498518</c:v>
                      </c:pt>
                      <c:pt idx="112">
                        <c:v>1.395938799978802</c:v>
                      </c:pt>
                      <c:pt idx="113">
                        <c:v>1.3271538583132387</c:v>
                      </c:pt>
                      <c:pt idx="114">
                        <c:v>1.3170932601162728</c:v>
                      </c:pt>
                      <c:pt idx="115">
                        <c:v>1.4606935409644397</c:v>
                      </c:pt>
                      <c:pt idx="116">
                        <c:v>1.9012228932683484</c:v>
                      </c:pt>
                      <c:pt idx="117">
                        <c:v>1.8835084281292365</c:v>
                      </c:pt>
                      <c:pt idx="118">
                        <c:v>1.5175732119125078</c:v>
                      </c:pt>
                      <c:pt idx="119">
                        <c:v>1.4266510488166222</c:v>
                      </c:pt>
                      <c:pt idx="120">
                        <c:v>1.3333901477788344</c:v>
                      </c:pt>
                      <c:pt idx="121">
                        <c:v>1.3223852772637503</c:v>
                      </c:pt>
                      <c:pt idx="122">
                        <c:v>1.4466901441375335</c:v>
                      </c:pt>
                      <c:pt idx="123">
                        <c:v>1.4163738156819177</c:v>
                      </c:pt>
                      <c:pt idx="124">
                        <c:v>1.2821929174475644</c:v>
                      </c:pt>
                      <c:pt idx="125">
                        <c:v>1.2716688346366265</c:v>
                      </c:pt>
                      <c:pt idx="126">
                        <c:v>1.2614711593261672</c:v>
                      </c:pt>
                      <c:pt idx="127">
                        <c:v>1.3372320497676142</c:v>
                      </c:pt>
                      <c:pt idx="128">
                        <c:v>1.3812386308604845</c:v>
                      </c:pt>
                      <c:pt idx="129">
                        <c:v>1.3127920119071337</c:v>
                      </c:pt>
                      <c:pt idx="130">
                        <c:v>1.2868279658382256</c:v>
                      </c:pt>
                      <c:pt idx="131">
                        <c:v>1.4907948376912428</c:v>
                      </c:pt>
                      <c:pt idx="132">
                        <c:v>1.4400231598755158</c:v>
                      </c:pt>
                      <c:pt idx="133">
                        <c:v>1.6401257942560008</c:v>
                      </c:pt>
                      <c:pt idx="134">
                        <c:v>1.4106882755356194</c:v>
                      </c:pt>
                      <c:pt idx="135">
                        <c:v>1.3619509508175314</c:v>
                      </c:pt>
                      <c:pt idx="136">
                        <c:v>1.9258019099636776</c:v>
                      </c:pt>
                      <c:pt idx="137">
                        <c:v>1.714298418352918</c:v>
                      </c:pt>
                      <c:pt idx="138">
                        <c:v>1.4606376689896525</c:v>
                      </c:pt>
                      <c:pt idx="139">
                        <c:v>1.462977129554565</c:v>
                      </c:pt>
                      <c:pt idx="140">
                        <c:v>1.5311308702415325</c:v>
                      </c:pt>
                      <c:pt idx="141">
                        <c:v>2.5588871491331724</c:v>
                      </c:pt>
                      <c:pt idx="142">
                        <c:v>2.2493437643364849</c:v>
                      </c:pt>
                      <c:pt idx="143">
                        <c:v>2.3709265714857968</c:v>
                      </c:pt>
                      <c:pt idx="144">
                        <c:v>2.3105963956363857</c:v>
                      </c:pt>
                      <c:pt idx="145">
                        <c:v>1.9859869244006083</c:v>
                      </c:pt>
                      <c:pt idx="146">
                        <c:v>1.8609342970562956</c:v>
                      </c:pt>
                      <c:pt idx="147">
                        <c:v>1.6755519318991645</c:v>
                      </c:pt>
                      <c:pt idx="148">
                        <c:v>1.5483303640215711</c:v>
                      </c:pt>
                      <c:pt idx="149">
                        <c:v>1.5440778683104968</c:v>
                      </c:pt>
                      <c:pt idx="150">
                        <c:v>1.5226571858553737</c:v>
                      </c:pt>
                      <c:pt idx="151">
                        <c:v>1.5569307575334159</c:v>
                      </c:pt>
                      <c:pt idx="152">
                        <c:v>1.4621698696695931</c:v>
                      </c:pt>
                      <c:pt idx="153">
                        <c:v>2.7265884445763602</c:v>
                      </c:pt>
                      <c:pt idx="154">
                        <c:v>2.2509011388052245</c:v>
                      </c:pt>
                      <c:pt idx="155">
                        <c:v>1.6970774727324793</c:v>
                      </c:pt>
                      <c:pt idx="156">
                        <c:v>1.6698234131559972</c:v>
                      </c:pt>
                      <c:pt idx="157">
                        <c:v>1.6371120832127826</c:v>
                      </c:pt>
                      <c:pt idx="158">
                        <c:v>1.5703225311301257</c:v>
                      </c:pt>
                      <c:pt idx="159">
                        <c:v>1.6328352551468448</c:v>
                      </c:pt>
                      <c:pt idx="160">
                        <c:v>1.6383617944619362</c:v>
                      </c:pt>
                      <c:pt idx="161">
                        <c:v>1.4544336859235152</c:v>
                      </c:pt>
                      <c:pt idx="162">
                        <c:v>1.3824877911012554</c:v>
                      </c:pt>
                      <c:pt idx="163">
                        <c:v>1.308115138266811</c:v>
                      </c:pt>
                      <c:pt idx="164">
                        <c:v>1.2160734324608216</c:v>
                      </c:pt>
                      <c:pt idx="165">
                        <c:v>1.2815798764342452</c:v>
                      </c:pt>
                      <c:pt idx="166">
                        <c:v>1.4675921059755994</c:v>
                      </c:pt>
                      <c:pt idx="167">
                        <c:v>1.4677483276528605</c:v>
                      </c:pt>
                      <c:pt idx="168">
                        <c:v>1.4131530844803746</c:v>
                      </c:pt>
                      <c:pt idx="169">
                        <c:v>1.3305952799996219</c:v>
                      </c:pt>
                      <c:pt idx="170">
                        <c:v>1.3942584341751172</c:v>
                      </c:pt>
                      <c:pt idx="171">
                        <c:v>1.5851784386862964</c:v>
                      </c:pt>
                      <c:pt idx="172">
                        <c:v>1.8358209286054414</c:v>
                      </c:pt>
                      <c:pt idx="173">
                        <c:v>2.3961826531946326</c:v>
                      </c:pt>
                      <c:pt idx="174">
                        <c:v>2.3066376258131331</c:v>
                      </c:pt>
                      <c:pt idx="175">
                        <c:v>2.0249498506228365</c:v>
                      </c:pt>
                      <c:pt idx="176">
                        <c:v>1.6029669975230723</c:v>
                      </c:pt>
                      <c:pt idx="177">
                        <c:v>1.5056354292660734</c:v>
                      </c:pt>
                      <c:pt idx="178">
                        <c:v>1.5132611007484877</c:v>
                      </c:pt>
                      <c:pt idx="179">
                        <c:v>1.5586832277904237</c:v>
                      </c:pt>
                      <c:pt idx="180">
                        <c:v>1.443946665077241</c:v>
                      </c:pt>
                      <c:pt idx="181">
                        <c:v>1.3294628601942913</c:v>
                      </c:pt>
                      <c:pt idx="182">
                        <c:v>1.3088405745282929</c:v>
                      </c:pt>
                      <c:pt idx="183">
                        <c:v>1.2922199570443762</c:v>
                      </c:pt>
                      <c:pt idx="184">
                        <c:v>1.3096141346929835</c:v>
                      </c:pt>
                      <c:pt idx="185">
                        <c:v>1.296769493568307</c:v>
                      </c:pt>
                      <c:pt idx="186">
                        <c:v>1.2543449371009552</c:v>
                      </c:pt>
                      <c:pt idx="187">
                        <c:v>1.2400907736515545</c:v>
                      </c:pt>
                      <c:pt idx="188">
                        <c:v>1.359037613675834</c:v>
                      </c:pt>
                      <c:pt idx="189">
                        <c:v>1.3418332186990543</c:v>
                      </c:pt>
                      <c:pt idx="190">
                        <c:v>1.2872082919726699</c:v>
                      </c:pt>
                      <c:pt idx="191">
                        <c:v>1.2252640675812365</c:v>
                      </c:pt>
                      <c:pt idx="192">
                        <c:v>1.2975302283704921</c:v>
                      </c:pt>
                      <c:pt idx="193">
                        <c:v>1.2745768967115469</c:v>
                      </c:pt>
                      <c:pt idx="194">
                        <c:v>2.9647040701593195</c:v>
                      </c:pt>
                      <c:pt idx="195">
                        <c:v>2.8603129700219503</c:v>
                      </c:pt>
                      <c:pt idx="196">
                        <c:v>2.2460991903083207</c:v>
                      </c:pt>
                      <c:pt idx="197">
                        <c:v>2.4594465268551904</c:v>
                      </c:pt>
                      <c:pt idx="198">
                        <c:v>2.4095024936809781</c:v>
                      </c:pt>
                      <c:pt idx="199">
                        <c:v>2.3928175503197511</c:v>
                      </c:pt>
                      <c:pt idx="200">
                        <c:v>2.2492760610983975</c:v>
                      </c:pt>
                      <c:pt idx="201">
                        <c:v>1.9213490041460271</c:v>
                      </c:pt>
                      <c:pt idx="202">
                        <c:v>1.7332035385829063</c:v>
                      </c:pt>
                      <c:pt idx="203">
                        <c:v>1.4619268782942627</c:v>
                      </c:pt>
                      <c:pt idx="204">
                        <c:v>1.5626484494367985</c:v>
                      </c:pt>
                      <c:pt idx="205">
                        <c:v>1.5135993699828592</c:v>
                      </c:pt>
                      <c:pt idx="206">
                        <c:v>1.4507788261660792</c:v>
                      </c:pt>
                      <c:pt idx="207">
                        <c:v>1.6171875899760064</c:v>
                      </c:pt>
                      <c:pt idx="208">
                        <c:v>1.7901706134739042</c:v>
                      </c:pt>
                      <c:pt idx="209">
                        <c:v>2.2218572402965107</c:v>
                      </c:pt>
                      <c:pt idx="210">
                        <c:v>1.7621749329589107</c:v>
                      </c:pt>
                      <c:pt idx="211">
                        <c:v>1.5946622193198297</c:v>
                      </c:pt>
                      <c:pt idx="212">
                        <c:v>1.5803173719976793</c:v>
                      </c:pt>
                      <c:pt idx="213">
                        <c:v>1.5398687948564593</c:v>
                      </c:pt>
                      <c:pt idx="214">
                        <c:v>2.2881004560124842</c:v>
                      </c:pt>
                      <c:pt idx="215">
                        <c:v>1.6535534574028687</c:v>
                      </c:pt>
                      <c:pt idx="216">
                        <c:v>2.1681214027248217</c:v>
                      </c:pt>
                      <c:pt idx="217">
                        <c:v>1.9278653433735085</c:v>
                      </c:pt>
                      <c:pt idx="218">
                        <c:v>1.5360162503755836</c:v>
                      </c:pt>
                      <c:pt idx="219">
                        <c:v>1.3716324109399869</c:v>
                      </c:pt>
                      <c:pt idx="220">
                        <c:v>1.4776370672819179</c:v>
                      </c:pt>
                      <c:pt idx="221">
                        <c:v>1.8492481858994065</c:v>
                      </c:pt>
                      <c:pt idx="222">
                        <c:v>2.7937869185821445</c:v>
                      </c:pt>
                      <c:pt idx="223">
                        <c:v>2.3461152062774935</c:v>
                      </c:pt>
                      <c:pt idx="224">
                        <c:v>1.8687016389787046</c:v>
                      </c:pt>
                      <c:pt idx="225">
                        <c:v>1.7157652600042061</c:v>
                      </c:pt>
                      <c:pt idx="226">
                        <c:v>1.4776261381372813</c:v>
                      </c:pt>
                      <c:pt idx="227">
                        <c:v>1.3165824634020149</c:v>
                      </c:pt>
                      <c:pt idx="228">
                        <c:v>2.2714088575971592</c:v>
                      </c:pt>
                      <c:pt idx="229">
                        <c:v>1.8403148027858189</c:v>
                      </c:pt>
                      <c:pt idx="230">
                        <c:v>2.8084705806191104</c:v>
                      </c:pt>
                      <c:pt idx="231">
                        <c:v>2.7656730324882588</c:v>
                      </c:pt>
                      <c:pt idx="232">
                        <c:v>2.9642484443235815</c:v>
                      </c:pt>
                      <c:pt idx="233">
                        <c:v>4.7701068586803519</c:v>
                      </c:pt>
                      <c:pt idx="234">
                        <c:v>2.6645296546634341</c:v>
                      </c:pt>
                      <c:pt idx="235">
                        <c:v>1.8863038562032612</c:v>
                      </c:pt>
                      <c:pt idx="236">
                        <c:v>1.9629779649143884</c:v>
                      </c:pt>
                      <c:pt idx="237">
                        <c:v>2.4182673935474535</c:v>
                      </c:pt>
                      <c:pt idx="238">
                        <c:v>2.6298939191234076</c:v>
                      </c:pt>
                      <c:pt idx="239">
                        <c:v>1.8969725891962683</c:v>
                      </c:pt>
                      <c:pt idx="240">
                        <c:v>1.375963329724162</c:v>
                      </c:pt>
                      <c:pt idx="241">
                        <c:v>1.5057210752054559</c:v>
                      </c:pt>
                      <c:pt idx="242">
                        <c:v>1.6332626097799832</c:v>
                      </c:pt>
                      <c:pt idx="243">
                        <c:v>1.6055368120851599</c:v>
                      </c:pt>
                      <c:pt idx="244">
                        <c:v>1.6339416494188821</c:v>
                      </c:pt>
                      <c:pt idx="245">
                        <c:v>1.5276648547090936</c:v>
                      </c:pt>
                      <c:pt idx="246">
                        <c:v>1.6501794022802572</c:v>
                      </c:pt>
                      <c:pt idx="247">
                        <c:v>3.5061294424519072</c:v>
                      </c:pt>
                      <c:pt idx="248">
                        <c:v>2.7704031804925031</c:v>
                      </c:pt>
                      <c:pt idx="249">
                        <c:v>2.2713967568040148</c:v>
                      </c:pt>
                      <c:pt idx="250">
                        <c:v>1.7832813526473046</c:v>
                      </c:pt>
                      <c:pt idx="251">
                        <c:v>1.6081709437079146</c:v>
                      </c:pt>
                      <c:pt idx="252">
                        <c:v>1.5541925518818551</c:v>
                      </c:pt>
                      <c:pt idx="253">
                        <c:v>1.6273619694854118</c:v>
                      </c:pt>
                      <c:pt idx="254">
                        <c:v>1.6208918953224654</c:v>
                      </c:pt>
                      <c:pt idx="255">
                        <c:v>1.6143441579207485</c:v>
                      </c:pt>
                      <c:pt idx="256">
                        <c:v>1.8181490273363008</c:v>
                      </c:pt>
                      <c:pt idx="257">
                        <c:v>1.6804768417568086</c:v>
                      </c:pt>
                      <c:pt idx="258">
                        <c:v>1.6901780048099899</c:v>
                      </c:pt>
                      <c:pt idx="259">
                        <c:v>1.6385936608941611</c:v>
                      </c:pt>
                      <c:pt idx="260">
                        <c:v>1.531383989145183</c:v>
                      </c:pt>
                      <c:pt idx="261">
                        <c:v>1.4869171352856252</c:v>
                      </c:pt>
                      <c:pt idx="262">
                        <c:v>1.5536407288277738</c:v>
                      </c:pt>
                      <c:pt idx="263">
                        <c:v>1.4897512626366658</c:v>
                      </c:pt>
                      <c:pt idx="264">
                        <c:v>1.4448180107066908</c:v>
                      </c:pt>
                      <c:pt idx="265">
                        <c:v>1.4690044176274106</c:v>
                      </c:pt>
                      <c:pt idx="266">
                        <c:v>1.4132145264947023</c:v>
                      </c:pt>
                      <c:pt idx="267">
                        <c:v>1.3135148573908504</c:v>
                      </c:pt>
                      <c:pt idx="268">
                        <c:v>1.4066546147746863</c:v>
                      </c:pt>
                      <c:pt idx="269">
                        <c:v>1.4547736720958524</c:v>
                      </c:pt>
                      <c:pt idx="270">
                        <c:v>1.3903406763982331</c:v>
                      </c:pt>
                      <c:pt idx="271">
                        <c:v>1.4585329706644059</c:v>
                      </c:pt>
                      <c:pt idx="272">
                        <c:v>1.3543303910168194</c:v>
                      </c:pt>
                      <c:pt idx="273">
                        <c:v>1.329910798245608</c:v>
                      </c:pt>
                      <c:pt idx="274">
                        <c:v>1.1345728277998148</c:v>
                      </c:pt>
                      <c:pt idx="275">
                        <c:v>1.035549944661984</c:v>
                      </c:pt>
                      <c:pt idx="276">
                        <c:v>1.1128277568432889</c:v>
                      </c:pt>
                      <c:pt idx="277">
                        <c:v>1.3072665676486512</c:v>
                      </c:pt>
                      <c:pt idx="278">
                        <c:v>1.1957617604248163</c:v>
                      </c:pt>
                      <c:pt idx="279">
                        <c:v>1.2374558941400211</c:v>
                      </c:pt>
                      <c:pt idx="280">
                        <c:v>1.9949105154061535</c:v>
                      </c:pt>
                      <c:pt idx="281">
                        <c:v>1.7014422299258147</c:v>
                      </c:pt>
                      <c:pt idx="282">
                        <c:v>1.29346805966737</c:v>
                      </c:pt>
                      <c:pt idx="283">
                        <c:v>1.372335519880461</c:v>
                      </c:pt>
                      <c:pt idx="284">
                        <c:v>1.4132932341444762</c:v>
                      </c:pt>
                      <c:pt idx="285">
                        <c:v>1.4895464059925492</c:v>
                      </c:pt>
                      <c:pt idx="286">
                        <c:v>1.6630874598891827</c:v>
                      </c:pt>
                      <c:pt idx="287">
                        <c:v>1.6406958611443416</c:v>
                      </c:pt>
                      <c:pt idx="288">
                        <c:v>1.5841442565454733</c:v>
                      </c:pt>
                      <c:pt idx="289">
                        <c:v>1.4063984453389238</c:v>
                      </c:pt>
                      <c:pt idx="290">
                        <c:v>1.4809118529707339</c:v>
                      </c:pt>
                      <c:pt idx="291">
                        <c:v>1.9485840489392092</c:v>
                      </c:pt>
                      <c:pt idx="292">
                        <c:v>2.5407060185102655</c:v>
                      </c:pt>
                      <c:pt idx="293">
                        <c:v>2.0541295126789176</c:v>
                      </c:pt>
                      <c:pt idx="294">
                        <c:v>2.2804006055757933</c:v>
                      </c:pt>
                      <c:pt idx="295">
                        <c:v>1.9626216370531571</c:v>
                      </c:pt>
                      <c:pt idx="296">
                        <c:v>1.6998248366763</c:v>
                      </c:pt>
                      <c:pt idx="297">
                        <c:v>1.6667683991974147</c:v>
                      </c:pt>
                      <c:pt idx="298">
                        <c:v>1.57915923374279</c:v>
                      </c:pt>
                      <c:pt idx="299">
                        <c:v>1.6112128366116703</c:v>
                      </c:pt>
                      <c:pt idx="300">
                        <c:v>1.6153340491812713</c:v>
                      </c:pt>
                      <c:pt idx="301">
                        <c:v>1.5493368638951177</c:v>
                      </c:pt>
                      <c:pt idx="302">
                        <c:v>1.5489718261949645</c:v>
                      </c:pt>
                      <c:pt idx="303">
                        <c:v>1.4956184464519473</c:v>
                      </c:pt>
                      <c:pt idx="304">
                        <c:v>1.4570567916555173</c:v>
                      </c:pt>
                      <c:pt idx="305">
                        <c:v>1.5766490477985902</c:v>
                      </c:pt>
                      <c:pt idx="306">
                        <c:v>1.4866976824575253</c:v>
                      </c:pt>
                      <c:pt idx="307">
                        <c:v>1.6434955983413317</c:v>
                      </c:pt>
                      <c:pt idx="308">
                        <c:v>1.5227367972994044</c:v>
                      </c:pt>
                      <c:pt idx="309">
                        <c:v>1.5866969424326698</c:v>
                      </c:pt>
                      <c:pt idx="310">
                        <c:v>1.5137583579026439</c:v>
                      </c:pt>
                      <c:pt idx="311">
                        <c:v>1.4317075956789431</c:v>
                      </c:pt>
                      <c:pt idx="312">
                        <c:v>1.4365561667321498</c:v>
                      </c:pt>
                      <c:pt idx="313">
                        <c:v>1.548103309883117</c:v>
                      </c:pt>
                      <c:pt idx="314">
                        <c:v>2.5158175601905914</c:v>
                      </c:pt>
                      <c:pt idx="315">
                        <c:v>2.1426938917286704</c:v>
                      </c:pt>
                      <c:pt idx="316">
                        <c:v>1.8431853954667403</c:v>
                      </c:pt>
                      <c:pt idx="317">
                        <c:v>1.6328312552340192</c:v>
                      </c:pt>
                      <c:pt idx="318">
                        <c:v>1.8327290212463527</c:v>
                      </c:pt>
                      <c:pt idx="319">
                        <c:v>1.7635495470927487</c:v>
                      </c:pt>
                      <c:pt idx="320">
                        <c:v>1.7658323450939559</c:v>
                      </c:pt>
                      <c:pt idx="321">
                        <c:v>1.9165190106251762</c:v>
                      </c:pt>
                      <c:pt idx="322">
                        <c:v>1.894163006603959</c:v>
                      </c:pt>
                      <c:pt idx="323">
                        <c:v>1.7090535243622695</c:v>
                      </c:pt>
                      <c:pt idx="324">
                        <c:v>1.7332610447660108</c:v>
                      </c:pt>
                      <c:pt idx="325">
                        <c:v>1.8418624145021252</c:v>
                      </c:pt>
                      <c:pt idx="326">
                        <c:v>1.7265942418532667</c:v>
                      </c:pt>
                      <c:pt idx="327">
                        <c:v>1.7734722195352115</c:v>
                      </c:pt>
                      <c:pt idx="328">
                        <c:v>1.6329181040765752</c:v>
                      </c:pt>
                      <c:pt idx="329">
                        <c:v>1.5865192509843333</c:v>
                      </c:pt>
                      <c:pt idx="330">
                        <c:v>1.5913477584149682</c:v>
                      </c:pt>
                      <c:pt idx="331">
                        <c:v>1.5906082539561179</c:v>
                      </c:pt>
                      <c:pt idx="332">
                        <c:v>1.6608576092018781</c:v>
                      </c:pt>
                      <c:pt idx="333">
                        <c:v>1.6767119663798125</c:v>
                      </c:pt>
                      <c:pt idx="334">
                        <c:v>1.6958251677929044</c:v>
                      </c:pt>
                      <c:pt idx="335">
                        <c:v>1.7130168398084493</c:v>
                      </c:pt>
                      <c:pt idx="336">
                        <c:v>1.640132482381774</c:v>
                      </c:pt>
                      <c:pt idx="337">
                        <c:v>1.5950401258333538</c:v>
                      </c:pt>
                      <c:pt idx="338">
                        <c:v>1.687196070908946</c:v>
                      </c:pt>
                      <c:pt idx="339">
                        <c:v>1.671059993211518</c:v>
                      </c:pt>
                      <c:pt idx="340">
                        <c:v>1.7863247179512105</c:v>
                      </c:pt>
                      <c:pt idx="341">
                        <c:v>1.7368408916446005</c:v>
                      </c:pt>
                      <c:pt idx="342">
                        <c:v>1.7010520015983726</c:v>
                      </c:pt>
                      <c:pt idx="343">
                        <c:v>1.7232211727937363</c:v>
                      </c:pt>
                      <c:pt idx="344">
                        <c:v>1.9122436237512757</c:v>
                      </c:pt>
                      <c:pt idx="345">
                        <c:v>2.0431756688425873</c:v>
                      </c:pt>
                      <c:pt idx="346">
                        <c:v>2.1610091315716473</c:v>
                      </c:pt>
                      <c:pt idx="347">
                        <c:v>2.2865151851382199</c:v>
                      </c:pt>
                      <c:pt idx="348">
                        <c:v>2.3594133332799618</c:v>
                      </c:pt>
                      <c:pt idx="349">
                        <c:v>2.4599000331199781</c:v>
                      </c:pt>
                      <c:pt idx="350">
                        <c:v>3.006590450981983</c:v>
                      </c:pt>
                      <c:pt idx="351">
                        <c:v>2.6940224441526945</c:v>
                      </c:pt>
                      <c:pt idx="352">
                        <c:v>2.0367161619237972</c:v>
                      </c:pt>
                      <c:pt idx="353">
                        <c:v>1.9720337150475353</c:v>
                      </c:pt>
                      <c:pt idx="354">
                        <c:v>1.9210885251434837</c:v>
                      </c:pt>
                      <c:pt idx="355">
                        <c:v>2.0885810305084935</c:v>
                      </c:pt>
                      <c:pt idx="356">
                        <c:v>2.0728150408263168</c:v>
                      </c:pt>
                      <c:pt idx="357">
                        <c:v>1.902725725620638</c:v>
                      </c:pt>
                      <c:pt idx="358">
                        <c:v>2.0245176532464138</c:v>
                      </c:pt>
                      <c:pt idx="359">
                        <c:v>2.0815944034001763</c:v>
                      </c:pt>
                      <c:pt idx="360">
                        <c:v>2.2136422548772337</c:v>
                      </c:pt>
                      <c:pt idx="361">
                        <c:v>1.9991984163949701</c:v>
                      </c:pt>
                      <c:pt idx="362">
                        <c:v>1.9632022340900623</c:v>
                      </c:pt>
                      <c:pt idx="363">
                        <c:v>2.5693080171611768</c:v>
                      </c:pt>
                      <c:pt idx="364">
                        <c:v>2.6148841161928309</c:v>
                      </c:pt>
                      <c:pt idx="365">
                        <c:v>2.3244578499727311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A7F-4EB4-B196-F23A518A56D2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Produção específica de lodo (g/m3)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  <c:majorUnit val="1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2469954152617"/>
          <c:y val="3.6261917400124265E-2"/>
          <c:w val="0.81017126714827659"/>
          <c:h val="0.81265919013113774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'[Produção de Lodo - ETA Iguaçú - 2016.xlsx]Produção de Lodo'!$AH$63:$AH$82</c:f>
              <c:strCache>
                <c:ptCount val="20"/>
                <c:pt idx="0">
                  <c:v>10,5</c:v>
                </c:pt>
                <c:pt idx="1">
                  <c:v>13,8</c:v>
                </c:pt>
                <c:pt idx="2">
                  <c:v>17,0</c:v>
                </c:pt>
                <c:pt idx="3">
                  <c:v>20,2</c:v>
                </c:pt>
                <c:pt idx="4">
                  <c:v>23,5</c:v>
                </c:pt>
                <c:pt idx="5">
                  <c:v>26,7</c:v>
                </c:pt>
                <c:pt idx="6">
                  <c:v>29,9</c:v>
                </c:pt>
                <c:pt idx="7">
                  <c:v>33,2</c:v>
                </c:pt>
                <c:pt idx="8">
                  <c:v>36,4</c:v>
                </c:pt>
                <c:pt idx="9">
                  <c:v>39,6</c:v>
                </c:pt>
                <c:pt idx="10">
                  <c:v>42,8</c:v>
                </c:pt>
                <c:pt idx="11">
                  <c:v>46,1</c:v>
                </c:pt>
                <c:pt idx="12">
                  <c:v>49,3</c:v>
                </c:pt>
                <c:pt idx="13">
                  <c:v>52,5</c:v>
                </c:pt>
                <c:pt idx="14">
                  <c:v>55,8</c:v>
                </c:pt>
                <c:pt idx="15">
                  <c:v>59,0</c:v>
                </c:pt>
                <c:pt idx="16">
                  <c:v>62,2</c:v>
                </c:pt>
                <c:pt idx="17">
                  <c:v>65,5</c:v>
                </c:pt>
                <c:pt idx="18">
                  <c:v>68,7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- 2016.xlsx]Produção de Lodo'!$AI$63:$AI$82</c:f>
              <c:numCache>
                <c:formatCode>General</c:formatCode>
                <c:ptCount val="20"/>
                <c:pt idx="0">
                  <c:v>1</c:v>
                </c:pt>
                <c:pt idx="1">
                  <c:v>33</c:v>
                </c:pt>
                <c:pt idx="2">
                  <c:v>112</c:v>
                </c:pt>
                <c:pt idx="3">
                  <c:v>111</c:v>
                </c:pt>
                <c:pt idx="4">
                  <c:v>38</c:v>
                </c:pt>
                <c:pt idx="5">
                  <c:v>27</c:v>
                </c:pt>
                <c:pt idx="6">
                  <c:v>10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7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1-444D-AD06-F6F0FE80B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'[Produção de Lodo - ETA Iguaçú - 2016.xlsx]Produção de Lodo'!$AH$63:$AH$82</c:f>
              <c:strCache>
                <c:ptCount val="20"/>
                <c:pt idx="0">
                  <c:v>10,5</c:v>
                </c:pt>
                <c:pt idx="1">
                  <c:v>13,8</c:v>
                </c:pt>
                <c:pt idx="2">
                  <c:v>17,0</c:v>
                </c:pt>
                <c:pt idx="3">
                  <c:v>20,2</c:v>
                </c:pt>
                <c:pt idx="4">
                  <c:v>23,5</c:v>
                </c:pt>
                <c:pt idx="5">
                  <c:v>26,7</c:v>
                </c:pt>
                <c:pt idx="6">
                  <c:v>29,9</c:v>
                </c:pt>
                <c:pt idx="7">
                  <c:v>33,2</c:v>
                </c:pt>
                <c:pt idx="8">
                  <c:v>36,4</c:v>
                </c:pt>
                <c:pt idx="9">
                  <c:v>39,6</c:v>
                </c:pt>
                <c:pt idx="10">
                  <c:v>42,8</c:v>
                </c:pt>
                <c:pt idx="11">
                  <c:v>46,1</c:v>
                </c:pt>
                <c:pt idx="12">
                  <c:v>49,3</c:v>
                </c:pt>
                <c:pt idx="13">
                  <c:v>52,5</c:v>
                </c:pt>
                <c:pt idx="14">
                  <c:v>55,8</c:v>
                </c:pt>
                <c:pt idx="15">
                  <c:v>59,0</c:v>
                </c:pt>
                <c:pt idx="16">
                  <c:v>62,2</c:v>
                </c:pt>
                <c:pt idx="17">
                  <c:v>65,5</c:v>
                </c:pt>
                <c:pt idx="18">
                  <c:v>68,7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- 2016.xlsx]Produção de Lodo'!$AJ$63:$AJ$82</c:f>
              <c:numCache>
                <c:formatCode>0.00%</c:formatCode>
                <c:ptCount val="20"/>
                <c:pt idx="0">
                  <c:v>2.7322404371584699E-3</c:v>
                </c:pt>
                <c:pt idx="1">
                  <c:v>9.2896174863387984E-2</c:v>
                </c:pt>
                <c:pt idx="2">
                  <c:v>0.39890710382513661</c:v>
                </c:pt>
                <c:pt idx="3">
                  <c:v>0.70218579234972678</c:v>
                </c:pt>
                <c:pt idx="4">
                  <c:v>0.80601092896174864</c:v>
                </c:pt>
                <c:pt idx="5">
                  <c:v>0.8797814207650273</c:v>
                </c:pt>
                <c:pt idx="6">
                  <c:v>0.90710382513661203</c:v>
                </c:pt>
                <c:pt idx="7">
                  <c:v>0.92349726775956287</c:v>
                </c:pt>
                <c:pt idx="8">
                  <c:v>0.93169398907103829</c:v>
                </c:pt>
                <c:pt idx="9">
                  <c:v>0.94808743169398912</c:v>
                </c:pt>
                <c:pt idx="10">
                  <c:v>0.96721311475409832</c:v>
                </c:pt>
                <c:pt idx="11">
                  <c:v>0.9699453551912568</c:v>
                </c:pt>
                <c:pt idx="12">
                  <c:v>0.97540983606557374</c:v>
                </c:pt>
                <c:pt idx="13">
                  <c:v>0.97814207650273222</c:v>
                </c:pt>
                <c:pt idx="14">
                  <c:v>0.98360655737704916</c:v>
                </c:pt>
                <c:pt idx="15">
                  <c:v>0.98633879781420764</c:v>
                </c:pt>
                <c:pt idx="16">
                  <c:v>0.98907103825136611</c:v>
                </c:pt>
                <c:pt idx="17">
                  <c:v>0.98907103825136611</c:v>
                </c:pt>
                <c:pt idx="18">
                  <c:v>0.98907103825136611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41-444D-AD06-F6F0FE80B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631287929502633"/>
          <c:y val="0.19924818024334745"/>
          <c:w val="0.26518309519800348"/>
          <c:h val="0.11812113468873829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'[Produção de Lodo - ETA Iguaçú - 2017.xlsx]Produção de Lodo'!$K$3</c:f>
              <c:strCache>
                <c:ptCount val="1"/>
                <c:pt idx="0">
                  <c:v>Produção Específica de Lodo (g/m3)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'[Produção de Lodo - ETA Iguaçú - 2017.xlsx]Produção de Lodo'!$C$4:$C$368</c:f>
              <c:numCache>
                <c:formatCode>d\-mmm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cat>
          <c:val>
            <c:numRef>
              <c:f>'[Produção de Lodo - ETA Iguaçú - 2017.xlsx]Produção de Lodo'!$K$4:$K$368</c:f>
              <c:numCache>
                <c:formatCode>0.00</c:formatCode>
                <c:ptCount val="365"/>
                <c:pt idx="0">
                  <c:v>21.055163485925103</c:v>
                </c:pt>
                <c:pt idx="1">
                  <c:v>20.925447837409969</c:v>
                </c:pt>
                <c:pt idx="2">
                  <c:v>20.05100035123305</c:v>
                </c:pt>
                <c:pt idx="3">
                  <c:v>21.396385734850991</c:v>
                </c:pt>
                <c:pt idx="4">
                  <c:v>48.960662534592011</c:v>
                </c:pt>
                <c:pt idx="5">
                  <c:v>35.395216279069764</c:v>
                </c:pt>
                <c:pt idx="6">
                  <c:v>28.809950086330293</c:v>
                </c:pt>
                <c:pt idx="7">
                  <c:v>24.359067399049884</c:v>
                </c:pt>
                <c:pt idx="8">
                  <c:v>24.364095367574606</c:v>
                </c:pt>
                <c:pt idx="9">
                  <c:v>30.234673287830844</c:v>
                </c:pt>
                <c:pt idx="10">
                  <c:v>28.861244214508428</c:v>
                </c:pt>
                <c:pt idx="11">
                  <c:v>27.127834460394709</c:v>
                </c:pt>
                <c:pt idx="12">
                  <c:v>23.785072138319769</c:v>
                </c:pt>
                <c:pt idx="13">
                  <c:v>21.538324516388034</c:v>
                </c:pt>
                <c:pt idx="14">
                  <c:v>22.196389804636283</c:v>
                </c:pt>
                <c:pt idx="15">
                  <c:v>21.125659514957867</c:v>
                </c:pt>
                <c:pt idx="16">
                  <c:v>24.047827588267943</c:v>
                </c:pt>
                <c:pt idx="17">
                  <c:v>35.117849588391238</c:v>
                </c:pt>
                <c:pt idx="18">
                  <c:v>20.384255651536481</c:v>
                </c:pt>
                <c:pt idx="19">
                  <c:v>16.04</c:v>
                </c:pt>
                <c:pt idx="20">
                  <c:v>15.79</c:v>
                </c:pt>
                <c:pt idx="21">
                  <c:v>12.210000000000003</c:v>
                </c:pt>
                <c:pt idx="22">
                  <c:v>11.25</c:v>
                </c:pt>
                <c:pt idx="23">
                  <c:v>14.750000000000002</c:v>
                </c:pt>
                <c:pt idx="24">
                  <c:v>25.71</c:v>
                </c:pt>
                <c:pt idx="25">
                  <c:v>31.77</c:v>
                </c:pt>
                <c:pt idx="26">
                  <c:v>21.24</c:v>
                </c:pt>
                <c:pt idx="27">
                  <c:v>15.58</c:v>
                </c:pt>
                <c:pt idx="28">
                  <c:v>12.960000000000003</c:v>
                </c:pt>
                <c:pt idx="29">
                  <c:v>11.240000000000002</c:v>
                </c:pt>
                <c:pt idx="30">
                  <c:v>11.75</c:v>
                </c:pt>
                <c:pt idx="31">
                  <c:v>23.287319409862452</c:v>
                </c:pt>
                <c:pt idx="32">
                  <c:v>27.990242593063712</c:v>
                </c:pt>
                <c:pt idx="33">
                  <c:v>27.628209764325476</c:v>
                </c:pt>
                <c:pt idx="34">
                  <c:v>28.016370257981542</c:v>
                </c:pt>
                <c:pt idx="35">
                  <c:v>23.444917533414543</c:v>
                </c:pt>
                <c:pt idx="36">
                  <c:v>24.002810669944431</c:v>
                </c:pt>
                <c:pt idx="37">
                  <c:v>25.505392073174995</c:v>
                </c:pt>
                <c:pt idx="38">
                  <c:v>20.972464818619347</c:v>
                </c:pt>
                <c:pt idx="39">
                  <c:v>19.685086389844241</c:v>
                </c:pt>
                <c:pt idx="40">
                  <c:v>19.435179516121615</c:v>
                </c:pt>
                <c:pt idx="41">
                  <c:v>18.012746918738827</c:v>
                </c:pt>
                <c:pt idx="42">
                  <c:v>17.647959754814469</c:v>
                </c:pt>
                <c:pt idx="43">
                  <c:v>23.544658503913567</c:v>
                </c:pt>
                <c:pt idx="44">
                  <c:v>23.534615240278555</c:v>
                </c:pt>
                <c:pt idx="45">
                  <c:v>19.179271905335426</c:v>
                </c:pt>
                <c:pt idx="46">
                  <c:v>18.98648549251967</c:v>
                </c:pt>
                <c:pt idx="47">
                  <c:v>20.952081078589718</c:v>
                </c:pt>
                <c:pt idx="48">
                  <c:v>32.28666864783208</c:v>
                </c:pt>
                <c:pt idx="49">
                  <c:v>24.358437767535655</c:v>
                </c:pt>
                <c:pt idx="50">
                  <c:v>23.458659898121976</c:v>
                </c:pt>
                <c:pt idx="51">
                  <c:v>19.249429485251902</c:v>
                </c:pt>
                <c:pt idx="52">
                  <c:v>18.453310027824845</c:v>
                </c:pt>
                <c:pt idx="53">
                  <c:v>17.281812082644276</c:v>
                </c:pt>
                <c:pt idx="54">
                  <c:v>17.147261873040531</c:v>
                </c:pt>
                <c:pt idx="55">
                  <c:v>17.424946876262965</c:v>
                </c:pt>
                <c:pt idx="56">
                  <c:v>16.52841288226216</c:v>
                </c:pt>
                <c:pt idx="57">
                  <c:v>15.768147592384651</c:v>
                </c:pt>
                <c:pt idx="58">
                  <c:v>17.390782753418531</c:v>
                </c:pt>
                <c:pt idx="59">
                  <c:v>18.283609155447291</c:v>
                </c:pt>
                <c:pt idx="60">
                  <c:v>15.58419194127814</c:v>
                </c:pt>
                <c:pt idx="61">
                  <c:v>15.214330385162688</c:v>
                </c:pt>
                <c:pt idx="62">
                  <c:v>15.876210021972481</c:v>
                </c:pt>
                <c:pt idx="63">
                  <c:v>16.08278579173178</c:v>
                </c:pt>
                <c:pt idx="64">
                  <c:v>14.659388000943547</c:v>
                </c:pt>
                <c:pt idx="65">
                  <c:v>14.51029645828539</c:v>
                </c:pt>
                <c:pt idx="66">
                  <c:v>13.549074559270208</c:v>
                </c:pt>
                <c:pt idx="67">
                  <c:v>13.579327732756486</c:v>
                </c:pt>
                <c:pt idx="68">
                  <c:v>13.340600170389788</c:v>
                </c:pt>
                <c:pt idx="69">
                  <c:v>12.369016423606377</c:v>
                </c:pt>
                <c:pt idx="70">
                  <c:v>12.321525208995455</c:v>
                </c:pt>
                <c:pt idx="71">
                  <c:v>12.515970144492762</c:v>
                </c:pt>
                <c:pt idx="72">
                  <c:v>6.4600000000000009</c:v>
                </c:pt>
                <c:pt idx="73">
                  <c:v>6.92</c:v>
                </c:pt>
                <c:pt idx="74">
                  <c:v>7</c:v>
                </c:pt>
                <c:pt idx="75">
                  <c:v>7.04</c:v>
                </c:pt>
                <c:pt idx="76">
                  <c:v>6.79</c:v>
                </c:pt>
                <c:pt idx="77">
                  <c:v>6.17</c:v>
                </c:pt>
                <c:pt idx="78">
                  <c:v>6.48</c:v>
                </c:pt>
                <c:pt idx="79">
                  <c:v>11.38</c:v>
                </c:pt>
                <c:pt idx="80">
                  <c:v>18.579999999999998</c:v>
                </c:pt>
                <c:pt idx="81">
                  <c:v>11.790000000000001</c:v>
                </c:pt>
                <c:pt idx="82">
                  <c:v>14.21</c:v>
                </c:pt>
                <c:pt idx="83">
                  <c:v>11.960000000000003</c:v>
                </c:pt>
                <c:pt idx="84">
                  <c:v>8.3800000000000008</c:v>
                </c:pt>
                <c:pt idx="85">
                  <c:v>7.96</c:v>
                </c:pt>
                <c:pt idx="86">
                  <c:v>9</c:v>
                </c:pt>
                <c:pt idx="87">
                  <c:v>9.09</c:v>
                </c:pt>
                <c:pt idx="88">
                  <c:v>8.48</c:v>
                </c:pt>
                <c:pt idx="89">
                  <c:v>10.92</c:v>
                </c:pt>
                <c:pt idx="90">
                  <c:v>17.206217243935836</c:v>
                </c:pt>
                <c:pt idx="91">
                  <c:v>16.93129567226125</c:v>
                </c:pt>
                <c:pt idx="92">
                  <c:v>15.938219317841579</c:v>
                </c:pt>
                <c:pt idx="93">
                  <c:v>15.201257419985414</c:v>
                </c:pt>
                <c:pt idx="94">
                  <c:v>14.460223857401665</c:v>
                </c:pt>
                <c:pt idx="95">
                  <c:v>15.185409403061254</c:v>
                </c:pt>
                <c:pt idx="96">
                  <c:v>22.745051950858411</c:v>
                </c:pt>
                <c:pt idx="97">
                  <c:v>20.351872713462736</c:v>
                </c:pt>
                <c:pt idx="98">
                  <c:v>17.512540503672145</c:v>
                </c:pt>
                <c:pt idx="99">
                  <c:v>16.879161405558861</c:v>
                </c:pt>
                <c:pt idx="100">
                  <c:v>16.702380066745171</c:v>
                </c:pt>
                <c:pt idx="101">
                  <c:v>18.821347046169283</c:v>
                </c:pt>
                <c:pt idx="102">
                  <c:v>16.698078457082399</c:v>
                </c:pt>
                <c:pt idx="103">
                  <c:v>16.104858704858493</c:v>
                </c:pt>
                <c:pt idx="104">
                  <c:v>15.999624323408835</c:v>
                </c:pt>
                <c:pt idx="105">
                  <c:v>16.637553523071841</c:v>
                </c:pt>
                <c:pt idx="106">
                  <c:v>15.121086936898362</c:v>
                </c:pt>
                <c:pt idx="107">
                  <c:v>14.497981520170285</c:v>
                </c:pt>
                <c:pt idx="108">
                  <c:v>14.609317901072984</c:v>
                </c:pt>
                <c:pt idx="109">
                  <c:v>13.762850292790429</c:v>
                </c:pt>
                <c:pt idx="110">
                  <c:v>14.385154110126972</c:v>
                </c:pt>
                <c:pt idx="111">
                  <c:v>14.409786383748449</c:v>
                </c:pt>
                <c:pt idx="112">
                  <c:v>13.528515982892012</c:v>
                </c:pt>
                <c:pt idx="113">
                  <c:v>14.346696711143235</c:v>
                </c:pt>
                <c:pt idx="114">
                  <c:v>14.515115649984567</c:v>
                </c:pt>
                <c:pt idx="115">
                  <c:v>15.262062537600213</c:v>
                </c:pt>
                <c:pt idx="116">
                  <c:v>17.163585875115274</c:v>
                </c:pt>
                <c:pt idx="117">
                  <c:v>15.657199744094061</c:v>
                </c:pt>
                <c:pt idx="118">
                  <c:v>14.209188477049075</c:v>
                </c:pt>
                <c:pt idx="119">
                  <c:v>14.502720820442036</c:v>
                </c:pt>
                <c:pt idx="120">
                  <c:v>14.175313318125202</c:v>
                </c:pt>
                <c:pt idx="121">
                  <c:v>13.700066201346431</c:v>
                </c:pt>
                <c:pt idx="122">
                  <c:v>13.251893474656246</c:v>
                </c:pt>
                <c:pt idx="123">
                  <c:v>12.399146144126966</c:v>
                </c:pt>
                <c:pt idx="124">
                  <c:v>12.883611000353426</c:v>
                </c:pt>
                <c:pt idx="125">
                  <c:v>13.152109421016913</c:v>
                </c:pt>
                <c:pt idx="126">
                  <c:v>13.295823876310537</c:v>
                </c:pt>
                <c:pt idx="127">
                  <c:v>14.652454870016868</c:v>
                </c:pt>
                <c:pt idx="128">
                  <c:v>15.59223607875845</c:v>
                </c:pt>
                <c:pt idx="129">
                  <c:v>14.621103138029927</c:v>
                </c:pt>
                <c:pt idx="130">
                  <c:v>14.010884826509809</c:v>
                </c:pt>
                <c:pt idx="131">
                  <c:v>13.315984090625779</c:v>
                </c:pt>
                <c:pt idx="132">
                  <c:v>12.875096596119148</c:v>
                </c:pt>
                <c:pt idx="133">
                  <c:v>13.040785038379511</c:v>
                </c:pt>
                <c:pt idx="134">
                  <c:v>13.797547209838907</c:v>
                </c:pt>
                <c:pt idx="135">
                  <c:v>13.848175305067294</c:v>
                </c:pt>
                <c:pt idx="136">
                  <c:v>13.214006633243301</c:v>
                </c:pt>
                <c:pt idx="137">
                  <c:v>12.68108641926796</c:v>
                </c:pt>
                <c:pt idx="138">
                  <c:v>21.195881482015338</c:v>
                </c:pt>
                <c:pt idx="139">
                  <c:v>27.720444029921559</c:v>
                </c:pt>
                <c:pt idx="140">
                  <c:v>20.834499738516495</c:v>
                </c:pt>
                <c:pt idx="141">
                  <c:v>21.186492059717406</c:v>
                </c:pt>
                <c:pt idx="142">
                  <c:v>22.453824628369222</c:v>
                </c:pt>
                <c:pt idx="143">
                  <c:v>20.5408151880752</c:v>
                </c:pt>
                <c:pt idx="144">
                  <c:v>20.54753593343958</c:v>
                </c:pt>
                <c:pt idx="145">
                  <c:v>19.446869001216879</c:v>
                </c:pt>
                <c:pt idx="146">
                  <c:v>20.04094092655718</c:v>
                </c:pt>
                <c:pt idx="147">
                  <c:v>17.766603616600342</c:v>
                </c:pt>
                <c:pt idx="148">
                  <c:v>16.954343935205266</c:v>
                </c:pt>
                <c:pt idx="149">
                  <c:v>18.622667366617858</c:v>
                </c:pt>
                <c:pt idx="150">
                  <c:v>22.158761042058412</c:v>
                </c:pt>
                <c:pt idx="151">
                  <c:v>27.203798086737933</c:v>
                </c:pt>
                <c:pt idx="152">
                  <c:v>23.05242713235118</c:v>
                </c:pt>
                <c:pt idx="153">
                  <c:v>25.528015986489308</c:v>
                </c:pt>
                <c:pt idx="154">
                  <c:v>22.844674886723201</c:v>
                </c:pt>
                <c:pt idx="155">
                  <c:v>23.907164829845598</c:v>
                </c:pt>
                <c:pt idx="156">
                  <c:v>66.531082108541</c:v>
                </c:pt>
                <c:pt idx="157">
                  <c:v>73.183111300700887</c:v>
                </c:pt>
                <c:pt idx="158">
                  <c:v>62.859634034646724</c:v>
                </c:pt>
                <c:pt idx="159">
                  <c:v>40.509840957688013</c:v>
                </c:pt>
                <c:pt idx="160">
                  <c:v>29.445714091507028</c:v>
                </c:pt>
                <c:pt idx="161">
                  <c:v>25.75612957118177</c:v>
                </c:pt>
                <c:pt idx="162">
                  <c:v>21.782191277597835</c:v>
                </c:pt>
                <c:pt idx="163">
                  <c:v>18.672380052328798</c:v>
                </c:pt>
                <c:pt idx="164">
                  <c:v>20.197597635443739</c:v>
                </c:pt>
                <c:pt idx="165">
                  <c:v>19.378096742553051</c:v>
                </c:pt>
                <c:pt idx="166">
                  <c:v>18.061356542643715</c:v>
                </c:pt>
                <c:pt idx="167">
                  <c:v>18.377122719797118</c:v>
                </c:pt>
                <c:pt idx="168">
                  <c:v>18.04426431342926</c:v>
                </c:pt>
                <c:pt idx="169">
                  <c:v>17.025474460237142</c:v>
                </c:pt>
                <c:pt idx="170">
                  <c:v>19.910326516349631</c:v>
                </c:pt>
                <c:pt idx="171">
                  <c:v>20.886168178049015</c:v>
                </c:pt>
                <c:pt idx="172">
                  <c:v>20.589536083741809</c:v>
                </c:pt>
                <c:pt idx="173">
                  <c:v>18.248537458724357</c:v>
                </c:pt>
                <c:pt idx="174">
                  <c:v>18.316095663459436</c:v>
                </c:pt>
                <c:pt idx="175">
                  <c:v>17.170221271386506</c:v>
                </c:pt>
                <c:pt idx="176">
                  <c:v>17.305385935725447</c:v>
                </c:pt>
                <c:pt idx="177">
                  <c:v>16.694242698466219</c:v>
                </c:pt>
                <c:pt idx="178">
                  <c:v>16.296364039281926</c:v>
                </c:pt>
                <c:pt idx="179">
                  <c:v>16.03888360563182</c:v>
                </c:pt>
                <c:pt idx="180">
                  <c:v>16.073529636868511</c:v>
                </c:pt>
                <c:pt idx="181">
                  <c:v>17.324481392455336</c:v>
                </c:pt>
                <c:pt idx="182">
                  <c:v>16.511055704494179</c:v>
                </c:pt>
                <c:pt idx="183">
                  <c:v>15.280140322076296</c:v>
                </c:pt>
                <c:pt idx="184">
                  <c:v>15.153845780830865</c:v>
                </c:pt>
                <c:pt idx="185">
                  <c:v>14.601183864208796</c:v>
                </c:pt>
                <c:pt idx="186">
                  <c:v>15.838356190735851</c:v>
                </c:pt>
                <c:pt idx="187">
                  <c:v>16.841448560294953</c:v>
                </c:pt>
                <c:pt idx="188">
                  <c:v>22.446368641320323</c:v>
                </c:pt>
                <c:pt idx="189">
                  <c:v>26.777717372392082</c:v>
                </c:pt>
                <c:pt idx="190">
                  <c:v>19.434245700623737</c:v>
                </c:pt>
                <c:pt idx="191">
                  <c:v>17.708322641823973</c:v>
                </c:pt>
                <c:pt idx="192">
                  <c:v>15.490495935782874</c:v>
                </c:pt>
                <c:pt idx="193">
                  <c:v>14.478578307582085</c:v>
                </c:pt>
                <c:pt idx="194">
                  <c:v>14.116937543093176</c:v>
                </c:pt>
                <c:pt idx="195">
                  <c:v>13.90304952309698</c:v>
                </c:pt>
                <c:pt idx="196">
                  <c:v>13.999656242004477</c:v>
                </c:pt>
                <c:pt idx="197">
                  <c:v>13.754737187043656</c:v>
                </c:pt>
                <c:pt idx="198">
                  <c:v>14.157180715794119</c:v>
                </c:pt>
                <c:pt idx="199">
                  <c:v>13.506927198558801</c:v>
                </c:pt>
                <c:pt idx="200">
                  <c:v>13.560430694263832</c:v>
                </c:pt>
                <c:pt idx="201">
                  <c:v>14.314223405268631</c:v>
                </c:pt>
                <c:pt idx="202">
                  <c:v>14.145937159830265</c:v>
                </c:pt>
                <c:pt idx="203">
                  <c:v>13.968237682730473</c:v>
                </c:pt>
                <c:pt idx="204">
                  <c:v>13.191941834141605</c:v>
                </c:pt>
                <c:pt idx="205">
                  <c:v>14.232412573025989</c:v>
                </c:pt>
                <c:pt idx="206">
                  <c:v>13.953205124293849</c:v>
                </c:pt>
                <c:pt idx="207">
                  <c:v>15.137430758907909</c:v>
                </c:pt>
                <c:pt idx="208">
                  <c:v>15.641503273220287</c:v>
                </c:pt>
                <c:pt idx="209">
                  <c:v>14.958365860693787</c:v>
                </c:pt>
                <c:pt idx="210">
                  <c:v>13.754944581200858</c:v>
                </c:pt>
                <c:pt idx="211">
                  <c:v>14.611921210055684</c:v>
                </c:pt>
                <c:pt idx="212">
                  <c:v>15.193632193457905</c:v>
                </c:pt>
                <c:pt idx="213">
                  <c:v>16.027070884989264</c:v>
                </c:pt>
                <c:pt idx="214">
                  <c:v>16.009678260196178</c:v>
                </c:pt>
                <c:pt idx="215">
                  <c:v>16.220123437908697</c:v>
                </c:pt>
                <c:pt idx="216">
                  <c:v>15.922778651822975</c:v>
                </c:pt>
                <c:pt idx="217">
                  <c:v>14.824775474375738</c:v>
                </c:pt>
                <c:pt idx="218">
                  <c:v>15.189705354560619</c:v>
                </c:pt>
                <c:pt idx="219">
                  <c:v>15.912266894233602</c:v>
                </c:pt>
                <c:pt idx="220">
                  <c:v>15.607857548924128</c:v>
                </c:pt>
                <c:pt idx="221">
                  <c:v>19.123596259826229</c:v>
                </c:pt>
                <c:pt idx="222">
                  <c:v>16.781885508416419</c:v>
                </c:pt>
                <c:pt idx="223">
                  <c:v>16.324171653398693</c:v>
                </c:pt>
                <c:pt idx="224">
                  <c:v>16.697086216876517</c:v>
                </c:pt>
                <c:pt idx="225">
                  <c:v>17.450817722696321</c:v>
                </c:pt>
                <c:pt idx="226">
                  <c:v>19.712897651684308</c:v>
                </c:pt>
                <c:pt idx="227">
                  <c:v>18.266390869696522</c:v>
                </c:pt>
                <c:pt idx="228">
                  <c:v>17.614848783315178</c:v>
                </c:pt>
                <c:pt idx="229">
                  <c:v>17.880175762116902</c:v>
                </c:pt>
                <c:pt idx="230">
                  <c:v>17.496335449923759</c:v>
                </c:pt>
                <c:pt idx="231">
                  <c:v>27.737122573604719</c:v>
                </c:pt>
                <c:pt idx="232">
                  <c:v>35.661767134435379</c:v>
                </c:pt>
                <c:pt idx="233">
                  <c:v>30.619969237526266</c:v>
                </c:pt>
                <c:pt idx="234">
                  <c:v>28.297336384235244</c:v>
                </c:pt>
                <c:pt idx="235">
                  <c:v>26.695967139045234</c:v>
                </c:pt>
                <c:pt idx="236">
                  <c:v>25.455617608977519</c:v>
                </c:pt>
                <c:pt idx="237">
                  <c:v>23.120533990566173</c:v>
                </c:pt>
                <c:pt idx="238">
                  <c:v>22.964399823576848</c:v>
                </c:pt>
                <c:pt idx="239">
                  <c:v>22.34730357276257</c:v>
                </c:pt>
                <c:pt idx="240">
                  <c:v>21.163713244996192</c:v>
                </c:pt>
                <c:pt idx="241">
                  <c:v>17.612450293060206</c:v>
                </c:pt>
                <c:pt idx="242">
                  <c:v>17.335100711169343</c:v>
                </c:pt>
                <c:pt idx="243">
                  <c:v>18.144216284406063</c:v>
                </c:pt>
                <c:pt idx="244">
                  <c:v>17.915213729225073</c:v>
                </c:pt>
                <c:pt idx="245">
                  <c:v>16.754400729511374</c:v>
                </c:pt>
                <c:pt idx="246">
                  <c:v>16.571596960630146</c:v>
                </c:pt>
                <c:pt idx="247">
                  <c:v>16.257833480990325</c:v>
                </c:pt>
                <c:pt idx="248">
                  <c:v>16.531724663506509</c:v>
                </c:pt>
                <c:pt idx="249">
                  <c:v>15.805798671240666</c:v>
                </c:pt>
                <c:pt idx="250">
                  <c:v>16.047141759215549</c:v>
                </c:pt>
                <c:pt idx="251">
                  <c:v>15.69587353946671</c:v>
                </c:pt>
                <c:pt idx="252">
                  <c:v>15.36130816457896</c:v>
                </c:pt>
                <c:pt idx="253">
                  <c:v>14.945571984724335</c:v>
                </c:pt>
                <c:pt idx="254">
                  <c:v>15.39705875670156</c:v>
                </c:pt>
                <c:pt idx="255">
                  <c:v>15.651633868775143</c:v>
                </c:pt>
                <c:pt idx="256">
                  <c:v>16.83655218214189</c:v>
                </c:pt>
                <c:pt idx="257">
                  <c:v>17.182843753152316</c:v>
                </c:pt>
                <c:pt idx="258">
                  <c:v>16.730172593655567</c:v>
                </c:pt>
                <c:pt idx="259">
                  <c:v>15.86722541581519</c:v>
                </c:pt>
                <c:pt idx="260">
                  <c:v>17.171702883582899</c:v>
                </c:pt>
                <c:pt idx="261">
                  <c:v>15.884296948123623</c:v>
                </c:pt>
                <c:pt idx="262">
                  <c:v>14.857187192675228</c:v>
                </c:pt>
                <c:pt idx="263">
                  <c:v>15.622795369664239</c:v>
                </c:pt>
                <c:pt idx="264">
                  <c:v>16.441642738767619</c:v>
                </c:pt>
                <c:pt idx="265">
                  <c:v>16.70924832715696</c:v>
                </c:pt>
                <c:pt idx="266">
                  <c:v>16.233181352577468</c:v>
                </c:pt>
                <c:pt idx="267">
                  <c:v>15.4235899840307</c:v>
                </c:pt>
                <c:pt idx="268">
                  <c:v>15.744652729897439</c:v>
                </c:pt>
                <c:pt idx="269">
                  <c:v>16.931050450253597</c:v>
                </c:pt>
                <c:pt idx="270">
                  <c:v>16.665305847392158</c:v>
                </c:pt>
                <c:pt idx="271">
                  <c:v>15.42605789556535</c:v>
                </c:pt>
                <c:pt idx="272">
                  <c:v>18.871250772960479</c:v>
                </c:pt>
                <c:pt idx="273">
                  <c:v>18.770285433253246</c:v>
                </c:pt>
                <c:pt idx="274">
                  <c:v>19.788023789712781</c:v>
                </c:pt>
                <c:pt idx="275">
                  <c:v>22.317924823305063</c:v>
                </c:pt>
                <c:pt idx="276">
                  <c:v>20.418512180595258</c:v>
                </c:pt>
                <c:pt idx="277">
                  <c:v>21.310804887605755</c:v>
                </c:pt>
                <c:pt idx="278">
                  <c:v>18.916111301998288</c:v>
                </c:pt>
                <c:pt idx="279">
                  <c:v>37.373648927567146</c:v>
                </c:pt>
                <c:pt idx="280">
                  <c:v>25.029157779996233</c:v>
                </c:pt>
                <c:pt idx="281">
                  <c:v>28.931387571036268</c:v>
                </c:pt>
                <c:pt idx="282">
                  <c:v>25.519585374091228</c:v>
                </c:pt>
                <c:pt idx="283">
                  <c:v>27.642457307965387</c:v>
                </c:pt>
                <c:pt idx="284">
                  <c:v>72.947164824430232</c:v>
                </c:pt>
                <c:pt idx="285">
                  <c:v>40.466456854158267</c:v>
                </c:pt>
                <c:pt idx="286">
                  <c:v>31.626625732900919</c:v>
                </c:pt>
                <c:pt idx="287">
                  <c:v>31.7265126698255</c:v>
                </c:pt>
                <c:pt idx="288">
                  <c:v>32.036446505559965</c:v>
                </c:pt>
                <c:pt idx="289">
                  <c:v>30.815827141818463</c:v>
                </c:pt>
                <c:pt idx="290">
                  <c:v>28.753940925451229</c:v>
                </c:pt>
                <c:pt idx="291">
                  <c:v>29.845084243555732</c:v>
                </c:pt>
                <c:pt idx="292">
                  <c:v>32.231076234607215</c:v>
                </c:pt>
                <c:pt idx="293">
                  <c:v>32.097217280618239</c:v>
                </c:pt>
                <c:pt idx="294">
                  <c:v>30.8829866304851</c:v>
                </c:pt>
                <c:pt idx="295">
                  <c:v>28.418488371350893</c:v>
                </c:pt>
                <c:pt idx="296">
                  <c:v>28.533473258157684</c:v>
                </c:pt>
                <c:pt idx="297">
                  <c:v>29.812140365801042</c:v>
                </c:pt>
                <c:pt idx="298">
                  <c:v>34.746438007938302</c:v>
                </c:pt>
                <c:pt idx="299">
                  <c:v>30.454177103228425</c:v>
                </c:pt>
                <c:pt idx="300">
                  <c:v>31.569573381294106</c:v>
                </c:pt>
                <c:pt idx="301">
                  <c:v>29.549864303056868</c:v>
                </c:pt>
                <c:pt idx="302">
                  <c:v>30.73328934698721</c:v>
                </c:pt>
                <c:pt idx="303">
                  <c:v>33.674685073769069</c:v>
                </c:pt>
                <c:pt idx="304">
                  <c:v>31.440280571094956</c:v>
                </c:pt>
                <c:pt idx="305">
                  <c:v>28.746773167976841</c:v>
                </c:pt>
                <c:pt idx="306">
                  <c:v>27.629194443332338</c:v>
                </c:pt>
                <c:pt idx="307">
                  <c:v>25.246396325558102</c:v>
                </c:pt>
                <c:pt idx="308">
                  <c:v>22.31693484184105</c:v>
                </c:pt>
                <c:pt idx="309">
                  <c:v>20.400882835544898</c:v>
                </c:pt>
                <c:pt idx="310">
                  <c:v>18.932275957869365</c:v>
                </c:pt>
                <c:pt idx="311">
                  <c:v>18.604240702958361</c:v>
                </c:pt>
                <c:pt idx="312">
                  <c:v>18.656013740619251</c:v>
                </c:pt>
                <c:pt idx="313">
                  <c:v>18.621891868332334</c:v>
                </c:pt>
                <c:pt idx="314">
                  <c:v>24.946028772726891</c:v>
                </c:pt>
                <c:pt idx="315">
                  <c:v>21.180551668834458</c:v>
                </c:pt>
                <c:pt idx="316">
                  <c:v>18.571397669781959</c:v>
                </c:pt>
                <c:pt idx="317">
                  <c:v>18.858858720925983</c:v>
                </c:pt>
                <c:pt idx="318">
                  <c:v>19.210891602036416</c:v>
                </c:pt>
                <c:pt idx="319">
                  <c:v>18.914697546400319</c:v>
                </c:pt>
                <c:pt idx="320">
                  <c:v>17.940880267043738</c:v>
                </c:pt>
                <c:pt idx="321">
                  <c:v>20.819675197950549</c:v>
                </c:pt>
                <c:pt idx="322">
                  <c:v>35.481982590399546</c:v>
                </c:pt>
                <c:pt idx="323">
                  <c:v>23.001744063174449</c:v>
                </c:pt>
                <c:pt idx="324">
                  <c:v>21.942267418881723</c:v>
                </c:pt>
                <c:pt idx="325">
                  <c:v>22.676156293619155</c:v>
                </c:pt>
                <c:pt idx="326">
                  <c:v>21.808439936979109</c:v>
                </c:pt>
                <c:pt idx="327">
                  <c:v>23.453652598636076</c:v>
                </c:pt>
                <c:pt idx="328">
                  <c:v>24.908308164373963</c:v>
                </c:pt>
                <c:pt idx="329">
                  <c:v>21.094819360913593</c:v>
                </c:pt>
                <c:pt idx="330">
                  <c:v>17.53320698594996</c:v>
                </c:pt>
                <c:pt idx="331">
                  <c:v>18.911795460653479</c:v>
                </c:pt>
                <c:pt idx="332">
                  <c:v>18.043856191381813</c:v>
                </c:pt>
                <c:pt idx="333">
                  <c:v>18.074944517891673</c:v>
                </c:pt>
                <c:pt idx="334">
                  <c:v>19.182588702114924</c:v>
                </c:pt>
                <c:pt idx="335">
                  <c:v>18.289085316585421</c:v>
                </c:pt>
                <c:pt idx="336">
                  <c:v>16.757179948817587</c:v>
                </c:pt>
                <c:pt idx="337">
                  <c:v>16.399194890481631</c:v>
                </c:pt>
                <c:pt idx="338">
                  <c:v>13.952643386445605</c:v>
                </c:pt>
                <c:pt idx="339">
                  <c:v>14.469427998801752</c:v>
                </c:pt>
                <c:pt idx="340">
                  <c:v>14.806147728678935</c:v>
                </c:pt>
                <c:pt idx="341">
                  <c:v>14.122637775689569</c:v>
                </c:pt>
                <c:pt idx="342">
                  <c:v>14.272866557858706</c:v>
                </c:pt>
                <c:pt idx="343">
                  <c:v>13.821448927068309</c:v>
                </c:pt>
                <c:pt idx="344">
                  <c:v>13.607878451601122</c:v>
                </c:pt>
                <c:pt idx="345">
                  <c:v>13.005721487000301</c:v>
                </c:pt>
                <c:pt idx="346">
                  <c:v>14.027486381801559</c:v>
                </c:pt>
                <c:pt idx="347">
                  <c:v>13.94704693846105</c:v>
                </c:pt>
                <c:pt idx="348">
                  <c:v>16.904359953152706</c:v>
                </c:pt>
                <c:pt idx="349">
                  <c:v>25.718536037169571</c:v>
                </c:pt>
                <c:pt idx="350">
                  <c:v>18.846726671346357</c:v>
                </c:pt>
                <c:pt idx="351">
                  <c:v>57.188363433155835</c:v>
                </c:pt>
                <c:pt idx="352">
                  <c:v>30.292474290283721</c:v>
                </c:pt>
                <c:pt idx="353">
                  <c:v>24.806595021540996</c:v>
                </c:pt>
                <c:pt idx="354">
                  <c:v>22.383565882884529</c:v>
                </c:pt>
                <c:pt idx="355">
                  <c:v>20.018597584944462</c:v>
                </c:pt>
                <c:pt idx="356">
                  <c:v>26.228925953830029</c:v>
                </c:pt>
                <c:pt idx="357">
                  <c:v>19.529602778930091</c:v>
                </c:pt>
                <c:pt idx="358">
                  <c:v>21.711564696346002</c:v>
                </c:pt>
                <c:pt idx="359">
                  <c:v>24.210015347363601</c:v>
                </c:pt>
                <c:pt idx="360">
                  <c:v>23.406194085712166</c:v>
                </c:pt>
                <c:pt idx="361">
                  <c:v>20.961004245118836</c:v>
                </c:pt>
                <c:pt idx="362">
                  <c:v>19.624588634248724</c:v>
                </c:pt>
                <c:pt idx="363">
                  <c:v>22.011988236484239</c:v>
                </c:pt>
                <c:pt idx="364">
                  <c:v>23.698832811249886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46-48E4-B055-5D4BF5B41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175968"/>
        <c:axId val="185839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'[Produção de Lodo - ETA Iguaçú - 2017.xlsx]Produção de Lodo'!$D$3</c15:sqref>
                        </c15:formulaRef>
                      </c:ext>
                    </c:extLst>
                    <c:strCache>
                      <c:ptCount val="1"/>
                      <c:pt idx="0">
                        <c:v>Volume produzido (m3)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'[Produção de Lodo - ETA Iguaçú - 2017.xlsx]Produção de Lodo'!$D$4:$D$368</c15:sqref>
                        </c15:formulaRef>
                      </c:ext>
                    </c:extLst>
                    <c:numCache>
                      <c:formatCode>#,##0</c:formatCode>
                      <c:ptCount val="365"/>
                      <c:pt idx="0">
                        <c:v>242201</c:v>
                      </c:pt>
                      <c:pt idx="1">
                        <c:v>248017</c:v>
                      </c:pt>
                      <c:pt idx="2">
                        <c:v>243454</c:v>
                      </c:pt>
                      <c:pt idx="3">
                        <c:v>265736</c:v>
                      </c:pt>
                      <c:pt idx="4">
                        <c:v>246050</c:v>
                      </c:pt>
                      <c:pt idx="5">
                        <c:v>259290</c:v>
                      </c:pt>
                      <c:pt idx="6">
                        <c:v>271052</c:v>
                      </c:pt>
                      <c:pt idx="7">
                        <c:v>229024</c:v>
                      </c:pt>
                      <c:pt idx="8">
                        <c:v>229544</c:v>
                      </c:pt>
                      <c:pt idx="9">
                        <c:v>299604</c:v>
                      </c:pt>
                      <c:pt idx="10">
                        <c:v>299016</c:v>
                      </c:pt>
                      <c:pt idx="11">
                        <c:v>285040</c:v>
                      </c:pt>
                      <c:pt idx="12">
                        <c:v>275404</c:v>
                      </c:pt>
                      <c:pt idx="13">
                        <c:v>292120</c:v>
                      </c:pt>
                      <c:pt idx="14">
                        <c:v>274146</c:v>
                      </c:pt>
                      <c:pt idx="15">
                        <c:v>245362</c:v>
                      </c:pt>
                      <c:pt idx="16">
                        <c:v>281076</c:v>
                      </c:pt>
                      <c:pt idx="17">
                        <c:v>258012</c:v>
                      </c:pt>
                      <c:pt idx="18">
                        <c:v>259195</c:v>
                      </c:pt>
                      <c:pt idx="19">
                        <c:v>285757</c:v>
                      </c:pt>
                      <c:pt idx="20">
                        <c:v>297640</c:v>
                      </c:pt>
                      <c:pt idx="21">
                        <c:v>233620</c:v>
                      </c:pt>
                      <c:pt idx="22">
                        <c:v>263468</c:v>
                      </c:pt>
                      <c:pt idx="23">
                        <c:v>256076</c:v>
                      </c:pt>
                      <c:pt idx="24">
                        <c:v>271824</c:v>
                      </c:pt>
                      <c:pt idx="25">
                        <c:v>252520</c:v>
                      </c:pt>
                      <c:pt idx="26">
                        <c:v>251932</c:v>
                      </c:pt>
                      <c:pt idx="27">
                        <c:v>262216</c:v>
                      </c:pt>
                      <c:pt idx="28">
                        <c:v>254976</c:v>
                      </c:pt>
                      <c:pt idx="29">
                        <c:v>222892</c:v>
                      </c:pt>
                      <c:pt idx="30">
                        <c:v>276024</c:v>
                      </c:pt>
                      <c:pt idx="31">
                        <c:v>242064</c:v>
                      </c:pt>
                      <c:pt idx="32">
                        <c:v>276660</c:v>
                      </c:pt>
                      <c:pt idx="33">
                        <c:v>279224</c:v>
                      </c:pt>
                      <c:pt idx="34">
                        <c:v>287052</c:v>
                      </c:pt>
                      <c:pt idx="35">
                        <c:v>289700</c:v>
                      </c:pt>
                      <c:pt idx="36">
                        <c:v>284052</c:v>
                      </c:pt>
                      <c:pt idx="37">
                        <c:v>288180</c:v>
                      </c:pt>
                      <c:pt idx="38">
                        <c:v>277680</c:v>
                      </c:pt>
                      <c:pt idx="39">
                        <c:v>284912</c:v>
                      </c:pt>
                      <c:pt idx="40">
                        <c:v>284644</c:v>
                      </c:pt>
                      <c:pt idx="41">
                        <c:v>280320</c:v>
                      </c:pt>
                      <c:pt idx="42">
                        <c:v>285796</c:v>
                      </c:pt>
                      <c:pt idx="43">
                        <c:v>238368</c:v>
                      </c:pt>
                      <c:pt idx="44">
                        <c:v>265688</c:v>
                      </c:pt>
                      <c:pt idx="45">
                        <c:v>279770</c:v>
                      </c:pt>
                      <c:pt idx="46">
                        <c:v>290662</c:v>
                      </c:pt>
                      <c:pt idx="47">
                        <c:v>266080</c:v>
                      </c:pt>
                      <c:pt idx="48">
                        <c:v>297984</c:v>
                      </c:pt>
                      <c:pt idx="49">
                        <c:v>286360</c:v>
                      </c:pt>
                      <c:pt idx="50">
                        <c:v>281012</c:v>
                      </c:pt>
                      <c:pt idx="51">
                        <c:v>276744</c:v>
                      </c:pt>
                      <c:pt idx="52">
                        <c:v>279700</c:v>
                      </c:pt>
                      <c:pt idx="53">
                        <c:v>274164</c:v>
                      </c:pt>
                      <c:pt idx="54">
                        <c:v>276084</c:v>
                      </c:pt>
                      <c:pt idx="55">
                        <c:v>289390</c:v>
                      </c:pt>
                      <c:pt idx="56">
                        <c:v>250002</c:v>
                      </c:pt>
                      <c:pt idx="57">
                        <c:v>205836</c:v>
                      </c:pt>
                      <c:pt idx="58">
                        <c:v>277592</c:v>
                      </c:pt>
                      <c:pt idx="59">
                        <c:v>257212</c:v>
                      </c:pt>
                      <c:pt idx="60">
                        <c:v>276236</c:v>
                      </c:pt>
                      <c:pt idx="61">
                        <c:v>285570</c:v>
                      </c:pt>
                      <c:pt idx="62">
                        <c:v>297314</c:v>
                      </c:pt>
                      <c:pt idx="63">
                        <c:v>288764</c:v>
                      </c:pt>
                      <c:pt idx="64">
                        <c:v>258984</c:v>
                      </c:pt>
                      <c:pt idx="65">
                        <c:v>264710</c:v>
                      </c:pt>
                      <c:pt idx="66">
                        <c:v>278077</c:v>
                      </c:pt>
                      <c:pt idx="67">
                        <c:v>278757</c:v>
                      </c:pt>
                      <c:pt idx="68">
                        <c:v>284268</c:v>
                      </c:pt>
                      <c:pt idx="69">
                        <c:v>293480</c:v>
                      </c:pt>
                      <c:pt idx="70">
                        <c:v>294852</c:v>
                      </c:pt>
                      <c:pt idx="71">
                        <c:v>225944</c:v>
                      </c:pt>
                      <c:pt idx="72">
                        <c:v>283160</c:v>
                      </c:pt>
                      <c:pt idx="73">
                        <c:v>268196</c:v>
                      </c:pt>
                      <c:pt idx="74">
                        <c:v>243266</c:v>
                      </c:pt>
                      <c:pt idx="75">
                        <c:v>263670</c:v>
                      </c:pt>
                      <c:pt idx="76">
                        <c:v>272632</c:v>
                      </c:pt>
                      <c:pt idx="77">
                        <c:v>226700</c:v>
                      </c:pt>
                      <c:pt idx="78">
                        <c:v>223180</c:v>
                      </c:pt>
                      <c:pt idx="79">
                        <c:v>255444</c:v>
                      </c:pt>
                      <c:pt idx="80">
                        <c:v>291948</c:v>
                      </c:pt>
                      <c:pt idx="81">
                        <c:v>272020</c:v>
                      </c:pt>
                      <c:pt idx="82">
                        <c:v>286620</c:v>
                      </c:pt>
                      <c:pt idx="83">
                        <c:v>290752</c:v>
                      </c:pt>
                      <c:pt idx="84">
                        <c:v>276474</c:v>
                      </c:pt>
                      <c:pt idx="85">
                        <c:v>258160</c:v>
                      </c:pt>
                      <c:pt idx="86">
                        <c:v>251938</c:v>
                      </c:pt>
                      <c:pt idx="87">
                        <c:v>268096</c:v>
                      </c:pt>
                      <c:pt idx="88">
                        <c:v>258016</c:v>
                      </c:pt>
                      <c:pt idx="89">
                        <c:v>286028</c:v>
                      </c:pt>
                      <c:pt idx="90">
                        <c:v>295887</c:v>
                      </c:pt>
                      <c:pt idx="91">
                        <c:v>260301</c:v>
                      </c:pt>
                      <c:pt idx="92">
                        <c:v>233856</c:v>
                      </c:pt>
                      <c:pt idx="93">
                        <c:v>288828</c:v>
                      </c:pt>
                      <c:pt idx="94">
                        <c:v>263500</c:v>
                      </c:pt>
                      <c:pt idx="95">
                        <c:v>268890</c:v>
                      </c:pt>
                      <c:pt idx="96">
                        <c:v>281646</c:v>
                      </c:pt>
                      <c:pt idx="97">
                        <c:v>299212</c:v>
                      </c:pt>
                      <c:pt idx="98">
                        <c:v>298016</c:v>
                      </c:pt>
                      <c:pt idx="99">
                        <c:v>270424</c:v>
                      </c:pt>
                      <c:pt idx="100">
                        <c:v>280608</c:v>
                      </c:pt>
                      <c:pt idx="101">
                        <c:v>287064</c:v>
                      </c:pt>
                      <c:pt idx="102">
                        <c:v>258248</c:v>
                      </c:pt>
                      <c:pt idx="103">
                        <c:v>290560</c:v>
                      </c:pt>
                      <c:pt idx="104">
                        <c:v>275412</c:v>
                      </c:pt>
                      <c:pt idx="105">
                        <c:v>241020</c:v>
                      </c:pt>
                      <c:pt idx="106">
                        <c:v>233540</c:v>
                      </c:pt>
                      <c:pt idx="107">
                        <c:v>291804</c:v>
                      </c:pt>
                      <c:pt idx="108">
                        <c:v>276219</c:v>
                      </c:pt>
                      <c:pt idx="109">
                        <c:v>261841</c:v>
                      </c:pt>
                      <c:pt idx="110">
                        <c:v>301468</c:v>
                      </c:pt>
                      <c:pt idx="111">
                        <c:v>274612</c:v>
                      </c:pt>
                      <c:pt idx="112">
                        <c:v>253772</c:v>
                      </c:pt>
                      <c:pt idx="113">
                        <c:v>235840</c:v>
                      </c:pt>
                      <c:pt idx="114">
                        <c:v>263744</c:v>
                      </c:pt>
                      <c:pt idx="115">
                        <c:v>269350</c:v>
                      </c:pt>
                      <c:pt idx="116">
                        <c:v>281290</c:v>
                      </c:pt>
                      <c:pt idx="117">
                        <c:v>258312</c:v>
                      </c:pt>
                      <c:pt idx="118">
                        <c:v>298228</c:v>
                      </c:pt>
                      <c:pt idx="119">
                        <c:v>227848</c:v>
                      </c:pt>
                      <c:pt idx="120">
                        <c:v>230334</c:v>
                      </c:pt>
                      <c:pt idx="121">
                        <c:v>269911</c:v>
                      </c:pt>
                      <c:pt idx="122">
                        <c:v>266911</c:v>
                      </c:pt>
                      <c:pt idx="123">
                        <c:v>260040</c:v>
                      </c:pt>
                      <c:pt idx="124">
                        <c:v>257566</c:v>
                      </c:pt>
                      <c:pt idx="125">
                        <c:v>267710</c:v>
                      </c:pt>
                      <c:pt idx="126">
                        <c:v>268069</c:v>
                      </c:pt>
                      <c:pt idx="127">
                        <c:v>226479</c:v>
                      </c:pt>
                      <c:pt idx="128">
                        <c:v>291248</c:v>
                      </c:pt>
                      <c:pt idx="129">
                        <c:v>255232</c:v>
                      </c:pt>
                      <c:pt idx="130">
                        <c:v>259744</c:v>
                      </c:pt>
                      <c:pt idx="131">
                        <c:v>282240</c:v>
                      </c:pt>
                      <c:pt idx="132">
                        <c:v>237888</c:v>
                      </c:pt>
                      <c:pt idx="133">
                        <c:v>279800</c:v>
                      </c:pt>
                      <c:pt idx="134">
                        <c:v>222850</c:v>
                      </c:pt>
                      <c:pt idx="135">
                        <c:v>261346</c:v>
                      </c:pt>
                      <c:pt idx="136">
                        <c:v>261584</c:v>
                      </c:pt>
                      <c:pt idx="137">
                        <c:v>261744</c:v>
                      </c:pt>
                      <c:pt idx="138">
                        <c:v>227816</c:v>
                      </c:pt>
                      <c:pt idx="139">
                        <c:v>272248</c:v>
                      </c:pt>
                      <c:pt idx="140">
                        <c:v>232118</c:v>
                      </c:pt>
                      <c:pt idx="141">
                        <c:v>221186</c:v>
                      </c:pt>
                      <c:pt idx="142">
                        <c:v>277200</c:v>
                      </c:pt>
                      <c:pt idx="143">
                        <c:v>292268</c:v>
                      </c:pt>
                      <c:pt idx="144">
                        <c:v>284060</c:v>
                      </c:pt>
                      <c:pt idx="145">
                        <c:v>284210</c:v>
                      </c:pt>
                      <c:pt idx="146">
                        <c:v>286690</c:v>
                      </c:pt>
                      <c:pt idx="147">
                        <c:v>213432</c:v>
                      </c:pt>
                      <c:pt idx="148">
                        <c:v>241336</c:v>
                      </c:pt>
                      <c:pt idx="149">
                        <c:v>255480</c:v>
                      </c:pt>
                      <c:pt idx="150">
                        <c:v>249994</c:v>
                      </c:pt>
                      <c:pt idx="151">
                        <c:v>260346</c:v>
                      </c:pt>
                      <c:pt idx="152">
                        <c:v>280636</c:v>
                      </c:pt>
                      <c:pt idx="153">
                        <c:v>279128</c:v>
                      </c:pt>
                      <c:pt idx="154">
                        <c:v>245798</c:v>
                      </c:pt>
                      <c:pt idx="155">
                        <c:v>239200</c:v>
                      </c:pt>
                      <c:pt idx="156">
                        <c:v>228290</c:v>
                      </c:pt>
                      <c:pt idx="157">
                        <c:v>221936</c:v>
                      </c:pt>
                      <c:pt idx="158">
                        <c:v>289928</c:v>
                      </c:pt>
                      <c:pt idx="159">
                        <c:v>300032</c:v>
                      </c:pt>
                      <c:pt idx="160">
                        <c:v>303552</c:v>
                      </c:pt>
                      <c:pt idx="161">
                        <c:v>281792</c:v>
                      </c:pt>
                      <c:pt idx="162">
                        <c:v>245448</c:v>
                      </c:pt>
                      <c:pt idx="163">
                        <c:v>233168</c:v>
                      </c:pt>
                      <c:pt idx="164">
                        <c:v>254984</c:v>
                      </c:pt>
                      <c:pt idx="165">
                        <c:v>266210</c:v>
                      </c:pt>
                      <c:pt idx="166">
                        <c:v>223318</c:v>
                      </c:pt>
                      <c:pt idx="167">
                        <c:v>286768</c:v>
                      </c:pt>
                      <c:pt idx="168">
                        <c:v>261344</c:v>
                      </c:pt>
                      <c:pt idx="169">
                        <c:v>219416</c:v>
                      </c:pt>
                      <c:pt idx="170">
                        <c:v>251736</c:v>
                      </c:pt>
                      <c:pt idx="171">
                        <c:v>245852</c:v>
                      </c:pt>
                      <c:pt idx="172">
                        <c:v>260684</c:v>
                      </c:pt>
                      <c:pt idx="173">
                        <c:v>259328</c:v>
                      </c:pt>
                      <c:pt idx="174">
                        <c:v>306304</c:v>
                      </c:pt>
                      <c:pt idx="175">
                        <c:v>250880</c:v>
                      </c:pt>
                      <c:pt idx="176">
                        <c:v>227696</c:v>
                      </c:pt>
                      <c:pt idx="177">
                        <c:v>276528</c:v>
                      </c:pt>
                      <c:pt idx="178">
                        <c:v>256664</c:v>
                      </c:pt>
                      <c:pt idx="179">
                        <c:v>266720</c:v>
                      </c:pt>
                      <c:pt idx="180">
                        <c:v>264984</c:v>
                      </c:pt>
                      <c:pt idx="181">
                        <c:v>283214</c:v>
                      </c:pt>
                      <c:pt idx="182">
                        <c:v>235570</c:v>
                      </c:pt>
                      <c:pt idx="183">
                        <c:v>256824</c:v>
                      </c:pt>
                      <c:pt idx="184">
                        <c:v>283552</c:v>
                      </c:pt>
                      <c:pt idx="185">
                        <c:v>294656</c:v>
                      </c:pt>
                      <c:pt idx="186">
                        <c:v>253256</c:v>
                      </c:pt>
                      <c:pt idx="187">
                        <c:v>257096</c:v>
                      </c:pt>
                      <c:pt idx="188">
                        <c:v>284936</c:v>
                      </c:pt>
                      <c:pt idx="189">
                        <c:v>230376</c:v>
                      </c:pt>
                      <c:pt idx="190">
                        <c:v>246816</c:v>
                      </c:pt>
                      <c:pt idx="191">
                        <c:v>296499</c:v>
                      </c:pt>
                      <c:pt idx="192">
                        <c:v>286813</c:v>
                      </c:pt>
                      <c:pt idx="193">
                        <c:v>306121</c:v>
                      </c:pt>
                      <c:pt idx="194">
                        <c:v>264829</c:v>
                      </c:pt>
                      <c:pt idx="195">
                        <c:v>285456</c:v>
                      </c:pt>
                      <c:pt idx="196">
                        <c:v>240392</c:v>
                      </c:pt>
                      <c:pt idx="197">
                        <c:v>230304</c:v>
                      </c:pt>
                      <c:pt idx="198">
                        <c:v>236184</c:v>
                      </c:pt>
                      <c:pt idx="199">
                        <c:v>226792</c:v>
                      </c:pt>
                      <c:pt idx="200">
                        <c:v>230032</c:v>
                      </c:pt>
                      <c:pt idx="201">
                        <c:v>247216</c:v>
                      </c:pt>
                      <c:pt idx="202">
                        <c:v>278216</c:v>
                      </c:pt>
                      <c:pt idx="203">
                        <c:v>234048</c:v>
                      </c:pt>
                      <c:pt idx="204">
                        <c:v>210648</c:v>
                      </c:pt>
                      <c:pt idx="205">
                        <c:v>246360</c:v>
                      </c:pt>
                      <c:pt idx="206">
                        <c:v>247568</c:v>
                      </c:pt>
                      <c:pt idx="207">
                        <c:v>248120</c:v>
                      </c:pt>
                      <c:pt idx="208">
                        <c:v>267992</c:v>
                      </c:pt>
                      <c:pt idx="209">
                        <c:v>272681</c:v>
                      </c:pt>
                      <c:pt idx="210">
                        <c:v>254167</c:v>
                      </c:pt>
                      <c:pt idx="211">
                        <c:v>222234</c:v>
                      </c:pt>
                      <c:pt idx="212">
                        <c:v>263558</c:v>
                      </c:pt>
                      <c:pt idx="213">
                        <c:v>235688</c:v>
                      </c:pt>
                      <c:pt idx="214">
                        <c:v>239880</c:v>
                      </c:pt>
                      <c:pt idx="215">
                        <c:v>236760</c:v>
                      </c:pt>
                      <c:pt idx="216">
                        <c:v>243120</c:v>
                      </c:pt>
                      <c:pt idx="217">
                        <c:v>222576</c:v>
                      </c:pt>
                      <c:pt idx="218">
                        <c:v>209336</c:v>
                      </c:pt>
                      <c:pt idx="219">
                        <c:v>256424</c:v>
                      </c:pt>
                      <c:pt idx="220">
                        <c:v>256792</c:v>
                      </c:pt>
                      <c:pt idx="221">
                        <c:v>236816</c:v>
                      </c:pt>
                      <c:pt idx="222">
                        <c:v>248392</c:v>
                      </c:pt>
                      <c:pt idx="223">
                        <c:v>278240</c:v>
                      </c:pt>
                      <c:pt idx="224">
                        <c:v>260744</c:v>
                      </c:pt>
                      <c:pt idx="225">
                        <c:v>210520</c:v>
                      </c:pt>
                      <c:pt idx="226">
                        <c:v>269024</c:v>
                      </c:pt>
                      <c:pt idx="227">
                        <c:v>236848</c:v>
                      </c:pt>
                      <c:pt idx="228">
                        <c:v>236264</c:v>
                      </c:pt>
                      <c:pt idx="229">
                        <c:v>242112</c:v>
                      </c:pt>
                      <c:pt idx="230">
                        <c:v>283768</c:v>
                      </c:pt>
                      <c:pt idx="231">
                        <c:v>196960</c:v>
                      </c:pt>
                      <c:pt idx="232">
                        <c:v>222481</c:v>
                      </c:pt>
                      <c:pt idx="233">
                        <c:v>242815</c:v>
                      </c:pt>
                      <c:pt idx="234">
                        <c:v>225248</c:v>
                      </c:pt>
                      <c:pt idx="235">
                        <c:v>228170</c:v>
                      </c:pt>
                      <c:pt idx="236">
                        <c:v>256638</c:v>
                      </c:pt>
                      <c:pt idx="237">
                        <c:v>267504</c:v>
                      </c:pt>
                      <c:pt idx="238">
                        <c:v>252120</c:v>
                      </c:pt>
                      <c:pt idx="239">
                        <c:v>206032</c:v>
                      </c:pt>
                      <c:pt idx="240">
                        <c:v>227760</c:v>
                      </c:pt>
                      <c:pt idx="241">
                        <c:v>262128</c:v>
                      </c:pt>
                      <c:pt idx="242">
                        <c:v>240208</c:v>
                      </c:pt>
                      <c:pt idx="243">
                        <c:v>237976</c:v>
                      </c:pt>
                      <c:pt idx="244">
                        <c:v>248824</c:v>
                      </c:pt>
                      <c:pt idx="245">
                        <c:v>229070</c:v>
                      </c:pt>
                      <c:pt idx="246">
                        <c:v>235474</c:v>
                      </c:pt>
                      <c:pt idx="247">
                        <c:v>253272</c:v>
                      </c:pt>
                      <c:pt idx="248">
                        <c:v>237432</c:v>
                      </c:pt>
                      <c:pt idx="249">
                        <c:v>262816</c:v>
                      </c:pt>
                      <c:pt idx="250">
                        <c:v>231967</c:v>
                      </c:pt>
                      <c:pt idx="251">
                        <c:v>270857</c:v>
                      </c:pt>
                      <c:pt idx="252">
                        <c:v>238432</c:v>
                      </c:pt>
                      <c:pt idx="253">
                        <c:v>235768</c:v>
                      </c:pt>
                      <c:pt idx="254">
                        <c:v>267382</c:v>
                      </c:pt>
                      <c:pt idx="255">
                        <c:v>266610</c:v>
                      </c:pt>
                      <c:pt idx="256">
                        <c:v>269752</c:v>
                      </c:pt>
                      <c:pt idx="257">
                        <c:v>281872</c:v>
                      </c:pt>
                      <c:pt idx="258">
                        <c:v>282216</c:v>
                      </c:pt>
                      <c:pt idx="259">
                        <c:v>280408</c:v>
                      </c:pt>
                      <c:pt idx="260">
                        <c:v>281690</c:v>
                      </c:pt>
                      <c:pt idx="261">
                        <c:v>282239</c:v>
                      </c:pt>
                      <c:pt idx="262">
                        <c:v>282359</c:v>
                      </c:pt>
                      <c:pt idx="263">
                        <c:v>272624</c:v>
                      </c:pt>
                      <c:pt idx="264">
                        <c:v>280660</c:v>
                      </c:pt>
                      <c:pt idx="265">
                        <c:v>281640</c:v>
                      </c:pt>
                      <c:pt idx="266">
                        <c:v>280988</c:v>
                      </c:pt>
                      <c:pt idx="267">
                        <c:v>276384</c:v>
                      </c:pt>
                      <c:pt idx="268">
                        <c:v>271680</c:v>
                      </c:pt>
                      <c:pt idx="269">
                        <c:v>264328</c:v>
                      </c:pt>
                      <c:pt idx="270">
                        <c:v>275810</c:v>
                      </c:pt>
                      <c:pt idx="271">
                        <c:v>266808</c:v>
                      </c:pt>
                      <c:pt idx="272">
                        <c:v>273622</c:v>
                      </c:pt>
                      <c:pt idx="273">
                        <c:v>237552</c:v>
                      </c:pt>
                      <c:pt idx="274">
                        <c:v>201320</c:v>
                      </c:pt>
                      <c:pt idx="275">
                        <c:v>239020</c:v>
                      </c:pt>
                      <c:pt idx="276">
                        <c:v>240588</c:v>
                      </c:pt>
                      <c:pt idx="277">
                        <c:v>233600</c:v>
                      </c:pt>
                      <c:pt idx="278">
                        <c:v>246760</c:v>
                      </c:pt>
                      <c:pt idx="279">
                        <c:v>255056</c:v>
                      </c:pt>
                      <c:pt idx="280">
                        <c:v>235094</c:v>
                      </c:pt>
                      <c:pt idx="281">
                        <c:v>192514</c:v>
                      </c:pt>
                      <c:pt idx="282">
                        <c:v>248712</c:v>
                      </c:pt>
                      <c:pt idx="283">
                        <c:v>247320</c:v>
                      </c:pt>
                      <c:pt idx="284">
                        <c:v>269146</c:v>
                      </c:pt>
                      <c:pt idx="285">
                        <c:v>256170</c:v>
                      </c:pt>
                      <c:pt idx="286">
                        <c:v>263004</c:v>
                      </c:pt>
                      <c:pt idx="287">
                        <c:v>181511</c:v>
                      </c:pt>
                      <c:pt idx="288">
                        <c:v>219840</c:v>
                      </c:pt>
                      <c:pt idx="289">
                        <c:v>221528</c:v>
                      </c:pt>
                      <c:pt idx="290">
                        <c:v>235584</c:v>
                      </c:pt>
                      <c:pt idx="291">
                        <c:v>262272</c:v>
                      </c:pt>
                      <c:pt idx="292">
                        <c:v>235904</c:v>
                      </c:pt>
                      <c:pt idx="293">
                        <c:v>272808</c:v>
                      </c:pt>
                      <c:pt idx="294">
                        <c:v>191736</c:v>
                      </c:pt>
                      <c:pt idx="295">
                        <c:v>222680</c:v>
                      </c:pt>
                      <c:pt idx="296">
                        <c:v>220992</c:v>
                      </c:pt>
                      <c:pt idx="297">
                        <c:v>208968</c:v>
                      </c:pt>
                      <c:pt idx="298">
                        <c:v>238464</c:v>
                      </c:pt>
                      <c:pt idx="299">
                        <c:v>240528</c:v>
                      </c:pt>
                      <c:pt idx="300">
                        <c:v>272008</c:v>
                      </c:pt>
                      <c:pt idx="301">
                        <c:v>227512</c:v>
                      </c:pt>
                      <c:pt idx="302">
                        <c:v>205552</c:v>
                      </c:pt>
                      <c:pt idx="303">
                        <c:v>257656</c:v>
                      </c:pt>
                      <c:pt idx="304">
                        <c:v>231884</c:v>
                      </c:pt>
                      <c:pt idx="305">
                        <c:v>238836</c:v>
                      </c:pt>
                      <c:pt idx="306">
                        <c:v>212852</c:v>
                      </c:pt>
                      <c:pt idx="307">
                        <c:v>231020</c:v>
                      </c:pt>
                      <c:pt idx="308">
                        <c:v>202592</c:v>
                      </c:pt>
                      <c:pt idx="309">
                        <c:v>204040</c:v>
                      </c:pt>
                      <c:pt idx="310">
                        <c:v>218600</c:v>
                      </c:pt>
                      <c:pt idx="311">
                        <c:v>236700</c:v>
                      </c:pt>
                      <c:pt idx="312">
                        <c:v>238332</c:v>
                      </c:pt>
                      <c:pt idx="313">
                        <c:v>252160</c:v>
                      </c:pt>
                      <c:pt idx="314">
                        <c:v>251668</c:v>
                      </c:pt>
                      <c:pt idx="315">
                        <c:v>231390</c:v>
                      </c:pt>
                      <c:pt idx="316">
                        <c:v>217982</c:v>
                      </c:pt>
                      <c:pt idx="317">
                        <c:v>238992</c:v>
                      </c:pt>
                      <c:pt idx="318">
                        <c:v>274685</c:v>
                      </c:pt>
                      <c:pt idx="319">
                        <c:v>219243</c:v>
                      </c:pt>
                      <c:pt idx="320">
                        <c:v>248176</c:v>
                      </c:pt>
                      <c:pt idx="321">
                        <c:v>256008</c:v>
                      </c:pt>
                      <c:pt idx="322">
                        <c:v>219224</c:v>
                      </c:pt>
                      <c:pt idx="323">
                        <c:v>206672</c:v>
                      </c:pt>
                      <c:pt idx="324">
                        <c:v>225368</c:v>
                      </c:pt>
                      <c:pt idx="325">
                        <c:v>226730</c:v>
                      </c:pt>
                      <c:pt idx="326">
                        <c:v>235678</c:v>
                      </c:pt>
                      <c:pt idx="327">
                        <c:v>262696</c:v>
                      </c:pt>
                      <c:pt idx="328">
                        <c:v>262856</c:v>
                      </c:pt>
                      <c:pt idx="329">
                        <c:v>228992</c:v>
                      </c:pt>
                      <c:pt idx="330">
                        <c:v>197858</c:v>
                      </c:pt>
                      <c:pt idx="331">
                        <c:v>225518</c:v>
                      </c:pt>
                      <c:pt idx="332">
                        <c:v>235136</c:v>
                      </c:pt>
                      <c:pt idx="333">
                        <c:v>259464</c:v>
                      </c:pt>
                      <c:pt idx="334">
                        <c:v>223472</c:v>
                      </c:pt>
                      <c:pt idx="335">
                        <c:v>243950</c:v>
                      </c:pt>
                      <c:pt idx="336">
                        <c:v>196322</c:v>
                      </c:pt>
                      <c:pt idx="337">
                        <c:v>224072</c:v>
                      </c:pt>
                      <c:pt idx="338">
                        <c:v>233560</c:v>
                      </c:pt>
                      <c:pt idx="339">
                        <c:v>220824</c:v>
                      </c:pt>
                      <c:pt idx="340">
                        <c:v>230215</c:v>
                      </c:pt>
                      <c:pt idx="341">
                        <c:v>263465</c:v>
                      </c:pt>
                      <c:pt idx="342">
                        <c:v>274632</c:v>
                      </c:pt>
                      <c:pt idx="343">
                        <c:v>241280</c:v>
                      </c:pt>
                      <c:pt idx="344">
                        <c:v>229410</c:v>
                      </c:pt>
                      <c:pt idx="345">
                        <c:v>236950</c:v>
                      </c:pt>
                      <c:pt idx="346">
                        <c:v>243888</c:v>
                      </c:pt>
                      <c:pt idx="347">
                        <c:v>264736</c:v>
                      </c:pt>
                      <c:pt idx="348">
                        <c:v>239144</c:v>
                      </c:pt>
                      <c:pt idx="349">
                        <c:v>224104</c:v>
                      </c:pt>
                      <c:pt idx="350">
                        <c:v>272516</c:v>
                      </c:pt>
                      <c:pt idx="351">
                        <c:v>250436</c:v>
                      </c:pt>
                      <c:pt idx="352">
                        <c:v>262122</c:v>
                      </c:pt>
                      <c:pt idx="353">
                        <c:v>260534</c:v>
                      </c:pt>
                      <c:pt idx="354">
                        <c:v>239470</c:v>
                      </c:pt>
                      <c:pt idx="355">
                        <c:v>256450</c:v>
                      </c:pt>
                      <c:pt idx="356">
                        <c:v>260016</c:v>
                      </c:pt>
                      <c:pt idx="357">
                        <c:v>189408</c:v>
                      </c:pt>
                      <c:pt idx="358">
                        <c:v>178808</c:v>
                      </c:pt>
                      <c:pt idx="359">
                        <c:v>189864</c:v>
                      </c:pt>
                      <c:pt idx="360">
                        <c:v>227683</c:v>
                      </c:pt>
                      <c:pt idx="361">
                        <c:v>237921</c:v>
                      </c:pt>
                      <c:pt idx="362">
                        <c:v>211756</c:v>
                      </c:pt>
                      <c:pt idx="363">
                        <c:v>218664</c:v>
                      </c:pt>
                      <c:pt idx="364">
                        <c:v>199504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D246-48E4-B055-5D4BF5B4126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246-48E4-B055-5D4BF5B4126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'Produção de Lodo'!#REF!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246-48E4-B055-5D4BF5B4126C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Lodo'!$F$3</c15:sqref>
                        </c15:formulaRef>
                      </c:ext>
                    </c:extLst>
                    <c:strCache>
                      <c:ptCount val="1"/>
                      <c:pt idx="0">
                        <c:v>Tipo de Coagulante 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Lodo'!$F$4:$F$368</c15:sqref>
                        </c15:formulaRef>
                      </c:ext>
                    </c:extLst>
                    <c:numCache>
                      <c:formatCode>General</c:formatCode>
                      <c:ptCount val="36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246-48E4-B055-5D4BF5B4126C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Lodo'!$G$3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- como produto (mg/L)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Lodo'!$G$4:$G$368</c15:sqref>
                        </c15:formulaRef>
                      </c:ext>
                    </c:extLst>
                    <c:numCache>
                      <c:formatCode>0.00</c:formatCode>
                      <c:ptCount val="365"/>
                      <c:pt idx="0">
                        <c:v>47.624075045107176</c:v>
                      </c:pt>
                      <c:pt idx="1">
                        <c:v>44.34119725663966</c:v>
                      </c:pt>
                      <c:pt idx="2">
                        <c:v>46.92464638083581</c:v>
                      </c:pt>
                      <c:pt idx="3">
                        <c:v>46.379262124815597</c:v>
                      </c:pt>
                      <c:pt idx="4">
                        <c:v>74.81388051209106</c:v>
                      </c:pt>
                      <c:pt idx="5">
                        <c:v>69.103023255813966</c:v>
                      </c:pt>
                      <c:pt idx="6">
                        <c:v>68.293578649115304</c:v>
                      </c:pt>
                      <c:pt idx="7">
                        <c:v>62.710777909738731</c:v>
                      </c:pt>
                      <c:pt idx="8">
                        <c:v>62.215663053706479</c:v>
                      </c:pt>
                      <c:pt idx="9">
                        <c:v>65.085974486321959</c:v>
                      </c:pt>
                      <c:pt idx="10">
                        <c:v>61.627339506916009</c:v>
                      </c:pt>
                      <c:pt idx="11">
                        <c:v>60.201980599214124</c:v>
                      </c:pt>
                      <c:pt idx="12">
                        <c:v>60.813172285079382</c:v>
                      </c:pt>
                      <c:pt idx="13">
                        <c:v>56.033919279748048</c:v>
                      </c:pt>
                      <c:pt idx="14">
                        <c:v>55.346107986255497</c:v>
                      </c:pt>
                      <c:pt idx="15">
                        <c:v>56.332822115894082</c:v>
                      </c:pt>
                      <c:pt idx="16">
                        <c:v>55.40573624215515</c:v>
                      </c:pt>
                      <c:pt idx="17">
                        <c:v>67.396372261755275</c:v>
                      </c:pt>
                      <c:pt idx="18">
                        <c:v>21.135929936920082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46.132995827388015</c:v>
                      </c:pt>
                      <c:pt idx="32">
                        <c:v>45.208991354799913</c:v>
                      </c:pt>
                      <c:pt idx="33">
                        <c:v>48.659477713996147</c:v>
                      </c:pt>
                      <c:pt idx="34">
                        <c:v>47.716093251396963</c:v>
                      </c:pt>
                      <c:pt idx="35">
                        <c:v>48.279859751076479</c:v>
                      </c:pt>
                      <c:pt idx="36">
                        <c:v>52.910091768168726</c:v>
                      </c:pt>
                      <c:pt idx="37">
                        <c:v>51.04879727224256</c:v>
                      </c:pt>
                      <c:pt idx="38">
                        <c:v>48.229188069445364</c:v>
                      </c:pt>
                      <c:pt idx="39">
                        <c:v>44.821788651288266</c:v>
                      </c:pt>
                      <c:pt idx="40">
                        <c:v>44.008342135589906</c:v>
                      </c:pt>
                      <c:pt idx="41">
                        <c:v>39.400329747369454</c:v>
                      </c:pt>
                      <c:pt idx="42">
                        <c:v>34.335132326067793</c:v>
                      </c:pt>
                      <c:pt idx="43">
                        <c:v>39.530182049531014</c:v>
                      </c:pt>
                      <c:pt idx="44">
                        <c:v>45.593005669188436</c:v>
                      </c:pt>
                      <c:pt idx="45">
                        <c:v>41.420753121428078</c:v>
                      </c:pt>
                      <c:pt idx="46">
                        <c:v>41.816327582180662</c:v>
                      </c:pt>
                      <c:pt idx="47">
                        <c:v>43.58882146967909</c:v>
                      </c:pt>
                      <c:pt idx="48">
                        <c:v>51.176065635776098</c:v>
                      </c:pt>
                      <c:pt idx="49">
                        <c:v>45.527177473336707</c:v>
                      </c:pt>
                      <c:pt idx="50">
                        <c:v>45.772228988480435</c:v>
                      </c:pt>
                      <c:pt idx="51">
                        <c:v>39.997199782010227</c:v>
                      </c:pt>
                      <c:pt idx="52">
                        <c:v>38.141191649438049</c:v>
                      </c:pt>
                      <c:pt idx="53">
                        <c:v>35.408781034265118</c:v>
                      </c:pt>
                      <c:pt idx="54">
                        <c:v>33.477775825000961</c:v>
                      </c:pt>
                      <c:pt idx="55">
                        <c:v>30.538584158281967</c:v>
                      </c:pt>
                      <c:pt idx="56">
                        <c:v>30.308540140374532</c:v>
                      </c:pt>
                      <c:pt idx="57">
                        <c:v>28.720500998262022</c:v>
                      </c:pt>
                      <c:pt idx="58">
                        <c:v>31.620304181175499</c:v>
                      </c:pt>
                      <c:pt idx="59">
                        <c:v>49.127820241668346</c:v>
                      </c:pt>
                      <c:pt idx="60">
                        <c:v>37.557398745999798</c:v>
                      </c:pt>
                      <c:pt idx="61">
                        <c:v>36.72399726862065</c:v>
                      </c:pt>
                      <c:pt idx="62">
                        <c:v>36.733796323079297</c:v>
                      </c:pt>
                      <c:pt idx="63">
                        <c:v>39.896039672535345</c:v>
                      </c:pt>
                      <c:pt idx="64">
                        <c:v>36.124771568900009</c:v>
                      </c:pt>
                      <c:pt idx="65">
                        <c:v>34.878322768312479</c:v>
                      </c:pt>
                      <c:pt idx="66">
                        <c:v>32.421715711835219</c:v>
                      </c:pt>
                      <c:pt idx="67">
                        <c:v>33.882751213422445</c:v>
                      </c:pt>
                      <c:pt idx="68">
                        <c:v>34.358579087340125</c:v>
                      </c:pt>
                      <c:pt idx="69">
                        <c:v>33.620464767616191</c:v>
                      </c:pt>
                      <c:pt idx="70">
                        <c:v>33.842074549265391</c:v>
                      </c:pt>
                      <c:pt idx="71">
                        <c:v>33.239654781715828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30.665827264806644</c:v>
                      </c:pt>
                      <c:pt idx="91">
                        <c:v>31.256169856968086</c:v>
                      </c:pt>
                      <c:pt idx="92">
                        <c:v>31.97609469177721</c:v>
                      </c:pt>
                      <c:pt idx="93">
                        <c:v>31.66292693277612</c:v>
                      </c:pt>
                      <c:pt idx="94">
                        <c:v>29.461392497445619</c:v>
                      </c:pt>
                      <c:pt idx="95">
                        <c:v>30.784613876212678</c:v>
                      </c:pt>
                      <c:pt idx="96">
                        <c:v>34.73021283081836</c:v>
                      </c:pt>
                      <c:pt idx="97">
                        <c:v>34.147598288301623</c:v>
                      </c:pt>
                      <c:pt idx="98">
                        <c:v>34.638610886693108</c:v>
                      </c:pt>
                      <c:pt idx="99">
                        <c:v>35.11315618136355</c:v>
                      </c:pt>
                      <c:pt idx="100">
                        <c:v>33.702058771283433</c:v>
                      </c:pt>
                      <c:pt idx="101">
                        <c:v>35.203432377059173</c:v>
                      </c:pt>
                      <c:pt idx="102">
                        <c:v>35.39358843659361</c:v>
                      </c:pt>
                      <c:pt idx="103">
                        <c:v>32.654171569389256</c:v>
                      </c:pt>
                      <c:pt idx="104">
                        <c:v>32.0631943841137</c:v>
                      </c:pt>
                      <c:pt idx="105">
                        <c:v>31.769929123515087</c:v>
                      </c:pt>
                      <c:pt idx="106">
                        <c:v>29.953199752805816</c:v>
                      </c:pt>
                      <c:pt idx="107">
                        <c:v>30.998536512732738</c:v>
                      </c:pt>
                      <c:pt idx="108">
                        <c:v>29.783236229173426</c:v>
                      </c:pt>
                      <c:pt idx="109">
                        <c:v>27.722355061859663</c:v>
                      </c:pt>
                      <c:pt idx="110">
                        <c:v>28.504863773315744</c:v>
                      </c:pt>
                      <c:pt idx="111">
                        <c:v>27.954035263469677</c:v>
                      </c:pt>
                      <c:pt idx="112">
                        <c:v>26.402597469760206</c:v>
                      </c:pt>
                      <c:pt idx="113">
                        <c:v>27.005563715217338</c:v>
                      </c:pt>
                      <c:pt idx="114">
                        <c:v>29.115076367882054</c:v>
                      </c:pt>
                      <c:pt idx="115">
                        <c:v>30.242008506679031</c:v>
                      </c:pt>
                      <c:pt idx="116">
                        <c:v>32.526918444386922</c:v>
                      </c:pt>
                      <c:pt idx="117">
                        <c:v>31.565033187227495</c:v>
                      </c:pt>
                      <c:pt idx="118">
                        <c:v>29.660635767589241</c:v>
                      </c:pt>
                      <c:pt idx="119">
                        <c:v>30.041230778762646</c:v>
                      </c:pt>
                      <c:pt idx="120">
                        <c:v>29.034498158870324</c:v>
                      </c:pt>
                      <c:pt idx="121">
                        <c:v>28.809690608188358</c:v>
                      </c:pt>
                      <c:pt idx="122">
                        <c:v>29.020582380476853</c:v>
                      </c:pt>
                      <c:pt idx="123">
                        <c:v>27.58520859068372</c:v>
                      </c:pt>
                      <c:pt idx="124">
                        <c:v>27.440611567334059</c:v>
                      </c:pt>
                      <c:pt idx="125">
                        <c:v>29.10284363954414</c:v>
                      </c:pt>
                      <c:pt idx="126">
                        <c:v>28.670354228847518</c:v>
                      </c:pt>
                      <c:pt idx="127">
                        <c:v>28.412497675878868</c:v>
                      </c:pt>
                      <c:pt idx="128">
                        <c:v>32.440043405355375</c:v>
                      </c:pt>
                      <c:pt idx="129">
                        <c:v>33.330641329529598</c:v>
                      </c:pt>
                      <c:pt idx="130">
                        <c:v>31.8241758941708</c:v>
                      </c:pt>
                      <c:pt idx="131">
                        <c:v>28.0606370675088</c:v>
                      </c:pt>
                      <c:pt idx="132">
                        <c:v>27.975643193552948</c:v>
                      </c:pt>
                      <c:pt idx="133">
                        <c:v>27.632568732934001</c:v>
                      </c:pt>
                      <c:pt idx="134">
                        <c:v>28.229762690234431</c:v>
                      </c:pt>
                      <c:pt idx="135">
                        <c:v>27.662640668807498</c:v>
                      </c:pt>
                      <c:pt idx="136">
                        <c:v>26.628395989548594</c:v>
                      </c:pt>
                      <c:pt idx="137">
                        <c:v>26.779278358838468</c:v>
                      </c:pt>
                      <c:pt idx="138">
                        <c:v>34.896353390363544</c:v>
                      </c:pt>
                      <c:pt idx="139">
                        <c:v>40.571005914277016</c:v>
                      </c:pt>
                      <c:pt idx="140">
                        <c:v>37.983267642007846</c:v>
                      </c:pt>
                      <c:pt idx="141">
                        <c:v>44.176448134232338</c:v>
                      </c:pt>
                      <c:pt idx="142">
                        <c:v>51.856244598180091</c:v>
                      </c:pt>
                      <c:pt idx="143">
                        <c:v>50.338421704552267</c:v>
                      </c:pt>
                      <c:pt idx="144">
                        <c:v>52.400332918874277</c:v>
                      </c:pt>
                      <c:pt idx="145">
                        <c:v>48.450565613645203</c:v>
                      </c:pt>
                      <c:pt idx="146">
                        <c:v>48.833356252446769</c:v>
                      </c:pt>
                      <c:pt idx="147">
                        <c:v>41.938882062857445</c:v>
                      </c:pt>
                      <c:pt idx="148">
                        <c:v>36.436365287589048</c:v>
                      </c:pt>
                      <c:pt idx="149">
                        <c:v>34.679818381086591</c:v>
                      </c:pt>
                      <c:pt idx="150">
                        <c:v>43.453237999663209</c:v>
                      </c:pt>
                      <c:pt idx="151">
                        <c:v>52.95480096571039</c:v>
                      </c:pt>
                      <c:pt idx="152">
                        <c:v>50.060142000567303</c:v>
                      </c:pt>
                      <c:pt idx="153">
                        <c:v>66.766305656163112</c:v>
                      </c:pt>
                      <c:pt idx="154">
                        <c:v>58.207542982980122</c:v>
                      </c:pt>
                      <c:pt idx="155">
                        <c:v>57.363158147200735</c:v>
                      </c:pt>
                      <c:pt idx="156">
                        <c:v>79.637224339412342</c:v>
                      </c:pt>
                      <c:pt idx="157">
                        <c:v>53.480992893847272</c:v>
                      </c:pt>
                      <c:pt idx="158">
                        <c:v>59.936755849728193</c:v>
                      </c:pt>
                      <c:pt idx="159">
                        <c:v>54.281510910214962</c:v>
                      </c:pt>
                      <c:pt idx="160">
                        <c:v>59.106979643740615</c:v>
                      </c:pt>
                      <c:pt idx="161">
                        <c:v>59.556274285530691</c:v>
                      </c:pt>
                      <c:pt idx="162">
                        <c:v>48.10600117745301</c:v>
                      </c:pt>
                      <c:pt idx="163">
                        <c:v>39.358145648329163</c:v>
                      </c:pt>
                      <c:pt idx="164">
                        <c:v>41.69877921454917</c:v>
                      </c:pt>
                      <c:pt idx="165">
                        <c:v>37.997904309302001</c:v>
                      </c:pt>
                      <c:pt idx="166">
                        <c:v>34.348954288128482</c:v>
                      </c:pt>
                      <c:pt idx="167">
                        <c:v>35.796612149109805</c:v>
                      </c:pt>
                      <c:pt idx="168">
                        <c:v>34.767699106778075</c:v>
                      </c:pt>
                      <c:pt idx="169">
                        <c:v>32.086999335542977</c:v>
                      </c:pt>
                      <c:pt idx="170">
                        <c:v>38.00697754271237</c:v>
                      </c:pt>
                      <c:pt idx="171">
                        <c:v>42.344022937151912</c:v>
                      </c:pt>
                      <c:pt idx="172">
                        <c:v>39.021042994784494</c:v>
                      </c:pt>
                      <c:pt idx="173">
                        <c:v>35.680295083133245</c:v>
                      </c:pt>
                      <c:pt idx="174">
                        <c:v>35.019298740679382</c:v>
                      </c:pt>
                      <c:pt idx="175">
                        <c:v>32.228388533096499</c:v>
                      </c:pt>
                      <c:pt idx="176">
                        <c:v>33.592216216030593</c:v>
                      </c:pt>
                      <c:pt idx="177">
                        <c:v>31.471618046322394</c:v>
                      </c:pt>
                      <c:pt idx="178">
                        <c:v>31.805780235481063</c:v>
                      </c:pt>
                      <c:pt idx="179">
                        <c:v>31.531193761247756</c:v>
                      </c:pt>
                      <c:pt idx="180">
                        <c:v>31.183877597483054</c:v>
                      </c:pt>
                      <c:pt idx="181">
                        <c:v>32.856092601785804</c:v>
                      </c:pt>
                      <c:pt idx="182">
                        <c:v>29.708925026664982</c:v>
                      </c:pt>
                      <c:pt idx="183">
                        <c:v>27.426488935635273</c:v>
                      </c:pt>
                      <c:pt idx="184">
                        <c:v>27.075345462713567</c:v>
                      </c:pt>
                      <c:pt idx="185">
                        <c:v>24.826493774606149</c:v>
                      </c:pt>
                      <c:pt idx="186">
                        <c:v>28.029598171886992</c:v>
                      </c:pt>
                      <c:pt idx="187">
                        <c:v>25.885543952562166</c:v>
                      </c:pt>
                      <c:pt idx="188">
                        <c:v>33.026537149323921</c:v>
                      </c:pt>
                      <c:pt idx="189">
                        <c:v>44.181434087477967</c:v>
                      </c:pt>
                      <c:pt idx="190">
                        <c:v>38.877441933698023</c:v>
                      </c:pt>
                      <c:pt idx="191">
                        <c:v>36.289790059602545</c:v>
                      </c:pt>
                      <c:pt idx="192">
                        <c:v>30.317016350306123</c:v>
                      </c:pt>
                      <c:pt idx="193">
                        <c:v>27.37944162690782</c:v>
                      </c:pt>
                      <c:pt idx="194">
                        <c:v>25.867188049352286</c:v>
                      </c:pt>
                      <c:pt idx="195">
                        <c:v>25.566528290643074</c:v>
                      </c:pt>
                      <c:pt idx="196">
                        <c:v>26.447928602153315</c:v>
                      </c:pt>
                      <c:pt idx="197">
                        <c:v>25.532704337149259</c:v>
                      </c:pt>
                      <c:pt idx="198">
                        <c:v>26.519237916726521</c:v>
                      </c:pt>
                      <c:pt idx="199">
                        <c:v>26.884427779094171</c:v>
                      </c:pt>
                      <c:pt idx="200">
                        <c:v>27.102140313678291</c:v>
                      </c:pt>
                      <c:pt idx="201">
                        <c:v>29.965962441851396</c:v>
                      </c:pt>
                      <c:pt idx="202">
                        <c:v>30.257774837741035</c:v>
                      </c:pt>
                      <c:pt idx="203">
                        <c:v>29.371927954047116</c:v>
                      </c:pt>
                      <c:pt idx="204">
                        <c:v>28.491792613434647</c:v>
                      </c:pt>
                      <c:pt idx="205">
                        <c:v>29.022694657820352</c:v>
                      </c:pt>
                      <c:pt idx="206">
                        <c:v>29.066610922733368</c:v>
                      </c:pt>
                      <c:pt idx="207">
                        <c:v>33.112241586824268</c:v>
                      </c:pt>
                      <c:pt idx="208">
                        <c:v>33.291578257634356</c:v>
                      </c:pt>
                      <c:pt idx="209">
                        <c:v>32.220838630809126</c:v>
                      </c:pt>
                      <c:pt idx="210">
                        <c:v>27.975024625500168</c:v>
                      </c:pt>
                      <c:pt idx="211">
                        <c:v>30.200742153991726</c:v>
                      </c:pt>
                      <c:pt idx="212">
                        <c:v>32.486415646700273</c:v>
                      </c:pt>
                      <c:pt idx="213">
                        <c:v>33.070085941121533</c:v>
                      </c:pt>
                      <c:pt idx="214">
                        <c:v>34.545581507811541</c:v>
                      </c:pt>
                      <c:pt idx="215">
                        <c:v>34.425319173834993</c:v>
                      </c:pt>
                      <c:pt idx="216">
                        <c:v>35.982391948152284</c:v>
                      </c:pt>
                      <c:pt idx="217">
                        <c:v>34.200101264873275</c:v>
                      </c:pt>
                      <c:pt idx="218">
                        <c:v>33.121497206072696</c:v>
                      </c:pt>
                      <c:pt idx="219">
                        <c:v>34.2305848058718</c:v>
                      </c:pt>
                      <c:pt idx="220">
                        <c:v>34.009186253939923</c:v>
                      </c:pt>
                      <c:pt idx="221">
                        <c:v>35.009128349142102</c:v>
                      </c:pt>
                      <c:pt idx="222">
                        <c:v>34.269724171353161</c:v>
                      </c:pt>
                      <c:pt idx="223">
                        <c:v>32.52930205078696</c:v>
                      </c:pt>
                      <c:pt idx="224">
                        <c:v>34.372269061922736</c:v>
                      </c:pt>
                      <c:pt idx="225">
                        <c:v>34.997822127875317</c:v>
                      </c:pt>
                      <c:pt idx="226">
                        <c:v>42.412097294900029</c:v>
                      </c:pt>
                      <c:pt idx="227">
                        <c:v>42.548385462406266</c:v>
                      </c:pt>
                      <c:pt idx="228">
                        <c:v>40.873768326956295</c:v>
                      </c:pt>
                      <c:pt idx="229">
                        <c:v>41.383739756806769</c:v>
                      </c:pt>
                      <c:pt idx="230">
                        <c:v>39.821844666739409</c:v>
                      </c:pt>
                      <c:pt idx="231">
                        <c:v>48.085375975700195</c:v>
                      </c:pt>
                      <c:pt idx="232">
                        <c:v>53.841744766480296</c:v>
                      </c:pt>
                      <c:pt idx="233">
                        <c:v>63.559643122683376</c:v>
                      </c:pt>
                      <c:pt idx="234">
                        <c:v>63.996533709607718</c:v>
                      </c:pt>
                      <c:pt idx="235">
                        <c:v>62.322619886966599</c:v>
                      </c:pt>
                      <c:pt idx="236">
                        <c:v>62.199123785872423</c:v>
                      </c:pt>
                      <c:pt idx="237">
                        <c:v>58.801062243196171</c:v>
                      </c:pt>
                      <c:pt idx="238">
                        <c:v>60.037530997368584</c:v>
                      </c:pt>
                      <c:pt idx="239">
                        <c:v>59.154138718216217</c:v>
                      </c:pt>
                      <c:pt idx="240">
                        <c:v>53.157912098457395</c:v>
                      </c:pt>
                      <c:pt idx="241">
                        <c:v>40.294330743937827</c:v>
                      </c:pt>
                      <c:pt idx="242">
                        <c:v>38.392625805418824</c:v>
                      </c:pt>
                      <c:pt idx="243">
                        <c:v>39.324926237470208</c:v>
                      </c:pt>
                      <c:pt idx="244">
                        <c:v>39.0034547840553</c:v>
                      </c:pt>
                      <c:pt idx="245">
                        <c:v>36.314522572093772</c:v>
                      </c:pt>
                      <c:pt idx="246">
                        <c:v>34.878919127462417</c:v>
                      </c:pt>
                      <c:pt idx="247">
                        <c:v>33.439410497590941</c:v>
                      </c:pt>
                      <c:pt idx="248">
                        <c:v>34.146995854184169</c:v>
                      </c:pt>
                      <c:pt idx="249">
                        <c:v>34.977398968617763</c:v>
                      </c:pt>
                      <c:pt idx="250">
                        <c:v>36.325676170870871</c:v>
                      </c:pt>
                      <c:pt idx="251">
                        <c:v>35.384616346147283</c:v>
                      </c:pt>
                      <c:pt idx="252">
                        <c:v>34.348757431624847</c:v>
                      </c:pt>
                      <c:pt idx="253">
                        <c:v>35.546154373190127</c:v>
                      </c:pt>
                      <c:pt idx="254">
                        <c:v>34.656996233406694</c:v>
                      </c:pt>
                      <c:pt idx="255">
                        <c:v>34.024552580108534</c:v>
                      </c:pt>
                      <c:pt idx="256">
                        <c:v>36.974337473409975</c:v>
                      </c:pt>
                      <c:pt idx="257">
                        <c:v>38.546207047630162</c:v>
                      </c:pt>
                      <c:pt idx="258">
                        <c:v>38.413263940864745</c:v>
                      </c:pt>
                      <c:pt idx="259">
                        <c:v>36.244634034386102</c:v>
                      </c:pt>
                      <c:pt idx="260">
                        <c:v>37.809121791591082</c:v>
                      </c:pt>
                      <c:pt idx="261">
                        <c:v>37.331382095385514</c:v>
                      </c:pt>
                      <c:pt idx="262">
                        <c:v>35.87825704329525</c:v>
                      </c:pt>
                      <c:pt idx="263">
                        <c:v>39.31914435451484</c:v>
                      </c:pt>
                      <c:pt idx="264">
                        <c:v>38.907541423488325</c:v>
                      </c:pt>
                      <c:pt idx="265">
                        <c:v>39.345402259961794</c:v>
                      </c:pt>
                      <c:pt idx="266">
                        <c:v>37.570990232614534</c:v>
                      </c:pt>
                      <c:pt idx="267">
                        <c:v>35.131176630887531</c:v>
                      </c:pt>
                      <c:pt idx="268">
                        <c:v>36.071400356229717</c:v>
                      </c:pt>
                      <c:pt idx="269">
                        <c:v>37.033332771868245</c:v>
                      </c:pt>
                      <c:pt idx="270">
                        <c:v>37.132031070340055</c:v>
                      </c:pt>
                      <c:pt idx="271">
                        <c:v>31.601078133134894</c:v>
                      </c:pt>
                      <c:pt idx="272">
                        <c:v>36.423778816680581</c:v>
                      </c:pt>
                      <c:pt idx="273">
                        <c:v>39.268239830845232</c:v>
                      </c:pt>
                      <c:pt idx="274">
                        <c:v>43.490929298941396</c:v>
                      </c:pt>
                      <c:pt idx="275">
                        <c:v>45.647164056725089</c:v>
                      </c:pt>
                      <c:pt idx="276">
                        <c:v>48.213104282186642</c:v>
                      </c:pt>
                      <c:pt idx="277">
                        <c:v>56.68621836595765</c:v>
                      </c:pt>
                      <c:pt idx="278">
                        <c:v>44.581811511793497</c:v>
                      </c:pt>
                      <c:pt idx="279">
                        <c:v>53.239032928489024</c:v>
                      </c:pt>
                      <c:pt idx="280">
                        <c:v>47.930892397897459</c:v>
                      </c:pt>
                      <c:pt idx="281">
                        <c:v>56.485133014413478</c:v>
                      </c:pt>
                      <c:pt idx="282">
                        <c:v>61.279369850052866</c:v>
                      </c:pt>
                      <c:pt idx="283">
                        <c:v>68.208572510750045</c:v>
                      </c:pt>
                      <c:pt idx="284">
                        <c:v>86.579492080835308</c:v>
                      </c:pt>
                      <c:pt idx="285">
                        <c:v>86.495228713842337</c:v>
                      </c:pt>
                      <c:pt idx="286">
                        <c:v>82.223332246473177</c:v>
                      </c:pt>
                      <c:pt idx="287">
                        <c:v>84.70503982647169</c:v>
                      </c:pt>
                      <c:pt idx="288">
                        <c:v>81.32739494339593</c:v>
                      </c:pt>
                      <c:pt idx="289">
                        <c:v>80.22621030468521</c:v>
                      </c:pt>
                      <c:pt idx="290">
                        <c:v>75.539038664529414</c:v>
                      </c:pt>
                      <c:pt idx="291">
                        <c:v>77.700328436126057</c:v>
                      </c:pt>
                      <c:pt idx="292">
                        <c:v>87.734763748461546</c:v>
                      </c:pt>
                      <c:pt idx="293">
                        <c:v>88.573577904760924</c:v>
                      </c:pt>
                      <c:pt idx="294">
                        <c:v>90.021248675917164</c:v>
                      </c:pt>
                      <c:pt idx="295">
                        <c:v>82.515750469856187</c:v>
                      </c:pt>
                      <c:pt idx="296">
                        <c:v>80.053866960764196</c:v>
                      </c:pt>
                      <c:pt idx="297">
                        <c:v>85.094161094025011</c:v>
                      </c:pt>
                      <c:pt idx="298">
                        <c:v>77.258233073615585</c:v>
                      </c:pt>
                      <c:pt idx="299">
                        <c:v>71.22672477257963</c:v>
                      </c:pt>
                      <c:pt idx="300">
                        <c:v>79.63108513619602</c:v>
                      </c:pt>
                      <c:pt idx="301">
                        <c:v>80.73093330268722</c:v>
                      </c:pt>
                      <c:pt idx="302">
                        <c:v>82.820125161276906</c:v>
                      </c:pt>
                      <c:pt idx="303">
                        <c:v>89.214334399462459</c:v>
                      </c:pt>
                      <c:pt idx="304">
                        <c:v>88.789499188236448</c:v>
                      </c:pt>
                      <c:pt idx="305">
                        <c:v>83.566744184883504</c:v>
                      </c:pt>
                      <c:pt idx="306">
                        <c:v>78.246039910155986</c:v>
                      </c:pt>
                      <c:pt idx="307">
                        <c:v>69.689486699815177</c:v>
                      </c:pt>
                      <c:pt idx="308">
                        <c:v>58.582960484297431</c:v>
                      </c:pt>
                      <c:pt idx="309">
                        <c:v>46.798556226785216</c:v>
                      </c:pt>
                      <c:pt idx="310">
                        <c:v>41.39228572066142</c:v>
                      </c:pt>
                      <c:pt idx="311">
                        <c:v>40.830602697661959</c:v>
                      </c:pt>
                      <c:pt idx="312">
                        <c:v>41.244730142785045</c:v>
                      </c:pt>
                      <c:pt idx="313">
                        <c:v>41.67556172187507</c:v>
                      </c:pt>
                      <c:pt idx="314">
                        <c:v>44.378019325089085</c:v>
                      </c:pt>
                      <c:pt idx="315">
                        <c:v>44.3150410192412</c:v>
                      </c:pt>
                      <c:pt idx="316">
                        <c:v>43.016362771385261</c:v>
                      </c:pt>
                      <c:pt idx="317">
                        <c:v>43.982622015352973</c:v>
                      </c:pt>
                      <c:pt idx="318">
                        <c:v>42.241169331853861</c:v>
                      </c:pt>
                      <c:pt idx="319">
                        <c:v>44.209837304036903</c:v>
                      </c:pt>
                      <c:pt idx="320">
                        <c:v>41.752827933300679</c:v>
                      </c:pt>
                      <c:pt idx="321">
                        <c:v>41.300320351658584</c:v>
                      </c:pt>
                      <c:pt idx="322">
                        <c:v>63.160922982620569</c:v>
                      </c:pt>
                      <c:pt idx="323">
                        <c:v>51.562939603132193</c:v>
                      </c:pt>
                      <c:pt idx="324">
                        <c:v>51.687143022880292</c:v>
                      </c:pt>
                      <c:pt idx="325">
                        <c:v>52.923705536771898</c:v>
                      </c:pt>
                      <c:pt idx="326">
                        <c:v>51.549494693054925</c:v>
                      </c:pt>
                      <c:pt idx="327">
                        <c:v>58.650987164731049</c:v>
                      </c:pt>
                      <c:pt idx="328">
                        <c:v>66.441964381817556</c:v>
                      </c:pt>
                      <c:pt idx="329">
                        <c:v>54.301768666650197</c:v>
                      </c:pt>
                      <c:pt idx="330">
                        <c:v>42.087825832052594</c:v>
                      </c:pt>
                      <c:pt idx="331">
                        <c:v>46.639504722846759</c:v>
                      </c:pt>
                      <c:pt idx="332">
                        <c:v>43.718118448343844</c:v>
                      </c:pt>
                      <c:pt idx="333">
                        <c:v>44.373607354147744</c:v>
                      </c:pt>
                      <c:pt idx="334">
                        <c:v>47.619323073376798</c:v>
                      </c:pt>
                      <c:pt idx="335">
                        <c:v>45.611194978685482</c:v>
                      </c:pt>
                      <c:pt idx="336">
                        <c:v>42.063301050768096</c:v>
                      </c:pt>
                      <c:pt idx="337">
                        <c:v>40.565923006890642</c:v>
                      </c:pt>
                      <c:pt idx="338">
                        <c:v>31.668566606724902</c:v>
                      </c:pt>
                      <c:pt idx="339">
                        <c:v>32.713455880997131</c:v>
                      </c:pt>
                      <c:pt idx="340">
                        <c:v>33.717389867284673</c:v>
                      </c:pt>
                      <c:pt idx="341">
                        <c:v>32.889281963407221</c:v>
                      </c:pt>
                      <c:pt idx="342">
                        <c:v>34.680628915601034</c:v>
                      </c:pt>
                      <c:pt idx="343">
                        <c:v>31.338176016123629</c:v>
                      </c:pt>
                      <c:pt idx="344">
                        <c:v>32.503694211599182</c:v>
                      </c:pt>
                      <c:pt idx="345">
                        <c:v>30.460353602136319</c:v>
                      </c:pt>
                      <c:pt idx="346">
                        <c:v>34.61804502145305</c:v>
                      </c:pt>
                      <c:pt idx="347">
                        <c:v>36.569437970663479</c:v>
                      </c:pt>
                      <c:pt idx="348">
                        <c:v>36.802651922924994</c:v>
                      </c:pt>
                      <c:pt idx="349">
                        <c:v>51.387120645287645</c:v>
                      </c:pt>
                      <c:pt idx="350">
                        <c:v>49.75210718868496</c:v>
                      </c:pt>
                      <c:pt idx="351">
                        <c:v>71.65067221112767</c:v>
                      </c:pt>
                      <c:pt idx="352">
                        <c:v>68.005185249371266</c:v>
                      </c:pt>
                      <c:pt idx="353">
                        <c:v>66.516375931398585</c:v>
                      </c:pt>
                      <c:pt idx="354">
                        <c:v>59.098238309406156</c:v>
                      </c:pt>
                      <c:pt idx="355">
                        <c:v>54.154377649493959</c:v>
                      </c:pt>
                      <c:pt idx="356">
                        <c:v>63.14848513933422</c:v>
                      </c:pt>
                      <c:pt idx="357">
                        <c:v>57.942756293219297</c:v>
                      </c:pt>
                      <c:pt idx="358">
                        <c:v>55.6313370285514</c:v>
                      </c:pt>
                      <c:pt idx="359">
                        <c:v>60.548676553492577</c:v>
                      </c:pt>
                      <c:pt idx="360">
                        <c:v>62.852529909786675</c:v>
                      </c:pt>
                      <c:pt idx="361">
                        <c:v>57.134633579161346</c:v>
                      </c:pt>
                      <c:pt idx="362">
                        <c:v>53.731151989618539</c:v>
                      </c:pt>
                      <c:pt idx="363">
                        <c:v>54.290248460967987</c:v>
                      </c:pt>
                      <c:pt idx="364">
                        <c:v>61.39838139481261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246-48E4-B055-5D4BF5B4126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Lodo'!$H$3</c15:sqref>
                        </c15:formulaRef>
                      </c:ext>
                    </c:extLst>
                    <c:strCache>
                      <c:ptCount val="1"/>
                      <c:pt idx="0">
                        <c:v>Dosagem de coagulante (mg Al+3/L)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Lodo'!$C$4:$C$368</c15:sqref>
                        </c15:formulaRef>
                      </c:ext>
                    </c:extLst>
                    <c:numCache>
                      <c:formatCode>d\-mmm</c:formatCode>
                      <c:ptCount val="365"/>
                      <c:pt idx="0">
                        <c:v>42736</c:v>
                      </c:pt>
                      <c:pt idx="1">
                        <c:v>42737</c:v>
                      </c:pt>
                      <c:pt idx="2">
                        <c:v>42738</c:v>
                      </c:pt>
                      <c:pt idx="3">
                        <c:v>42739</c:v>
                      </c:pt>
                      <c:pt idx="4">
                        <c:v>42740</c:v>
                      </c:pt>
                      <c:pt idx="5">
                        <c:v>42741</c:v>
                      </c:pt>
                      <c:pt idx="6">
                        <c:v>42742</c:v>
                      </c:pt>
                      <c:pt idx="7">
                        <c:v>42743</c:v>
                      </c:pt>
                      <c:pt idx="8">
                        <c:v>42744</c:v>
                      </c:pt>
                      <c:pt idx="9">
                        <c:v>42745</c:v>
                      </c:pt>
                      <c:pt idx="10">
                        <c:v>42746</c:v>
                      </c:pt>
                      <c:pt idx="11">
                        <c:v>42747</c:v>
                      </c:pt>
                      <c:pt idx="12">
                        <c:v>42748</c:v>
                      </c:pt>
                      <c:pt idx="13">
                        <c:v>42749</c:v>
                      </c:pt>
                      <c:pt idx="14">
                        <c:v>42750</c:v>
                      </c:pt>
                      <c:pt idx="15">
                        <c:v>42751</c:v>
                      </c:pt>
                      <c:pt idx="16">
                        <c:v>42752</c:v>
                      </c:pt>
                      <c:pt idx="17">
                        <c:v>42753</c:v>
                      </c:pt>
                      <c:pt idx="18">
                        <c:v>42754</c:v>
                      </c:pt>
                      <c:pt idx="19">
                        <c:v>42755</c:v>
                      </c:pt>
                      <c:pt idx="20">
                        <c:v>42756</c:v>
                      </c:pt>
                      <c:pt idx="21">
                        <c:v>42757</c:v>
                      </c:pt>
                      <c:pt idx="22">
                        <c:v>42758</c:v>
                      </c:pt>
                      <c:pt idx="23">
                        <c:v>42759</c:v>
                      </c:pt>
                      <c:pt idx="24">
                        <c:v>42760</c:v>
                      </c:pt>
                      <c:pt idx="25">
                        <c:v>42761</c:v>
                      </c:pt>
                      <c:pt idx="26">
                        <c:v>42762</c:v>
                      </c:pt>
                      <c:pt idx="27">
                        <c:v>42763</c:v>
                      </c:pt>
                      <c:pt idx="28">
                        <c:v>42764</c:v>
                      </c:pt>
                      <c:pt idx="29">
                        <c:v>42765</c:v>
                      </c:pt>
                      <c:pt idx="30">
                        <c:v>42766</c:v>
                      </c:pt>
                      <c:pt idx="31">
                        <c:v>42767</c:v>
                      </c:pt>
                      <c:pt idx="32">
                        <c:v>42768</c:v>
                      </c:pt>
                      <c:pt idx="33">
                        <c:v>42769</c:v>
                      </c:pt>
                      <c:pt idx="34">
                        <c:v>42770</c:v>
                      </c:pt>
                      <c:pt idx="35">
                        <c:v>42771</c:v>
                      </c:pt>
                      <c:pt idx="36">
                        <c:v>42772</c:v>
                      </c:pt>
                      <c:pt idx="37">
                        <c:v>42773</c:v>
                      </c:pt>
                      <c:pt idx="38">
                        <c:v>42774</c:v>
                      </c:pt>
                      <c:pt idx="39">
                        <c:v>42775</c:v>
                      </c:pt>
                      <c:pt idx="40">
                        <c:v>42776</c:v>
                      </c:pt>
                      <c:pt idx="41">
                        <c:v>42777</c:v>
                      </c:pt>
                      <c:pt idx="42">
                        <c:v>42778</c:v>
                      </c:pt>
                      <c:pt idx="43">
                        <c:v>42779</c:v>
                      </c:pt>
                      <c:pt idx="44">
                        <c:v>42780</c:v>
                      </c:pt>
                      <c:pt idx="45">
                        <c:v>42781</c:v>
                      </c:pt>
                      <c:pt idx="46">
                        <c:v>42782</c:v>
                      </c:pt>
                      <c:pt idx="47">
                        <c:v>42783</c:v>
                      </c:pt>
                      <c:pt idx="48">
                        <c:v>42784</c:v>
                      </c:pt>
                      <c:pt idx="49">
                        <c:v>42785</c:v>
                      </c:pt>
                      <c:pt idx="50">
                        <c:v>42786</c:v>
                      </c:pt>
                      <c:pt idx="51">
                        <c:v>42787</c:v>
                      </c:pt>
                      <c:pt idx="52">
                        <c:v>42788</c:v>
                      </c:pt>
                      <c:pt idx="53">
                        <c:v>42789</c:v>
                      </c:pt>
                      <c:pt idx="54">
                        <c:v>42790</c:v>
                      </c:pt>
                      <c:pt idx="55">
                        <c:v>42791</c:v>
                      </c:pt>
                      <c:pt idx="56">
                        <c:v>42792</c:v>
                      </c:pt>
                      <c:pt idx="57">
                        <c:v>42793</c:v>
                      </c:pt>
                      <c:pt idx="58">
                        <c:v>42794</c:v>
                      </c:pt>
                      <c:pt idx="59">
                        <c:v>42795</c:v>
                      </c:pt>
                      <c:pt idx="60">
                        <c:v>42796</c:v>
                      </c:pt>
                      <c:pt idx="61">
                        <c:v>42797</c:v>
                      </c:pt>
                      <c:pt idx="62">
                        <c:v>42798</c:v>
                      </c:pt>
                      <c:pt idx="63">
                        <c:v>42799</c:v>
                      </c:pt>
                      <c:pt idx="64">
                        <c:v>42800</c:v>
                      </c:pt>
                      <c:pt idx="65">
                        <c:v>42801</c:v>
                      </c:pt>
                      <c:pt idx="66">
                        <c:v>42802</c:v>
                      </c:pt>
                      <c:pt idx="67">
                        <c:v>42803</c:v>
                      </c:pt>
                      <c:pt idx="68">
                        <c:v>42804</c:v>
                      </c:pt>
                      <c:pt idx="69">
                        <c:v>42805</c:v>
                      </c:pt>
                      <c:pt idx="70">
                        <c:v>42806</c:v>
                      </c:pt>
                      <c:pt idx="71">
                        <c:v>42807</c:v>
                      </c:pt>
                      <c:pt idx="72">
                        <c:v>42808</c:v>
                      </c:pt>
                      <c:pt idx="73">
                        <c:v>42809</c:v>
                      </c:pt>
                      <c:pt idx="74">
                        <c:v>42810</c:v>
                      </c:pt>
                      <c:pt idx="75">
                        <c:v>42811</c:v>
                      </c:pt>
                      <c:pt idx="76">
                        <c:v>42812</c:v>
                      </c:pt>
                      <c:pt idx="77">
                        <c:v>42813</c:v>
                      </c:pt>
                      <c:pt idx="78">
                        <c:v>42814</c:v>
                      </c:pt>
                      <c:pt idx="79">
                        <c:v>42815</c:v>
                      </c:pt>
                      <c:pt idx="80">
                        <c:v>42816</c:v>
                      </c:pt>
                      <c:pt idx="81">
                        <c:v>42817</c:v>
                      </c:pt>
                      <c:pt idx="82">
                        <c:v>42818</c:v>
                      </c:pt>
                      <c:pt idx="83">
                        <c:v>42819</c:v>
                      </c:pt>
                      <c:pt idx="84">
                        <c:v>42820</c:v>
                      </c:pt>
                      <c:pt idx="85">
                        <c:v>42821</c:v>
                      </c:pt>
                      <c:pt idx="86">
                        <c:v>42822</c:v>
                      </c:pt>
                      <c:pt idx="87">
                        <c:v>42823</c:v>
                      </c:pt>
                      <c:pt idx="88">
                        <c:v>42824</c:v>
                      </c:pt>
                      <c:pt idx="89">
                        <c:v>42825</c:v>
                      </c:pt>
                      <c:pt idx="90">
                        <c:v>42826</c:v>
                      </c:pt>
                      <c:pt idx="91">
                        <c:v>42827</c:v>
                      </c:pt>
                      <c:pt idx="92">
                        <c:v>42828</c:v>
                      </c:pt>
                      <c:pt idx="93">
                        <c:v>42829</c:v>
                      </c:pt>
                      <c:pt idx="94">
                        <c:v>42830</c:v>
                      </c:pt>
                      <c:pt idx="95">
                        <c:v>42831</c:v>
                      </c:pt>
                      <c:pt idx="96">
                        <c:v>42832</c:v>
                      </c:pt>
                      <c:pt idx="97">
                        <c:v>42833</c:v>
                      </c:pt>
                      <c:pt idx="98">
                        <c:v>42834</c:v>
                      </c:pt>
                      <c:pt idx="99">
                        <c:v>42835</c:v>
                      </c:pt>
                      <c:pt idx="100">
                        <c:v>42836</c:v>
                      </c:pt>
                      <c:pt idx="101">
                        <c:v>42837</c:v>
                      </c:pt>
                      <c:pt idx="102">
                        <c:v>42838</c:v>
                      </c:pt>
                      <c:pt idx="103">
                        <c:v>42839</c:v>
                      </c:pt>
                      <c:pt idx="104">
                        <c:v>42840</c:v>
                      </c:pt>
                      <c:pt idx="105">
                        <c:v>42841</c:v>
                      </c:pt>
                      <c:pt idx="106">
                        <c:v>42842</c:v>
                      </c:pt>
                      <c:pt idx="107">
                        <c:v>42843</c:v>
                      </c:pt>
                      <c:pt idx="108">
                        <c:v>42844</c:v>
                      </c:pt>
                      <c:pt idx="109">
                        <c:v>42845</c:v>
                      </c:pt>
                      <c:pt idx="110">
                        <c:v>42846</c:v>
                      </c:pt>
                      <c:pt idx="111">
                        <c:v>42847</c:v>
                      </c:pt>
                      <c:pt idx="112">
                        <c:v>42848</c:v>
                      </c:pt>
                      <c:pt idx="113">
                        <c:v>42849</c:v>
                      </c:pt>
                      <c:pt idx="114">
                        <c:v>42850</c:v>
                      </c:pt>
                      <c:pt idx="115">
                        <c:v>42851</c:v>
                      </c:pt>
                      <c:pt idx="116">
                        <c:v>42852</c:v>
                      </c:pt>
                      <c:pt idx="117">
                        <c:v>42853</c:v>
                      </c:pt>
                      <c:pt idx="118">
                        <c:v>42854</c:v>
                      </c:pt>
                      <c:pt idx="119">
                        <c:v>42855</c:v>
                      </c:pt>
                      <c:pt idx="120">
                        <c:v>42856</c:v>
                      </c:pt>
                      <c:pt idx="121">
                        <c:v>42857</c:v>
                      </c:pt>
                      <c:pt idx="122">
                        <c:v>42858</c:v>
                      </c:pt>
                      <c:pt idx="123">
                        <c:v>42859</c:v>
                      </c:pt>
                      <c:pt idx="124">
                        <c:v>42860</c:v>
                      </c:pt>
                      <c:pt idx="125">
                        <c:v>42861</c:v>
                      </c:pt>
                      <c:pt idx="126">
                        <c:v>42862</c:v>
                      </c:pt>
                      <c:pt idx="127">
                        <c:v>42863</c:v>
                      </c:pt>
                      <c:pt idx="128">
                        <c:v>42864</c:v>
                      </c:pt>
                      <c:pt idx="129">
                        <c:v>42865</c:v>
                      </c:pt>
                      <c:pt idx="130">
                        <c:v>42866</c:v>
                      </c:pt>
                      <c:pt idx="131">
                        <c:v>42867</c:v>
                      </c:pt>
                      <c:pt idx="132">
                        <c:v>42868</c:v>
                      </c:pt>
                      <c:pt idx="133">
                        <c:v>42869</c:v>
                      </c:pt>
                      <c:pt idx="134">
                        <c:v>42870</c:v>
                      </c:pt>
                      <c:pt idx="135">
                        <c:v>42871</c:v>
                      </c:pt>
                      <c:pt idx="136">
                        <c:v>42872</c:v>
                      </c:pt>
                      <c:pt idx="137">
                        <c:v>42873</c:v>
                      </c:pt>
                      <c:pt idx="138">
                        <c:v>42874</c:v>
                      </c:pt>
                      <c:pt idx="139">
                        <c:v>42875</c:v>
                      </c:pt>
                      <c:pt idx="140">
                        <c:v>42876</c:v>
                      </c:pt>
                      <c:pt idx="141">
                        <c:v>42877</c:v>
                      </c:pt>
                      <c:pt idx="142">
                        <c:v>42878</c:v>
                      </c:pt>
                      <c:pt idx="143">
                        <c:v>42879</c:v>
                      </c:pt>
                      <c:pt idx="144">
                        <c:v>42880</c:v>
                      </c:pt>
                      <c:pt idx="145">
                        <c:v>42881</c:v>
                      </c:pt>
                      <c:pt idx="146">
                        <c:v>42882</c:v>
                      </c:pt>
                      <c:pt idx="147">
                        <c:v>42883</c:v>
                      </c:pt>
                      <c:pt idx="148">
                        <c:v>42884</c:v>
                      </c:pt>
                      <c:pt idx="149">
                        <c:v>42885</c:v>
                      </c:pt>
                      <c:pt idx="150">
                        <c:v>42886</c:v>
                      </c:pt>
                      <c:pt idx="151">
                        <c:v>42887</c:v>
                      </c:pt>
                      <c:pt idx="152">
                        <c:v>42888</c:v>
                      </c:pt>
                      <c:pt idx="153">
                        <c:v>42889</c:v>
                      </c:pt>
                      <c:pt idx="154">
                        <c:v>42890</c:v>
                      </c:pt>
                      <c:pt idx="155">
                        <c:v>42891</c:v>
                      </c:pt>
                      <c:pt idx="156">
                        <c:v>42892</c:v>
                      </c:pt>
                      <c:pt idx="157">
                        <c:v>42893</c:v>
                      </c:pt>
                      <c:pt idx="158">
                        <c:v>42894</c:v>
                      </c:pt>
                      <c:pt idx="159">
                        <c:v>42895</c:v>
                      </c:pt>
                      <c:pt idx="160">
                        <c:v>42896</c:v>
                      </c:pt>
                      <c:pt idx="161">
                        <c:v>42897</c:v>
                      </c:pt>
                      <c:pt idx="162">
                        <c:v>42898</c:v>
                      </c:pt>
                      <c:pt idx="163">
                        <c:v>42899</c:v>
                      </c:pt>
                      <c:pt idx="164">
                        <c:v>42900</c:v>
                      </c:pt>
                      <c:pt idx="165">
                        <c:v>42901</c:v>
                      </c:pt>
                      <c:pt idx="166">
                        <c:v>42902</c:v>
                      </c:pt>
                      <c:pt idx="167">
                        <c:v>42903</c:v>
                      </c:pt>
                      <c:pt idx="168">
                        <c:v>42904</c:v>
                      </c:pt>
                      <c:pt idx="169">
                        <c:v>42905</c:v>
                      </c:pt>
                      <c:pt idx="170">
                        <c:v>42906</c:v>
                      </c:pt>
                      <c:pt idx="171">
                        <c:v>42907</c:v>
                      </c:pt>
                      <c:pt idx="172">
                        <c:v>42908</c:v>
                      </c:pt>
                      <c:pt idx="173">
                        <c:v>42909</c:v>
                      </c:pt>
                      <c:pt idx="174">
                        <c:v>42910</c:v>
                      </c:pt>
                      <c:pt idx="175">
                        <c:v>42911</c:v>
                      </c:pt>
                      <c:pt idx="176">
                        <c:v>42912</c:v>
                      </c:pt>
                      <c:pt idx="177">
                        <c:v>42913</c:v>
                      </c:pt>
                      <c:pt idx="178">
                        <c:v>42914</c:v>
                      </c:pt>
                      <c:pt idx="179">
                        <c:v>42915</c:v>
                      </c:pt>
                      <c:pt idx="180">
                        <c:v>42916</c:v>
                      </c:pt>
                      <c:pt idx="181">
                        <c:v>42917</c:v>
                      </c:pt>
                      <c:pt idx="182">
                        <c:v>42918</c:v>
                      </c:pt>
                      <c:pt idx="183">
                        <c:v>42919</c:v>
                      </c:pt>
                      <c:pt idx="184">
                        <c:v>42920</c:v>
                      </c:pt>
                      <c:pt idx="185">
                        <c:v>42921</c:v>
                      </c:pt>
                      <c:pt idx="186">
                        <c:v>42922</c:v>
                      </c:pt>
                      <c:pt idx="187">
                        <c:v>42923</c:v>
                      </c:pt>
                      <c:pt idx="188">
                        <c:v>42924</c:v>
                      </c:pt>
                      <c:pt idx="189">
                        <c:v>42925</c:v>
                      </c:pt>
                      <c:pt idx="190">
                        <c:v>42926</c:v>
                      </c:pt>
                      <c:pt idx="191">
                        <c:v>42927</c:v>
                      </c:pt>
                      <c:pt idx="192">
                        <c:v>42928</c:v>
                      </c:pt>
                      <c:pt idx="193">
                        <c:v>42929</c:v>
                      </c:pt>
                      <c:pt idx="194">
                        <c:v>42930</c:v>
                      </c:pt>
                      <c:pt idx="195">
                        <c:v>42931</c:v>
                      </c:pt>
                      <c:pt idx="196">
                        <c:v>42932</c:v>
                      </c:pt>
                      <c:pt idx="197">
                        <c:v>42933</c:v>
                      </c:pt>
                      <c:pt idx="198">
                        <c:v>42934</c:v>
                      </c:pt>
                      <c:pt idx="199">
                        <c:v>42935</c:v>
                      </c:pt>
                      <c:pt idx="200">
                        <c:v>42936</c:v>
                      </c:pt>
                      <c:pt idx="201">
                        <c:v>42937</c:v>
                      </c:pt>
                      <c:pt idx="202">
                        <c:v>42938</c:v>
                      </c:pt>
                      <c:pt idx="203">
                        <c:v>42939</c:v>
                      </c:pt>
                      <c:pt idx="204">
                        <c:v>42940</c:v>
                      </c:pt>
                      <c:pt idx="205">
                        <c:v>42941</c:v>
                      </c:pt>
                      <c:pt idx="206">
                        <c:v>42942</c:v>
                      </c:pt>
                      <c:pt idx="207">
                        <c:v>42943</c:v>
                      </c:pt>
                      <c:pt idx="208">
                        <c:v>42944</c:v>
                      </c:pt>
                      <c:pt idx="209">
                        <c:v>42945</c:v>
                      </c:pt>
                      <c:pt idx="210">
                        <c:v>42946</c:v>
                      </c:pt>
                      <c:pt idx="211">
                        <c:v>42947</c:v>
                      </c:pt>
                      <c:pt idx="212">
                        <c:v>42948</c:v>
                      </c:pt>
                      <c:pt idx="213">
                        <c:v>42949</c:v>
                      </c:pt>
                      <c:pt idx="214">
                        <c:v>42950</c:v>
                      </c:pt>
                      <c:pt idx="215">
                        <c:v>42951</c:v>
                      </c:pt>
                      <c:pt idx="216">
                        <c:v>42952</c:v>
                      </c:pt>
                      <c:pt idx="217">
                        <c:v>42953</c:v>
                      </c:pt>
                      <c:pt idx="218">
                        <c:v>42954</c:v>
                      </c:pt>
                      <c:pt idx="219">
                        <c:v>42955</c:v>
                      </c:pt>
                      <c:pt idx="220">
                        <c:v>42956</c:v>
                      </c:pt>
                      <c:pt idx="221">
                        <c:v>42957</c:v>
                      </c:pt>
                      <c:pt idx="222">
                        <c:v>42958</c:v>
                      </c:pt>
                      <c:pt idx="223">
                        <c:v>42959</c:v>
                      </c:pt>
                      <c:pt idx="224">
                        <c:v>42960</c:v>
                      </c:pt>
                      <c:pt idx="225">
                        <c:v>42961</c:v>
                      </c:pt>
                      <c:pt idx="226">
                        <c:v>42962</c:v>
                      </c:pt>
                      <c:pt idx="227">
                        <c:v>42963</c:v>
                      </c:pt>
                      <c:pt idx="228">
                        <c:v>42964</c:v>
                      </c:pt>
                      <c:pt idx="229">
                        <c:v>42965</c:v>
                      </c:pt>
                      <c:pt idx="230">
                        <c:v>42966</c:v>
                      </c:pt>
                      <c:pt idx="231">
                        <c:v>42967</c:v>
                      </c:pt>
                      <c:pt idx="232">
                        <c:v>42968</c:v>
                      </c:pt>
                      <c:pt idx="233">
                        <c:v>42969</c:v>
                      </c:pt>
                      <c:pt idx="234">
                        <c:v>42970</c:v>
                      </c:pt>
                      <c:pt idx="235">
                        <c:v>42971</c:v>
                      </c:pt>
                      <c:pt idx="236">
                        <c:v>42972</c:v>
                      </c:pt>
                      <c:pt idx="237">
                        <c:v>42973</c:v>
                      </c:pt>
                      <c:pt idx="238">
                        <c:v>42974</c:v>
                      </c:pt>
                      <c:pt idx="239">
                        <c:v>42975</c:v>
                      </c:pt>
                      <c:pt idx="240">
                        <c:v>42976</c:v>
                      </c:pt>
                      <c:pt idx="241">
                        <c:v>42977</c:v>
                      </c:pt>
                      <c:pt idx="242">
                        <c:v>42978</c:v>
                      </c:pt>
                      <c:pt idx="243">
                        <c:v>42979</c:v>
                      </c:pt>
                      <c:pt idx="244">
                        <c:v>42980</c:v>
                      </c:pt>
                      <c:pt idx="245">
                        <c:v>42981</c:v>
                      </c:pt>
                      <c:pt idx="246">
                        <c:v>42982</c:v>
                      </c:pt>
                      <c:pt idx="247">
                        <c:v>42983</c:v>
                      </c:pt>
                      <c:pt idx="248">
                        <c:v>42984</c:v>
                      </c:pt>
                      <c:pt idx="249">
                        <c:v>42985</c:v>
                      </c:pt>
                      <c:pt idx="250">
                        <c:v>42986</c:v>
                      </c:pt>
                      <c:pt idx="251">
                        <c:v>42987</c:v>
                      </c:pt>
                      <c:pt idx="252">
                        <c:v>42988</c:v>
                      </c:pt>
                      <c:pt idx="253">
                        <c:v>42989</c:v>
                      </c:pt>
                      <c:pt idx="254">
                        <c:v>42990</c:v>
                      </c:pt>
                      <c:pt idx="255">
                        <c:v>42991</c:v>
                      </c:pt>
                      <c:pt idx="256">
                        <c:v>42992</c:v>
                      </c:pt>
                      <c:pt idx="257">
                        <c:v>42993</c:v>
                      </c:pt>
                      <c:pt idx="258">
                        <c:v>42994</c:v>
                      </c:pt>
                      <c:pt idx="259">
                        <c:v>42995</c:v>
                      </c:pt>
                      <c:pt idx="260">
                        <c:v>42996</c:v>
                      </c:pt>
                      <c:pt idx="261">
                        <c:v>42997</c:v>
                      </c:pt>
                      <c:pt idx="262">
                        <c:v>42998</c:v>
                      </c:pt>
                      <c:pt idx="263">
                        <c:v>42999</c:v>
                      </c:pt>
                      <c:pt idx="264">
                        <c:v>43000</c:v>
                      </c:pt>
                      <c:pt idx="265">
                        <c:v>43001</c:v>
                      </c:pt>
                      <c:pt idx="266">
                        <c:v>43002</c:v>
                      </c:pt>
                      <c:pt idx="267">
                        <c:v>43003</c:v>
                      </c:pt>
                      <c:pt idx="268">
                        <c:v>43004</c:v>
                      </c:pt>
                      <c:pt idx="269">
                        <c:v>43005</c:v>
                      </c:pt>
                      <c:pt idx="270">
                        <c:v>43006</c:v>
                      </c:pt>
                      <c:pt idx="271">
                        <c:v>43007</c:v>
                      </c:pt>
                      <c:pt idx="272">
                        <c:v>43008</c:v>
                      </c:pt>
                      <c:pt idx="273">
                        <c:v>43009</c:v>
                      </c:pt>
                      <c:pt idx="274">
                        <c:v>43010</c:v>
                      </c:pt>
                      <c:pt idx="275">
                        <c:v>43011</c:v>
                      </c:pt>
                      <c:pt idx="276">
                        <c:v>43012</c:v>
                      </c:pt>
                      <c:pt idx="277">
                        <c:v>43013</c:v>
                      </c:pt>
                      <c:pt idx="278">
                        <c:v>43014</c:v>
                      </c:pt>
                      <c:pt idx="279">
                        <c:v>43015</c:v>
                      </c:pt>
                      <c:pt idx="280">
                        <c:v>43016</c:v>
                      </c:pt>
                      <c:pt idx="281">
                        <c:v>43017</c:v>
                      </c:pt>
                      <c:pt idx="282">
                        <c:v>43018</c:v>
                      </c:pt>
                      <c:pt idx="283">
                        <c:v>43019</c:v>
                      </c:pt>
                      <c:pt idx="284">
                        <c:v>43020</c:v>
                      </c:pt>
                      <c:pt idx="285">
                        <c:v>43021</c:v>
                      </c:pt>
                      <c:pt idx="286">
                        <c:v>43022</c:v>
                      </c:pt>
                      <c:pt idx="287">
                        <c:v>43023</c:v>
                      </c:pt>
                      <c:pt idx="288">
                        <c:v>43024</c:v>
                      </c:pt>
                      <c:pt idx="289">
                        <c:v>43025</c:v>
                      </c:pt>
                      <c:pt idx="290">
                        <c:v>43026</c:v>
                      </c:pt>
                      <c:pt idx="291">
                        <c:v>43027</c:v>
                      </c:pt>
                      <c:pt idx="292">
                        <c:v>43028</c:v>
                      </c:pt>
                      <c:pt idx="293">
                        <c:v>43029</c:v>
                      </c:pt>
                      <c:pt idx="294">
                        <c:v>43030</c:v>
                      </c:pt>
                      <c:pt idx="295">
                        <c:v>43031</c:v>
                      </c:pt>
                      <c:pt idx="296">
                        <c:v>43032</c:v>
                      </c:pt>
                      <c:pt idx="297">
                        <c:v>43033</c:v>
                      </c:pt>
                      <c:pt idx="298">
                        <c:v>43034</c:v>
                      </c:pt>
                      <c:pt idx="299">
                        <c:v>43035</c:v>
                      </c:pt>
                      <c:pt idx="300">
                        <c:v>43036</c:v>
                      </c:pt>
                      <c:pt idx="301">
                        <c:v>43037</c:v>
                      </c:pt>
                      <c:pt idx="302">
                        <c:v>43038</c:v>
                      </c:pt>
                      <c:pt idx="303">
                        <c:v>43039</c:v>
                      </c:pt>
                      <c:pt idx="304">
                        <c:v>43040</c:v>
                      </c:pt>
                      <c:pt idx="305">
                        <c:v>43041</c:v>
                      </c:pt>
                      <c:pt idx="306">
                        <c:v>43042</c:v>
                      </c:pt>
                      <c:pt idx="307">
                        <c:v>43043</c:v>
                      </c:pt>
                      <c:pt idx="308">
                        <c:v>43044</c:v>
                      </c:pt>
                      <c:pt idx="309">
                        <c:v>43045</c:v>
                      </c:pt>
                      <c:pt idx="310">
                        <c:v>43046</c:v>
                      </c:pt>
                      <c:pt idx="311">
                        <c:v>43047</c:v>
                      </c:pt>
                      <c:pt idx="312">
                        <c:v>43048</c:v>
                      </c:pt>
                      <c:pt idx="313">
                        <c:v>43049</c:v>
                      </c:pt>
                      <c:pt idx="314">
                        <c:v>43050</c:v>
                      </c:pt>
                      <c:pt idx="315">
                        <c:v>43051</c:v>
                      </c:pt>
                      <c:pt idx="316">
                        <c:v>43052</c:v>
                      </c:pt>
                      <c:pt idx="317">
                        <c:v>43053</c:v>
                      </c:pt>
                      <c:pt idx="318">
                        <c:v>43054</c:v>
                      </c:pt>
                      <c:pt idx="319">
                        <c:v>43055</c:v>
                      </c:pt>
                      <c:pt idx="320">
                        <c:v>43056</c:v>
                      </c:pt>
                      <c:pt idx="321">
                        <c:v>43057</c:v>
                      </c:pt>
                      <c:pt idx="322">
                        <c:v>43058</c:v>
                      </c:pt>
                      <c:pt idx="323">
                        <c:v>43059</c:v>
                      </c:pt>
                      <c:pt idx="324">
                        <c:v>43060</c:v>
                      </c:pt>
                      <c:pt idx="325">
                        <c:v>43061</c:v>
                      </c:pt>
                      <c:pt idx="326">
                        <c:v>43062</c:v>
                      </c:pt>
                      <c:pt idx="327">
                        <c:v>43063</c:v>
                      </c:pt>
                      <c:pt idx="328">
                        <c:v>43064</c:v>
                      </c:pt>
                      <c:pt idx="329">
                        <c:v>43065</c:v>
                      </c:pt>
                      <c:pt idx="330">
                        <c:v>43066</c:v>
                      </c:pt>
                      <c:pt idx="331">
                        <c:v>43067</c:v>
                      </c:pt>
                      <c:pt idx="332">
                        <c:v>43068</c:v>
                      </c:pt>
                      <c:pt idx="333">
                        <c:v>43069</c:v>
                      </c:pt>
                      <c:pt idx="334">
                        <c:v>43070</c:v>
                      </c:pt>
                      <c:pt idx="335">
                        <c:v>43071</c:v>
                      </c:pt>
                      <c:pt idx="336">
                        <c:v>43072</c:v>
                      </c:pt>
                      <c:pt idx="337">
                        <c:v>43073</c:v>
                      </c:pt>
                      <c:pt idx="338">
                        <c:v>43074</c:v>
                      </c:pt>
                      <c:pt idx="339">
                        <c:v>43075</c:v>
                      </c:pt>
                      <c:pt idx="340">
                        <c:v>43076</c:v>
                      </c:pt>
                      <c:pt idx="341">
                        <c:v>43077</c:v>
                      </c:pt>
                      <c:pt idx="342">
                        <c:v>43078</c:v>
                      </c:pt>
                      <c:pt idx="343">
                        <c:v>43079</c:v>
                      </c:pt>
                      <c:pt idx="344">
                        <c:v>43080</c:v>
                      </c:pt>
                      <c:pt idx="345">
                        <c:v>43081</c:v>
                      </c:pt>
                      <c:pt idx="346">
                        <c:v>43082</c:v>
                      </c:pt>
                      <c:pt idx="347">
                        <c:v>43083</c:v>
                      </c:pt>
                      <c:pt idx="348">
                        <c:v>43084</c:v>
                      </c:pt>
                      <c:pt idx="349">
                        <c:v>43085</c:v>
                      </c:pt>
                      <c:pt idx="350">
                        <c:v>43086</c:v>
                      </c:pt>
                      <c:pt idx="351">
                        <c:v>43087</c:v>
                      </c:pt>
                      <c:pt idx="352">
                        <c:v>43088</c:v>
                      </c:pt>
                      <c:pt idx="353">
                        <c:v>43089</c:v>
                      </c:pt>
                      <c:pt idx="354">
                        <c:v>43090</c:v>
                      </c:pt>
                      <c:pt idx="355">
                        <c:v>43091</c:v>
                      </c:pt>
                      <c:pt idx="356">
                        <c:v>43092</c:v>
                      </c:pt>
                      <c:pt idx="357">
                        <c:v>43093</c:v>
                      </c:pt>
                      <c:pt idx="358">
                        <c:v>43094</c:v>
                      </c:pt>
                      <c:pt idx="359">
                        <c:v>43095</c:v>
                      </c:pt>
                      <c:pt idx="360">
                        <c:v>43096</c:v>
                      </c:pt>
                      <c:pt idx="361">
                        <c:v>43097</c:v>
                      </c:pt>
                      <c:pt idx="362">
                        <c:v>43098</c:v>
                      </c:pt>
                      <c:pt idx="363">
                        <c:v>43099</c:v>
                      </c:pt>
                      <c:pt idx="364">
                        <c:v>43100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'[Produção de Lodo - ETA Iguaçú - 2017.xlsx]Produção de Lodo'!$H$4:$H$368</c15:sqref>
                        </c15:formulaRef>
                      </c:ext>
                    </c:extLst>
                    <c:numCache>
                      <c:formatCode>0.00</c:formatCode>
                      <c:ptCount val="365"/>
                      <c:pt idx="0">
                        <c:v>2.1647306838685081</c:v>
                      </c:pt>
                      <c:pt idx="1">
                        <c:v>2.0155089662108936</c:v>
                      </c:pt>
                      <c:pt idx="2">
                        <c:v>2.1329384718561735</c:v>
                      </c:pt>
                      <c:pt idx="3">
                        <c:v>2.1081482784007086</c:v>
                      </c:pt>
                      <c:pt idx="4">
                        <c:v>3.4006309323677755</c:v>
                      </c:pt>
                      <c:pt idx="5">
                        <c:v>3.1410465116279074</c:v>
                      </c:pt>
                      <c:pt idx="6">
                        <c:v>3.1042535749597864</c:v>
                      </c:pt>
                      <c:pt idx="7">
                        <c:v>2.850489904988124</c:v>
                      </c:pt>
                      <c:pt idx="8">
                        <c:v>2.8279846842593854</c:v>
                      </c:pt>
                      <c:pt idx="9">
                        <c:v>2.9584533857419073</c:v>
                      </c:pt>
                      <c:pt idx="10">
                        <c:v>2.8012427048598187</c:v>
                      </c:pt>
                      <c:pt idx="11">
                        <c:v>2.736453663600642</c:v>
                      </c:pt>
                      <c:pt idx="12">
                        <c:v>2.7642351038672448</c:v>
                      </c:pt>
                      <c:pt idx="13">
                        <c:v>2.5469963308976387</c:v>
                      </c:pt>
                      <c:pt idx="14">
                        <c:v>2.5157321811934317</c:v>
                      </c:pt>
                      <c:pt idx="15">
                        <c:v>2.5605828234497312</c:v>
                      </c:pt>
                      <c:pt idx="16">
                        <c:v>2.5184425564615975</c:v>
                      </c:pt>
                      <c:pt idx="17">
                        <c:v>3.0634714664434215</c:v>
                      </c:pt>
                      <c:pt idx="18">
                        <c:v>0.96072408804182186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2.6865685805361257</c:v>
                      </c:pt>
                      <c:pt idx="32">
                        <c:v>2.632758908308936</c:v>
                      </c:pt>
                      <c:pt idx="33">
                        <c:v>2.833698996285658</c:v>
                      </c:pt>
                      <c:pt idx="34">
                        <c:v>2.7787607246401764</c:v>
                      </c:pt>
                      <c:pt idx="35">
                        <c:v>2.8115918325626894</c:v>
                      </c:pt>
                      <c:pt idx="36">
                        <c:v>3.0812347559110025</c:v>
                      </c:pt>
                      <c:pt idx="37">
                        <c:v>2.9728417235011841</c:v>
                      </c:pt>
                      <c:pt idx="38">
                        <c:v>2.8086409522794655</c:v>
                      </c:pt>
                      <c:pt idx="39">
                        <c:v>2.6102100449867871</c:v>
                      </c:pt>
                      <c:pt idx="40">
                        <c:v>2.5628387478961181</c:v>
                      </c:pt>
                      <c:pt idx="41">
                        <c:v>2.2944897911703386</c:v>
                      </c:pt>
                      <c:pt idx="42">
                        <c:v>1.9995165295768893</c:v>
                      </c:pt>
                      <c:pt idx="43">
                        <c:v>2.302051778178571</c:v>
                      </c:pt>
                      <c:pt idx="44">
                        <c:v>2.6551220948527381</c:v>
                      </c:pt>
                      <c:pt idx="45">
                        <c:v>2.4121497406008117</c:v>
                      </c:pt>
                      <c:pt idx="46">
                        <c:v>2.4351861356681681</c:v>
                      </c:pt>
                      <c:pt idx="47">
                        <c:v>2.5384078385283702</c:v>
                      </c:pt>
                      <c:pt idx="48">
                        <c:v>2.9802532340834311</c:v>
                      </c:pt>
                      <c:pt idx="49">
                        <c:v>2.6512885705060789</c:v>
                      </c:pt>
                      <c:pt idx="50">
                        <c:v>2.6655592175644491</c:v>
                      </c:pt>
                      <c:pt idx="51">
                        <c:v>2.3292486931876546</c:v>
                      </c:pt>
                      <c:pt idx="52">
                        <c:v>2.2211635137025687</c:v>
                      </c:pt>
                      <c:pt idx="53">
                        <c:v>2.0620407778777921</c:v>
                      </c:pt>
                      <c:pt idx="54">
                        <c:v>1.9495881215735853</c:v>
                      </c:pt>
                      <c:pt idx="55">
                        <c:v>1.7784234303940674</c:v>
                      </c:pt>
                      <c:pt idx="56">
                        <c:v>1.7650267493512226</c:v>
                      </c:pt>
                      <c:pt idx="57">
                        <c:v>1.6725468228399647</c:v>
                      </c:pt>
                      <c:pt idx="58">
                        <c:v>1.8414177140802201</c:v>
                      </c:pt>
                      <c:pt idx="59">
                        <c:v>2.2330827382576519</c:v>
                      </c:pt>
                      <c:pt idx="60">
                        <c:v>1.7071544884545362</c:v>
                      </c:pt>
                      <c:pt idx="61">
                        <c:v>1.6692726031191205</c:v>
                      </c:pt>
                      <c:pt idx="62">
                        <c:v>1.6697180146854227</c:v>
                      </c:pt>
                      <c:pt idx="63">
                        <c:v>1.8134563487516067</c:v>
                      </c:pt>
                      <c:pt idx="64">
                        <c:v>1.6420350713136367</c:v>
                      </c:pt>
                      <c:pt idx="65">
                        <c:v>1.5853783076505672</c:v>
                      </c:pt>
                      <c:pt idx="66">
                        <c:v>1.4737143505379646</c:v>
                      </c:pt>
                      <c:pt idx="67">
                        <c:v>1.5401250551555656</c:v>
                      </c:pt>
                      <c:pt idx="68">
                        <c:v>1.5617535948790966</c:v>
                      </c:pt>
                      <c:pt idx="69">
                        <c:v>1.5282029439825542</c:v>
                      </c:pt>
                      <c:pt idx="70">
                        <c:v>1.5382761158756997</c:v>
                      </c:pt>
                      <c:pt idx="71">
                        <c:v>1.5108933991689013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1.7858334701269749</c:v>
                      </c:pt>
                      <c:pt idx="91">
                        <c:v>1.8202122446116711</c:v>
                      </c:pt>
                      <c:pt idx="92">
                        <c:v>1.8621372791093789</c:v>
                      </c:pt>
                      <c:pt idx="93">
                        <c:v>1.8438998625557856</c:v>
                      </c:pt>
                      <c:pt idx="94">
                        <c:v>1.7156928572041861</c:v>
                      </c:pt>
                      <c:pt idx="95">
                        <c:v>1.792751043379444</c:v>
                      </c:pt>
                      <c:pt idx="96">
                        <c:v>2.0225241589711871</c:v>
                      </c:pt>
                      <c:pt idx="97">
                        <c:v>1.9885954297305062</c:v>
                      </c:pt>
                      <c:pt idx="98">
                        <c:v>2.0171896928133046</c:v>
                      </c:pt>
                      <c:pt idx="99">
                        <c:v>2.0448249776205834</c:v>
                      </c:pt>
                      <c:pt idx="100">
                        <c:v>1.9626493049159177</c:v>
                      </c:pt>
                      <c:pt idx="101">
                        <c:v>2.05008223842874</c:v>
                      </c:pt>
                      <c:pt idx="102">
                        <c:v>2.0611560324839808</c:v>
                      </c:pt>
                      <c:pt idx="103">
                        <c:v>1.9016252855114919</c:v>
                      </c:pt>
                      <c:pt idx="104">
                        <c:v>1.8672095553101509</c:v>
                      </c:pt>
                      <c:pt idx="105">
                        <c:v>1.8501311666047022</c:v>
                      </c:pt>
                      <c:pt idx="106">
                        <c:v>1.7443333973692801</c:v>
                      </c:pt>
                      <c:pt idx="107">
                        <c:v>1.8052088910356126</c:v>
                      </c:pt>
                      <c:pt idx="108">
                        <c:v>1.7344355215812759</c:v>
                      </c:pt>
                      <c:pt idx="109">
                        <c:v>1.614419500661239</c:v>
                      </c:pt>
                      <c:pt idx="110">
                        <c:v>1.6599891256225052</c:v>
                      </c:pt>
                      <c:pt idx="111">
                        <c:v>1.6279114653432343</c:v>
                      </c:pt>
                      <c:pt idx="112">
                        <c:v>1.5375630291213298</c:v>
                      </c:pt>
                      <c:pt idx="113">
                        <c:v>1.572676945768539</c:v>
                      </c:pt>
                      <c:pt idx="114">
                        <c:v>1.6955250355413667</c:v>
                      </c:pt>
                      <c:pt idx="115">
                        <c:v>1.7611522600948379</c:v>
                      </c:pt>
                      <c:pt idx="116">
                        <c:v>1.8942146623495915</c:v>
                      </c:pt>
                      <c:pt idx="117">
                        <c:v>1.8381989914914836</c:v>
                      </c:pt>
                      <c:pt idx="118">
                        <c:v>1.7272958476419615</c:v>
                      </c:pt>
                      <c:pt idx="119">
                        <c:v>1.7494599100573542</c:v>
                      </c:pt>
                      <c:pt idx="120">
                        <c:v>1.6908325398400952</c:v>
                      </c:pt>
                      <c:pt idx="121">
                        <c:v>1.6777408060062633</c:v>
                      </c:pt>
                      <c:pt idx="122">
                        <c:v>1.6900221503924755</c:v>
                      </c:pt>
                      <c:pt idx="123">
                        <c:v>1.6064327355751109</c:v>
                      </c:pt>
                      <c:pt idx="124">
                        <c:v>1.5980120853918072</c:v>
                      </c:pt>
                      <c:pt idx="125">
                        <c:v>1.6948126590087469</c:v>
                      </c:pt>
                      <c:pt idx="126">
                        <c:v>1.6696265109740613</c:v>
                      </c:pt>
                      <c:pt idx="127">
                        <c:v>1.6546101587717694</c:v>
                      </c:pt>
                      <c:pt idx="128">
                        <c:v>1.8891554689001071</c:v>
                      </c:pt>
                      <c:pt idx="129">
                        <c:v>1.941019700954959</c:v>
                      </c:pt>
                      <c:pt idx="130">
                        <c:v>1.8532902432487701</c:v>
                      </c:pt>
                      <c:pt idx="131">
                        <c:v>1.6341194527549241</c:v>
                      </c:pt>
                      <c:pt idx="132">
                        <c:v>1.6291698095069072</c:v>
                      </c:pt>
                      <c:pt idx="133">
                        <c:v>1.6091907673885095</c:v>
                      </c:pt>
                      <c:pt idx="134">
                        <c:v>1.6439685331371816</c:v>
                      </c:pt>
                      <c:pt idx="135">
                        <c:v>1.6109420154187897</c:v>
                      </c:pt>
                      <c:pt idx="136">
                        <c:v>1.5507124723325356</c:v>
                      </c:pt>
                      <c:pt idx="137">
                        <c:v>1.5594991514852989</c:v>
                      </c:pt>
                      <c:pt idx="138">
                        <c:v>2.032199403321171</c:v>
                      </c:pt>
                      <c:pt idx="139">
                        <c:v>2.3626644620667201</c:v>
                      </c:pt>
                      <c:pt idx="140">
                        <c:v>2.2119667626816333</c:v>
                      </c:pt>
                      <c:pt idx="141">
                        <c:v>2.5726284501700012</c:v>
                      </c:pt>
                      <c:pt idx="142">
                        <c:v>3.0198636560116641</c:v>
                      </c:pt>
                      <c:pt idx="143">
                        <c:v>2.9314727933827496</c:v>
                      </c:pt>
                      <c:pt idx="144">
                        <c:v>3.0515487993932666</c:v>
                      </c:pt>
                      <c:pt idx="145">
                        <c:v>2.8215329386769854</c:v>
                      </c:pt>
                      <c:pt idx="146">
                        <c:v>2.8438248641130768</c:v>
                      </c:pt>
                      <c:pt idx="147">
                        <c:v>2.4423231318958161</c:v>
                      </c:pt>
                      <c:pt idx="148">
                        <c:v>2.1218824491007742</c:v>
                      </c:pt>
                      <c:pt idx="149">
                        <c:v>2.0195894233691605</c:v>
                      </c:pt>
                      <c:pt idx="150">
                        <c:v>2.5305120952745042</c:v>
                      </c:pt>
                      <c:pt idx="151">
                        <c:v>3.0838384091796054</c:v>
                      </c:pt>
                      <c:pt idx="152">
                        <c:v>2.9152670929742137</c:v>
                      </c:pt>
                      <c:pt idx="153">
                        <c:v>3.8881554470353814</c:v>
                      </c:pt>
                      <c:pt idx="154">
                        <c:v>3.3897333854794311</c:v>
                      </c:pt>
                      <c:pt idx="155">
                        <c:v>3.3405603862193369</c:v>
                      </c:pt>
                      <c:pt idx="156">
                        <c:v>4.6376971821187185</c:v>
                      </c:pt>
                      <c:pt idx="157">
                        <c:v>3.1144813508769884</c:v>
                      </c:pt>
                      <c:pt idx="158">
                        <c:v>3.4904346053665245</c:v>
                      </c:pt>
                      <c:pt idx="159">
                        <c:v>3.1610997530066363</c:v>
                      </c:pt>
                      <c:pt idx="160">
                        <c:v>3.4421123439590118</c:v>
                      </c:pt>
                      <c:pt idx="161">
                        <c:v>3.4682771495691402</c:v>
                      </c:pt>
                      <c:pt idx="162">
                        <c:v>2.801467127392852</c:v>
                      </c:pt>
                      <c:pt idx="163">
                        <c:v>2.2920331877556399</c:v>
                      </c:pt>
                      <c:pt idx="164">
                        <c:v>2.4283406719060991</c:v>
                      </c:pt>
                      <c:pt idx="165">
                        <c:v>2.2128191333064104</c:v>
                      </c:pt>
                      <c:pt idx="166">
                        <c:v>2.0003214556027764</c:v>
                      </c:pt>
                      <c:pt idx="167">
                        <c:v>2.0846262369187474</c:v>
                      </c:pt>
                      <c:pt idx="168">
                        <c:v>2.0247071832770764</c:v>
                      </c:pt>
                      <c:pt idx="169">
                        <c:v>1.8685958436580909</c:v>
                      </c:pt>
                      <c:pt idx="170">
                        <c:v>2.2133475157226616</c:v>
                      </c:pt>
                      <c:pt idx="171">
                        <c:v>2.4659166298694348</c:v>
                      </c:pt>
                      <c:pt idx="172">
                        <c:v>2.2724019155786266</c:v>
                      </c:pt>
                      <c:pt idx="173">
                        <c:v>2.0778524783707004</c:v>
                      </c:pt>
                      <c:pt idx="174">
                        <c:v>2.0393591619572113</c:v>
                      </c:pt>
                      <c:pt idx="175">
                        <c:v>1.8768296851626787</c:v>
                      </c:pt>
                      <c:pt idx="176">
                        <c:v>1.9562525914041347</c:v>
                      </c:pt>
                      <c:pt idx="177">
                        <c:v>1.8327589332858334</c:v>
                      </c:pt>
                      <c:pt idx="178">
                        <c:v>1.8522189666544853</c:v>
                      </c:pt>
                      <c:pt idx="179">
                        <c:v>1.8362283425667814</c:v>
                      </c:pt>
                      <c:pt idx="180">
                        <c:v>1.8160022836181304</c:v>
                      </c:pt>
                      <c:pt idx="181">
                        <c:v>1.9133842162216437</c:v>
                      </c:pt>
                      <c:pt idx="182">
                        <c:v>1.7301079868469607</c:v>
                      </c:pt>
                      <c:pt idx="183">
                        <c:v>1.5971896497811131</c:v>
                      </c:pt>
                      <c:pt idx="184">
                        <c:v>1.5767407063580257</c:v>
                      </c:pt>
                      <c:pt idx="185">
                        <c:v>1.4457781668741227</c:v>
                      </c:pt>
                      <c:pt idx="186">
                        <c:v>1.6323118935393013</c:v>
                      </c:pt>
                      <c:pt idx="187">
                        <c:v>1.5074522654727378</c:v>
                      </c:pt>
                      <c:pt idx="188">
                        <c:v>1.9233101045782757</c:v>
                      </c:pt>
                      <c:pt idx="189">
                        <c:v>2.5729188086237169</c:v>
                      </c:pt>
                      <c:pt idx="190">
                        <c:v>2.2640392655506494</c:v>
                      </c:pt>
                      <c:pt idx="191">
                        <c:v>2.1133465975886185</c:v>
                      </c:pt>
                      <c:pt idx="192">
                        <c:v>1.765520363929592</c:v>
                      </c:pt>
                      <c:pt idx="193">
                        <c:v>1.594449835919926</c:v>
                      </c:pt>
                      <c:pt idx="194">
                        <c:v>1.5063833040505155</c:v>
                      </c:pt>
                      <c:pt idx="195">
                        <c:v>1.4888742945727436</c:v>
                      </c:pt>
                      <c:pt idx="196">
                        <c:v>1.5402029009489282</c:v>
                      </c:pt>
                      <c:pt idx="197">
                        <c:v>1.4869045466928097</c:v>
                      </c:pt>
                      <c:pt idx="198">
                        <c:v>1.5443556198564266</c:v>
                      </c:pt>
                      <c:pt idx="199">
                        <c:v>1.5656225589001898</c:v>
                      </c:pt>
                      <c:pt idx="200">
                        <c:v>1.5783011123847945</c:v>
                      </c:pt>
                      <c:pt idx="201">
                        <c:v>1.7450766363195811</c:v>
                      </c:pt>
                      <c:pt idx="202">
                        <c:v>1.7620704170213899</c:v>
                      </c:pt>
                      <c:pt idx="203">
                        <c:v>1.7104828632062734</c:v>
                      </c:pt>
                      <c:pt idx="204">
                        <c:v>1.6592279227823707</c:v>
                      </c:pt>
                      <c:pt idx="205">
                        <c:v>1.6901451594848322</c:v>
                      </c:pt>
                      <c:pt idx="206">
                        <c:v>1.6927026360885904</c:v>
                      </c:pt>
                      <c:pt idx="207">
                        <c:v>1.9283011277032958</c:v>
                      </c:pt>
                      <c:pt idx="208">
                        <c:v>1.9387448514740009</c:v>
                      </c:pt>
                      <c:pt idx="209">
                        <c:v>1.8763900143824139</c:v>
                      </c:pt>
                      <c:pt idx="210">
                        <c:v>1.6291337870144216</c:v>
                      </c:pt>
                      <c:pt idx="211">
                        <c:v>1.7587491019089301</c:v>
                      </c:pt>
                      <c:pt idx="212">
                        <c:v>1.8918559700137216</c:v>
                      </c:pt>
                      <c:pt idx="213">
                        <c:v>1.9258461812770773</c:v>
                      </c:pt>
                      <c:pt idx="214">
                        <c:v>2.0117720995725543</c:v>
                      </c:pt>
                      <c:pt idx="215">
                        <c:v>2.0047685871821557</c:v>
                      </c:pt>
                      <c:pt idx="216">
                        <c:v>2.0954451781571035</c:v>
                      </c:pt>
                      <c:pt idx="217">
                        <c:v>1.9916529560132086</c:v>
                      </c:pt>
                      <c:pt idx="218">
                        <c:v>1.9288401314124688</c:v>
                      </c:pt>
                      <c:pt idx="219">
                        <c:v>1.993428173989005</c:v>
                      </c:pt>
                      <c:pt idx="220">
                        <c:v>1.9805349642000307</c:v>
                      </c:pt>
                      <c:pt idx="221">
                        <c:v>2.0387668862147459</c:v>
                      </c:pt>
                      <c:pt idx="222">
                        <c:v>1.9957074664493899</c:v>
                      </c:pt>
                      <c:pt idx="223">
                        <c:v>1.8943534723693582</c:v>
                      </c:pt>
                      <c:pt idx="224">
                        <c:v>2.0016791983119711</c:v>
                      </c:pt>
                      <c:pt idx="225">
                        <c:v>2.0381084650939156</c:v>
                      </c:pt>
                      <c:pt idx="226">
                        <c:v>2.4698809601147662</c:v>
                      </c:pt>
                      <c:pt idx="227">
                        <c:v>2.4778177416342468</c:v>
                      </c:pt>
                      <c:pt idx="228">
                        <c:v>2.3802959202168665</c:v>
                      </c:pt>
                      <c:pt idx="229">
                        <c:v>2.4099942564258061</c:v>
                      </c:pt>
                      <c:pt idx="230">
                        <c:v>2.3190368364748242</c:v>
                      </c:pt>
                      <c:pt idx="231">
                        <c:v>2.8002660127025409</c:v>
                      </c:pt>
                      <c:pt idx="232">
                        <c:v>3.1354898422832642</c:v>
                      </c:pt>
                      <c:pt idx="233">
                        <c:v>3.7014145112621488</c:v>
                      </c:pt>
                      <c:pt idx="234">
                        <c:v>3.7268569630889199</c:v>
                      </c:pt>
                      <c:pt idx="235">
                        <c:v>3.6293760992998196</c:v>
                      </c:pt>
                      <c:pt idx="236">
                        <c:v>3.6221842675302178</c:v>
                      </c:pt>
                      <c:pt idx="237">
                        <c:v>3.4242971541626002</c:v>
                      </c:pt>
                      <c:pt idx="238">
                        <c:v>3.4963032757291113</c:v>
                      </c:pt>
                      <c:pt idx="239">
                        <c:v>3.4448586665314145</c:v>
                      </c:pt>
                      <c:pt idx="240">
                        <c:v>3.095666645733695</c:v>
                      </c:pt>
                      <c:pt idx="241">
                        <c:v>2.3465522021469676</c:v>
                      </c:pt>
                      <c:pt idx="242">
                        <c:v>2.2358058557273317</c:v>
                      </c:pt>
                      <c:pt idx="243">
                        <c:v>2.2900986455938535</c:v>
                      </c:pt>
                      <c:pt idx="244">
                        <c:v>2.2713776609538088</c:v>
                      </c:pt>
                      <c:pt idx="245">
                        <c:v>2.1147869027278139</c:v>
                      </c:pt>
                      <c:pt idx="246">
                        <c:v>2.0311841138933997</c:v>
                      </c:pt>
                      <c:pt idx="247">
                        <c:v>1.9473539054479432</c:v>
                      </c:pt>
                      <c:pt idx="248">
                        <c:v>1.9885603468024897</c:v>
                      </c:pt>
                      <c:pt idx="249">
                        <c:v>2.0369191164077405</c:v>
                      </c:pt>
                      <c:pt idx="250">
                        <c:v>2.1154364358330686</c:v>
                      </c:pt>
                      <c:pt idx="251">
                        <c:v>2.0606335401579887</c:v>
                      </c:pt>
                      <c:pt idx="252">
                        <c:v>2.0003099916063882</c:v>
                      </c:pt>
                      <c:pt idx="253">
                        <c:v>2.0700407546740132</c:v>
                      </c:pt>
                      <c:pt idx="254">
                        <c:v>2.018260368886625</c:v>
                      </c:pt>
                      <c:pt idx="255">
                        <c:v>1.9814298267239674</c:v>
                      </c:pt>
                      <c:pt idx="256">
                        <c:v>2.1532114175691692</c:v>
                      </c:pt>
                      <c:pt idx="257">
                        <c:v>2.2447497045384623</c:v>
                      </c:pt>
                      <c:pt idx="258">
                        <c:v>2.2370077236150645</c:v>
                      </c:pt>
                      <c:pt idx="259">
                        <c:v>2.1107169231789555</c:v>
                      </c:pt>
                      <c:pt idx="260">
                        <c:v>2.2018253278632454</c:v>
                      </c:pt>
                      <c:pt idx="261">
                        <c:v>2.1740040161430385</c:v>
                      </c:pt>
                      <c:pt idx="262">
                        <c:v>2.0893808513448406</c:v>
                      </c:pt>
                      <c:pt idx="263">
                        <c:v>2.2897619359393935</c:v>
                      </c:pt>
                      <c:pt idx="264">
                        <c:v>2.2657921181913792</c:v>
                      </c:pt>
                      <c:pt idx="265">
                        <c:v>2.2912910727860103</c:v>
                      </c:pt>
                      <c:pt idx="266">
                        <c:v>2.1879576664875522</c:v>
                      </c:pt>
                      <c:pt idx="267">
                        <c:v>2.0458744037987442</c:v>
                      </c:pt>
                      <c:pt idx="268">
                        <c:v>2.1006286089804362</c:v>
                      </c:pt>
                      <c:pt idx="269">
                        <c:v>2.156647026126445</c:v>
                      </c:pt>
                      <c:pt idx="270">
                        <c:v>2.1623947505668619</c:v>
                      </c:pt>
                      <c:pt idx="271">
                        <c:v>1.8402980795178554</c:v>
                      </c:pt>
                      <c:pt idx="272">
                        <c:v>2.1211494722655164</c:v>
                      </c:pt>
                      <c:pt idx="273">
                        <c:v>2.2867974960315753</c:v>
                      </c:pt>
                      <c:pt idx="274">
                        <c:v>2.5327070591736458</c:v>
                      </c:pt>
                      <c:pt idx="275">
                        <c:v>2.6582760244798727</c:v>
                      </c:pt>
                      <c:pt idx="276">
                        <c:v>2.8077043081979278</c:v>
                      </c:pt>
                      <c:pt idx="277">
                        <c:v>3.3011385989587105</c:v>
                      </c:pt>
                      <c:pt idx="278">
                        <c:v>2.5962349056867975</c:v>
                      </c:pt>
                      <c:pt idx="279">
                        <c:v>3.1003907411296554</c:v>
                      </c:pt>
                      <c:pt idx="280">
                        <c:v>2.7912696161128516</c:v>
                      </c:pt>
                      <c:pt idx="281">
                        <c:v>3.2894283343687842</c:v>
                      </c:pt>
                      <c:pt idx="282">
                        <c:v>3.5686221265619023</c:v>
                      </c:pt>
                      <c:pt idx="283">
                        <c:v>3.972146281508385</c:v>
                      </c:pt>
                      <c:pt idx="284">
                        <c:v>5.0419821858839384</c:v>
                      </c:pt>
                      <c:pt idx="285">
                        <c:v>5.0370750839237601</c:v>
                      </c:pt>
                      <c:pt idx="286">
                        <c:v>4.7882999367063785</c:v>
                      </c:pt>
                      <c:pt idx="287">
                        <c:v>4.9328229075415866</c:v>
                      </c:pt>
                      <c:pt idx="288">
                        <c:v>4.7361247643507038</c:v>
                      </c:pt>
                      <c:pt idx="289">
                        <c:v>4.6719969530375502</c:v>
                      </c:pt>
                      <c:pt idx="290">
                        <c:v>4.3990381339931837</c:v>
                      </c:pt>
                      <c:pt idx="291">
                        <c:v>4.5249014795155764</c:v>
                      </c:pt>
                      <c:pt idx="292">
                        <c:v>5.1092597712339369</c:v>
                      </c:pt>
                      <c:pt idx="293">
                        <c:v>5.1581083603360778</c:v>
                      </c:pt>
                      <c:pt idx="294">
                        <c:v>5.2424138934798821</c:v>
                      </c:pt>
                      <c:pt idx="295">
                        <c:v>4.8053289979504488</c:v>
                      </c:pt>
                      <c:pt idx="296">
                        <c:v>4.6619604877150911</c:v>
                      </c:pt>
                      <c:pt idx="297">
                        <c:v>4.9554834990049867</c:v>
                      </c:pt>
                      <c:pt idx="298">
                        <c:v>4.4991559260517313</c:v>
                      </c:pt>
                      <c:pt idx="299">
                        <c:v>4.1479092661678729</c:v>
                      </c:pt>
                      <c:pt idx="300">
                        <c:v>4.6373396638137683</c:v>
                      </c:pt>
                      <c:pt idx="301">
                        <c:v>4.7013896452741388</c:v>
                      </c:pt>
                      <c:pt idx="302">
                        <c:v>4.823054347627302</c:v>
                      </c:pt>
                      <c:pt idx="303">
                        <c:v>5.1954230032628139</c:v>
                      </c:pt>
                      <c:pt idx="304">
                        <c:v>5.1706825997855344</c:v>
                      </c:pt>
                      <c:pt idx="305">
                        <c:v>4.8665339260608631</c:v>
                      </c:pt>
                      <c:pt idx="306">
                        <c:v>4.5566811477090843</c:v>
                      </c:pt>
                      <c:pt idx="307">
                        <c:v>4.058387754871589</c:v>
                      </c:pt>
                      <c:pt idx="308">
                        <c:v>3.4115959340855562</c:v>
                      </c:pt>
                      <c:pt idx="309">
                        <c:v>2.7253276861480802</c:v>
                      </c:pt>
                      <c:pt idx="310">
                        <c:v>2.4104919331444004</c:v>
                      </c:pt>
                      <c:pt idx="311">
                        <c:v>2.3777821570991375</c:v>
                      </c:pt>
                      <c:pt idx="312">
                        <c:v>2.4018989906680699</c:v>
                      </c:pt>
                      <c:pt idx="313">
                        <c:v>2.4269885943915486</c:v>
                      </c:pt>
                      <c:pt idx="314">
                        <c:v>2.5843670077551879</c:v>
                      </c:pt>
                      <c:pt idx="315">
                        <c:v>2.5806994475911051</c:v>
                      </c:pt>
                      <c:pt idx="316">
                        <c:v>2.5050705378630238</c:v>
                      </c:pt>
                      <c:pt idx="317">
                        <c:v>2.5613409291293792</c:v>
                      </c:pt>
                      <c:pt idx="318">
                        <c:v>2.4599269199138427</c:v>
                      </c:pt>
                      <c:pt idx="319">
                        <c:v>2.5745728782939139</c:v>
                      </c:pt>
                      <c:pt idx="320">
                        <c:v>2.4314882149392751</c:v>
                      </c:pt>
                      <c:pt idx="321">
                        <c:v>2.4051363028318824</c:v>
                      </c:pt>
                      <c:pt idx="322">
                        <c:v>3.6781949266349629</c:v>
                      </c:pt>
                      <c:pt idx="323">
                        <c:v>3.0027829533588748</c:v>
                      </c:pt>
                      <c:pt idx="324">
                        <c:v>3.0100159760383232</c:v>
                      </c:pt>
                      <c:pt idx="325">
                        <c:v>3.0820275577296576</c:v>
                      </c:pt>
                      <c:pt idx="326">
                        <c:v>3.0019999850661394</c:v>
                      </c:pt>
                      <c:pt idx="327">
                        <c:v>3.4155574878284551</c:v>
                      </c:pt>
                      <c:pt idx="328">
                        <c:v>3.8692673375293754</c:v>
                      </c:pt>
                      <c:pt idx="329">
                        <c:v>3.1622794694108056</c:v>
                      </c:pt>
                      <c:pt idx="330">
                        <c:v>2.4509969161018863</c:v>
                      </c:pt>
                      <c:pt idx="331">
                        <c:v>2.7160652750363701</c:v>
                      </c:pt>
                      <c:pt idx="332">
                        <c:v>2.5459374861094357</c:v>
                      </c:pt>
                      <c:pt idx="333">
                        <c:v>2.5841100753297801</c:v>
                      </c:pt>
                      <c:pt idx="334">
                        <c:v>2.7731252848613552</c:v>
                      </c:pt>
                      <c:pt idx="335">
                        <c:v>2.6561813546410962</c:v>
                      </c:pt>
                      <c:pt idx="336">
                        <c:v>2.4495687082506126</c:v>
                      </c:pt>
                      <c:pt idx="337">
                        <c:v>2.3623684574601018</c:v>
                      </c:pt>
                      <c:pt idx="338">
                        <c:v>1.8442282906269207</c:v>
                      </c:pt>
                      <c:pt idx="339">
                        <c:v>1.9050777248345387</c:v>
                      </c:pt>
                      <c:pt idx="340">
                        <c:v>1.9635421158006958</c:v>
                      </c:pt>
                      <c:pt idx="341">
                        <c:v>1.915317008457244</c:v>
                      </c:pt>
                      <c:pt idx="342">
                        <c:v>2.0196366250850013</c:v>
                      </c:pt>
                      <c:pt idx="343">
                        <c:v>1.8249878974095521</c:v>
                      </c:pt>
                      <c:pt idx="344">
                        <c:v>1.8928621923225406</c:v>
                      </c:pt>
                      <c:pt idx="345">
                        <c:v>1.7738676509479385</c:v>
                      </c:pt>
                      <c:pt idx="346">
                        <c:v>2.0159920336022656</c:v>
                      </c:pt>
                      <c:pt idx="347">
                        <c:v>2.1296319759386377</c:v>
                      </c:pt>
                      <c:pt idx="348">
                        <c:v>2.1432132590409259</c:v>
                      </c:pt>
                      <c:pt idx="349">
                        <c:v>2.9925440846373395</c:v>
                      </c:pt>
                      <c:pt idx="350">
                        <c:v>2.8973285951057717</c:v>
                      </c:pt>
                      <c:pt idx="351">
                        <c:v>4.1725979699421405</c:v>
                      </c:pt>
                      <c:pt idx="352">
                        <c:v>3.9603019645222086</c:v>
                      </c:pt>
                      <c:pt idx="353">
                        <c:v>3.8736007160049764</c:v>
                      </c:pt>
                      <c:pt idx="354">
                        <c:v>3.4416032897830648</c:v>
                      </c:pt>
                      <c:pt idx="355">
                        <c:v>3.1536961101764129</c:v>
                      </c:pt>
                      <c:pt idx="356">
                        <c:v>3.6774706051729926</c:v>
                      </c:pt>
                      <c:pt idx="357">
                        <c:v>3.3743134547227709</c:v>
                      </c:pt>
                      <c:pt idx="358">
                        <c:v>3.2397072740156405</c:v>
                      </c:pt>
                      <c:pt idx="359">
                        <c:v>3.5260699875269204</c:v>
                      </c:pt>
                      <c:pt idx="360">
                        <c:v>3.6602355653346361</c:v>
                      </c:pt>
                      <c:pt idx="361">
                        <c:v>3.3272521907864547</c:v>
                      </c:pt>
                      <c:pt idx="362">
                        <c:v>3.1290494393954322</c:v>
                      </c:pt>
                      <c:pt idx="363">
                        <c:v>3.161608586844606</c:v>
                      </c:pt>
                      <c:pt idx="364">
                        <c:v>3.5755527988743814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246-48E4-B055-5D4BF5B4126C}"/>
                  </c:ext>
                </c:extLst>
              </c15:ser>
            </c15:filteredLineSeries>
          </c:ext>
        </c:extLst>
      </c:lineChart>
      <c:dateAx>
        <c:axId val="15311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391360"/>
        <c:crosses val="autoZero"/>
        <c:auto val="1"/>
        <c:lblOffset val="100"/>
        <c:baseTimeUnit val="days"/>
      </c:dateAx>
      <c:valAx>
        <c:axId val="1858391360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Produção específica de lodo (g/m3)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1175968"/>
        <c:crosses val="autoZero"/>
        <c:crossBetween val="between"/>
        <c:majorUnit val="1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173959507145"/>
          <c:y val="3.4973301611427823E-2"/>
          <c:w val="0.80610471191031685"/>
          <c:h val="0.79619535561142385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Frequencia relativa</c:v>
          </c:tx>
          <c:invertIfNegative val="0"/>
          <c:cat>
            <c:strRef>
              <c:f>'[Produção de Lodo - ETA Iguaçú - 2017.xlsx]Produção de Lodo'!$AH$63:$AH$82</c:f>
              <c:strCache>
                <c:ptCount val="20"/>
                <c:pt idx="0">
                  <c:v>6,2</c:v>
                </c:pt>
                <c:pt idx="1">
                  <c:v>9,7</c:v>
                </c:pt>
                <c:pt idx="2">
                  <c:v>13,2</c:v>
                </c:pt>
                <c:pt idx="3">
                  <c:v>16,8</c:v>
                </c:pt>
                <c:pt idx="4">
                  <c:v>20,3</c:v>
                </c:pt>
                <c:pt idx="5">
                  <c:v>23,8</c:v>
                </c:pt>
                <c:pt idx="6">
                  <c:v>27,3</c:v>
                </c:pt>
                <c:pt idx="7">
                  <c:v>30,9</c:v>
                </c:pt>
                <c:pt idx="8">
                  <c:v>34,4</c:v>
                </c:pt>
                <c:pt idx="9">
                  <c:v>37,9</c:v>
                </c:pt>
                <c:pt idx="10">
                  <c:v>41,4</c:v>
                </c:pt>
                <c:pt idx="11">
                  <c:v>45,0</c:v>
                </c:pt>
                <c:pt idx="12">
                  <c:v>48,5</c:v>
                </c:pt>
                <c:pt idx="13">
                  <c:v>52,0</c:v>
                </c:pt>
                <c:pt idx="14">
                  <c:v>55,5</c:v>
                </c:pt>
                <c:pt idx="15">
                  <c:v>59,1</c:v>
                </c:pt>
                <c:pt idx="16">
                  <c:v>62,6</c:v>
                </c:pt>
                <c:pt idx="17">
                  <c:v>66,1</c:v>
                </c:pt>
                <c:pt idx="18">
                  <c:v>69,7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- 2017.xlsx]Produção de Lodo'!$AI$63:$AI$82</c:f>
              <c:numCache>
                <c:formatCode>General</c:formatCode>
                <c:ptCount val="20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120</c:v>
                </c:pt>
                <c:pt idx="4">
                  <c:v>84</c:v>
                </c:pt>
                <c:pt idx="5">
                  <c:v>54</c:v>
                </c:pt>
                <c:pt idx="6">
                  <c:v>24</c:v>
                </c:pt>
                <c:pt idx="7">
                  <c:v>25</c:v>
                </c:pt>
                <c:pt idx="8">
                  <c:v>11</c:v>
                </c:pt>
                <c:pt idx="9">
                  <c:v>6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F-479F-80F4-4B3DB1A63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64128"/>
        <c:axId val="509021392"/>
      </c:barChart>
      <c:lineChart>
        <c:grouping val="standard"/>
        <c:varyColors val="0"/>
        <c:ser>
          <c:idx val="1"/>
          <c:order val="1"/>
          <c:tx>
            <c:v>Frequencia acumulada</c:v>
          </c:tx>
          <c:cat>
            <c:strRef>
              <c:f>'[Produção de Lodo - ETA Iguaçú - 2017.xlsx]Produção de Lodo'!$AH$63:$AH$82</c:f>
              <c:strCache>
                <c:ptCount val="20"/>
                <c:pt idx="0">
                  <c:v>6,2</c:v>
                </c:pt>
                <c:pt idx="1">
                  <c:v>9,7</c:v>
                </c:pt>
                <c:pt idx="2">
                  <c:v>13,2</c:v>
                </c:pt>
                <c:pt idx="3">
                  <c:v>16,8</c:v>
                </c:pt>
                <c:pt idx="4">
                  <c:v>20,3</c:v>
                </c:pt>
                <c:pt idx="5">
                  <c:v>23,8</c:v>
                </c:pt>
                <c:pt idx="6">
                  <c:v>27,3</c:v>
                </c:pt>
                <c:pt idx="7">
                  <c:v>30,9</c:v>
                </c:pt>
                <c:pt idx="8">
                  <c:v>34,4</c:v>
                </c:pt>
                <c:pt idx="9">
                  <c:v>37,9</c:v>
                </c:pt>
                <c:pt idx="10">
                  <c:v>41,4</c:v>
                </c:pt>
                <c:pt idx="11">
                  <c:v>45,0</c:v>
                </c:pt>
                <c:pt idx="12">
                  <c:v>48,5</c:v>
                </c:pt>
                <c:pt idx="13">
                  <c:v>52,0</c:v>
                </c:pt>
                <c:pt idx="14">
                  <c:v>55,5</c:v>
                </c:pt>
                <c:pt idx="15">
                  <c:v>59,1</c:v>
                </c:pt>
                <c:pt idx="16">
                  <c:v>62,6</c:v>
                </c:pt>
                <c:pt idx="17">
                  <c:v>66,1</c:v>
                </c:pt>
                <c:pt idx="18">
                  <c:v>69,7</c:v>
                </c:pt>
                <c:pt idx="19">
                  <c:v>Mais</c:v>
                </c:pt>
              </c:strCache>
            </c:strRef>
          </c:cat>
          <c:val>
            <c:numRef>
              <c:f>'[Produção de Lodo - ETA Iguaçú - 2017.xlsx]Produção de Lodo'!$AJ$63:$AJ$82</c:f>
              <c:numCache>
                <c:formatCode>0.00%</c:formatCode>
                <c:ptCount val="20"/>
                <c:pt idx="0">
                  <c:v>2.7322404371584699E-3</c:v>
                </c:pt>
                <c:pt idx="1">
                  <c:v>9.2896174863387984E-2</c:v>
                </c:pt>
                <c:pt idx="2">
                  <c:v>0.39890710382513661</c:v>
                </c:pt>
                <c:pt idx="3">
                  <c:v>0.70218579234972678</c:v>
                </c:pt>
                <c:pt idx="4">
                  <c:v>0.80601092896174864</c:v>
                </c:pt>
                <c:pt idx="5">
                  <c:v>0.8797814207650273</c:v>
                </c:pt>
                <c:pt idx="6">
                  <c:v>0.90710382513661203</c:v>
                </c:pt>
                <c:pt idx="7">
                  <c:v>0.92349726775956287</c:v>
                </c:pt>
                <c:pt idx="8">
                  <c:v>0.93169398907103829</c:v>
                </c:pt>
                <c:pt idx="9">
                  <c:v>0.94808743169398912</c:v>
                </c:pt>
                <c:pt idx="10">
                  <c:v>0.96721311475409832</c:v>
                </c:pt>
                <c:pt idx="11">
                  <c:v>0.9699453551912568</c:v>
                </c:pt>
                <c:pt idx="12">
                  <c:v>0.97540983606557374</c:v>
                </c:pt>
                <c:pt idx="13">
                  <c:v>0.97814207650273222</c:v>
                </c:pt>
                <c:pt idx="14">
                  <c:v>0.98360655737704916</c:v>
                </c:pt>
                <c:pt idx="15">
                  <c:v>0.98633879781420764</c:v>
                </c:pt>
                <c:pt idx="16">
                  <c:v>0.98907103825136611</c:v>
                </c:pt>
                <c:pt idx="17">
                  <c:v>0.98907103825136611</c:v>
                </c:pt>
                <c:pt idx="18">
                  <c:v>0.98907103825136611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7F-479F-80F4-4B3DB1A63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69360"/>
        <c:axId val="509012240"/>
      </c:lineChart>
      <c:catAx>
        <c:axId val="415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Bloco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09021392"/>
        <c:crosses val="autoZero"/>
        <c:auto val="1"/>
        <c:lblAlgn val="ctr"/>
        <c:lblOffset val="100"/>
        <c:noMultiLvlLbl val="0"/>
      </c:catAx>
      <c:valAx>
        <c:axId val="509021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Freqüência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464128"/>
        <c:crosses val="autoZero"/>
        <c:crossBetween val="between"/>
      </c:valAx>
      <c:valAx>
        <c:axId val="50901224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412169360"/>
        <c:crosses val="max"/>
        <c:crossBetween val="between"/>
      </c:valAx>
      <c:catAx>
        <c:axId val="412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0122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9262793552039195"/>
          <c:y val="0.17213540478170022"/>
          <c:w val="0.25619838536458911"/>
          <c:h val="0.11392354200605997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3FC5482-611D-4755-B6AF-219C699EBE4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E8816D1-2013-4AE9-A4D1-F84024D72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rUbq9qK2VU" TargetMode="External"/><Relationship Id="rId4" Type="http://schemas.openxmlformats.org/officeDocument/2006/relationships/image" Target="../media/image56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azN2Jk8qTI" TargetMode="External"/><Relationship Id="rId4" Type="http://schemas.openxmlformats.org/officeDocument/2006/relationships/image" Target="../media/image60.jpe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GKCpa9M0CA" TargetMode="External"/><Relationship Id="rId4" Type="http://schemas.openxmlformats.org/officeDocument/2006/relationships/image" Target="../media/image62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mf0aIW7Z7g" TargetMode="External"/><Relationship Id="rId4" Type="http://schemas.openxmlformats.org/officeDocument/2006/relationships/image" Target="../media/image63.jpe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V9fKdwM3qk" TargetMode="External"/><Relationship Id="rId4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1CK-5ooOOM" TargetMode="External"/><Relationship Id="rId4" Type="http://schemas.openxmlformats.org/officeDocument/2006/relationships/image" Target="../media/image3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Zy7pa9fY1o" TargetMode="External"/><Relationship Id="rId4" Type="http://schemas.openxmlformats.org/officeDocument/2006/relationships/image" Target="../media/image50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8wyi-Q3rj0" TargetMode="External"/><Relationship Id="rId4" Type="http://schemas.openxmlformats.org/officeDocument/2006/relationships/image" Target="../media/image51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5758"/>
            <a:ext cx="7898966" cy="431976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DEPARTAMENTO DE ENGENHARIA 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HIDRÁULICA E AMBIENTAL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PHA 3411 – TRATAMENTO DE ÁGUAS DE ABASTECIMENTO </a:t>
            </a: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TRATAMENTO DE ÁGUAS DE ABASTECIMENTO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ADENSAMENTO E DESIDRATAÇÃO DE LODOS DE ESTAÇÕES DE TRATAMENTO DE ÁGUA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2582" y="5661248"/>
            <a:ext cx="8382000" cy="64735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pt-BR" b="1" dirty="0">
                <a:latin typeface="Times" pitchFamily="18" charset="0"/>
              </a:rPr>
              <a:t>Prof. Dr. Sidney Seckler Ferreira Filho</a:t>
            </a:r>
          </a:p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pt-BR" b="1" dirty="0">
              <a:latin typeface="Times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ESPECÍCIFA PARA A ETA IGUAÇÚ - 2016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D9C9762-6677-402A-9AD5-BB2B2A7D4E2D}"/>
              </a:ext>
            </a:extLst>
          </p:cNvPr>
          <p:cNvGraphicFramePr>
            <a:graphicFrameLocks/>
          </p:cNvGraphicFramePr>
          <p:nvPr/>
        </p:nvGraphicFramePr>
        <p:xfrm>
          <a:off x="814514" y="2146169"/>
          <a:ext cx="8003976" cy="410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630249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25425"/>
            <a:ext cx="6934200" cy="1258888"/>
          </a:xfrm>
          <a:noFill/>
          <a:ln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CENTRÍFUGA</a:t>
            </a:r>
            <a:br>
              <a:rPr lang="pt-BR" altLang="pt-BR" sz="4000" dirty="0"/>
            </a:br>
            <a:r>
              <a:rPr lang="pt-BR" altLang="pt-BR" sz="4000" dirty="0"/>
              <a:t>  PRINCÍPIO DE FUNCIONAMENTO </a:t>
            </a:r>
          </a:p>
        </p:txBody>
      </p:sp>
      <p:pic>
        <p:nvPicPr>
          <p:cNvPr id="3" name="Mídia Online 2" title="ANDRITZ SEPARATION - 3D animation of 2 phase decanter for sludge treatment">
            <a:hlinkClick r:id="" action="ppaction://media"/>
            <a:extLst>
              <a:ext uri="{FF2B5EF4-FFF2-40B4-BE49-F238E27FC236}">
                <a16:creationId xmlns:a16="http://schemas.microsoft.com/office/drawing/2014/main" id="{1B41CBF6-9C7D-4990-9C4C-1FC4AE94C6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2322" y="2168826"/>
            <a:ext cx="7240118" cy="40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138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808311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4000" dirty="0"/>
              <a:t>Vídeo – Centrífugas em operação (ETA </a:t>
            </a:r>
            <a:r>
              <a:rPr lang="pt-BR" sz="4000" dirty="0" err="1"/>
              <a:t>Taiaçupeba</a:t>
            </a:r>
            <a:r>
              <a:rPr lang="pt-BR" sz="4000" dirty="0"/>
              <a:t>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4000" dirty="0"/>
              <a:t>Vídeo – Produção de lodo desidratado (ETA </a:t>
            </a:r>
            <a:r>
              <a:rPr lang="pt-BR" sz="4000" dirty="0" err="1"/>
              <a:t>Taiaçupeba</a:t>
            </a:r>
            <a:r>
              <a:rPr lang="pt-BR" sz="4000" dirty="0"/>
              <a:t>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4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40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43853DC-84D7-420A-9B01-953A1C07C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42645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2348880"/>
            <a:ext cx="6912768" cy="2795736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Desidratação Mecânica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de esteira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Centrífugas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parafuso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de placas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675D9F-1748-4A91-A371-2FEAFDD9B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35C23B-FFF6-4573-9969-042FD2EB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33" y="4424536"/>
            <a:ext cx="7451067" cy="720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343684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>
            <a:extLst>
              <a:ext uri="{FF2B5EF4-FFF2-40B4-BE49-F238E27FC236}">
                <a16:creationId xmlns:a16="http://schemas.microsoft.com/office/drawing/2014/main" id="{A7FEE0BB-108D-419A-B9B4-FBD9F74A8C0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994FE15-053B-4A77-B86C-36AD211AE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375" y="1844824"/>
            <a:ext cx="6853166" cy="4285235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16048D7-4D2A-483C-99AB-AD5B6932D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89066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>
            <a:extLst>
              <a:ext uri="{FF2B5EF4-FFF2-40B4-BE49-F238E27FC236}">
                <a16:creationId xmlns:a16="http://schemas.microsoft.com/office/drawing/2014/main" id="{A7FEE0BB-108D-419A-B9B4-FBD9F74A8C0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 descr="Uma imagem contendo máquina de costura, utensílio&#10;&#10;Descrição gerada com alta confiança">
            <a:extLst>
              <a:ext uri="{FF2B5EF4-FFF2-40B4-BE49-F238E27FC236}">
                <a16:creationId xmlns:a16="http://schemas.microsoft.com/office/drawing/2014/main" id="{09A33646-FA29-42C6-B612-35220EBAC9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844824"/>
            <a:ext cx="5624868" cy="421865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EC1DAE6-16F1-4A23-A791-8F2258C34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5047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5" descr="Contipress">
            <a:extLst>
              <a:ext uri="{FF2B5EF4-FFF2-40B4-BE49-F238E27FC236}">
                <a16:creationId xmlns:a16="http://schemas.microsoft.com/office/drawing/2014/main" id="{44520FA6-51F2-4745-87E0-EF44AC70F609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1988840"/>
            <a:ext cx="6992543" cy="4148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875" name="Picture 2">
            <a:extLst>
              <a:ext uri="{FF2B5EF4-FFF2-40B4-BE49-F238E27FC236}">
                <a16:creationId xmlns:a16="http://schemas.microsoft.com/office/drawing/2014/main" id="{2F2A1807-091F-4851-B768-7BB7770BB2B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C55CED6-AA75-40A7-8190-4CE2B3617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25425"/>
            <a:ext cx="6934200" cy="1258888"/>
          </a:xfrm>
          <a:noFill/>
          <a:ln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FILTRO PRENSA PARAFUSO</a:t>
            </a:r>
            <a:br>
              <a:rPr lang="pt-BR" altLang="pt-BR" sz="4000" dirty="0"/>
            </a:br>
            <a:r>
              <a:rPr lang="pt-BR" altLang="pt-BR" sz="4000" dirty="0"/>
              <a:t>  PRINCÍPIO DE FUNCIONAMENTO </a:t>
            </a:r>
          </a:p>
        </p:txBody>
      </p:sp>
      <p:pic>
        <p:nvPicPr>
          <p:cNvPr id="2" name="Mídia Online 1" title="ANDRITZ SEPARATION - C-Press for efficient sludge dewatering">
            <a:hlinkClick r:id="" action="ppaction://media"/>
            <a:extLst>
              <a:ext uri="{FF2B5EF4-FFF2-40B4-BE49-F238E27FC236}">
                <a16:creationId xmlns:a16="http://schemas.microsoft.com/office/drawing/2014/main" id="{8CF4F9DB-CD9B-47E9-9407-F6E1806D9C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7624" y="2204864"/>
            <a:ext cx="7140793" cy="40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5908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1800200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4000" dirty="0"/>
              <a:t>Vídeo – Filtro prensa parafuso em operação (ETA Cubatão - </a:t>
            </a:r>
            <a:r>
              <a:rPr lang="pt-BR" sz="4000" dirty="0" err="1"/>
              <a:t>Casan</a:t>
            </a:r>
            <a:r>
              <a:rPr lang="pt-BR" sz="40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4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40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43853DC-84D7-420A-9B01-953A1C07C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609326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2348880"/>
            <a:ext cx="6912768" cy="2795736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Desidratação Mecânica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de esteira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Centrífugas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parafuso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de placas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675D9F-1748-4A91-A371-2FEAFDD9B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35C23B-FFF6-4573-9969-042FD2EB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66" y="5169633"/>
            <a:ext cx="7451067" cy="720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533224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>
            <a:extLst>
              <a:ext uri="{FF2B5EF4-FFF2-40B4-BE49-F238E27FC236}">
                <a16:creationId xmlns:a16="http://schemas.microsoft.com/office/drawing/2014/main" id="{A7FEE0BB-108D-419A-B9B4-FBD9F74A8C0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27D7231-CC45-4309-A726-F75D82EB6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630" y="1988840"/>
            <a:ext cx="6775476" cy="4185739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BA59B3A-D005-4307-BFEA-D642228F3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0780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32CDF76-CA6F-4A15-B7D5-3B3E70EF53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88666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 20,6 g/m</a:t>
            </a:r>
            <a:r>
              <a:rPr lang="pt-BR" sz="2400" baseline="30000" dirty="0"/>
              <a:t>3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9,3 g/m</a:t>
            </a:r>
            <a:r>
              <a:rPr lang="pt-BR" sz="2400" baseline="30000" dirty="0"/>
              <a:t>3</a:t>
            </a:r>
            <a:r>
              <a:rPr lang="pt-BR" sz="24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PL</a:t>
            </a:r>
            <a:r>
              <a:rPr lang="pt-BR" sz="2400" baseline="-25000" dirty="0"/>
              <a:t>90</a:t>
            </a:r>
            <a:r>
              <a:rPr lang="pt-BR" sz="2400" dirty="0"/>
              <a:t>= 29,1 g/m</a:t>
            </a:r>
            <a:r>
              <a:rPr lang="pt-BR" sz="2400" baseline="30000" dirty="0"/>
              <a:t>3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F29DEEE-F6EE-4A2E-AD8A-C6DD2C72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ESPECÍCIFA PARA A ETA IGUAÇÚ - 2016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985A83C-14DC-42C9-96CE-1B2EC0272FD1}"/>
              </a:ext>
            </a:extLst>
          </p:cNvPr>
          <p:cNvGraphicFramePr>
            <a:graphicFrameLocks/>
          </p:cNvGraphicFramePr>
          <p:nvPr/>
        </p:nvGraphicFramePr>
        <p:xfrm>
          <a:off x="3059832" y="2133600"/>
          <a:ext cx="5771728" cy="395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2253830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25425"/>
            <a:ext cx="6934200" cy="1258888"/>
          </a:xfrm>
          <a:noFill/>
          <a:ln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FILTRO PRENSA DE PLACA</a:t>
            </a:r>
            <a:br>
              <a:rPr lang="pt-BR" altLang="pt-BR" sz="4000" dirty="0"/>
            </a:br>
            <a:r>
              <a:rPr lang="pt-BR" altLang="pt-BR" sz="4000" dirty="0"/>
              <a:t>  PRINCÍPIO DE FUNCIONAMENTO </a:t>
            </a:r>
          </a:p>
        </p:txBody>
      </p:sp>
      <p:pic>
        <p:nvPicPr>
          <p:cNvPr id="2" name="Mídia Online 1" title="Andritz - 2016 Filterpress">
            <a:hlinkClick r:id="" action="ppaction://media"/>
            <a:extLst>
              <a:ext uri="{FF2B5EF4-FFF2-40B4-BE49-F238E27FC236}">
                <a16:creationId xmlns:a16="http://schemas.microsoft.com/office/drawing/2014/main" id="{983CF246-4C77-4D57-85E5-025032E0D7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8655" y="2204864"/>
            <a:ext cx="7073583" cy="39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73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25425"/>
            <a:ext cx="6934200" cy="1258888"/>
          </a:xfrm>
          <a:noFill/>
          <a:ln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FILTRO PRENSA DE PLACA</a:t>
            </a:r>
            <a:br>
              <a:rPr lang="pt-BR" altLang="pt-BR" sz="4000" dirty="0"/>
            </a:br>
            <a:r>
              <a:rPr lang="pt-BR" altLang="pt-BR" sz="4000" dirty="0"/>
              <a:t>  PRINCÍPIO DE FUNCIONAMENTO </a:t>
            </a:r>
          </a:p>
        </p:txBody>
      </p:sp>
      <p:pic>
        <p:nvPicPr>
          <p:cNvPr id="3" name="Mídia Online 2" title="ANDRITZ membrane sidebar filter press with cloth washing device (operating principle)">
            <a:hlinkClick r:id="" action="ppaction://media"/>
            <a:extLst>
              <a:ext uri="{FF2B5EF4-FFF2-40B4-BE49-F238E27FC236}">
                <a16:creationId xmlns:a16="http://schemas.microsoft.com/office/drawing/2014/main" id="{50DD75E3-265E-4FE1-A009-18ED229700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5656" y="2133600"/>
            <a:ext cx="7211144" cy="40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808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Vantagens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Menor área de implantação quando comparado com sistemas naturais 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Alta relação capacidade instalada por área de implantação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SISTEMAS MECANIZADOS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08" y="3176288"/>
            <a:ext cx="8407188" cy="14048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7343011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Vantagens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Menor área de implantação quando comparado com sistemas naturais 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Alta relação capacidade instalada por área de implantação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SISTEMAS MECANIZADOS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541339"/>
            <a:ext cx="8407188" cy="14048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762648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Vantagens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A operação de sistemas mecanizados independe das condições climáticas 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Permite a produção de lodo com altos teores de sólidos (18% a 22%)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SISTEMAS MECANIZADOS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212976"/>
            <a:ext cx="8407188" cy="14048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3032602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Vantagens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A operação de sistemas mecanizados independe das condições climáticas 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Permite a produção de lodo com altos teores de sólidos (18% a 22%)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SISTEMAS MECANIZADOS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49402"/>
            <a:ext cx="8407188" cy="14048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0945317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Vantagens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Funcionamento contínuo  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Não requer mão de obra intensiva para o manuseio do lodo desidratado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SISTEMAS MECANIZADOS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92" y="3140969"/>
            <a:ext cx="8407188" cy="86409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6420852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Vantagens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Funcionamento contínuo  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Não requer mão de obra intensiva para o manuseio do lodo desidratado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SISTEMAS MECANIZADOS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92" y="4015174"/>
            <a:ext cx="8407188" cy="12860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5070777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Desvantagens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Maior consumo de energia 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Maior consumo de produtos químicos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Requer mão de obra especializada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SISTEMAS MECANIZADOS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52" y="3191208"/>
            <a:ext cx="8407188" cy="7928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0291827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Desvantagens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Maior consumo de energia 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Maior consumo de produtos químicos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Requer mão de obra especializada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SISTEMAS MECANIZADOS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52" y="3954881"/>
            <a:ext cx="8407188" cy="7928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2740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ESPECÍCIFA PARA A ETA IGUAÇÚ - 2017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D9C9762-6677-402A-9AD5-BB2B2A7D4E2D}"/>
              </a:ext>
            </a:extLst>
          </p:cNvPr>
          <p:cNvGraphicFramePr>
            <a:graphicFrameLocks/>
          </p:cNvGraphicFramePr>
          <p:nvPr/>
        </p:nvGraphicFramePr>
        <p:xfrm>
          <a:off x="704466" y="2276872"/>
          <a:ext cx="8136904" cy="388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6269988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Desvantagens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Maior consumo de energia 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Maior consumo de produtos químicos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Requer mão de obra especializada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SISTEMAS MECANIZADOS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52" y="4718552"/>
            <a:ext cx="8407188" cy="7928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5959725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Desvantagens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Elevado custo de manutenção  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Maiores custos de implantação e operação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Maior nível de ruído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SISTEMAS MECANIZADOS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60" y="3140968"/>
            <a:ext cx="8407188" cy="7928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4032471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Desvantagens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Elevado custo de manutenção  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Maiores custos de implantação e operação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Maior nível de ruído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SISTEMAS MECANIZADOS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60" y="3974976"/>
            <a:ext cx="8407188" cy="13262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1342621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Desvantagens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Elevado custo de manutenção  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Maiores custos de implantação e operação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Maior nível de ruído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SISTEMAS MECANIZADOS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60" y="5291313"/>
            <a:ext cx="8407188" cy="7928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6662180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5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1994" name="Rectangle 42"/>
          <p:cNvSpPr>
            <a:spLocks noGrp="1" noChangeArrowheads="1"/>
          </p:cNvSpPr>
          <p:nvPr>
            <p:ph type="title"/>
          </p:nvPr>
        </p:nvSpPr>
        <p:spPr>
          <a:xfrm>
            <a:off x="1752600" y="234950"/>
            <a:ext cx="7283450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CONCEPÇÃO DE SISTEMAS DE DESIDRATAÇÃO PARA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F5514F05-D8A2-45AD-8F07-FA73CDE1D5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671" y="1844824"/>
          <a:ext cx="6876179" cy="4329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4" imgW="11635846" imgH="7322647" progId="Excel.Sheet.8">
                  <p:embed/>
                </p:oleObj>
              </mc:Choice>
              <mc:Fallback>
                <p:oleObj name="Worksheet" r:id="rId4" imgW="11635846" imgH="7322647" progId="Excel.Sheet.8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F5514F05-D8A2-45AD-8F07-FA73CDE1D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1" y="1844824"/>
                        <a:ext cx="6876179" cy="4329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45409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1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92893"/>
            <a:ext cx="7139880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 fontScale="90000"/>
          </a:bodyPr>
          <a:lstStyle/>
          <a:p>
            <a:pPr algn="ctr"/>
            <a:r>
              <a:rPr lang="pt-BR" altLang="pt-BR" sz="4000" dirty="0"/>
              <a:t>CONCEPÇÃO DE SISTEMAS DE DESIDRATAÇÃO PARA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sp>
        <p:nvSpPr>
          <p:cNvPr id="653316" name="AutoShape 4"/>
          <p:cNvSpPr>
            <a:spLocks noChangeArrowheads="1"/>
          </p:cNvSpPr>
          <p:nvPr/>
        </p:nvSpPr>
        <p:spPr bwMode="auto">
          <a:xfrm>
            <a:off x="1265238" y="2347913"/>
            <a:ext cx="201612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Adensadores</a:t>
            </a:r>
          </a:p>
        </p:txBody>
      </p:sp>
      <p:sp>
        <p:nvSpPr>
          <p:cNvPr id="653317" name="AutoShape 5"/>
          <p:cNvSpPr>
            <a:spLocks noChangeArrowheads="1"/>
          </p:cNvSpPr>
          <p:nvPr/>
        </p:nvSpPr>
        <p:spPr bwMode="auto">
          <a:xfrm>
            <a:off x="5657850" y="3716338"/>
            <a:ext cx="2443163" cy="13684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Sistema de </a:t>
            </a:r>
          </a:p>
          <a:p>
            <a:pPr algn="ctr"/>
            <a:r>
              <a:rPr lang="pt-BR" altLang="pt-BR"/>
              <a:t>desidratação</a:t>
            </a:r>
          </a:p>
        </p:txBody>
      </p:sp>
      <p:sp>
        <p:nvSpPr>
          <p:cNvPr id="653318" name="AutoShape 6"/>
          <p:cNvSpPr>
            <a:spLocks noChangeArrowheads="1"/>
          </p:cNvSpPr>
          <p:nvPr/>
        </p:nvSpPr>
        <p:spPr bwMode="auto">
          <a:xfrm>
            <a:off x="690563" y="3898900"/>
            <a:ext cx="3600450" cy="10795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Tanque de equalização </a:t>
            </a:r>
          </a:p>
          <a:p>
            <a:pPr algn="ctr"/>
            <a:r>
              <a:rPr lang="pt-BR" altLang="pt-BR"/>
              <a:t>de lodo adensado</a:t>
            </a:r>
          </a:p>
        </p:txBody>
      </p:sp>
      <p:cxnSp>
        <p:nvCxnSpPr>
          <p:cNvPr id="653319" name="AutoShape 7"/>
          <p:cNvCxnSpPr>
            <a:cxnSpLocks noChangeShapeType="1"/>
            <a:stCxn id="653316" idx="3"/>
            <a:endCxn id="653318" idx="0"/>
          </p:cNvCxnSpPr>
          <p:nvPr/>
        </p:nvCxnSpPr>
        <p:spPr bwMode="auto">
          <a:xfrm rot="16200000" flipH="1">
            <a:off x="1989138" y="3262313"/>
            <a:ext cx="830262" cy="442912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3320" name="AutoShape 8"/>
          <p:cNvCxnSpPr>
            <a:cxnSpLocks noChangeShapeType="1"/>
            <a:stCxn id="653318" idx="4"/>
            <a:endCxn id="653317" idx="2"/>
          </p:cNvCxnSpPr>
          <p:nvPr/>
        </p:nvCxnSpPr>
        <p:spPr bwMode="auto">
          <a:xfrm flipV="1">
            <a:off x="4021138" y="4572000"/>
            <a:ext cx="1636712" cy="1588"/>
          </a:xfrm>
          <a:prstGeom prst="bentConnector3">
            <a:avLst>
              <a:gd name="adj1" fmla="val 581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3321" name="AutoShape 9"/>
          <p:cNvSpPr>
            <a:spLocks noChangeArrowheads="1"/>
          </p:cNvSpPr>
          <p:nvPr/>
        </p:nvSpPr>
        <p:spPr bwMode="auto">
          <a:xfrm>
            <a:off x="3708400" y="5516563"/>
            <a:ext cx="223837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Lodo desidratado</a:t>
            </a:r>
          </a:p>
        </p:txBody>
      </p:sp>
      <p:cxnSp>
        <p:nvCxnSpPr>
          <p:cNvPr id="653322" name="AutoShape 10"/>
          <p:cNvCxnSpPr>
            <a:cxnSpLocks noChangeShapeType="1"/>
            <a:stCxn id="653317" idx="3"/>
            <a:endCxn id="653321" idx="1"/>
          </p:cNvCxnSpPr>
          <p:nvPr/>
        </p:nvCxnSpPr>
        <p:spPr bwMode="auto">
          <a:xfrm rot="5400000">
            <a:off x="5416550" y="4405313"/>
            <a:ext cx="612775" cy="1971675"/>
          </a:xfrm>
          <a:prstGeom prst="bentConnector3">
            <a:avLst>
              <a:gd name="adj1" fmla="val 3523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3323" name="AutoShape 11"/>
          <p:cNvCxnSpPr>
            <a:cxnSpLocks noChangeShapeType="1"/>
            <a:stCxn id="653317" idx="1"/>
            <a:endCxn id="653324" idx="2"/>
          </p:cNvCxnSpPr>
          <p:nvPr/>
        </p:nvCxnSpPr>
        <p:spPr bwMode="auto">
          <a:xfrm rot="16200000" flipV="1">
            <a:off x="5682711" y="3032777"/>
            <a:ext cx="1525588" cy="525746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3324" name="Text Box 12"/>
          <p:cNvSpPr txBox="1">
            <a:spLocks noChangeArrowheads="1"/>
          </p:cNvSpPr>
          <p:nvPr/>
        </p:nvSpPr>
        <p:spPr bwMode="auto">
          <a:xfrm>
            <a:off x="4745151" y="2166143"/>
            <a:ext cx="2874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/>
              <a:t>Retorno para início da ETA</a:t>
            </a:r>
          </a:p>
        </p:txBody>
      </p:sp>
      <p:sp>
        <p:nvSpPr>
          <p:cNvPr id="653326" name="Rectangle 14"/>
          <p:cNvSpPr>
            <a:spLocks noChangeArrowheads="1"/>
          </p:cNvSpPr>
          <p:nvPr/>
        </p:nvSpPr>
        <p:spPr bwMode="auto">
          <a:xfrm>
            <a:off x="250825" y="3284537"/>
            <a:ext cx="12969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dirty="0">
                <a:latin typeface="Garamond" pitchFamily="18" charset="0"/>
              </a:rPr>
              <a:t>32,1 m</a:t>
            </a:r>
            <a:r>
              <a:rPr lang="pt-BR" altLang="pt-BR" sz="2000" baseline="30000" dirty="0">
                <a:latin typeface="Garamond" pitchFamily="18" charset="0"/>
              </a:rPr>
              <a:t>3</a:t>
            </a:r>
            <a:r>
              <a:rPr lang="pt-BR" altLang="pt-BR" sz="2000" dirty="0">
                <a:latin typeface="Garamond" pitchFamily="18" charset="0"/>
              </a:rPr>
              <a:t>/d</a:t>
            </a:r>
          </a:p>
          <a:p>
            <a:pPr algn="ctr"/>
            <a:r>
              <a:rPr lang="pt-BR" altLang="pt-BR" sz="2000" dirty="0">
                <a:latin typeface="Garamond" pitchFamily="18" charset="0"/>
              </a:rPr>
              <a:t>1.020,3 kg/d</a:t>
            </a:r>
          </a:p>
        </p:txBody>
      </p:sp>
      <p:cxnSp>
        <p:nvCxnSpPr>
          <p:cNvPr id="653327" name="AutoShape 15"/>
          <p:cNvCxnSpPr>
            <a:cxnSpLocks noChangeShapeType="1"/>
            <a:stCxn id="653326" idx="3"/>
          </p:cNvCxnSpPr>
          <p:nvPr/>
        </p:nvCxnSpPr>
        <p:spPr bwMode="auto">
          <a:xfrm>
            <a:off x="1547813" y="3536950"/>
            <a:ext cx="57591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3328" name="Rectangle 16"/>
          <p:cNvSpPr>
            <a:spLocks noChangeArrowheads="1"/>
          </p:cNvSpPr>
          <p:nvPr/>
        </p:nvSpPr>
        <p:spPr bwMode="auto">
          <a:xfrm>
            <a:off x="4414603" y="3205956"/>
            <a:ext cx="1296987" cy="64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dirty="0">
                <a:latin typeface="Garamond" pitchFamily="18" charset="0"/>
              </a:rPr>
              <a:t>32,1 m</a:t>
            </a:r>
            <a:r>
              <a:rPr lang="pt-BR" altLang="pt-BR" sz="2000" baseline="30000" dirty="0">
                <a:latin typeface="Garamond" pitchFamily="18" charset="0"/>
              </a:rPr>
              <a:t>3</a:t>
            </a:r>
            <a:r>
              <a:rPr lang="pt-BR" altLang="pt-BR" sz="2000" dirty="0">
                <a:latin typeface="Garamond" pitchFamily="18" charset="0"/>
              </a:rPr>
              <a:t>/d</a:t>
            </a:r>
          </a:p>
          <a:p>
            <a:pPr algn="ctr"/>
            <a:r>
              <a:rPr lang="pt-BR" altLang="pt-BR" sz="2000" dirty="0">
                <a:latin typeface="Garamond" pitchFamily="18" charset="0"/>
              </a:rPr>
              <a:t>1.020,3 kg/d</a:t>
            </a:r>
          </a:p>
        </p:txBody>
      </p:sp>
      <p:cxnSp>
        <p:nvCxnSpPr>
          <p:cNvPr id="653329" name="AutoShape 17"/>
          <p:cNvCxnSpPr>
            <a:cxnSpLocks noChangeShapeType="1"/>
            <a:stCxn id="653328" idx="2"/>
          </p:cNvCxnSpPr>
          <p:nvPr/>
        </p:nvCxnSpPr>
        <p:spPr bwMode="auto">
          <a:xfrm rot="5400000">
            <a:off x="4630990" y="4087504"/>
            <a:ext cx="667999" cy="19621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3330" name="Rectangle 18"/>
          <p:cNvSpPr>
            <a:spLocks noChangeArrowheads="1"/>
          </p:cNvSpPr>
          <p:nvPr/>
        </p:nvSpPr>
        <p:spPr bwMode="auto">
          <a:xfrm>
            <a:off x="7268368" y="2755899"/>
            <a:ext cx="129698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dirty="0">
                <a:latin typeface="Garamond" pitchFamily="18" charset="0"/>
              </a:rPr>
              <a:t>28,5 m</a:t>
            </a:r>
            <a:r>
              <a:rPr lang="pt-BR" altLang="pt-BR" sz="2000" baseline="30000" dirty="0">
                <a:latin typeface="Garamond" pitchFamily="18" charset="0"/>
              </a:rPr>
              <a:t>3</a:t>
            </a:r>
            <a:r>
              <a:rPr lang="pt-BR" altLang="pt-BR" sz="2000" dirty="0">
                <a:latin typeface="Garamond" pitchFamily="18" charset="0"/>
              </a:rPr>
              <a:t>/d</a:t>
            </a:r>
          </a:p>
          <a:p>
            <a:pPr algn="ctr"/>
            <a:r>
              <a:rPr lang="pt-BR" altLang="pt-BR" sz="2000" dirty="0">
                <a:latin typeface="Garamond" pitchFamily="18" charset="0"/>
              </a:rPr>
              <a:t>20,5 kg/d</a:t>
            </a:r>
          </a:p>
        </p:txBody>
      </p:sp>
      <p:cxnSp>
        <p:nvCxnSpPr>
          <p:cNvPr id="653331" name="AutoShape 19"/>
          <p:cNvCxnSpPr>
            <a:cxnSpLocks noChangeShapeType="1"/>
          </p:cNvCxnSpPr>
          <p:nvPr/>
        </p:nvCxnSpPr>
        <p:spPr bwMode="auto">
          <a:xfrm rot="10800000">
            <a:off x="6240065" y="2997200"/>
            <a:ext cx="93662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3332" name="Rectangle 20"/>
          <p:cNvSpPr>
            <a:spLocks noChangeArrowheads="1"/>
          </p:cNvSpPr>
          <p:nvPr/>
        </p:nvSpPr>
        <p:spPr bwMode="auto">
          <a:xfrm>
            <a:off x="6909594" y="5409068"/>
            <a:ext cx="16557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sz="2000" dirty="0">
                <a:latin typeface="Garamond" pitchFamily="18" charset="0"/>
              </a:rPr>
              <a:t>4,2 m</a:t>
            </a:r>
            <a:r>
              <a:rPr lang="pt-BR" altLang="pt-BR" sz="2000" baseline="30000" dirty="0">
                <a:latin typeface="Garamond" pitchFamily="18" charset="0"/>
              </a:rPr>
              <a:t>3</a:t>
            </a:r>
            <a:r>
              <a:rPr lang="pt-BR" altLang="pt-BR" sz="2000" dirty="0">
                <a:latin typeface="Garamond" pitchFamily="18" charset="0"/>
              </a:rPr>
              <a:t>/d</a:t>
            </a:r>
          </a:p>
          <a:p>
            <a:r>
              <a:rPr lang="pt-BR" altLang="pt-BR" sz="2000" dirty="0">
                <a:latin typeface="Garamond" pitchFamily="18" charset="0"/>
              </a:rPr>
              <a:t>1.002,9 kg/d</a:t>
            </a:r>
          </a:p>
          <a:p>
            <a:r>
              <a:rPr lang="pt-BR" altLang="pt-BR" sz="2000" dirty="0">
                <a:latin typeface="Garamond" pitchFamily="18" charset="0"/>
              </a:rPr>
              <a:t>4.558,7 kg/d</a:t>
            </a:r>
          </a:p>
        </p:txBody>
      </p:sp>
      <p:cxnSp>
        <p:nvCxnSpPr>
          <p:cNvPr id="653333" name="AutoShape 21"/>
          <p:cNvCxnSpPr>
            <a:cxnSpLocks noChangeShapeType="1"/>
            <a:stCxn id="653332" idx="1"/>
            <a:endCxn id="653321" idx="4"/>
          </p:cNvCxnSpPr>
          <p:nvPr/>
        </p:nvCxnSpPr>
        <p:spPr bwMode="auto">
          <a:xfrm rot="10800000" flipV="1">
            <a:off x="5766594" y="5805150"/>
            <a:ext cx="1143000" cy="161866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5080412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38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4370" name="Rectangle 34"/>
          <p:cNvSpPr>
            <a:spLocks noGrp="1" noChangeArrowheads="1"/>
          </p:cNvSpPr>
          <p:nvPr>
            <p:ph type="title"/>
          </p:nvPr>
        </p:nvSpPr>
        <p:spPr>
          <a:xfrm>
            <a:off x="1752600" y="418762"/>
            <a:ext cx="7167562" cy="11207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pt-BR" altLang="pt-BR" sz="3600" dirty="0"/>
              <a:t>DIMENSIONAMENTO DO TANQUE DE EQUALIZAÇÃO DE LODO ADENSADO</a:t>
            </a:r>
          </a:p>
        </p:txBody>
      </p:sp>
      <p:sp>
        <p:nvSpPr>
          <p:cNvPr id="654372" name="Text Box 36"/>
          <p:cNvSpPr txBox="1">
            <a:spLocks noChangeArrowheads="1"/>
          </p:cNvSpPr>
          <p:nvPr/>
        </p:nvSpPr>
        <p:spPr bwMode="auto">
          <a:xfrm>
            <a:off x="4930775" y="2205038"/>
            <a:ext cx="4105275" cy="18158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l"/>
            <a:r>
              <a:rPr lang="pt-BR" altLang="pt-BR" dirty="0"/>
              <a:t>Descargas dos </a:t>
            </a:r>
            <a:r>
              <a:rPr lang="pt-BR" altLang="pt-BR" dirty="0" err="1"/>
              <a:t>adensadores</a:t>
            </a:r>
            <a:r>
              <a:rPr lang="pt-BR" altLang="pt-BR" dirty="0"/>
              <a:t>: admitido 5 minutos a cada 30 minutos !!!</a:t>
            </a:r>
          </a:p>
        </p:txBody>
      </p:sp>
      <p:grpSp>
        <p:nvGrpSpPr>
          <p:cNvPr id="42" name="Group 38">
            <a:extLst>
              <a:ext uri="{FF2B5EF4-FFF2-40B4-BE49-F238E27FC236}">
                <a16:creationId xmlns:a16="http://schemas.microsoft.com/office/drawing/2014/main" id="{639731F5-EFA8-42BB-8862-5817D6038584}"/>
              </a:ext>
            </a:extLst>
          </p:cNvPr>
          <p:cNvGrpSpPr>
            <a:grpSpLocks/>
          </p:cNvGrpSpPr>
          <p:nvPr/>
        </p:nvGrpSpPr>
        <p:grpSpPr bwMode="auto">
          <a:xfrm>
            <a:off x="303149" y="1995009"/>
            <a:ext cx="4841875" cy="2635250"/>
            <a:chOff x="204" y="1434"/>
            <a:chExt cx="3050" cy="1660"/>
          </a:xfrm>
        </p:grpSpPr>
        <p:sp>
          <p:nvSpPr>
            <p:cNvPr id="43" name="Line 5">
              <a:extLst>
                <a:ext uri="{FF2B5EF4-FFF2-40B4-BE49-F238E27FC236}">
                  <a16:creationId xmlns:a16="http://schemas.microsoft.com/office/drawing/2014/main" id="{887CDD9F-F26A-4391-8DBA-90849CAF7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Line 6">
              <a:extLst>
                <a:ext uri="{FF2B5EF4-FFF2-40B4-BE49-F238E27FC236}">
                  <a16:creationId xmlns:a16="http://schemas.microsoft.com/office/drawing/2014/main" id="{A8614D03-044C-4325-9652-0E2E1B3AA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0284AC85-FDDF-4CE8-B1FD-8810DEE3A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E33C3DBA-5609-4E0C-84C6-180E1F57E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Rectangle 9">
              <a:extLst>
                <a:ext uri="{FF2B5EF4-FFF2-40B4-BE49-F238E27FC236}">
                  <a16:creationId xmlns:a16="http://schemas.microsoft.com/office/drawing/2014/main" id="{90068593-32D3-4EFC-9AD6-F3FCF129E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id="{6C4860A4-EEAE-49DF-B07E-B3999F854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" name="Rectangle 11">
              <a:extLst>
                <a:ext uri="{FF2B5EF4-FFF2-40B4-BE49-F238E27FC236}">
                  <a16:creationId xmlns:a16="http://schemas.microsoft.com/office/drawing/2014/main" id="{5D771505-995F-4B24-953B-DA8461880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" name="Line 12">
              <a:extLst>
                <a:ext uri="{FF2B5EF4-FFF2-40B4-BE49-F238E27FC236}">
                  <a16:creationId xmlns:a16="http://schemas.microsoft.com/office/drawing/2014/main" id="{54E06292-A07A-4FD7-99C5-015A5A285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Line 13">
              <a:extLst>
                <a:ext uri="{FF2B5EF4-FFF2-40B4-BE49-F238E27FC236}">
                  <a16:creationId xmlns:a16="http://schemas.microsoft.com/office/drawing/2014/main" id="{1BEF7044-5E49-4A68-BA0B-F8969DBF9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Line 14">
              <a:extLst>
                <a:ext uri="{FF2B5EF4-FFF2-40B4-BE49-F238E27FC236}">
                  <a16:creationId xmlns:a16="http://schemas.microsoft.com/office/drawing/2014/main" id="{95E44F76-DE6C-4879-B010-1B5582594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Line 15">
              <a:extLst>
                <a:ext uri="{FF2B5EF4-FFF2-40B4-BE49-F238E27FC236}">
                  <a16:creationId xmlns:a16="http://schemas.microsoft.com/office/drawing/2014/main" id="{A46184B1-D76C-494F-A29A-7F4384229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Line 16">
              <a:extLst>
                <a:ext uri="{FF2B5EF4-FFF2-40B4-BE49-F238E27FC236}">
                  <a16:creationId xmlns:a16="http://schemas.microsoft.com/office/drawing/2014/main" id="{C9913BC1-1E6C-4CCF-9B73-7A26F2E69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Line 17">
              <a:extLst>
                <a:ext uri="{FF2B5EF4-FFF2-40B4-BE49-F238E27FC236}">
                  <a16:creationId xmlns:a16="http://schemas.microsoft.com/office/drawing/2014/main" id="{6D3BF016-B212-4802-A223-9CAED4AC8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id="{9DF5FA33-2859-4E05-9AFC-16A521894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" name="Line 19">
              <a:extLst>
                <a:ext uri="{FF2B5EF4-FFF2-40B4-BE49-F238E27FC236}">
                  <a16:creationId xmlns:a16="http://schemas.microsoft.com/office/drawing/2014/main" id="{807978DD-9EFE-4B14-B402-D57C8F50D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Text Box 20">
              <a:extLst>
                <a:ext uri="{FF2B5EF4-FFF2-40B4-BE49-F238E27FC236}">
                  <a16:creationId xmlns:a16="http://schemas.microsoft.com/office/drawing/2014/main" id="{ED7C8868-F0E2-4A0F-A47B-89F226256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9" name="Text Box 21">
              <a:extLst>
                <a:ext uri="{FF2B5EF4-FFF2-40B4-BE49-F238E27FC236}">
                  <a16:creationId xmlns:a16="http://schemas.microsoft.com/office/drawing/2014/main" id="{92DF88C2-F225-4130-92BE-861A7CFFE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0" name="Text Box 22">
              <a:extLst>
                <a:ext uri="{FF2B5EF4-FFF2-40B4-BE49-F238E27FC236}">
                  <a16:creationId xmlns:a16="http://schemas.microsoft.com/office/drawing/2014/main" id="{BB262A9E-ED89-4B7B-8A95-8B128EE28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1" name="Text Box 23">
              <a:extLst>
                <a:ext uri="{FF2B5EF4-FFF2-40B4-BE49-F238E27FC236}">
                  <a16:creationId xmlns:a16="http://schemas.microsoft.com/office/drawing/2014/main" id="{1AD2C1F2-000C-48CD-913C-87212792E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2" name="Text Box 24">
              <a:extLst>
                <a:ext uri="{FF2B5EF4-FFF2-40B4-BE49-F238E27FC236}">
                  <a16:creationId xmlns:a16="http://schemas.microsoft.com/office/drawing/2014/main" id="{F72DE260-9B58-4A0B-A3C0-952546B1D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3" name="Text Box 25">
              <a:extLst>
                <a:ext uri="{FF2B5EF4-FFF2-40B4-BE49-F238E27FC236}">
                  <a16:creationId xmlns:a16="http://schemas.microsoft.com/office/drawing/2014/main" id="{D70F8974-CDC1-4F2B-8243-B3AA9632F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434"/>
              <a:ext cx="5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latin typeface="Garamond" pitchFamily="18" charset="0"/>
                </a:rPr>
                <a:t>t</a:t>
              </a:r>
              <a:r>
                <a:rPr lang="pt-BR" altLang="pt-BR" sz="1400" baseline="-25000">
                  <a:latin typeface="Garamond" pitchFamily="18" charset="0"/>
                </a:rPr>
                <a:t>d</a:t>
              </a:r>
              <a:r>
                <a:rPr lang="pt-BR" altLang="pt-BR" sz="140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1400">
                  <a:latin typeface="Garamond" pitchFamily="18" charset="0"/>
                </a:rPr>
                <a:t>Q</a:t>
              </a:r>
              <a:r>
                <a:rPr lang="pt-BR" altLang="pt-BR" sz="1400" baseline="-25000">
                  <a:latin typeface="Garamond" pitchFamily="18" charset="0"/>
                </a:rPr>
                <a:t>af</a:t>
              </a:r>
              <a:r>
                <a:rPr lang="pt-BR" altLang="pt-BR" sz="140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64" name="AutoShape 26">
              <a:extLst>
                <a:ext uri="{FF2B5EF4-FFF2-40B4-BE49-F238E27FC236}">
                  <a16:creationId xmlns:a16="http://schemas.microsoft.com/office/drawing/2014/main" id="{1D80C9CA-A6DE-423E-B291-3CE950EF78B5}"/>
                </a:ext>
              </a:extLst>
            </p:cNvPr>
            <p:cNvCxnSpPr>
              <a:cxnSpLocks noChangeShapeType="1"/>
              <a:stCxn id="63" idx="1"/>
              <a:endCxn id="45" idx="0"/>
            </p:cNvCxnSpPr>
            <p:nvPr/>
          </p:nvCxnSpPr>
          <p:spPr bwMode="auto">
            <a:xfrm rot="10800000" flipV="1">
              <a:off x="317" y="1599"/>
              <a:ext cx="997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27">
              <a:extLst>
                <a:ext uri="{FF2B5EF4-FFF2-40B4-BE49-F238E27FC236}">
                  <a16:creationId xmlns:a16="http://schemas.microsoft.com/office/drawing/2014/main" id="{D13EF09E-D7D2-44FA-985C-9D4EB51DA03A}"/>
                </a:ext>
              </a:extLst>
            </p:cNvPr>
            <p:cNvCxnSpPr>
              <a:cxnSpLocks noChangeShapeType="1"/>
              <a:stCxn id="63" idx="1"/>
              <a:endCxn id="46" idx="0"/>
            </p:cNvCxnSpPr>
            <p:nvPr/>
          </p:nvCxnSpPr>
          <p:spPr bwMode="auto">
            <a:xfrm rot="10800000" flipV="1">
              <a:off x="825" y="1599"/>
              <a:ext cx="48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30">
              <a:extLst>
                <a:ext uri="{FF2B5EF4-FFF2-40B4-BE49-F238E27FC236}">
                  <a16:creationId xmlns:a16="http://schemas.microsoft.com/office/drawing/2014/main" id="{778526FC-3857-4ED8-923D-DEEA3D011FA6}"/>
                </a:ext>
              </a:extLst>
            </p:cNvPr>
            <p:cNvCxnSpPr>
              <a:cxnSpLocks noChangeShapeType="1"/>
              <a:stCxn id="63" idx="3"/>
              <a:endCxn id="49" idx="0"/>
            </p:cNvCxnSpPr>
            <p:nvPr/>
          </p:nvCxnSpPr>
          <p:spPr bwMode="auto">
            <a:xfrm>
              <a:off x="1885" y="1599"/>
              <a:ext cx="460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31">
              <a:extLst>
                <a:ext uri="{FF2B5EF4-FFF2-40B4-BE49-F238E27FC236}">
                  <a16:creationId xmlns:a16="http://schemas.microsoft.com/office/drawing/2014/main" id="{CEE4FEB7-8679-42B7-9E61-0FC00046972A}"/>
                </a:ext>
              </a:extLst>
            </p:cNvPr>
            <p:cNvCxnSpPr>
              <a:cxnSpLocks noChangeShapeType="1"/>
              <a:stCxn id="63" idx="3"/>
              <a:endCxn id="56" idx="0"/>
            </p:cNvCxnSpPr>
            <p:nvPr/>
          </p:nvCxnSpPr>
          <p:spPr bwMode="auto">
            <a:xfrm>
              <a:off x="1885" y="1599"/>
              <a:ext cx="96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Rectangle 32">
              <a:extLst>
                <a:ext uri="{FF2B5EF4-FFF2-40B4-BE49-F238E27FC236}">
                  <a16:creationId xmlns:a16="http://schemas.microsoft.com/office/drawing/2014/main" id="{39AB58D6-065C-459F-9BCC-D4C83CC5C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" name="Text Box 33">
              <a:extLst>
                <a:ext uri="{FF2B5EF4-FFF2-40B4-BE49-F238E27FC236}">
                  <a16:creationId xmlns:a16="http://schemas.microsoft.com/office/drawing/2014/main" id="{5C238C69-D031-43E8-B613-38881BA87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0">
                  <a:latin typeface="Garamond" pitchFamily="18" charset="0"/>
                </a:rPr>
                <a:t>Vazão equalizada </a:t>
              </a:r>
            </a:p>
            <a:p>
              <a:pPr algn="ctr"/>
              <a:r>
                <a:rPr lang="pt-BR" altLang="pt-BR" sz="1400" b="0">
                  <a:latin typeface="Garamond" pitchFamily="18" charset="0"/>
                </a:rPr>
                <a:t>de alimentação !!!</a:t>
              </a:r>
            </a:p>
          </p:txBody>
        </p:sp>
        <p:cxnSp>
          <p:nvCxnSpPr>
            <p:cNvPr id="70" name="AutoShape 34">
              <a:extLst>
                <a:ext uri="{FF2B5EF4-FFF2-40B4-BE49-F238E27FC236}">
                  <a16:creationId xmlns:a16="http://schemas.microsoft.com/office/drawing/2014/main" id="{4582BDEC-D2F3-4065-843C-CC4D7786A504}"/>
                </a:ext>
              </a:extLst>
            </p:cNvPr>
            <p:cNvCxnSpPr>
              <a:cxnSpLocks noChangeShapeType="1"/>
              <a:stCxn id="69" idx="2"/>
              <a:endCxn id="68" idx="0"/>
            </p:cNvCxnSpPr>
            <p:nvPr/>
          </p:nvCxnSpPr>
          <p:spPr bwMode="auto">
            <a:xfrm rot="5400000">
              <a:off x="1828" y="2346"/>
              <a:ext cx="137" cy="55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bject 39">
                <a:extLst>
                  <a:ext uri="{FF2B5EF4-FFF2-40B4-BE49-F238E27FC236}">
                    <a16:creationId xmlns:a16="http://schemas.microsoft.com/office/drawing/2014/main" id="{F23E447E-A58D-4EFF-911C-FF1AACC89501}"/>
                  </a:ext>
                </a:extLst>
              </p:cNvPr>
              <p:cNvSpPr txBox="1"/>
              <p:nvPr/>
            </p:nvSpPr>
            <p:spPr bwMode="auto">
              <a:xfrm>
                <a:off x="429419" y="4978514"/>
                <a:ext cx="4264026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𝑎𝑑𝑒𝑛𝑠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32,1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𝑑𝑖𝑎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0,37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1" name="Object 39">
                <a:extLst>
                  <a:ext uri="{FF2B5EF4-FFF2-40B4-BE49-F238E27FC236}">
                    <a16:creationId xmlns:a16="http://schemas.microsoft.com/office/drawing/2014/main" id="{F23E447E-A58D-4EFF-911C-FF1AACC89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419" y="4978514"/>
                <a:ext cx="4264026" cy="952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bject 41">
                <a:extLst>
                  <a:ext uri="{FF2B5EF4-FFF2-40B4-BE49-F238E27FC236}">
                    <a16:creationId xmlns:a16="http://schemas.microsoft.com/office/drawing/2014/main" id="{5DB17C3E-3512-402E-90F4-3E1E9F991CBF}"/>
                  </a:ext>
                </a:extLst>
              </p:cNvPr>
              <p:cNvSpPr txBox="1"/>
              <p:nvPr/>
            </p:nvSpPr>
            <p:spPr bwMode="auto">
              <a:xfrm>
                <a:off x="5142557" y="4412772"/>
                <a:ext cx="3808838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𝑑𝑒𝑠𝑐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32,1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240 </m:t>
                          </m:r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=2,2</m:t>
                      </m:r>
                      <m:f>
                        <m:fPr>
                          <m:ctrlP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2400" b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Object 41">
                <a:extLst>
                  <a:ext uri="{FF2B5EF4-FFF2-40B4-BE49-F238E27FC236}">
                    <a16:creationId xmlns:a16="http://schemas.microsoft.com/office/drawing/2014/main" id="{5DB17C3E-3512-402E-90F4-3E1E9F991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2557" y="4412772"/>
                <a:ext cx="3808838" cy="952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524996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6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5" name="Text Box 35"/>
          <p:cNvSpPr txBox="1">
            <a:spLocks noChangeArrowheads="1"/>
          </p:cNvSpPr>
          <p:nvPr/>
        </p:nvSpPr>
        <p:spPr bwMode="auto">
          <a:xfrm>
            <a:off x="4787900" y="2060576"/>
            <a:ext cx="4105275" cy="13684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Vamos adotar dois tanques com volume total igual a 40 m</a:t>
            </a:r>
            <a:r>
              <a:rPr lang="pt-BR" altLang="pt-BR" baseline="30000" dirty="0"/>
              <a:t>3</a:t>
            </a:r>
            <a:r>
              <a:rPr lang="pt-BR" altLang="pt-BR" dirty="0"/>
              <a:t> !!!</a:t>
            </a:r>
          </a:p>
        </p:txBody>
      </p:sp>
      <p:pic>
        <p:nvPicPr>
          <p:cNvPr id="655398" name="Picture 38" descr="Eta Alto Tiete ETEP 0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437" y="4065588"/>
            <a:ext cx="28797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5399" name="AutoShape 39"/>
          <p:cNvCxnSpPr>
            <a:cxnSpLocks noChangeShapeType="1"/>
            <a:stCxn id="655395" idx="2"/>
            <a:endCxn id="655398" idx="0"/>
          </p:cNvCxnSpPr>
          <p:nvPr/>
        </p:nvCxnSpPr>
        <p:spPr bwMode="auto">
          <a:xfrm rot="16200000" flipH="1">
            <a:off x="6842123" y="3427411"/>
            <a:ext cx="636592" cy="639762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34">
            <a:extLst>
              <a:ext uri="{FF2B5EF4-FFF2-40B4-BE49-F238E27FC236}">
                <a16:creationId xmlns:a16="http://schemas.microsoft.com/office/drawing/2014/main" id="{293ED1D4-5566-4C7D-832F-9616E9074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8762"/>
            <a:ext cx="7167562" cy="11207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pt-BR" altLang="pt-BR" sz="3600" dirty="0"/>
              <a:t>DIMENSIONAMENTO DO TANQUE DE EQUALIZAÇÃO DE LODO ADENSADO</a:t>
            </a:r>
          </a:p>
        </p:txBody>
      </p:sp>
      <p:grpSp>
        <p:nvGrpSpPr>
          <p:cNvPr id="50" name="Group 38">
            <a:extLst>
              <a:ext uri="{FF2B5EF4-FFF2-40B4-BE49-F238E27FC236}">
                <a16:creationId xmlns:a16="http://schemas.microsoft.com/office/drawing/2014/main" id="{2D7DFBE5-1F6F-4CF7-B139-05CF9C43E506}"/>
              </a:ext>
            </a:extLst>
          </p:cNvPr>
          <p:cNvGrpSpPr>
            <a:grpSpLocks/>
          </p:cNvGrpSpPr>
          <p:nvPr/>
        </p:nvGrpSpPr>
        <p:grpSpPr bwMode="auto">
          <a:xfrm>
            <a:off x="303149" y="1995009"/>
            <a:ext cx="4841875" cy="2635250"/>
            <a:chOff x="204" y="1434"/>
            <a:chExt cx="3050" cy="1660"/>
          </a:xfrm>
        </p:grpSpPr>
        <p:sp>
          <p:nvSpPr>
            <p:cNvPr id="51" name="Line 5">
              <a:extLst>
                <a:ext uri="{FF2B5EF4-FFF2-40B4-BE49-F238E27FC236}">
                  <a16:creationId xmlns:a16="http://schemas.microsoft.com/office/drawing/2014/main" id="{1A6AC173-8082-4F60-8D36-11A00F536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Line 6">
              <a:extLst>
                <a:ext uri="{FF2B5EF4-FFF2-40B4-BE49-F238E27FC236}">
                  <a16:creationId xmlns:a16="http://schemas.microsoft.com/office/drawing/2014/main" id="{9D087A6F-8DC0-45DA-8869-C0D19DF7D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Rectangle 7">
              <a:extLst>
                <a:ext uri="{FF2B5EF4-FFF2-40B4-BE49-F238E27FC236}">
                  <a16:creationId xmlns:a16="http://schemas.microsoft.com/office/drawing/2014/main" id="{B2ABB6B2-ECC8-4C46-A7C6-4B7030F1C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4" name="Rectangle 8">
              <a:extLst>
                <a:ext uri="{FF2B5EF4-FFF2-40B4-BE49-F238E27FC236}">
                  <a16:creationId xmlns:a16="http://schemas.microsoft.com/office/drawing/2014/main" id="{734E4FB4-DE72-471B-B5B9-0428F9638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Rectangle 9">
              <a:extLst>
                <a:ext uri="{FF2B5EF4-FFF2-40B4-BE49-F238E27FC236}">
                  <a16:creationId xmlns:a16="http://schemas.microsoft.com/office/drawing/2014/main" id="{4334AB8E-3621-46AB-A921-57511DD47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6" name="Rectangle 10">
              <a:extLst>
                <a:ext uri="{FF2B5EF4-FFF2-40B4-BE49-F238E27FC236}">
                  <a16:creationId xmlns:a16="http://schemas.microsoft.com/office/drawing/2014/main" id="{7936B7C2-231A-48F4-8EB9-662C7DF6A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" name="Rectangle 11">
              <a:extLst>
                <a:ext uri="{FF2B5EF4-FFF2-40B4-BE49-F238E27FC236}">
                  <a16:creationId xmlns:a16="http://schemas.microsoft.com/office/drawing/2014/main" id="{F5125799-8D92-4F49-9BB2-6AED7F9EA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" name="Line 12">
              <a:extLst>
                <a:ext uri="{FF2B5EF4-FFF2-40B4-BE49-F238E27FC236}">
                  <a16:creationId xmlns:a16="http://schemas.microsoft.com/office/drawing/2014/main" id="{83C65CF5-FF0B-4C51-B20D-61F0C67D7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DD96F262-1445-4D0D-9FFE-2462669CD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Line 14">
              <a:extLst>
                <a:ext uri="{FF2B5EF4-FFF2-40B4-BE49-F238E27FC236}">
                  <a16:creationId xmlns:a16="http://schemas.microsoft.com/office/drawing/2014/main" id="{6B91ED40-C39C-4863-A41F-21A9C56A0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Line 15">
              <a:extLst>
                <a:ext uri="{FF2B5EF4-FFF2-40B4-BE49-F238E27FC236}">
                  <a16:creationId xmlns:a16="http://schemas.microsoft.com/office/drawing/2014/main" id="{ECCF18DB-4F1C-4CC3-AF6E-56B05F01F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Line 16">
              <a:extLst>
                <a:ext uri="{FF2B5EF4-FFF2-40B4-BE49-F238E27FC236}">
                  <a16:creationId xmlns:a16="http://schemas.microsoft.com/office/drawing/2014/main" id="{433FB64C-AFB9-47BC-9C99-782818D85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Line 17">
              <a:extLst>
                <a:ext uri="{FF2B5EF4-FFF2-40B4-BE49-F238E27FC236}">
                  <a16:creationId xmlns:a16="http://schemas.microsoft.com/office/drawing/2014/main" id="{2FB230CA-E3BE-4F8B-8699-A9251A589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Rectangle 18">
              <a:extLst>
                <a:ext uri="{FF2B5EF4-FFF2-40B4-BE49-F238E27FC236}">
                  <a16:creationId xmlns:a16="http://schemas.microsoft.com/office/drawing/2014/main" id="{A54BB26B-C778-44C3-8D02-E7AD9E1F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" name="Line 19">
              <a:extLst>
                <a:ext uri="{FF2B5EF4-FFF2-40B4-BE49-F238E27FC236}">
                  <a16:creationId xmlns:a16="http://schemas.microsoft.com/office/drawing/2014/main" id="{CA02D86D-57CA-4F90-83EB-9AE2BBFEA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Text Box 20">
              <a:extLst>
                <a:ext uri="{FF2B5EF4-FFF2-40B4-BE49-F238E27FC236}">
                  <a16:creationId xmlns:a16="http://schemas.microsoft.com/office/drawing/2014/main" id="{89D67413-E629-4BF1-A1E3-2B7C43C3C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7" name="Text Box 21">
              <a:extLst>
                <a:ext uri="{FF2B5EF4-FFF2-40B4-BE49-F238E27FC236}">
                  <a16:creationId xmlns:a16="http://schemas.microsoft.com/office/drawing/2014/main" id="{E3E05FC5-4BB1-44C1-A2A1-09D10EF8B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8" name="Text Box 22">
              <a:extLst>
                <a:ext uri="{FF2B5EF4-FFF2-40B4-BE49-F238E27FC236}">
                  <a16:creationId xmlns:a16="http://schemas.microsoft.com/office/drawing/2014/main" id="{2DE3BA07-17A3-4BFF-AEEF-D61B30100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9" name="Text Box 23">
              <a:extLst>
                <a:ext uri="{FF2B5EF4-FFF2-40B4-BE49-F238E27FC236}">
                  <a16:creationId xmlns:a16="http://schemas.microsoft.com/office/drawing/2014/main" id="{6671B592-AC6B-49AA-9CF2-DD86480D5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70" name="Text Box 24">
              <a:extLst>
                <a:ext uri="{FF2B5EF4-FFF2-40B4-BE49-F238E27FC236}">
                  <a16:creationId xmlns:a16="http://schemas.microsoft.com/office/drawing/2014/main" id="{50EB8670-0719-4B2D-9BC5-EC888DAC7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71" name="Text Box 25">
              <a:extLst>
                <a:ext uri="{FF2B5EF4-FFF2-40B4-BE49-F238E27FC236}">
                  <a16:creationId xmlns:a16="http://schemas.microsoft.com/office/drawing/2014/main" id="{213C0EBE-6937-4E1F-B755-653F697B5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434"/>
              <a:ext cx="5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latin typeface="Garamond" pitchFamily="18" charset="0"/>
                </a:rPr>
                <a:t>t</a:t>
              </a:r>
              <a:r>
                <a:rPr lang="pt-BR" altLang="pt-BR" sz="1400" baseline="-25000">
                  <a:latin typeface="Garamond" pitchFamily="18" charset="0"/>
                </a:rPr>
                <a:t>d</a:t>
              </a:r>
              <a:r>
                <a:rPr lang="pt-BR" altLang="pt-BR" sz="140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1400">
                  <a:latin typeface="Garamond" pitchFamily="18" charset="0"/>
                </a:rPr>
                <a:t>Q</a:t>
              </a:r>
              <a:r>
                <a:rPr lang="pt-BR" altLang="pt-BR" sz="1400" baseline="-25000">
                  <a:latin typeface="Garamond" pitchFamily="18" charset="0"/>
                </a:rPr>
                <a:t>af</a:t>
              </a:r>
              <a:r>
                <a:rPr lang="pt-BR" altLang="pt-BR" sz="140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72" name="AutoShape 26">
              <a:extLst>
                <a:ext uri="{FF2B5EF4-FFF2-40B4-BE49-F238E27FC236}">
                  <a16:creationId xmlns:a16="http://schemas.microsoft.com/office/drawing/2014/main" id="{F7B0C7EC-5DDE-41D1-B1EE-E0EF4BBA176F}"/>
                </a:ext>
              </a:extLst>
            </p:cNvPr>
            <p:cNvCxnSpPr>
              <a:cxnSpLocks noChangeShapeType="1"/>
              <a:stCxn id="71" idx="1"/>
              <a:endCxn id="53" idx="0"/>
            </p:cNvCxnSpPr>
            <p:nvPr/>
          </p:nvCxnSpPr>
          <p:spPr bwMode="auto">
            <a:xfrm rot="10800000" flipV="1">
              <a:off x="317" y="1599"/>
              <a:ext cx="997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AutoShape 27">
              <a:extLst>
                <a:ext uri="{FF2B5EF4-FFF2-40B4-BE49-F238E27FC236}">
                  <a16:creationId xmlns:a16="http://schemas.microsoft.com/office/drawing/2014/main" id="{6C145791-2B8C-477A-BF13-0D89AB46AB72}"/>
                </a:ext>
              </a:extLst>
            </p:cNvPr>
            <p:cNvCxnSpPr>
              <a:cxnSpLocks noChangeShapeType="1"/>
              <a:stCxn id="71" idx="1"/>
              <a:endCxn id="54" idx="0"/>
            </p:cNvCxnSpPr>
            <p:nvPr/>
          </p:nvCxnSpPr>
          <p:spPr bwMode="auto">
            <a:xfrm rot="10800000" flipV="1">
              <a:off x="825" y="1599"/>
              <a:ext cx="48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A7E3FC3F-3823-4899-9ABF-ED4533D987E9}"/>
                </a:ext>
              </a:extLst>
            </p:cNvPr>
            <p:cNvCxnSpPr>
              <a:cxnSpLocks noChangeShapeType="1"/>
              <a:stCxn id="71" idx="3"/>
              <a:endCxn id="57" idx="0"/>
            </p:cNvCxnSpPr>
            <p:nvPr/>
          </p:nvCxnSpPr>
          <p:spPr bwMode="auto">
            <a:xfrm>
              <a:off x="1885" y="1599"/>
              <a:ext cx="460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1CBBCFA6-09C4-4AAB-9DF8-E0AAE181B771}"/>
                </a:ext>
              </a:extLst>
            </p:cNvPr>
            <p:cNvCxnSpPr>
              <a:cxnSpLocks noChangeShapeType="1"/>
              <a:stCxn id="71" idx="3"/>
              <a:endCxn id="64" idx="0"/>
            </p:cNvCxnSpPr>
            <p:nvPr/>
          </p:nvCxnSpPr>
          <p:spPr bwMode="auto">
            <a:xfrm>
              <a:off x="1885" y="1599"/>
              <a:ext cx="96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Rectangle 32">
              <a:extLst>
                <a:ext uri="{FF2B5EF4-FFF2-40B4-BE49-F238E27FC236}">
                  <a16:creationId xmlns:a16="http://schemas.microsoft.com/office/drawing/2014/main" id="{06EF9315-4E14-4E0C-818C-9F6CC33AB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7" name="Text Box 33">
              <a:extLst>
                <a:ext uri="{FF2B5EF4-FFF2-40B4-BE49-F238E27FC236}">
                  <a16:creationId xmlns:a16="http://schemas.microsoft.com/office/drawing/2014/main" id="{CCCCAD3A-3BD0-4D43-B834-8AA02DC86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0">
                  <a:latin typeface="Garamond" pitchFamily="18" charset="0"/>
                </a:rPr>
                <a:t>Vazão equalizada </a:t>
              </a:r>
            </a:p>
            <a:p>
              <a:pPr algn="ctr"/>
              <a:r>
                <a:rPr lang="pt-BR" altLang="pt-BR" sz="1400" b="0">
                  <a:latin typeface="Garamond" pitchFamily="18" charset="0"/>
                </a:rPr>
                <a:t>de alimentação !!!</a:t>
              </a:r>
            </a:p>
          </p:txBody>
        </p: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6D8EFE3A-BB0C-4591-9D7B-F505A67D5DBF}"/>
                </a:ext>
              </a:extLst>
            </p:cNvPr>
            <p:cNvCxnSpPr>
              <a:cxnSpLocks noChangeShapeType="1"/>
              <a:stCxn id="77" idx="2"/>
              <a:endCxn id="76" idx="0"/>
            </p:cNvCxnSpPr>
            <p:nvPr/>
          </p:nvCxnSpPr>
          <p:spPr bwMode="auto">
            <a:xfrm rot="5400000">
              <a:off x="1828" y="2346"/>
              <a:ext cx="137" cy="55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bject 38">
                <a:extLst>
                  <a:ext uri="{FF2B5EF4-FFF2-40B4-BE49-F238E27FC236}">
                    <a16:creationId xmlns:a16="http://schemas.microsoft.com/office/drawing/2014/main" id="{D6876CD1-6347-49F8-AE50-C5F6C47F4219}"/>
                  </a:ext>
                </a:extLst>
              </p:cNvPr>
              <p:cNvSpPr txBox="1"/>
              <p:nvPr/>
            </p:nvSpPr>
            <p:spPr bwMode="auto">
              <a:xfrm>
                <a:off x="789918" y="4720746"/>
                <a:ext cx="4627291" cy="8444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2,2</m:t>
                      </m:r>
                      <m:f>
                        <m:fPr>
                          <m:ctrlP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f>
                        <m:fPr>
                          <m:ctrlP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pt-BR" sz="2400" b="0" dirty="0">
                  <a:solidFill>
                    <a:srgbClr val="000000"/>
                  </a:solidFill>
                </a:endParaRPr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79" name="Object 38">
                <a:extLst>
                  <a:ext uri="{FF2B5EF4-FFF2-40B4-BE49-F238E27FC236}">
                    <a16:creationId xmlns:a16="http://schemas.microsoft.com/office/drawing/2014/main" id="{D6876CD1-6347-49F8-AE50-C5F6C47F4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918" y="4720746"/>
                <a:ext cx="4627291" cy="844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bject 39">
                <a:extLst>
                  <a:ext uri="{FF2B5EF4-FFF2-40B4-BE49-F238E27FC236}">
                    <a16:creationId xmlns:a16="http://schemas.microsoft.com/office/drawing/2014/main" id="{A7C55C94-AA0A-4D8E-B9F8-7A4637CC6A12}"/>
                  </a:ext>
                </a:extLst>
              </p:cNvPr>
              <p:cNvSpPr txBox="1"/>
              <p:nvPr/>
            </p:nvSpPr>
            <p:spPr bwMode="auto">
              <a:xfrm>
                <a:off x="1907759" y="5705476"/>
                <a:ext cx="2391608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0,7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0" name="Object 39">
                <a:extLst>
                  <a:ext uri="{FF2B5EF4-FFF2-40B4-BE49-F238E27FC236}">
                    <a16:creationId xmlns:a16="http://schemas.microsoft.com/office/drawing/2014/main" id="{A7C55C94-AA0A-4D8E-B9F8-7A4637CC6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59" y="5705476"/>
                <a:ext cx="2391608" cy="520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260011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7442" name="Rectangle 34"/>
          <p:cNvSpPr>
            <a:spLocks noGrp="1" noChangeArrowheads="1"/>
          </p:cNvSpPr>
          <p:nvPr>
            <p:ph type="title"/>
          </p:nvPr>
        </p:nvSpPr>
        <p:spPr>
          <a:xfrm>
            <a:off x="1785620" y="368307"/>
            <a:ext cx="7034530" cy="111667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pt-BR" altLang="pt-BR" sz="3600" dirty="0"/>
              <a:t>DIMENSIONAMENTO DE  CENTRÍFUGAS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7445" name="Object 37"/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2766949" y="5433144"/>
                <a:ext cx="4615619" cy="7475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32,1 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h𝑜𝑟𝑎𝑠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1,6 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h𝑜𝑟𝑎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57445" name="Object 3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2766949" y="5433144"/>
                <a:ext cx="4615619" cy="747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7443" name="Text Box 35"/>
          <p:cNvSpPr txBox="1">
            <a:spLocks noChangeArrowheads="1"/>
          </p:cNvSpPr>
          <p:nvPr/>
        </p:nvSpPr>
        <p:spPr bwMode="auto">
          <a:xfrm>
            <a:off x="5442015" y="2029695"/>
            <a:ext cx="3519426" cy="19426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Horas de funcionamento: 20 horas por dia</a:t>
            </a:r>
          </a:p>
          <a:p>
            <a:r>
              <a:rPr lang="pt-BR" altLang="pt-BR" dirty="0"/>
              <a:t>Vazão unitária: 2,5 m</a:t>
            </a:r>
            <a:r>
              <a:rPr lang="pt-BR" altLang="pt-BR" baseline="30000" dirty="0"/>
              <a:t>3</a:t>
            </a:r>
            <a:r>
              <a:rPr lang="pt-BR" altLang="pt-BR" dirty="0"/>
              <a:t>/hora</a:t>
            </a:r>
          </a:p>
          <a:p>
            <a:endParaRPr lang="pt-BR" altLang="pt-BR" dirty="0"/>
          </a:p>
        </p:txBody>
      </p:sp>
      <p:sp>
        <p:nvSpPr>
          <p:cNvPr id="657444" name="Text Box 36"/>
          <p:cNvSpPr txBox="1">
            <a:spLocks noChangeArrowheads="1"/>
          </p:cNvSpPr>
          <p:nvPr/>
        </p:nvSpPr>
        <p:spPr bwMode="auto">
          <a:xfrm>
            <a:off x="395288" y="4797425"/>
            <a:ext cx="8209157" cy="7191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Cálculo da vazão afluente as centrífugas</a:t>
            </a: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CCCEA230-3EA7-4EBC-945B-FE2AB5C75649}"/>
              </a:ext>
            </a:extLst>
          </p:cNvPr>
          <p:cNvGrpSpPr>
            <a:grpSpLocks/>
          </p:cNvGrpSpPr>
          <p:nvPr/>
        </p:nvGrpSpPr>
        <p:grpSpPr bwMode="auto">
          <a:xfrm>
            <a:off x="303149" y="1995009"/>
            <a:ext cx="4841875" cy="2635250"/>
            <a:chOff x="204" y="1434"/>
            <a:chExt cx="3050" cy="1660"/>
          </a:xfrm>
        </p:grpSpPr>
        <p:sp>
          <p:nvSpPr>
            <p:cNvPr id="41" name="Line 5">
              <a:extLst>
                <a:ext uri="{FF2B5EF4-FFF2-40B4-BE49-F238E27FC236}">
                  <a16:creationId xmlns:a16="http://schemas.microsoft.com/office/drawing/2014/main" id="{A069C820-5AE2-46C8-AE5F-08339F7B8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Line 6">
              <a:extLst>
                <a:ext uri="{FF2B5EF4-FFF2-40B4-BE49-F238E27FC236}">
                  <a16:creationId xmlns:a16="http://schemas.microsoft.com/office/drawing/2014/main" id="{A89C3968-0721-4A18-AE6B-7FC683858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51054C30-1A70-4F8A-946B-B479D6D9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525700DC-A828-4755-BB1D-709430C3B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7A82C29F-832F-48E6-B67E-0B2EB036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F5654598-A604-4447-A0A0-085C35CB8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6A6B39F1-56E4-4C79-BB7D-3BEFB2341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Line 12">
              <a:extLst>
                <a:ext uri="{FF2B5EF4-FFF2-40B4-BE49-F238E27FC236}">
                  <a16:creationId xmlns:a16="http://schemas.microsoft.com/office/drawing/2014/main" id="{D00FBD46-00BA-4D2D-8019-20A8196C5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Line 13">
              <a:extLst>
                <a:ext uri="{FF2B5EF4-FFF2-40B4-BE49-F238E27FC236}">
                  <a16:creationId xmlns:a16="http://schemas.microsoft.com/office/drawing/2014/main" id="{34C1FC65-56C9-4C66-B82E-4895C4951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Line 14">
              <a:extLst>
                <a:ext uri="{FF2B5EF4-FFF2-40B4-BE49-F238E27FC236}">
                  <a16:creationId xmlns:a16="http://schemas.microsoft.com/office/drawing/2014/main" id="{C9CE2F74-F9BD-4AC1-ADBD-10593457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Line 15">
              <a:extLst>
                <a:ext uri="{FF2B5EF4-FFF2-40B4-BE49-F238E27FC236}">
                  <a16:creationId xmlns:a16="http://schemas.microsoft.com/office/drawing/2014/main" id="{18C25BE2-D656-410A-9C5E-D57265B6A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Line 16">
              <a:extLst>
                <a:ext uri="{FF2B5EF4-FFF2-40B4-BE49-F238E27FC236}">
                  <a16:creationId xmlns:a16="http://schemas.microsoft.com/office/drawing/2014/main" id="{209CC6DE-AD0C-4A51-924C-B7220527E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7732C7E4-052B-417D-A1A4-F09DD2AE8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Rectangle 18">
              <a:extLst>
                <a:ext uri="{FF2B5EF4-FFF2-40B4-BE49-F238E27FC236}">
                  <a16:creationId xmlns:a16="http://schemas.microsoft.com/office/drawing/2014/main" id="{E11C4576-AF96-462A-B03D-2A442464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Line 19">
              <a:extLst>
                <a:ext uri="{FF2B5EF4-FFF2-40B4-BE49-F238E27FC236}">
                  <a16:creationId xmlns:a16="http://schemas.microsoft.com/office/drawing/2014/main" id="{4037A0E0-A0ED-4173-A39D-E17D6D14F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Text Box 20">
              <a:extLst>
                <a:ext uri="{FF2B5EF4-FFF2-40B4-BE49-F238E27FC236}">
                  <a16:creationId xmlns:a16="http://schemas.microsoft.com/office/drawing/2014/main" id="{176D1A86-64D7-4AA0-8528-7F8D19DD5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7" name="Text Box 21">
              <a:extLst>
                <a:ext uri="{FF2B5EF4-FFF2-40B4-BE49-F238E27FC236}">
                  <a16:creationId xmlns:a16="http://schemas.microsoft.com/office/drawing/2014/main" id="{A2E17E9D-DC3C-451F-A3D3-AA7FC9C0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8" name="Text Box 22">
              <a:extLst>
                <a:ext uri="{FF2B5EF4-FFF2-40B4-BE49-F238E27FC236}">
                  <a16:creationId xmlns:a16="http://schemas.microsoft.com/office/drawing/2014/main" id="{EC085D43-FCCC-4F78-9323-2BAA30B61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9" name="Text Box 23">
              <a:extLst>
                <a:ext uri="{FF2B5EF4-FFF2-40B4-BE49-F238E27FC236}">
                  <a16:creationId xmlns:a16="http://schemas.microsoft.com/office/drawing/2014/main" id="{73F9A575-1C73-418D-A35B-DFA2DB46D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0" name="Text Box 24">
              <a:extLst>
                <a:ext uri="{FF2B5EF4-FFF2-40B4-BE49-F238E27FC236}">
                  <a16:creationId xmlns:a16="http://schemas.microsoft.com/office/drawing/2014/main" id="{A2664F04-7305-444A-8443-082899201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1" name="Text Box 25">
              <a:extLst>
                <a:ext uri="{FF2B5EF4-FFF2-40B4-BE49-F238E27FC236}">
                  <a16:creationId xmlns:a16="http://schemas.microsoft.com/office/drawing/2014/main" id="{2CD766E6-9F44-4136-AE2E-3A03CC95C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434"/>
              <a:ext cx="5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latin typeface="Garamond" pitchFamily="18" charset="0"/>
                </a:rPr>
                <a:t>t</a:t>
              </a:r>
              <a:r>
                <a:rPr lang="pt-BR" altLang="pt-BR" sz="1400" baseline="-25000">
                  <a:latin typeface="Garamond" pitchFamily="18" charset="0"/>
                </a:rPr>
                <a:t>d</a:t>
              </a:r>
              <a:r>
                <a:rPr lang="pt-BR" altLang="pt-BR" sz="140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1400">
                  <a:latin typeface="Garamond" pitchFamily="18" charset="0"/>
                </a:rPr>
                <a:t>Q</a:t>
              </a:r>
              <a:r>
                <a:rPr lang="pt-BR" altLang="pt-BR" sz="1400" baseline="-25000">
                  <a:latin typeface="Garamond" pitchFamily="18" charset="0"/>
                </a:rPr>
                <a:t>af</a:t>
              </a:r>
              <a:r>
                <a:rPr lang="pt-BR" altLang="pt-BR" sz="140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24C66537-D0DE-48D5-9DAA-879122F3B00B}"/>
                </a:ext>
              </a:extLst>
            </p:cNvPr>
            <p:cNvCxnSpPr>
              <a:cxnSpLocks noChangeShapeType="1"/>
              <a:stCxn id="61" idx="1"/>
              <a:endCxn id="43" idx="0"/>
            </p:cNvCxnSpPr>
            <p:nvPr/>
          </p:nvCxnSpPr>
          <p:spPr bwMode="auto">
            <a:xfrm rot="10800000" flipV="1">
              <a:off x="317" y="1599"/>
              <a:ext cx="997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27">
              <a:extLst>
                <a:ext uri="{FF2B5EF4-FFF2-40B4-BE49-F238E27FC236}">
                  <a16:creationId xmlns:a16="http://schemas.microsoft.com/office/drawing/2014/main" id="{6F697AC5-6F42-4FDE-B53A-7214365AC482}"/>
                </a:ext>
              </a:extLst>
            </p:cNvPr>
            <p:cNvCxnSpPr>
              <a:cxnSpLocks noChangeShapeType="1"/>
              <a:stCxn id="61" idx="1"/>
              <a:endCxn id="44" idx="0"/>
            </p:cNvCxnSpPr>
            <p:nvPr/>
          </p:nvCxnSpPr>
          <p:spPr bwMode="auto">
            <a:xfrm rot="10800000" flipV="1">
              <a:off x="825" y="1599"/>
              <a:ext cx="48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30">
              <a:extLst>
                <a:ext uri="{FF2B5EF4-FFF2-40B4-BE49-F238E27FC236}">
                  <a16:creationId xmlns:a16="http://schemas.microsoft.com/office/drawing/2014/main" id="{F3DA2196-7070-4114-9DF4-639D636D920B}"/>
                </a:ext>
              </a:extLst>
            </p:cNvPr>
            <p:cNvCxnSpPr>
              <a:cxnSpLocks noChangeShapeType="1"/>
              <a:stCxn id="61" idx="3"/>
              <a:endCxn id="47" idx="0"/>
            </p:cNvCxnSpPr>
            <p:nvPr/>
          </p:nvCxnSpPr>
          <p:spPr bwMode="auto">
            <a:xfrm>
              <a:off x="1885" y="1599"/>
              <a:ext cx="460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31">
              <a:extLst>
                <a:ext uri="{FF2B5EF4-FFF2-40B4-BE49-F238E27FC236}">
                  <a16:creationId xmlns:a16="http://schemas.microsoft.com/office/drawing/2014/main" id="{AB470A53-436B-4C99-92B9-342BD121B4E0}"/>
                </a:ext>
              </a:extLst>
            </p:cNvPr>
            <p:cNvCxnSpPr>
              <a:cxnSpLocks noChangeShapeType="1"/>
              <a:stCxn id="61" idx="3"/>
              <a:endCxn id="54" idx="0"/>
            </p:cNvCxnSpPr>
            <p:nvPr/>
          </p:nvCxnSpPr>
          <p:spPr bwMode="auto">
            <a:xfrm>
              <a:off x="1885" y="1599"/>
              <a:ext cx="96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CEC3AE0-3C4C-4A4F-8C84-8FDAF2EF6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Text Box 33">
              <a:extLst>
                <a:ext uri="{FF2B5EF4-FFF2-40B4-BE49-F238E27FC236}">
                  <a16:creationId xmlns:a16="http://schemas.microsoft.com/office/drawing/2014/main" id="{E7BE4A4F-C84F-4259-8CD1-1380B8E5C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0">
                  <a:latin typeface="Garamond" pitchFamily="18" charset="0"/>
                </a:rPr>
                <a:t>Vazão equalizada </a:t>
              </a:r>
            </a:p>
            <a:p>
              <a:pPr algn="ctr"/>
              <a:r>
                <a:rPr lang="pt-BR" altLang="pt-BR" sz="1400" b="0">
                  <a:latin typeface="Garamond" pitchFamily="18" charset="0"/>
                </a:rPr>
                <a:t>de alimentação !!!</a:t>
              </a:r>
            </a:p>
          </p:txBody>
        </p:sp>
        <p:cxnSp>
          <p:nvCxnSpPr>
            <p:cNvPr id="68" name="AutoShape 34">
              <a:extLst>
                <a:ext uri="{FF2B5EF4-FFF2-40B4-BE49-F238E27FC236}">
                  <a16:creationId xmlns:a16="http://schemas.microsoft.com/office/drawing/2014/main" id="{2D88862F-D782-442A-8F2D-1481604310F0}"/>
                </a:ext>
              </a:extLst>
            </p:cNvPr>
            <p:cNvCxnSpPr>
              <a:cxnSpLocks noChangeShapeType="1"/>
              <a:stCxn id="67" idx="2"/>
              <a:endCxn id="66" idx="0"/>
            </p:cNvCxnSpPr>
            <p:nvPr/>
          </p:nvCxnSpPr>
          <p:spPr bwMode="auto">
            <a:xfrm rot="5400000">
              <a:off x="1828" y="2346"/>
              <a:ext cx="137" cy="55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84450132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48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0515" name="Text Box 35"/>
          <p:cNvSpPr txBox="1">
            <a:spLocks noChangeArrowheads="1"/>
          </p:cNvSpPr>
          <p:nvPr/>
        </p:nvSpPr>
        <p:spPr bwMode="auto">
          <a:xfrm>
            <a:off x="395288" y="4797425"/>
            <a:ext cx="5688880" cy="7191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Cálculo do número de máquinas</a:t>
            </a:r>
          </a:p>
        </p:txBody>
      </p:sp>
      <p:sp>
        <p:nvSpPr>
          <p:cNvPr id="660519" name="Rectangle 39"/>
          <p:cNvSpPr>
            <a:spLocks noGrp="1" noChangeArrowheads="1"/>
          </p:cNvSpPr>
          <p:nvPr>
            <p:ph type="title"/>
          </p:nvPr>
        </p:nvSpPr>
        <p:spPr>
          <a:xfrm>
            <a:off x="1737111" y="397509"/>
            <a:ext cx="7139880" cy="114363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pt-BR" altLang="pt-BR" sz="3600" dirty="0"/>
              <a:t>DIMENSIONAMENTO DE  CENTRÍFUGAS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0516" name="Object 36"/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4067944" y="5384800"/>
                <a:ext cx="4430008" cy="719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1,6 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h𝑜𝑟𝑎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h𝑜𝑟𝑎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0,64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60516" name="Object 3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4067944" y="5384800"/>
                <a:ext cx="4430008" cy="719138"/>
              </a:xfrm>
              <a:prstGeom prst="rect">
                <a:avLst/>
              </a:prstGeom>
              <a:blipFill>
                <a:blip r:embed="rId3"/>
                <a:stretch>
                  <a:fillRect b="-93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0517" name="Text Box 37"/>
          <p:cNvSpPr txBox="1">
            <a:spLocks noChangeArrowheads="1"/>
          </p:cNvSpPr>
          <p:nvPr/>
        </p:nvSpPr>
        <p:spPr bwMode="auto">
          <a:xfrm>
            <a:off x="5145024" y="2276475"/>
            <a:ext cx="3530664" cy="149065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Deverão ser adotados 02 equipamentos (1O+1R)</a:t>
            </a:r>
          </a:p>
          <a:p>
            <a:endParaRPr lang="pt-BR" altLang="pt-BR" dirty="0"/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3BC2035C-3A3F-43C6-B0A5-0CBA97E948EB}"/>
              </a:ext>
            </a:extLst>
          </p:cNvPr>
          <p:cNvGrpSpPr>
            <a:grpSpLocks/>
          </p:cNvGrpSpPr>
          <p:nvPr/>
        </p:nvGrpSpPr>
        <p:grpSpPr bwMode="auto">
          <a:xfrm>
            <a:off x="303149" y="1995009"/>
            <a:ext cx="4841875" cy="2635250"/>
            <a:chOff x="204" y="1434"/>
            <a:chExt cx="3050" cy="1660"/>
          </a:xfrm>
        </p:grpSpPr>
        <p:sp>
          <p:nvSpPr>
            <p:cNvPr id="41" name="Line 5">
              <a:extLst>
                <a:ext uri="{FF2B5EF4-FFF2-40B4-BE49-F238E27FC236}">
                  <a16:creationId xmlns:a16="http://schemas.microsoft.com/office/drawing/2014/main" id="{359FF66F-1907-40DE-A4FF-E66F7595D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Line 6">
              <a:extLst>
                <a:ext uri="{FF2B5EF4-FFF2-40B4-BE49-F238E27FC236}">
                  <a16:creationId xmlns:a16="http://schemas.microsoft.com/office/drawing/2014/main" id="{14624F8F-DAEE-4934-A67A-94157E203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09CE6327-DE86-4F4D-81C0-2AA17C583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3620340F-9EDE-4042-972C-F0E815257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DA83EF99-6FD4-4AAC-B8D6-93123CD2F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9D4A0B5D-7B97-4A3F-8B7F-3D694E2AC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7EEDEF36-C1CD-4FA0-8C9E-7BFCF44EC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Line 12">
              <a:extLst>
                <a:ext uri="{FF2B5EF4-FFF2-40B4-BE49-F238E27FC236}">
                  <a16:creationId xmlns:a16="http://schemas.microsoft.com/office/drawing/2014/main" id="{E9BF3C35-2646-4EB3-87C0-CF60500B8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Line 13">
              <a:extLst>
                <a:ext uri="{FF2B5EF4-FFF2-40B4-BE49-F238E27FC236}">
                  <a16:creationId xmlns:a16="http://schemas.microsoft.com/office/drawing/2014/main" id="{CC71F21F-8180-4BA7-A9A4-733808F24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Line 14">
              <a:extLst>
                <a:ext uri="{FF2B5EF4-FFF2-40B4-BE49-F238E27FC236}">
                  <a16:creationId xmlns:a16="http://schemas.microsoft.com/office/drawing/2014/main" id="{CE7309BE-7932-44B1-8635-EA63277D3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Line 15">
              <a:extLst>
                <a:ext uri="{FF2B5EF4-FFF2-40B4-BE49-F238E27FC236}">
                  <a16:creationId xmlns:a16="http://schemas.microsoft.com/office/drawing/2014/main" id="{4B05815B-774C-4DC4-ABC7-B8D31B1BE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Line 16">
              <a:extLst>
                <a:ext uri="{FF2B5EF4-FFF2-40B4-BE49-F238E27FC236}">
                  <a16:creationId xmlns:a16="http://schemas.microsoft.com/office/drawing/2014/main" id="{4403B53D-6970-4177-B57F-EE785A3B1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2A258D11-F371-4FDD-A732-582100D0F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Rectangle 18">
              <a:extLst>
                <a:ext uri="{FF2B5EF4-FFF2-40B4-BE49-F238E27FC236}">
                  <a16:creationId xmlns:a16="http://schemas.microsoft.com/office/drawing/2014/main" id="{3AF75DB2-EE7D-41E4-976F-49B76C1A7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Line 19">
              <a:extLst>
                <a:ext uri="{FF2B5EF4-FFF2-40B4-BE49-F238E27FC236}">
                  <a16:creationId xmlns:a16="http://schemas.microsoft.com/office/drawing/2014/main" id="{50C560ED-BBBA-4A99-868C-E09E5ABBA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Text Box 20">
              <a:extLst>
                <a:ext uri="{FF2B5EF4-FFF2-40B4-BE49-F238E27FC236}">
                  <a16:creationId xmlns:a16="http://schemas.microsoft.com/office/drawing/2014/main" id="{EE42DC5F-14E5-41D0-A754-BBE2BC530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7" name="Text Box 21">
              <a:extLst>
                <a:ext uri="{FF2B5EF4-FFF2-40B4-BE49-F238E27FC236}">
                  <a16:creationId xmlns:a16="http://schemas.microsoft.com/office/drawing/2014/main" id="{B4E2F1D3-72EA-4960-A347-C8504887F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8" name="Text Box 22">
              <a:extLst>
                <a:ext uri="{FF2B5EF4-FFF2-40B4-BE49-F238E27FC236}">
                  <a16:creationId xmlns:a16="http://schemas.microsoft.com/office/drawing/2014/main" id="{156904D7-3D73-44AB-BD1F-22DD32164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9" name="Text Box 23">
              <a:extLst>
                <a:ext uri="{FF2B5EF4-FFF2-40B4-BE49-F238E27FC236}">
                  <a16:creationId xmlns:a16="http://schemas.microsoft.com/office/drawing/2014/main" id="{625446E6-7BC8-4657-B414-23740A8DB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0" name="Text Box 24">
              <a:extLst>
                <a:ext uri="{FF2B5EF4-FFF2-40B4-BE49-F238E27FC236}">
                  <a16:creationId xmlns:a16="http://schemas.microsoft.com/office/drawing/2014/main" id="{57C1ADA5-B924-4DBD-B20A-C1B7F4BDC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1" name="Text Box 25">
              <a:extLst>
                <a:ext uri="{FF2B5EF4-FFF2-40B4-BE49-F238E27FC236}">
                  <a16:creationId xmlns:a16="http://schemas.microsoft.com/office/drawing/2014/main" id="{641DABBC-EAAD-4782-B2BA-4650D9F2D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434"/>
              <a:ext cx="5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latin typeface="Garamond" pitchFamily="18" charset="0"/>
                </a:rPr>
                <a:t>t</a:t>
              </a:r>
              <a:r>
                <a:rPr lang="pt-BR" altLang="pt-BR" sz="1400" baseline="-25000">
                  <a:latin typeface="Garamond" pitchFamily="18" charset="0"/>
                </a:rPr>
                <a:t>d</a:t>
              </a:r>
              <a:r>
                <a:rPr lang="pt-BR" altLang="pt-BR" sz="140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1400">
                  <a:latin typeface="Garamond" pitchFamily="18" charset="0"/>
                </a:rPr>
                <a:t>Q</a:t>
              </a:r>
              <a:r>
                <a:rPr lang="pt-BR" altLang="pt-BR" sz="1400" baseline="-25000">
                  <a:latin typeface="Garamond" pitchFamily="18" charset="0"/>
                </a:rPr>
                <a:t>af</a:t>
              </a:r>
              <a:r>
                <a:rPr lang="pt-BR" altLang="pt-BR" sz="140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8DA9BD15-22F2-42F6-B1D5-69360B1E167F}"/>
                </a:ext>
              </a:extLst>
            </p:cNvPr>
            <p:cNvCxnSpPr>
              <a:cxnSpLocks noChangeShapeType="1"/>
              <a:stCxn id="61" idx="1"/>
              <a:endCxn id="43" idx="0"/>
            </p:cNvCxnSpPr>
            <p:nvPr/>
          </p:nvCxnSpPr>
          <p:spPr bwMode="auto">
            <a:xfrm rot="10800000" flipV="1">
              <a:off x="317" y="1599"/>
              <a:ext cx="997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27">
              <a:extLst>
                <a:ext uri="{FF2B5EF4-FFF2-40B4-BE49-F238E27FC236}">
                  <a16:creationId xmlns:a16="http://schemas.microsoft.com/office/drawing/2014/main" id="{8F098770-6E0E-4E7D-A335-94C3260A2A06}"/>
                </a:ext>
              </a:extLst>
            </p:cNvPr>
            <p:cNvCxnSpPr>
              <a:cxnSpLocks noChangeShapeType="1"/>
              <a:stCxn id="61" idx="1"/>
              <a:endCxn id="44" idx="0"/>
            </p:cNvCxnSpPr>
            <p:nvPr/>
          </p:nvCxnSpPr>
          <p:spPr bwMode="auto">
            <a:xfrm rot="10800000" flipV="1">
              <a:off x="825" y="1599"/>
              <a:ext cx="48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30">
              <a:extLst>
                <a:ext uri="{FF2B5EF4-FFF2-40B4-BE49-F238E27FC236}">
                  <a16:creationId xmlns:a16="http://schemas.microsoft.com/office/drawing/2014/main" id="{D42E169F-A09B-4DEC-A1EB-42A7D6DC87A2}"/>
                </a:ext>
              </a:extLst>
            </p:cNvPr>
            <p:cNvCxnSpPr>
              <a:cxnSpLocks noChangeShapeType="1"/>
              <a:stCxn id="61" idx="3"/>
              <a:endCxn id="47" idx="0"/>
            </p:cNvCxnSpPr>
            <p:nvPr/>
          </p:nvCxnSpPr>
          <p:spPr bwMode="auto">
            <a:xfrm>
              <a:off x="1885" y="1599"/>
              <a:ext cx="460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31">
              <a:extLst>
                <a:ext uri="{FF2B5EF4-FFF2-40B4-BE49-F238E27FC236}">
                  <a16:creationId xmlns:a16="http://schemas.microsoft.com/office/drawing/2014/main" id="{95BAD4ED-2162-45AC-918C-695471ED5E71}"/>
                </a:ext>
              </a:extLst>
            </p:cNvPr>
            <p:cNvCxnSpPr>
              <a:cxnSpLocks noChangeShapeType="1"/>
              <a:stCxn id="61" idx="3"/>
              <a:endCxn id="54" idx="0"/>
            </p:cNvCxnSpPr>
            <p:nvPr/>
          </p:nvCxnSpPr>
          <p:spPr bwMode="auto">
            <a:xfrm>
              <a:off x="1885" y="1599"/>
              <a:ext cx="96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27878C2B-3DF7-4440-A70A-111FA75A1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Text Box 33">
              <a:extLst>
                <a:ext uri="{FF2B5EF4-FFF2-40B4-BE49-F238E27FC236}">
                  <a16:creationId xmlns:a16="http://schemas.microsoft.com/office/drawing/2014/main" id="{5C7BAF66-A273-4156-90AC-2381F2137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0">
                  <a:latin typeface="Garamond" pitchFamily="18" charset="0"/>
                </a:rPr>
                <a:t>Vazão equalizada </a:t>
              </a:r>
            </a:p>
            <a:p>
              <a:pPr algn="ctr"/>
              <a:r>
                <a:rPr lang="pt-BR" altLang="pt-BR" sz="1400" b="0">
                  <a:latin typeface="Garamond" pitchFamily="18" charset="0"/>
                </a:rPr>
                <a:t>de alimentação !!!</a:t>
              </a:r>
            </a:p>
          </p:txBody>
        </p:sp>
        <p:cxnSp>
          <p:nvCxnSpPr>
            <p:cNvPr id="68" name="AutoShape 34">
              <a:extLst>
                <a:ext uri="{FF2B5EF4-FFF2-40B4-BE49-F238E27FC236}">
                  <a16:creationId xmlns:a16="http://schemas.microsoft.com/office/drawing/2014/main" id="{BFADDBE9-F8BB-443E-B4B9-C0441F689ED7}"/>
                </a:ext>
              </a:extLst>
            </p:cNvPr>
            <p:cNvCxnSpPr>
              <a:cxnSpLocks noChangeShapeType="1"/>
              <a:stCxn id="67" idx="2"/>
              <a:endCxn id="66" idx="0"/>
            </p:cNvCxnSpPr>
            <p:nvPr/>
          </p:nvCxnSpPr>
          <p:spPr bwMode="auto">
            <a:xfrm rot="5400000">
              <a:off x="1828" y="2346"/>
              <a:ext cx="137" cy="55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917559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32CDF76-CA6F-4A15-B7D5-3B3E70EF53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88666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 19,8 g/m</a:t>
            </a:r>
            <a:r>
              <a:rPr lang="pt-BR" sz="2400" baseline="30000" dirty="0"/>
              <a:t>3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8,3 g/m</a:t>
            </a:r>
            <a:r>
              <a:rPr lang="pt-BR" sz="2400" baseline="30000" dirty="0"/>
              <a:t>3</a:t>
            </a:r>
            <a:r>
              <a:rPr lang="pt-BR" sz="24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PL</a:t>
            </a:r>
            <a:r>
              <a:rPr lang="pt-BR" sz="2400" baseline="-25000" dirty="0"/>
              <a:t>90</a:t>
            </a:r>
            <a:r>
              <a:rPr lang="pt-BR" sz="2400" dirty="0"/>
              <a:t>= 26,4 g/m</a:t>
            </a:r>
            <a:r>
              <a:rPr lang="pt-BR" sz="2400" baseline="30000" dirty="0"/>
              <a:t>3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F29DEEE-F6EE-4A2E-AD8A-C6DD2C72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ESPECÍCIFA PARA A ETA IGUAÇÚ - 2017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985A83C-14DC-42C9-96CE-1B2EC0272FD1}"/>
              </a:ext>
            </a:extLst>
          </p:cNvPr>
          <p:cNvGraphicFramePr>
            <a:graphicFrameLocks/>
          </p:cNvGraphicFramePr>
          <p:nvPr/>
        </p:nvGraphicFramePr>
        <p:xfrm>
          <a:off x="3059832" y="1916832"/>
          <a:ext cx="60486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589401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8436" name="AutoShape 4"/>
          <p:cNvSpPr>
            <a:spLocks noChangeArrowheads="1"/>
          </p:cNvSpPr>
          <p:nvPr/>
        </p:nvSpPr>
        <p:spPr bwMode="auto">
          <a:xfrm>
            <a:off x="744537" y="2232819"/>
            <a:ext cx="201612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Adensadores</a:t>
            </a:r>
          </a:p>
        </p:txBody>
      </p:sp>
      <p:sp>
        <p:nvSpPr>
          <p:cNvPr id="658437" name="AutoShape 5"/>
          <p:cNvSpPr>
            <a:spLocks noChangeArrowheads="1"/>
          </p:cNvSpPr>
          <p:nvPr/>
        </p:nvSpPr>
        <p:spPr bwMode="auto">
          <a:xfrm>
            <a:off x="5262959" y="3195639"/>
            <a:ext cx="1290637" cy="433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CENTR1</a:t>
            </a:r>
          </a:p>
        </p:txBody>
      </p:sp>
      <p:sp>
        <p:nvSpPr>
          <p:cNvPr id="658438" name="AutoShape 6"/>
          <p:cNvSpPr>
            <a:spLocks noChangeArrowheads="1"/>
          </p:cNvSpPr>
          <p:nvPr/>
        </p:nvSpPr>
        <p:spPr bwMode="auto">
          <a:xfrm>
            <a:off x="175000" y="3556001"/>
            <a:ext cx="3600450" cy="10080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Tanque de equalização </a:t>
            </a:r>
          </a:p>
          <a:p>
            <a:pPr algn="ctr"/>
            <a:r>
              <a:rPr lang="pt-BR" altLang="pt-BR"/>
              <a:t>de lodo adensado</a:t>
            </a:r>
          </a:p>
        </p:txBody>
      </p:sp>
      <p:cxnSp>
        <p:nvCxnSpPr>
          <p:cNvPr id="658439" name="AutoShape 7"/>
          <p:cNvCxnSpPr>
            <a:cxnSpLocks noChangeShapeType="1"/>
            <a:stCxn id="658436" idx="3"/>
            <a:endCxn id="658438" idx="0"/>
          </p:cNvCxnSpPr>
          <p:nvPr/>
        </p:nvCxnSpPr>
        <p:spPr bwMode="auto">
          <a:xfrm rot="16200000" flipH="1">
            <a:off x="1580643" y="3035410"/>
            <a:ext cx="602457" cy="438724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8440" name="AutoShape 8"/>
          <p:cNvCxnSpPr>
            <a:cxnSpLocks noChangeShapeType="1"/>
            <a:stCxn id="658438" idx="4"/>
            <a:endCxn id="658437" idx="2"/>
          </p:cNvCxnSpPr>
          <p:nvPr/>
        </p:nvCxnSpPr>
        <p:spPr bwMode="auto">
          <a:xfrm flipV="1">
            <a:off x="3523434" y="3466506"/>
            <a:ext cx="1739525" cy="719534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8441" name="AutoShape 9"/>
          <p:cNvSpPr>
            <a:spLocks noChangeArrowheads="1"/>
          </p:cNvSpPr>
          <p:nvPr/>
        </p:nvSpPr>
        <p:spPr bwMode="auto">
          <a:xfrm>
            <a:off x="507319" y="4952207"/>
            <a:ext cx="2952750" cy="10096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Torta desidratada</a:t>
            </a:r>
          </a:p>
        </p:txBody>
      </p:sp>
      <p:cxnSp>
        <p:nvCxnSpPr>
          <p:cNvPr id="658442" name="AutoShape 10"/>
          <p:cNvCxnSpPr>
            <a:cxnSpLocks noChangeShapeType="1"/>
            <a:stCxn id="658437" idx="4"/>
            <a:endCxn id="658443" idx="2"/>
          </p:cNvCxnSpPr>
          <p:nvPr/>
        </p:nvCxnSpPr>
        <p:spPr bwMode="auto">
          <a:xfrm flipV="1">
            <a:off x="6445249" y="2511922"/>
            <a:ext cx="881121" cy="954584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8443" name="Text Box 11"/>
          <p:cNvSpPr txBox="1">
            <a:spLocks noChangeArrowheads="1"/>
          </p:cNvSpPr>
          <p:nvPr/>
        </p:nvSpPr>
        <p:spPr bwMode="auto">
          <a:xfrm>
            <a:off x="6247664" y="1870572"/>
            <a:ext cx="2157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dirty="0"/>
              <a:t>Retorno para início </a:t>
            </a:r>
          </a:p>
          <a:p>
            <a:pPr algn="ctr"/>
            <a:r>
              <a:rPr lang="pt-BR" altLang="pt-BR" dirty="0"/>
              <a:t>da ETA</a:t>
            </a:r>
          </a:p>
        </p:txBody>
      </p:sp>
      <p:sp>
        <p:nvSpPr>
          <p:cNvPr id="658444" name="AutoShape 12"/>
          <p:cNvSpPr>
            <a:spLocks noChangeArrowheads="1"/>
          </p:cNvSpPr>
          <p:nvPr/>
        </p:nvSpPr>
        <p:spPr bwMode="auto">
          <a:xfrm>
            <a:off x="5262959" y="4564064"/>
            <a:ext cx="1290637" cy="433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CENTR2</a:t>
            </a:r>
          </a:p>
        </p:txBody>
      </p:sp>
      <p:cxnSp>
        <p:nvCxnSpPr>
          <p:cNvPr id="658447" name="AutoShape 15"/>
          <p:cNvCxnSpPr>
            <a:cxnSpLocks noChangeShapeType="1"/>
            <a:stCxn id="658438" idx="4"/>
            <a:endCxn id="658444" idx="2"/>
          </p:cNvCxnSpPr>
          <p:nvPr/>
        </p:nvCxnSpPr>
        <p:spPr bwMode="auto">
          <a:xfrm>
            <a:off x="3523434" y="4186040"/>
            <a:ext cx="1739525" cy="64889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8450" name="AutoShape 18"/>
          <p:cNvCxnSpPr>
            <a:cxnSpLocks noChangeShapeType="1"/>
            <a:stCxn id="658444" idx="4"/>
            <a:endCxn id="658443" idx="2"/>
          </p:cNvCxnSpPr>
          <p:nvPr/>
        </p:nvCxnSpPr>
        <p:spPr bwMode="auto">
          <a:xfrm flipV="1">
            <a:off x="6445249" y="2511922"/>
            <a:ext cx="881121" cy="2323009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8453" name="AutoShape 21"/>
          <p:cNvCxnSpPr>
            <a:cxnSpLocks noChangeShapeType="1"/>
            <a:stCxn id="658437" idx="4"/>
            <a:endCxn id="658441" idx="4"/>
          </p:cNvCxnSpPr>
          <p:nvPr/>
        </p:nvCxnSpPr>
        <p:spPr bwMode="auto">
          <a:xfrm flipH="1">
            <a:off x="3207657" y="3466506"/>
            <a:ext cx="3237592" cy="2116732"/>
          </a:xfrm>
          <a:prstGeom prst="bentConnector3">
            <a:avLst>
              <a:gd name="adj1" fmla="val -1276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17B2184-4DD5-4FB1-9DD9-95D74EFDA71C}"/>
              </a:ext>
            </a:extLst>
          </p:cNvPr>
          <p:cNvSpPr txBox="1"/>
          <p:nvPr/>
        </p:nvSpPr>
        <p:spPr>
          <a:xfrm>
            <a:off x="7414285" y="2717760"/>
            <a:ext cx="90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Filtrado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5881D55-2B43-42AE-99E2-98F9CABAD912}"/>
              </a:ext>
            </a:extLst>
          </p:cNvPr>
          <p:cNvSpPr txBox="1"/>
          <p:nvPr/>
        </p:nvSpPr>
        <p:spPr>
          <a:xfrm>
            <a:off x="4572000" y="566943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Lodo</a:t>
            </a:r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id="{CB699AF7-1376-4C9D-9102-4A879DB94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7111" y="397509"/>
            <a:ext cx="7139880" cy="114363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pt-BR" altLang="pt-BR" sz="3600" dirty="0"/>
              <a:t>DIMENSIONAMENTO DE  CENTRÍFUGAS</a:t>
            </a:r>
          </a:p>
        </p:txBody>
      </p:sp>
    </p:spTree>
    <p:extLst>
      <p:ext uri="{BB962C8B-B14F-4D97-AF65-F5344CB8AC3E}">
        <p14:creationId xmlns:p14="http://schemas.microsoft.com/office/powerpoint/2010/main" val="2976461756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7442" name="Rectangle 34"/>
          <p:cNvSpPr>
            <a:spLocks noGrp="1" noChangeArrowheads="1"/>
          </p:cNvSpPr>
          <p:nvPr>
            <p:ph type="title"/>
          </p:nvPr>
        </p:nvSpPr>
        <p:spPr>
          <a:xfrm>
            <a:off x="1785620" y="368307"/>
            <a:ext cx="7034530" cy="111667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pt-BR" altLang="pt-BR" sz="3600" dirty="0"/>
              <a:t>DIMENSIONAMENTO DE  CENTRÍFUGAS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7445" name="Object 37"/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2766949" y="5433144"/>
                <a:ext cx="4615619" cy="7475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32,1 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h𝑜𝑟𝑎𝑠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4,0 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h𝑜𝑟𝑎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57445" name="Object 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2766949" y="5433144"/>
                <a:ext cx="4615619" cy="747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7443" name="Text Box 35"/>
          <p:cNvSpPr txBox="1">
            <a:spLocks noChangeArrowheads="1"/>
          </p:cNvSpPr>
          <p:nvPr/>
        </p:nvSpPr>
        <p:spPr bwMode="auto">
          <a:xfrm>
            <a:off x="5442015" y="2029695"/>
            <a:ext cx="3519426" cy="19426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Horas de funcionamento: 8 horas por dia</a:t>
            </a:r>
          </a:p>
          <a:p>
            <a:r>
              <a:rPr lang="pt-BR" altLang="pt-BR" dirty="0"/>
              <a:t>Vazão unitária: 2,5 m</a:t>
            </a:r>
            <a:r>
              <a:rPr lang="pt-BR" altLang="pt-BR" baseline="30000" dirty="0"/>
              <a:t>3</a:t>
            </a:r>
            <a:r>
              <a:rPr lang="pt-BR" altLang="pt-BR" dirty="0"/>
              <a:t>/hora</a:t>
            </a:r>
          </a:p>
          <a:p>
            <a:endParaRPr lang="pt-BR" altLang="pt-BR" dirty="0"/>
          </a:p>
        </p:txBody>
      </p:sp>
      <p:sp>
        <p:nvSpPr>
          <p:cNvPr id="657444" name="Text Box 36"/>
          <p:cNvSpPr txBox="1">
            <a:spLocks noChangeArrowheads="1"/>
          </p:cNvSpPr>
          <p:nvPr/>
        </p:nvSpPr>
        <p:spPr bwMode="auto">
          <a:xfrm>
            <a:off x="395288" y="4797425"/>
            <a:ext cx="8209157" cy="7191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Cálculo da vazão afluente as centrífugas</a:t>
            </a: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CCCEA230-3EA7-4EBC-945B-FE2AB5C75649}"/>
              </a:ext>
            </a:extLst>
          </p:cNvPr>
          <p:cNvGrpSpPr>
            <a:grpSpLocks/>
          </p:cNvGrpSpPr>
          <p:nvPr/>
        </p:nvGrpSpPr>
        <p:grpSpPr bwMode="auto">
          <a:xfrm>
            <a:off x="303149" y="1995009"/>
            <a:ext cx="4841875" cy="2635250"/>
            <a:chOff x="204" y="1434"/>
            <a:chExt cx="3050" cy="1660"/>
          </a:xfrm>
        </p:grpSpPr>
        <p:sp>
          <p:nvSpPr>
            <p:cNvPr id="41" name="Line 5">
              <a:extLst>
                <a:ext uri="{FF2B5EF4-FFF2-40B4-BE49-F238E27FC236}">
                  <a16:creationId xmlns:a16="http://schemas.microsoft.com/office/drawing/2014/main" id="{A069C820-5AE2-46C8-AE5F-08339F7B8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Line 6">
              <a:extLst>
                <a:ext uri="{FF2B5EF4-FFF2-40B4-BE49-F238E27FC236}">
                  <a16:creationId xmlns:a16="http://schemas.microsoft.com/office/drawing/2014/main" id="{A89C3968-0721-4A18-AE6B-7FC683858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51054C30-1A70-4F8A-946B-B479D6D9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525700DC-A828-4755-BB1D-709430C3B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7A82C29F-832F-48E6-B67E-0B2EB036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F5654598-A604-4447-A0A0-085C35CB8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6A6B39F1-56E4-4C79-BB7D-3BEFB2341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Line 12">
              <a:extLst>
                <a:ext uri="{FF2B5EF4-FFF2-40B4-BE49-F238E27FC236}">
                  <a16:creationId xmlns:a16="http://schemas.microsoft.com/office/drawing/2014/main" id="{D00FBD46-00BA-4D2D-8019-20A8196C5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Line 13">
              <a:extLst>
                <a:ext uri="{FF2B5EF4-FFF2-40B4-BE49-F238E27FC236}">
                  <a16:creationId xmlns:a16="http://schemas.microsoft.com/office/drawing/2014/main" id="{34C1FC65-56C9-4C66-B82E-4895C4951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Line 14">
              <a:extLst>
                <a:ext uri="{FF2B5EF4-FFF2-40B4-BE49-F238E27FC236}">
                  <a16:creationId xmlns:a16="http://schemas.microsoft.com/office/drawing/2014/main" id="{C9CE2F74-F9BD-4AC1-ADBD-10593457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Line 15">
              <a:extLst>
                <a:ext uri="{FF2B5EF4-FFF2-40B4-BE49-F238E27FC236}">
                  <a16:creationId xmlns:a16="http://schemas.microsoft.com/office/drawing/2014/main" id="{18C25BE2-D656-410A-9C5E-D57265B6A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Line 16">
              <a:extLst>
                <a:ext uri="{FF2B5EF4-FFF2-40B4-BE49-F238E27FC236}">
                  <a16:creationId xmlns:a16="http://schemas.microsoft.com/office/drawing/2014/main" id="{209CC6DE-AD0C-4A51-924C-B7220527E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7732C7E4-052B-417D-A1A4-F09DD2AE8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Rectangle 18">
              <a:extLst>
                <a:ext uri="{FF2B5EF4-FFF2-40B4-BE49-F238E27FC236}">
                  <a16:creationId xmlns:a16="http://schemas.microsoft.com/office/drawing/2014/main" id="{E11C4576-AF96-462A-B03D-2A442464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Line 19">
              <a:extLst>
                <a:ext uri="{FF2B5EF4-FFF2-40B4-BE49-F238E27FC236}">
                  <a16:creationId xmlns:a16="http://schemas.microsoft.com/office/drawing/2014/main" id="{4037A0E0-A0ED-4173-A39D-E17D6D14F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Text Box 20">
              <a:extLst>
                <a:ext uri="{FF2B5EF4-FFF2-40B4-BE49-F238E27FC236}">
                  <a16:creationId xmlns:a16="http://schemas.microsoft.com/office/drawing/2014/main" id="{176D1A86-64D7-4AA0-8528-7F8D19DD5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7" name="Text Box 21">
              <a:extLst>
                <a:ext uri="{FF2B5EF4-FFF2-40B4-BE49-F238E27FC236}">
                  <a16:creationId xmlns:a16="http://schemas.microsoft.com/office/drawing/2014/main" id="{A2E17E9D-DC3C-451F-A3D3-AA7FC9C0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8" name="Text Box 22">
              <a:extLst>
                <a:ext uri="{FF2B5EF4-FFF2-40B4-BE49-F238E27FC236}">
                  <a16:creationId xmlns:a16="http://schemas.microsoft.com/office/drawing/2014/main" id="{EC085D43-FCCC-4F78-9323-2BAA30B61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9" name="Text Box 23">
              <a:extLst>
                <a:ext uri="{FF2B5EF4-FFF2-40B4-BE49-F238E27FC236}">
                  <a16:creationId xmlns:a16="http://schemas.microsoft.com/office/drawing/2014/main" id="{73F9A575-1C73-418D-A35B-DFA2DB46D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0" name="Text Box 24">
              <a:extLst>
                <a:ext uri="{FF2B5EF4-FFF2-40B4-BE49-F238E27FC236}">
                  <a16:creationId xmlns:a16="http://schemas.microsoft.com/office/drawing/2014/main" id="{A2664F04-7305-444A-8443-082899201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1" name="Text Box 25">
              <a:extLst>
                <a:ext uri="{FF2B5EF4-FFF2-40B4-BE49-F238E27FC236}">
                  <a16:creationId xmlns:a16="http://schemas.microsoft.com/office/drawing/2014/main" id="{2CD766E6-9F44-4136-AE2E-3A03CC95C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434"/>
              <a:ext cx="5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latin typeface="Garamond" pitchFamily="18" charset="0"/>
                </a:rPr>
                <a:t>t</a:t>
              </a:r>
              <a:r>
                <a:rPr lang="pt-BR" altLang="pt-BR" sz="1400" baseline="-25000">
                  <a:latin typeface="Garamond" pitchFamily="18" charset="0"/>
                </a:rPr>
                <a:t>d</a:t>
              </a:r>
              <a:r>
                <a:rPr lang="pt-BR" altLang="pt-BR" sz="140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1400">
                  <a:latin typeface="Garamond" pitchFamily="18" charset="0"/>
                </a:rPr>
                <a:t>Q</a:t>
              </a:r>
              <a:r>
                <a:rPr lang="pt-BR" altLang="pt-BR" sz="1400" baseline="-25000">
                  <a:latin typeface="Garamond" pitchFamily="18" charset="0"/>
                </a:rPr>
                <a:t>af</a:t>
              </a:r>
              <a:r>
                <a:rPr lang="pt-BR" altLang="pt-BR" sz="140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24C66537-D0DE-48D5-9DAA-879122F3B00B}"/>
                </a:ext>
              </a:extLst>
            </p:cNvPr>
            <p:cNvCxnSpPr>
              <a:cxnSpLocks noChangeShapeType="1"/>
              <a:stCxn id="61" idx="1"/>
              <a:endCxn id="43" idx="0"/>
            </p:cNvCxnSpPr>
            <p:nvPr/>
          </p:nvCxnSpPr>
          <p:spPr bwMode="auto">
            <a:xfrm rot="10800000" flipV="1">
              <a:off x="317" y="1599"/>
              <a:ext cx="997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27">
              <a:extLst>
                <a:ext uri="{FF2B5EF4-FFF2-40B4-BE49-F238E27FC236}">
                  <a16:creationId xmlns:a16="http://schemas.microsoft.com/office/drawing/2014/main" id="{6F697AC5-6F42-4FDE-B53A-7214365AC482}"/>
                </a:ext>
              </a:extLst>
            </p:cNvPr>
            <p:cNvCxnSpPr>
              <a:cxnSpLocks noChangeShapeType="1"/>
              <a:stCxn id="61" idx="1"/>
              <a:endCxn id="44" idx="0"/>
            </p:cNvCxnSpPr>
            <p:nvPr/>
          </p:nvCxnSpPr>
          <p:spPr bwMode="auto">
            <a:xfrm rot="10800000" flipV="1">
              <a:off x="825" y="1599"/>
              <a:ext cx="48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30">
              <a:extLst>
                <a:ext uri="{FF2B5EF4-FFF2-40B4-BE49-F238E27FC236}">
                  <a16:creationId xmlns:a16="http://schemas.microsoft.com/office/drawing/2014/main" id="{F3DA2196-7070-4114-9DF4-639D636D920B}"/>
                </a:ext>
              </a:extLst>
            </p:cNvPr>
            <p:cNvCxnSpPr>
              <a:cxnSpLocks noChangeShapeType="1"/>
              <a:stCxn id="61" idx="3"/>
              <a:endCxn id="47" idx="0"/>
            </p:cNvCxnSpPr>
            <p:nvPr/>
          </p:nvCxnSpPr>
          <p:spPr bwMode="auto">
            <a:xfrm>
              <a:off x="1885" y="1599"/>
              <a:ext cx="460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31">
              <a:extLst>
                <a:ext uri="{FF2B5EF4-FFF2-40B4-BE49-F238E27FC236}">
                  <a16:creationId xmlns:a16="http://schemas.microsoft.com/office/drawing/2014/main" id="{AB470A53-436B-4C99-92B9-342BD121B4E0}"/>
                </a:ext>
              </a:extLst>
            </p:cNvPr>
            <p:cNvCxnSpPr>
              <a:cxnSpLocks noChangeShapeType="1"/>
              <a:stCxn id="61" idx="3"/>
              <a:endCxn id="54" idx="0"/>
            </p:cNvCxnSpPr>
            <p:nvPr/>
          </p:nvCxnSpPr>
          <p:spPr bwMode="auto">
            <a:xfrm>
              <a:off x="1885" y="1599"/>
              <a:ext cx="96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CEC3AE0-3C4C-4A4F-8C84-8FDAF2EF6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Text Box 33">
              <a:extLst>
                <a:ext uri="{FF2B5EF4-FFF2-40B4-BE49-F238E27FC236}">
                  <a16:creationId xmlns:a16="http://schemas.microsoft.com/office/drawing/2014/main" id="{E7BE4A4F-C84F-4259-8CD1-1380B8E5C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0">
                  <a:latin typeface="Garamond" pitchFamily="18" charset="0"/>
                </a:rPr>
                <a:t>Vazão equalizada </a:t>
              </a:r>
            </a:p>
            <a:p>
              <a:pPr algn="ctr"/>
              <a:r>
                <a:rPr lang="pt-BR" altLang="pt-BR" sz="1400" b="0">
                  <a:latin typeface="Garamond" pitchFamily="18" charset="0"/>
                </a:rPr>
                <a:t>de alimentação !!!</a:t>
              </a:r>
            </a:p>
          </p:txBody>
        </p:sp>
        <p:cxnSp>
          <p:nvCxnSpPr>
            <p:cNvPr id="68" name="AutoShape 34">
              <a:extLst>
                <a:ext uri="{FF2B5EF4-FFF2-40B4-BE49-F238E27FC236}">
                  <a16:creationId xmlns:a16="http://schemas.microsoft.com/office/drawing/2014/main" id="{2D88862F-D782-442A-8F2D-1481604310F0}"/>
                </a:ext>
              </a:extLst>
            </p:cNvPr>
            <p:cNvCxnSpPr>
              <a:cxnSpLocks noChangeShapeType="1"/>
              <a:stCxn id="67" idx="2"/>
              <a:endCxn id="66" idx="0"/>
            </p:cNvCxnSpPr>
            <p:nvPr/>
          </p:nvCxnSpPr>
          <p:spPr bwMode="auto">
            <a:xfrm rot="5400000">
              <a:off x="1828" y="2346"/>
              <a:ext cx="137" cy="55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85195518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48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0515" name="Text Box 35"/>
          <p:cNvSpPr txBox="1">
            <a:spLocks noChangeArrowheads="1"/>
          </p:cNvSpPr>
          <p:nvPr/>
        </p:nvSpPr>
        <p:spPr bwMode="auto">
          <a:xfrm>
            <a:off x="395288" y="4797425"/>
            <a:ext cx="5688880" cy="7191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Cálculo do número de máquinas</a:t>
            </a:r>
          </a:p>
        </p:txBody>
      </p:sp>
      <p:sp>
        <p:nvSpPr>
          <p:cNvPr id="660519" name="Rectangle 39"/>
          <p:cNvSpPr>
            <a:spLocks noGrp="1" noChangeArrowheads="1"/>
          </p:cNvSpPr>
          <p:nvPr>
            <p:ph type="title"/>
          </p:nvPr>
        </p:nvSpPr>
        <p:spPr>
          <a:xfrm>
            <a:off x="1737111" y="397509"/>
            <a:ext cx="7139880" cy="114363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pt-BR" altLang="pt-BR" sz="3600" dirty="0"/>
              <a:t>DIMENSIONAMENTO DE  CENTRÍFUGAS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0516" name="Object 36"/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4067944" y="5384800"/>
                <a:ext cx="4430008" cy="719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4,0 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h𝑜𝑟𝑎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h𝑜𝑟𝑎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1,6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60516" name="Object 3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4067944" y="5384800"/>
                <a:ext cx="4430008" cy="719138"/>
              </a:xfrm>
              <a:prstGeom prst="rect">
                <a:avLst/>
              </a:prstGeom>
              <a:blipFill>
                <a:blip r:embed="rId3"/>
                <a:stretch>
                  <a:fillRect b="-93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0517" name="Text Box 37"/>
          <p:cNvSpPr txBox="1">
            <a:spLocks noChangeArrowheads="1"/>
          </p:cNvSpPr>
          <p:nvPr/>
        </p:nvSpPr>
        <p:spPr bwMode="auto">
          <a:xfrm>
            <a:off x="5145024" y="2276475"/>
            <a:ext cx="3530664" cy="149065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Deverão ser adotados 03 equipamentos (2O+1R)</a:t>
            </a:r>
          </a:p>
          <a:p>
            <a:endParaRPr lang="pt-BR" altLang="pt-BR" dirty="0"/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3BC2035C-3A3F-43C6-B0A5-0CBA97E948EB}"/>
              </a:ext>
            </a:extLst>
          </p:cNvPr>
          <p:cNvGrpSpPr>
            <a:grpSpLocks/>
          </p:cNvGrpSpPr>
          <p:nvPr/>
        </p:nvGrpSpPr>
        <p:grpSpPr bwMode="auto">
          <a:xfrm>
            <a:off x="303149" y="1995009"/>
            <a:ext cx="4841875" cy="2635250"/>
            <a:chOff x="204" y="1434"/>
            <a:chExt cx="3050" cy="1660"/>
          </a:xfrm>
        </p:grpSpPr>
        <p:sp>
          <p:nvSpPr>
            <p:cNvPr id="41" name="Line 5">
              <a:extLst>
                <a:ext uri="{FF2B5EF4-FFF2-40B4-BE49-F238E27FC236}">
                  <a16:creationId xmlns:a16="http://schemas.microsoft.com/office/drawing/2014/main" id="{359FF66F-1907-40DE-A4FF-E66F7595D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Line 6">
              <a:extLst>
                <a:ext uri="{FF2B5EF4-FFF2-40B4-BE49-F238E27FC236}">
                  <a16:creationId xmlns:a16="http://schemas.microsoft.com/office/drawing/2014/main" id="{14624F8F-DAEE-4934-A67A-94157E203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09CE6327-DE86-4F4D-81C0-2AA17C583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3620340F-9EDE-4042-972C-F0E815257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DA83EF99-6FD4-4AAC-B8D6-93123CD2F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9D4A0B5D-7B97-4A3F-8B7F-3D694E2AC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7EEDEF36-C1CD-4FA0-8C9E-7BFCF44EC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Line 12">
              <a:extLst>
                <a:ext uri="{FF2B5EF4-FFF2-40B4-BE49-F238E27FC236}">
                  <a16:creationId xmlns:a16="http://schemas.microsoft.com/office/drawing/2014/main" id="{E9BF3C35-2646-4EB3-87C0-CF60500B8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Line 13">
              <a:extLst>
                <a:ext uri="{FF2B5EF4-FFF2-40B4-BE49-F238E27FC236}">
                  <a16:creationId xmlns:a16="http://schemas.microsoft.com/office/drawing/2014/main" id="{CC71F21F-8180-4BA7-A9A4-733808F24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Line 14">
              <a:extLst>
                <a:ext uri="{FF2B5EF4-FFF2-40B4-BE49-F238E27FC236}">
                  <a16:creationId xmlns:a16="http://schemas.microsoft.com/office/drawing/2014/main" id="{CE7309BE-7932-44B1-8635-EA63277D3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Line 15">
              <a:extLst>
                <a:ext uri="{FF2B5EF4-FFF2-40B4-BE49-F238E27FC236}">
                  <a16:creationId xmlns:a16="http://schemas.microsoft.com/office/drawing/2014/main" id="{4B05815B-774C-4DC4-ABC7-B8D31B1BE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Line 16">
              <a:extLst>
                <a:ext uri="{FF2B5EF4-FFF2-40B4-BE49-F238E27FC236}">
                  <a16:creationId xmlns:a16="http://schemas.microsoft.com/office/drawing/2014/main" id="{4403B53D-6970-4177-B57F-EE785A3B1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2A258D11-F371-4FDD-A732-582100D0F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Rectangle 18">
              <a:extLst>
                <a:ext uri="{FF2B5EF4-FFF2-40B4-BE49-F238E27FC236}">
                  <a16:creationId xmlns:a16="http://schemas.microsoft.com/office/drawing/2014/main" id="{3AF75DB2-EE7D-41E4-976F-49B76C1A7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Line 19">
              <a:extLst>
                <a:ext uri="{FF2B5EF4-FFF2-40B4-BE49-F238E27FC236}">
                  <a16:creationId xmlns:a16="http://schemas.microsoft.com/office/drawing/2014/main" id="{50C560ED-BBBA-4A99-868C-E09E5ABBA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Text Box 20">
              <a:extLst>
                <a:ext uri="{FF2B5EF4-FFF2-40B4-BE49-F238E27FC236}">
                  <a16:creationId xmlns:a16="http://schemas.microsoft.com/office/drawing/2014/main" id="{EE42DC5F-14E5-41D0-A754-BBE2BC530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7" name="Text Box 21">
              <a:extLst>
                <a:ext uri="{FF2B5EF4-FFF2-40B4-BE49-F238E27FC236}">
                  <a16:creationId xmlns:a16="http://schemas.microsoft.com/office/drawing/2014/main" id="{B4E2F1D3-72EA-4960-A347-C8504887F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8" name="Text Box 22">
              <a:extLst>
                <a:ext uri="{FF2B5EF4-FFF2-40B4-BE49-F238E27FC236}">
                  <a16:creationId xmlns:a16="http://schemas.microsoft.com/office/drawing/2014/main" id="{156904D7-3D73-44AB-BD1F-22DD32164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9" name="Text Box 23">
              <a:extLst>
                <a:ext uri="{FF2B5EF4-FFF2-40B4-BE49-F238E27FC236}">
                  <a16:creationId xmlns:a16="http://schemas.microsoft.com/office/drawing/2014/main" id="{625446E6-7BC8-4657-B414-23740A8DB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0" name="Text Box 24">
              <a:extLst>
                <a:ext uri="{FF2B5EF4-FFF2-40B4-BE49-F238E27FC236}">
                  <a16:creationId xmlns:a16="http://schemas.microsoft.com/office/drawing/2014/main" id="{57C1ADA5-B924-4DBD-B20A-C1B7F4BDC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1" name="Text Box 25">
              <a:extLst>
                <a:ext uri="{FF2B5EF4-FFF2-40B4-BE49-F238E27FC236}">
                  <a16:creationId xmlns:a16="http://schemas.microsoft.com/office/drawing/2014/main" id="{641DABBC-EAAD-4782-B2BA-4650D9F2D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434"/>
              <a:ext cx="5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latin typeface="Garamond" pitchFamily="18" charset="0"/>
                </a:rPr>
                <a:t>t</a:t>
              </a:r>
              <a:r>
                <a:rPr lang="pt-BR" altLang="pt-BR" sz="1400" baseline="-25000">
                  <a:latin typeface="Garamond" pitchFamily="18" charset="0"/>
                </a:rPr>
                <a:t>d</a:t>
              </a:r>
              <a:r>
                <a:rPr lang="pt-BR" altLang="pt-BR" sz="140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1400">
                  <a:latin typeface="Garamond" pitchFamily="18" charset="0"/>
                </a:rPr>
                <a:t>Q</a:t>
              </a:r>
              <a:r>
                <a:rPr lang="pt-BR" altLang="pt-BR" sz="1400" baseline="-25000">
                  <a:latin typeface="Garamond" pitchFamily="18" charset="0"/>
                </a:rPr>
                <a:t>af</a:t>
              </a:r>
              <a:r>
                <a:rPr lang="pt-BR" altLang="pt-BR" sz="140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8DA9BD15-22F2-42F6-B1D5-69360B1E167F}"/>
                </a:ext>
              </a:extLst>
            </p:cNvPr>
            <p:cNvCxnSpPr>
              <a:cxnSpLocks noChangeShapeType="1"/>
              <a:stCxn id="61" idx="1"/>
              <a:endCxn id="43" idx="0"/>
            </p:cNvCxnSpPr>
            <p:nvPr/>
          </p:nvCxnSpPr>
          <p:spPr bwMode="auto">
            <a:xfrm rot="10800000" flipV="1">
              <a:off x="317" y="1599"/>
              <a:ext cx="997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27">
              <a:extLst>
                <a:ext uri="{FF2B5EF4-FFF2-40B4-BE49-F238E27FC236}">
                  <a16:creationId xmlns:a16="http://schemas.microsoft.com/office/drawing/2014/main" id="{8F098770-6E0E-4E7D-A335-94C3260A2A06}"/>
                </a:ext>
              </a:extLst>
            </p:cNvPr>
            <p:cNvCxnSpPr>
              <a:cxnSpLocks noChangeShapeType="1"/>
              <a:stCxn id="61" idx="1"/>
              <a:endCxn id="44" idx="0"/>
            </p:cNvCxnSpPr>
            <p:nvPr/>
          </p:nvCxnSpPr>
          <p:spPr bwMode="auto">
            <a:xfrm rot="10800000" flipV="1">
              <a:off x="825" y="1599"/>
              <a:ext cx="48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30">
              <a:extLst>
                <a:ext uri="{FF2B5EF4-FFF2-40B4-BE49-F238E27FC236}">
                  <a16:creationId xmlns:a16="http://schemas.microsoft.com/office/drawing/2014/main" id="{D42E169F-A09B-4DEC-A1EB-42A7D6DC87A2}"/>
                </a:ext>
              </a:extLst>
            </p:cNvPr>
            <p:cNvCxnSpPr>
              <a:cxnSpLocks noChangeShapeType="1"/>
              <a:stCxn id="61" idx="3"/>
              <a:endCxn id="47" idx="0"/>
            </p:cNvCxnSpPr>
            <p:nvPr/>
          </p:nvCxnSpPr>
          <p:spPr bwMode="auto">
            <a:xfrm>
              <a:off x="1885" y="1599"/>
              <a:ext cx="460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31">
              <a:extLst>
                <a:ext uri="{FF2B5EF4-FFF2-40B4-BE49-F238E27FC236}">
                  <a16:creationId xmlns:a16="http://schemas.microsoft.com/office/drawing/2014/main" id="{95BAD4ED-2162-45AC-918C-695471ED5E71}"/>
                </a:ext>
              </a:extLst>
            </p:cNvPr>
            <p:cNvCxnSpPr>
              <a:cxnSpLocks noChangeShapeType="1"/>
              <a:stCxn id="61" idx="3"/>
              <a:endCxn id="54" idx="0"/>
            </p:cNvCxnSpPr>
            <p:nvPr/>
          </p:nvCxnSpPr>
          <p:spPr bwMode="auto">
            <a:xfrm>
              <a:off x="1885" y="1599"/>
              <a:ext cx="96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27878C2B-3DF7-4440-A70A-111FA75A1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Text Box 33">
              <a:extLst>
                <a:ext uri="{FF2B5EF4-FFF2-40B4-BE49-F238E27FC236}">
                  <a16:creationId xmlns:a16="http://schemas.microsoft.com/office/drawing/2014/main" id="{5C7BAF66-A273-4156-90AC-2381F2137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0">
                  <a:latin typeface="Garamond" pitchFamily="18" charset="0"/>
                </a:rPr>
                <a:t>Vazão equalizada </a:t>
              </a:r>
            </a:p>
            <a:p>
              <a:pPr algn="ctr"/>
              <a:r>
                <a:rPr lang="pt-BR" altLang="pt-BR" sz="1400" b="0">
                  <a:latin typeface="Garamond" pitchFamily="18" charset="0"/>
                </a:rPr>
                <a:t>de alimentação !!!</a:t>
              </a:r>
            </a:p>
          </p:txBody>
        </p:sp>
        <p:cxnSp>
          <p:nvCxnSpPr>
            <p:cNvPr id="68" name="AutoShape 34">
              <a:extLst>
                <a:ext uri="{FF2B5EF4-FFF2-40B4-BE49-F238E27FC236}">
                  <a16:creationId xmlns:a16="http://schemas.microsoft.com/office/drawing/2014/main" id="{BFADDBE9-F8BB-443E-B4B9-C0441F689ED7}"/>
                </a:ext>
              </a:extLst>
            </p:cNvPr>
            <p:cNvCxnSpPr>
              <a:cxnSpLocks noChangeShapeType="1"/>
              <a:stCxn id="67" idx="2"/>
              <a:endCxn id="66" idx="0"/>
            </p:cNvCxnSpPr>
            <p:nvPr/>
          </p:nvCxnSpPr>
          <p:spPr bwMode="auto">
            <a:xfrm rot="5400000">
              <a:off x="1828" y="2346"/>
              <a:ext cx="137" cy="55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53063114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9459" name="AutoShape 3"/>
          <p:cNvSpPr>
            <a:spLocks noChangeArrowheads="1"/>
          </p:cNvSpPr>
          <p:nvPr/>
        </p:nvSpPr>
        <p:spPr bwMode="auto">
          <a:xfrm>
            <a:off x="754063" y="2276475"/>
            <a:ext cx="201612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Adensadores</a:t>
            </a:r>
          </a:p>
        </p:txBody>
      </p:sp>
      <p:sp>
        <p:nvSpPr>
          <p:cNvPr id="659460" name="AutoShape 4"/>
          <p:cNvSpPr>
            <a:spLocks noChangeArrowheads="1"/>
          </p:cNvSpPr>
          <p:nvPr/>
        </p:nvSpPr>
        <p:spPr bwMode="auto">
          <a:xfrm>
            <a:off x="5573713" y="3141663"/>
            <a:ext cx="1290637" cy="433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CENTR1</a:t>
            </a:r>
          </a:p>
        </p:txBody>
      </p:sp>
      <p:sp>
        <p:nvSpPr>
          <p:cNvPr id="659461" name="AutoShape 5"/>
          <p:cNvSpPr>
            <a:spLocks noChangeArrowheads="1"/>
          </p:cNvSpPr>
          <p:nvPr/>
        </p:nvSpPr>
        <p:spPr bwMode="auto">
          <a:xfrm>
            <a:off x="172081" y="3645693"/>
            <a:ext cx="3600450" cy="10080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Tanque de equalização </a:t>
            </a:r>
          </a:p>
          <a:p>
            <a:pPr algn="ctr"/>
            <a:r>
              <a:rPr lang="pt-BR" altLang="pt-BR"/>
              <a:t>de lodo adensado</a:t>
            </a:r>
          </a:p>
        </p:txBody>
      </p:sp>
      <p:cxnSp>
        <p:nvCxnSpPr>
          <p:cNvPr id="659462" name="AutoShape 6"/>
          <p:cNvCxnSpPr>
            <a:cxnSpLocks noChangeShapeType="1"/>
            <a:stCxn id="659459" idx="3"/>
            <a:endCxn id="659461" idx="0"/>
          </p:cNvCxnSpPr>
          <p:nvPr/>
        </p:nvCxnSpPr>
        <p:spPr bwMode="auto">
          <a:xfrm rot="16200000" flipH="1">
            <a:off x="1560928" y="3108306"/>
            <a:ext cx="648493" cy="426279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463" name="AutoShape 7"/>
          <p:cNvCxnSpPr>
            <a:cxnSpLocks noChangeShapeType="1"/>
            <a:stCxn id="659461" idx="4"/>
            <a:endCxn id="659460" idx="2"/>
          </p:cNvCxnSpPr>
          <p:nvPr/>
        </p:nvCxnSpPr>
        <p:spPr bwMode="auto">
          <a:xfrm flipV="1">
            <a:off x="3520515" y="3412530"/>
            <a:ext cx="2053198" cy="86320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9464" name="AutoShape 8"/>
          <p:cNvSpPr>
            <a:spLocks noChangeArrowheads="1"/>
          </p:cNvSpPr>
          <p:nvPr/>
        </p:nvSpPr>
        <p:spPr bwMode="auto">
          <a:xfrm>
            <a:off x="804557" y="4996060"/>
            <a:ext cx="2952750" cy="10096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dirty="0"/>
              <a:t>Torta desidratada</a:t>
            </a:r>
          </a:p>
        </p:txBody>
      </p:sp>
      <p:cxnSp>
        <p:nvCxnSpPr>
          <p:cNvPr id="659465" name="AutoShape 9"/>
          <p:cNvCxnSpPr>
            <a:cxnSpLocks noChangeShapeType="1"/>
            <a:stCxn id="659460" idx="4"/>
            <a:endCxn id="659466" idx="2"/>
          </p:cNvCxnSpPr>
          <p:nvPr/>
        </p:nvCxnSpPr>
        <p:spPr bwMode="auto">
          <a:xfrm flipV="1">
            <a:off x="6756400" y="2565400"/>
            <a:ext cx="839788" cy="8477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9466" name="Text Box 10"/>
          <p:cNvSpPr txBox="1">
            <a:spLocks noChangeArrowheads="1"/>
          </p:cNvSpPr>
          <p:nvPr/>
        </p:nvSpPr>
        <p:spPr bwMode="auto">
          <a:xfrm>
            <a:off x="6516688" y="1924050"/>
            <a:ext cx="2157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/>
              <a:t>Retorno para início </a:t>
            </a:r>
          </a:p>
          <a:p>
            <a:pPr algn="ctr"/>
            <a:r>
              <a:rPr lang="pt-BR" altLang="pt-BR"/>
              <a:t>da ETA</a:t>
            </a:r>
          </a:p>
        </p:txBody>
      </p:sp>
      <p:sp>
        <p:nvSpPr>
          <p:cNvPr id="659467" name="AutoShape 11"/>
          <p:cNvSpPr>
            <a:spLocks noChangeArrowheads="1"/>
          </p:cNvSpPr>
          <p:nvPr/>
        </p:nvSpPr>
        <p:spPr bwMode="auto">
          <a:xfrm>
            <a:off x="5573713" y="3789363"/>
            <a:ext cx="1290637" cy="433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CENTR2</a:t>
            </a:r>
          </a:p>
        </p:txBody>
      </p:sp>
      <p:sp>
        <p:nvSpPr>
          <p:cNvPr id="659468" name="AutoShape 12"/>
          <p:cNvSpPr>
            <a:spLocks noChangeArrowheads="1"/>
          </p:cNvSpPr>
          <p:nvPr/>
        </p:nvSpPr>
        <p:spPr bwMode="auto">
          <a:xfrm>
            <a:off x="5573713" y="4437063"/>
            <a:ext cx="1290637" cy="433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CENTR3</a:t>
            </a:r>
          </a:p>
        </p:txBody>
      </p:sp>
      <p:cxnSp>
        <p:nvCxnSpPr>
          <p:cNvPr id="659470" name="AutoShape 14"/>
          <p:cNvCxnSpPr>
            <a:cxnSpLocks noChangeShapeType="1"/>
            <a:stCxn id="659461" idx="4"/>
            <a:endCxn id="659467" idx="2"/>
          </p:cNvCxnSpPr>
          <p:nvPr/>
        </p:nvCxnSpPr>
        <p:spPr bwMode="auto">
          <a:xfrm flipV="1">
            <a:off x="3520515" y="4060230"/>
            <a:ext cx="2053198" cy="21550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471" name="AutoShape 15"/>
          <p:cNvCxnSpPr>
            <a:cxnSpLocks noChangeShapeType="1"/>
            <a:stCxn id="659461" idx="4"/>
            <a:endCxn id="659468" idx="2"/>
          </p:cNvCxnSpPr>
          <p:nvPr/>
        </p:nvCxnSpPr>
        <p:spPr bwMode="auto">
          <a:xfrm>
            <a:off x="3520515" y="4275732"/>
            <a:ext cx="2053198" cy="43219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473" name="AutoShape 17"/>
          <p:cNvCxnSpPr>
            <a:cxnSpLocks noChangeShapeType="1"/>
            <a:stCxn id="659467" idx="4"/>
            <a:endCxn id="659466" idx="2"/>
          </p:cNvCxnSpPr>
          <p:nvPr/>
        </p:nvCxnSpPr>
        <p:spPr bwMode="auto">
          <a:xfrm flipV="1">
            <a:off x="6756400" y="2565400"/>
            <a:ext cx="839788" cy="14954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474" name="AutoShape 18"/>
          <p:cNvCxnSpPr>
            <a:cxnSpLocks noChangeShapeType="1"/>
            <a:stCxn id="659468" idx="4"/>
            <a:endCxn id="659466" idx="2"/>
          </p:cNvCxnSpPr>
          <p:nvPr/>
        </p:nvCxnSpPr>
        <p:spPr bwMode="auto">
          <a:xfrm flipV="1">
            <a:off x="6756400" y="2565400"/>
            <a:ext cx="839788" cy="214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476" name="AutoShape 20"/>
          <p:cNvCxnSpPr>
            <a:cxnSpLocks noChangeShapeType="1"/>
            <a:stCxn id="659460" idx="4"/>
            <a:endCxn id="659464" idx="4"/>
          </p:cNvCxnSpPr>
          <p:nvPr/>
        </p:nvCxnSpPr>
        <p:spPr bwMode="auto">
          <a:xfrm flipH="1">
            <a:off x="3504895" y="3412530"/>
            <a:ext cx="3251108" cy="2214561"/>
          </a:xfrm>
          <a:prstGeom prst="bentConnector3">
            <a:avLst>
              <a:gd name="adj1" fmla="val -1036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308E389-6D5C-4676-946E-2283BC18B2B7}"/>
              </a:ext>
            </a:extLst>
          </p:cNvPr>
          <p:cNvSpPr txBox="1"/>
          <p:nvPr/>
        </p:nvSpPr>
        <p:spPr>
          <a:xfrm>
            <a:off x="7695175" y="2747446"/>
            <a:ext cx="90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Filtrado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2D9006B-78A6-42B8-945C-26C949516547}"/>
              </a:ext>
            </a:extLst>
          </p:cNvPr>
          <p:cNvSpPr txBox="1"/>
          <p:nvPr/>
        </p:nvSpPr>
        <p:spPr>
          <a:xfrm>
            <a:off x="5130449" y="568007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Lodo</a:t>
            </a: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54281D4D-F335-4661-B137-50EDC8BDA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5620" y="368307"/>
            <a:ext cx="7034530" cy="111667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pt-BR" altLang="pt-BR" sz="3600" dirty="0"/>
              <a:t>DIMENSIONAMENTO DE  CENTRÍFUGAS</a:t>
            </a:r>
          </a:p>
        </p:txBody>
      </p:sp>
    </p:spTree>
    <p:extLst>
      <p:ext uri="{BB962C8B-B14F-4D97-AF65-F5344CB8AC3E}">
        <p14:creationId xmlns:p14="http://schemas.microsoft.com/office/powerpoint/2010/main" val="3716873075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3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6A863A0-F284-4243-98CB-345DF2F1B2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521" y="1988840"/>
            <a:ext cx="6934200" cy="419369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76A097B-5080-4192-8D2E-E16EA1C75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TRATAMENTO DE LODOS</a:t>
            </a:r>
          </a:p>
        </p:txBody>
      </p:sp>
    </p:spTree>
    <p:extLst>
      <p:ext uri="{BB962C8B-B14F-4D97-AF65-F5344CB8AC3E}">
        <p14:creationId xmlns:p14="http://schemas.microsoft.com/office/powerpoint/2010/main" val="18723811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47F9643-DF6E-43C6-8E38-31962BE371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938611"/>
            <a:ext cx="5139257" cy="4223642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D42989F-9859-4D08-BEC0-9ABC7CAC9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TRATAMENTO DE LODOS</a:t>
            </a:r>
          </a:p>
        </p:txBody>
      </p:sp>
    </p:spTree>
    <p:extLst>
      <p:ext uri="{BB962C8B-B14F-4D97-AF65-F5344CB8AC3E}">
        <p14:creationId xmlns:p14="http://schemas.microsoft.com/office/powerpoint/2010/main" val="2125962513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D42989F-9859-4D08-BEC0-9ABC7CAC9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TRATAMENTO DE LODOS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F0F0C7C-35BB-40AE-B17F-1A07A6BFE2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97" y="2348880"/>
            <a:ext cx="833380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6142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D42989F-9859-4D08-BEC0-9ABC7CAC9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TRATAMENTO DE LODOS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BABC030-E16C-4EC1-8028-17A16198CE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907468"/>
            <a:ext cx="494159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94521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D42989F-9859-4D08-BEC0-9ABC7CAC9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TRATAMENTO DE LODOS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3B3F664-AA7D-4C95-B14F-FB84AC110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348880"/>
            <a:ext cx="7884368" cy="35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62238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D42989F-9859-4D08-BEC0-9ABC7CAC9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657" y="299029"/>
            <a:ext cx="7188200" cy="113029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600" dirty="0"/>
              <a:t>CONCEPÇÃO DE SISTEMAS DE TRATAMENTO DE LODOS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C7FD87C-E27A-42C3-A7DA-C9D71900AA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611" y="2121024"/>
            <a:ext cx="689662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349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CONCEPÇÃO DE SISTEMAS DE TRATAMENTO DA FASE SÓLIDA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D94C360A-35CA-465D-92E0-A2545681C386}"/>
              </a:ext>
            </a:extLst>
          </p:cNvPr>
          <p:cNvCxnSpPr>
            <a:cxnSpLocks/>
            <a:stCxn id="55" idx="1"/>
            <a:endCxn id="45" idx="2"/>
          </p:cNvCxnSpPr>
          <p:nvPr/>
        </p:nvCxnSpPr>
        <p:spPr>
          <a:xfrm rot="10800000">
            <a:off x="1790861" y="2495823"/>
            <a:ext cx="3396078" cy="9719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de cantos arredondados 1">
            <a:extLst>
              <a:ext uri="{FF2B5EF4-FFF2-40B4-BE49-F238E27FC236}">
                <a16:creationId xmlns:a16="http://schemas.microsoft.com/office/drawing/2014/main" id="{5EAB2D4A-D4A3-46C8-9447-5498E6369B6E}"/>
              </a:ext>
            </a:extLst>
          </p:cNvPr>
          <p:cNvSpPr/>
          <p:nvPr/>
        </p:nvSpPr>
        <p:spPr>
          <a:xfrm>
            <a:off x="1272278" y="2191009"/>
            <a:ext cx="1037166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Coagulação</a:t>
            </a:r>
          </a:p>
        </p:txBody>
      </p:sp>
      <p:sp>
        <p:nvSpPr>
          <p:cNvPr id="46" name="Retângulo de cantos arredondados 2">
            <a:extLst>
              <a:ext uri="{FF2B5EF4-FFF2-40B4-BE49-F238E27FC236}">
                <a16:creationId xmlns:a16="http://schemas.microsoft.com/office/drawing/2014/main" id="{384456A1-3C6D-4B59-9724-22DE495B3D32}"/>
              </a:ext>
            </a:extLst>
          </p:cNvPr>
          <p:cNvSpPr/>
          <p:nvPr/>
        </p:nvSpPr>
        <p:spPr>
          <a:xfrm>
            <a:off x="2679860" y="2191009"/>
            <a:ext cx="988551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Floculação</a:t>
            </a:r>
          </a:p>
        </p:txBody>
      </p:sp>
      <p:sp>
        <p:nvSpPr>
          <p:cNvPr id="47" name="Retângulo de cantos arredondados 3">
            <a:extLst>
              <a:ext uri="{FF2B5EF4-FFF2-40B4-BE49-F238E27FC236}">
                <a16:creationId xmlns:a16="http://schemas.microsoft.com/office/drawing/2014/main" id="{28F85BCE-3566-401A-B187-8AD2B03ABCB1}"/>
              </a:ext>
            </a:extLst>
          </p:cNvPr>
          <p:cNvSpPr/>
          <p:nvPr/>
        </p:nvSpPr>
        <p:spPr>
          <a:xfrm>
            <a:off x="4013359" y="2191009"/>
            <a:ext cx="1127709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Sedimentação</a:t>
            </a:r>
          </a:p>
        </p:txBody>
      </p:sp>
      <p:sp>
        <p:nvSpPr>
          <p:cNvPr id="48" name="Retângulo de cantos arredondados 4">
            <a:extLst>
              <a:ext uri="{FF2B5EF4-FFF2-40B4-BE49-F238E27FC236}">
                <a16:creationId xmlns:a16="http://schemas.microsoft.com/office/drawing/2014/main" id="{3D523953-9F73-4A74-85BD-ACEBB77CC195}"/>
              </a:ext>
            </a:extLst>
          </p:cNvPr>
          <p:cNvSpPr/>
          <p:nvPr/>
        </p:nvSpPr>
        <p:spPr>
          <a:xfrm>
            <a:off x="5488364" y="2191009"/>
            <a:ext cx="978369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Filtração</a:t>
            </a:r>
          </a:p>
        </p:txBody>
      </p:sp>
      <p:sp>
        <p:nvSpPr>
          <p:cNvPr id="49" name="Retângulo de cantos arredondados 5">
            <a:extLst>
              <a:ext uri="{FF2B5EF4-FFF2-40B4-BE49-F238E27FC236}">
                <a16:creationId xmlns:a16="http://schemas.microsoft.com/office/drawing/2014/main" id="{EF2D933F-6CAD-4C23-A85E-ABC2A3C0582A}"/>
              </a:ext>
            </a:extLst>
          </p:cNvPr>
          <p:cNvSpPr/>
          <p:nvPr/>
        </p:nvSpPr>
        <p:spPr>
          <a:xfrm>
            <a:off x="6828524" y="2191009"/>
            <a:ext cx="1085781" cy="3048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Desinfecção</a:t>
            </a:r>
          </a:p>
        </p:txBody>
      </p:sp>
      <p:cxnSp>
        <p:nvCxnSpPr>
          <p:cNvPr id="50" name="Conector de seta reta 7">
            <a:extLst>
              <a:ext uri="{FF2B5EF4-FFF2-40B4-BE49-F238E27FC236}">
                <a16:creationId xmlns:a16="http://schemas.microsoft.com/office/drawing/2014/main" id="{9720544C-4C07-46D3-96E7-A6ADBEB833AF}"/>
              </a:ext>
            </a:extLst>
          </p:cNvPr>
          <p:cNvCxnSpPr>
            <a:endCxn id="45" idx="1"/>
          </p:cNvCxnSpPr>
          <p:nvPr/>
        </p:nvCxnSpPr>
        <p:spPr>
          <a:xfrm>
            <a:off x="467544" y="2343416"/>
            <a:ext cx="8047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9">
            <a:extLst>
              <a:ext uri="{FF2B5EF4-FFF2-40B4-BE49-F238E27FC236}">
                <a16:creationId xmlns:a16="http://schemas.microsoft.com/office/drawing/2014/main" id="{CCA9168F-ECDE-49DA-8ED2-186E509EA7F1}"/>
              </a:ext>
            </a:extLst>
          </p:cNvPr>
          <p:cNvCxnSpPr>
            <a:stCxn id="45" idx="3"/>
            <a:endCxn id="46" idx="1"/>
          </p:cNvCxnSpPr>
          <p:nvPr/>
        </p:nvCxnSpPr>
        <p:spPr>
          <a:xfrm>
            <a:off x="2309444" y="2343416"/>
            <a:ext cx="3704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11">
            <a:extLst>
              <a:ext uri="{FF2B5EF4-FFF2-40B4-BE49-F238E27FC236}">
                <a16:creationId xmlns:a16="http://schemas.microsoft.com/office/drawing/2014/main" id="{15E6839A-C958-4A25-8AB0-4267F30EF61C}"/>
              </a:ext>
            </a:extLst>
          </p:cNvPr>
          <p:cNvCxnSpPr>
            <a:stCxn id="46" idx="3"/>
            <a:endCxn id="47" idx="1"/>
          </p:cNvCxnSpPr>
          <p:nvPr/>
        </p:nvCxnSpPr>
        <p:spPr>
          <a:xfrm>
            <a:off x="3668411" y="2343416"/>
            <a:ext cx="3449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13">
            <a:extLst>
              <a:ext uri="{FF2B5EF4-FFF2-40B4-BE49-F238E27FC236}">
                <a16:creationId xmlns:a16="http://schemas.microsoft.com/office/drawing/2014/main" id="{018EDC56-66CF-4B65-B082-A557DFF3D1F5}"/>
              </a:ext>
            </a:extLst>
          </p:cNvPr>
          <p:cNvCxnSpPr>
            <a:stCxn id="47" idx="3"/>
            <a:endCxn id="48" idx="1"/>
          </p:cNvCxnSpPr>
          <p:nvPr/>
        </p:nvCxnSpPr>
        <p:spPr>
          <a:xfrm>
            <a:off x="5141068" y="2343416"/>
            <a:ext cx="3472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18">
            <a:extLst>
              <a:ext uri="{FF2B5EF4-FFF2-40B4-BE49-F238E27FC236}">
                <a16:creationId xmlns:a16="http://schemas.microsoft.com/office/drawing/2014/main" id="{280D9C8F-D811-4AD9-A39F-684E37120792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6466733" y="2343416"/>
            <a:ext cx="361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de cantos arredondados 19">
            <a:extLst>
              <a:ext uri="{FF2B5EF4-FFF2-40B4-BE49-F238E27FC236}">
                <a16:creationId xmlns:a16="http://schemas.microsoft.com/office/drawing/2014/main" id="{210DBD4A-1B98-43B1-9441-05ED348BB438}"/>
              </a:ext>
            </a:extLst>
          </p:cNvPr>
          <p:cNvSpPr/>
          <p:nvPr/>
        </p:nvSpPr>
        <p:spPr>
          <a:xfrm>
            <a:off x="5186939" y="3276656"/>
            <a:ext cx="1581217" cy="3821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AL</a:t>
            </a:r>
          </a:p>
        </p:txBody>
      </p:sp>
      <p:cxnSp>
        <p:nvCxnSpPr>
          <p:cNvPr id="56" name="Conector de seta reta 21">
            <a:extLst>
              <a:ext uri="{FF2B5EF4-FFF2-40B4-BE49-F238E27FC236}">
                <a16:creationId xmlns:a16="http://schemas.microsoft.com/office/drawing/2014/main" id="{BD714D30-DC89-4730-B7CF-4539FBE54E34}"/>
              </a:ext>
            </a:extLst>
          </p:cNvPr>
          <p:cNvCxnSpPr>
            <a:cxnSpLocks/>
            <a:stCxn id="48" idx="2"/>
            <a:endCxn id="55" idx="0"/>
          </p:cNvCxnSpPr>
          <p:nvPr/>
        </p:nvCxnSpPr>
        <p:spPr>
          <a:xfrm flipH="1">
            <a:off x="5977548" y="2495823"/>
            <a:ext cx="1" cy="780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26">
            <a:extLst>
              <a:ext uri="{FF2B5EF4-FFF2-40B4-BE49-F238E27FC236}">
                <a16:creationId xmlns:a16="http://schemas.microsoft.com/office/drawing/2014/main" id="{1396CAC0-15AE-4C56-879D-00AFD375CA84}"/>
              </a:ext>
            </a:extLst>
          </p:cNvPr>
          <p:cNvSpPr/>
          <p:nvPr/>
        </p:nvSpPr>
        <p:spPr>
          <a:xfrm>
            <a:off x="3108078" y="4719672"/>
            <a:ext cx="1333499" cy="3280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Adensamento</a:t>
            </a:r>
          </a:p>
        </p:txBody>
      </p:sp>
      <p:sp>
        <p:nvSpPr>
          <p:cNvPr id="58" name="Retângulo de cantos arredondados 28">
            <a:extLst>
              <a:ext uri="{FF2B5EF4-FFF2-40B4-BE49-F238E27FC236}">
                <a16:creationId xmlns:a16="http://schemas.microsoft.com/office/drawing/2014/main" id="{A00672E6-B9A6-4651-A5F0-C57AC5B6E048}"/>
              </a:ext>
            </a:extLst>
          </p:cNvPr>
          <p:cNvSpPr/>
          <p:nvPr/>
        </p:nvSpPr>
        <p:spPr>
          <a:xfrm>
            <a:off x="3108076" y="5315564"/>
            <a:ext cx="1333499" cy="351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Desidratação</a:t>
            </a:r>
          </a:p>
        </p:txBody>
      </p:sp>
      <p:cxnSp>
        <p:nvCxnSpPr>
          <p:cNvPr id="59" name="Conector de seta reta 29">
            <a:extLst>
              <a:ext uri="{FF2B5EF4-FFF2-40B4-BE49-F238E27FC236}">
                <a16:creationId xmlns:a16="http://schemas.microsoft.com/office/drawing/2014/main" id="{4A2AA2CE-6DD4-44C7-897B-52BE7099C49E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 flipH="1">
            <a:off x="3774826" y="5047771"/>
            <a:ext cx="2" cy="267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de cantos arredondados 34">
            <a:extLst>
              <a:ext uri="{FF2B5EF4-FFF2-40B4-BE49-F238E27FC236}">
                <a16:creationId xmlns:a16="http://schemas.microsoft.com/office/drawing/2014/main" id="{F0D1CAAE-CA1C-4E5E-9196-8AE8EF59CE48}"/>
              </a:ext>
            </a:extLst>
          </p:cNvPr>
          <p:cNvSpPr/>
          <p:nvPr/>
        </p:nvSpPr>
        <p:spPr>
          <a:xfrm>
            <a:off x="2984217" y="3825554"/>
            <a:ext cx="1581217" cy="40403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lodo</a:t>
            </a:r>
          </a:p>
        </p:txBody>
      </p:sp>
      <p:cxnSp>
        <p:nvCxnSpPr>
          <p:cNvPr id="61" name="Conector de seta reta 45">
            <a:extLst>
              <a:ext uri="{FF2B5EF4-FFF2-40B4-BE49-F238E27FC236}">
                <a16:creationId xmlns:a16="http://schemas.microsoft.com/office/drawing/2014/main" id="{D5995687-D5C2-449F-8298-F263AB358691}"/>
              </a:ext>
            </a:extLst>
          </p:cNvPr>
          <p:cNvCxnSpPr>
            <a:cxnSpLocks/>
            <a:stCxn id="60" idx="2"/>
            <a:endCxn id="57" idx="0"/>
          </p:cNvCxnSpPr>
          <p:nvPr/>
        </p:nvCxnSpPr>
        <p:spPr>
          <a:xfrm>
            <a:off x="3774826" y="4229584"/>
            <a:ext cx="2" cy="490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8AADA1E-79C5-4CDB-B5C4-1F35C98FDADC}"/>
              </a:ext>
            </a:extLst>
          </p:cNvPr>
          <p:cNvSpPr txBox="1"/>
          <p:nvPr/>
        </p:nvSpPr>
        <p:spPr>
          <a:xfrm>
            <a:off x="4054106" y="2718244"/>
            <a:ext cx="506635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63" name="Conector angulado 56">
            <a:extLst>
              <a:ext uri="{FF2B5EF4-FFF2-40B4-BE49-F238E27FC236}">
                <a16:creationId xmlns:a16="http://schemas.microsoft.com/office/drawing/2014/main" id="{E4553105-F43C-46EA-BDF5-B167DC438473}"/>
              </a:ext>
            </a:extLst>
          </p:cNvPr>
          <p:cNvCxnSpPr>
            <a:cxnSpLocks/>
            <a:stCxn id="57" idx="1"/>
          </p:cNvCxnSpPr>
          <p:nvPr/>
        </p:nvCxnSpPr>
        <p:spPr>
          <a:xfrm rot="10800000">
            <a:off x="1615230" y="2481970"/>
            <a:ext cx="1492849" cy="240175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4B70FD00-AC62-4293-AB90-B59D850DB5E0}"/>
              </a:ext>
            </a:extLst>
          </p:cNvPr>
          <p:cNvSpPr txBox="1"/>
          <p:nvPr/>
        </p:nvSpPr>
        <p:spPr>
          <a:xfrm>
            <a:off x="2061290" y="4633707"/>
            <a:ext cx="681516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65" name="Conector de seta reta 62">
            <a:extLst>
              <a:ext uri="{FF2B5EF4-FFF2-40B4-BE49-F238E27FC236}">
                <a16:creationId xmlns:a16="http://schemas.microsoft.com/office/drawing/2014/main" id="{FF2D44E2-47EE-4A31-BBEA-9486536F4E33}"/>
              </a:ext>
            </a:extLst>
          </p:cNvPr>
          <p:cNvCxnSpPr>
            <a:stCxn id="49" idx="3"/>
          </p:cNvCxnSpPr>
          <p:nvPr/>
        </p:nvCxnSpPr>
        <p:spPr>
          <a:xfrm>
            <a:off x="7914305" y="2343416"/>
            <a:ext cx="61813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>
            <a:extLst>
              <a:ext uri="{FF2B5EF4-FFF2-40B4-BE49-F238E27FC236}">
                <a16:creationId xmlns:a16="http://schemas.microsoft.com/office/drawing/2014/main" id="{2794C44B-48EC-4B25-AC4A-C549CBC4CBE1}"/>
              </a:ext>
            </a:extLst>
          </p:cNvPr>
          <p:cNvSpPr/>
          <p:nvPr/>
        </p:nvSpPr>
        <p:spPr>
          <a:xfrm>
            <a:off x="3694855" y="3461086"/>
            <a:ext cx="188891" cy="141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67" name="Conector angulado 56">
            <a:extLst>
              <a:ext uri="{FF2B5EF4-FFF2-40B4-BE49-F238E27FC236}">
                <a16:creationId xmlns:a16="http://schemas.microsoft.com/office/drawing/2014/main" id="{EEB6629E-CD7B-463B-8D54-000DA349C5AD}"/>
              </a:ext>
            </a:extLst>
          </p:cNvPr>
          <p:cNvCxnSpPr>
            <a:cxnSpLocks/>
            <a:stCxn id="58" idx="1"/>
          </p:cNvCxnSpPr>
          <p:nvPr/>
        </p:nvCxnSpPr>
        <p:spPr>
          <a:xfrm rot="10800000">
            <a:off x="1429076" y="2481967"/>
            <a:ext cx="1679001" cy="300925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F1DF6CBC-BD24-4E1C-930D-14610578F371}"/>
              </a:ext>
            </a:extLst>
          </p:cNvPr>
          <p:cNvSpPr txBox="1"/>
          <p:nvPr/>
        </p:nvSpPr>
        <p:spPr>
          <a:xfrm>
            <a:off x="2002676" y="5255276"/>
            <a:ext cx="681516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69" name="Retângulo de cantos arredondados 28">
            <a:extLst>
              <a:ext uri="{FF2B5EF4-FFF2-40B4-BE49-F238E27FC236}">
                <a16:creationId xmlns:a16="http://schemas.microsoft.com/office/drawing/2014/main" id="{454A2455-AF89-43F4-BD2E-B8AA6056D987}"/>
              </a:ext>
            </a:extLst>
          </p:cNvPr>
          <p:cNvSpPr/>
          <p:nvPr/>
        </p:nvSpPr>
        <p:spPr>
          <a:xfrm>
            <a:off x="3108076" y="6004824"/>
            <a:ext cx="1333499" cy="28114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Torta </a:t>
            </a:r>
          </a:p>
        </p:txBody>
      </p:sp>
      <p:cxnSp>
        <p:nvCxnSpPr>
          <p:cNvPr id="70" name="Conector angulado 56">
            <a:extLst>
              <a:ext uri="{FF2B5EF4-FFF2-40B4-BE49-F238E27FC236}">
                <a16:creationId xmlns:a16="http://schemas.microsoft.com/office/drawing/2014/main" id="{00B17166-B181-4FDC-BBEF-1F62C8DBE672}"/>
              </a:ext>
            </a:extLst>
          </p:cNvPr>
          <p:cNvCxnSpPr>
            <a:cxnSpLocks/>
            <a:stCxn id="55" idx="2"/>
            <a:endCxn id="60" idx="3"/>
          </p:cNvCxnSpPr>
          <p:nvPr/>
        </p:nvCxnSpPr>
        <p:spPr>
          <a:xfrm rot="5400000">
            <a:off x="5087101" y="3137122"/>
            <a:ext cx="368780" cy="1412114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549773D1-2BDD-443B-836F-9D4C423CED96}"/>
              </a:ext>
            </a:extLst>
          </p:cNvPr>
          <p:cNvSpPr txBox="1"/>
          <p:nvPr/>
        </p:nvSpPr>
        <p:spPr>
          <a:xfrm>
            <a:off x="5061398" y="3817192"/>
            <a:ext cx="506635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72" name="Conector de seta reta 29">
            <a:extLst>
              <a:ext uri="{FF2B5EF4-FFF2-40B4-BE49-F238E27FC236}">
                <a16:creationId xmlns:a16="http://schemas.microsoft.com/office/drawing/2014/main" id="{895E52D2-E7CA-4615-82CB-715AF6185092}"/>
              </a:ext>
            </a:extLst>
          </p:cNvPr>
          <p:cNvCxnSpPr>
            <a:cxnSpLocks/>
            <a:stCxn id="58" idx="2"/>
            <a:endCxn id="69" idx="0"/>
          </p:cNvCxnSpPr>
          <p:nvPr/>
        </p:nvCxnSpPr>
        <p:spPr>
          <a:xfrm>
            <a:off x="3774826" y="5666870"/>
            <a:ext cx="0" cy="337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602BE8A0-D556-408D-8FEA-86CCAAE04582}"/>
              </a:ext>
            </a:extLst>
          </p:cNvPr>
          <p:cNvGrpSpPr/>
          <p:nvPr/>
        </p:nvGrpSpPr>
        <p:grpSpPr>
          <a:xfrm>
            <a:off x="3705137" y="3394827"/>
            <a:ext cx="188891" cy="250890"/>
            <a:chOff x="6948264" y="4271348"/>
            <a:chExt cx="183600" cy="296346"/>
          </a:xfrm>
        </p:grpSpPr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475578EA-A861-41BE-9FDA-7FE39F62E586}"/>
                </a:ext>
              </a:extLst>
            </p:cNvPr>
            <p:cNvSpPr/>
            <p:nvPr/>
          </p:nvSpPr>
          <p:spPr>
            <a:xfrm>
              <a:off x="6948264" y="427134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E14C88B6-FBC5-4691-8080-4A6A6FFBD4FB}"/>
                </a:ext>
              </a:extLst>
            </p:cNvPr>
            <p:cNvSpPr/>
            <p:nvPr/>
          </p:nvSpPr>
          <p:spPr>
            <a:xfrm>
              <a:off x="6948264" y="4384094"/>
              <a:ext cx="183600" cy="18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cxnSp>
        <p:nvCxnSpPr>
          <p:cNvPr id="76" name="Conector angulado 56">
            <a:extLst>
              <a:ext uri="{FF2B5EF4-FFF2-40B4-BE49-F238E27FC236}">
                <a16:creationId xmlns:a16="http://schemas.microsoft.com/office/drawing/2014/main" id="{20BD81B9-EE86-4B8E-A4D9-2E57CE9BB222}"/>
              </a:ext>
            </a:extLst>
          </p:cNvPr>
          <p:cNvCxnSpPr>
            <a:cxnSpLocks/>
            <a:stCxn id="47" idx="2"/>
            <a:endCxn id="60" idx="0"/>
          </p:cNvCxnSpPr>
          <p:nvPr/>
        </p:nvCxnSpPr>
        <p:spPr>
          <a:xfrm rot="5400000">
            <a:off x="3511155" y="2759494"/>
            <a:ext cx="1329731" cy="8023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do 56">
            <a:extLst>
              <a:ext uri="{FF2B5EF4-FFF2-40B4-BE49-F238E27FC236}">
                <a16:creationId xmlns:a16="http://schemas.microsoft.com/office/drawing/2014/main" id="{059D454D-5807-4915-9B09-F623A4F524BA}"/>
              </a:ext>
            </a:extLst>
          </p:cNvPr>
          <p:cNvCxnSpPr>
            <a:cxnSpLocks/>
            <a:stCxn id="57" idx="3"/>
            <a:endCxn id="55" idx="3"/>
          </p:cNvCxnSpPr>
          <p:nvPr/>
        </p:nvCxnSpPr>
        <p:spPr>
          <a:xfrm flipV="1">
            <a:off x="4441577" y="3467723"/>
            <a:ext cx="2326579" cy="1415999"/>
          </a:xfrm>
          <a:prstGeom prst="bentConnector3">
            <a:avLst>
              <a:gd name="adj1" fmla="val 109826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do 56">
            <a:extLst>
              <a:ext uri="{FF2B5EF4-FFF2-40B4-BE49-F238E27FC236}">
                <a16:creationId xmlns:a16="http://schemas.microsoft.com/office/drawing/2014/main" id="{4A4341DD-8A1B-4DE5-8841-CDEDD4480123}"/>
              </a:ext>
            </a:extLst>
          </p:cNvPr>
          <p:cNvCxnSpPr>
            <a:cxnSpLocks/>
            <a:stCxn id="58" idx="3"/>
            <a:endCxn id="55" idx="3"/>
          </p:cNvCxnSpPr>
          <p:nvPr/>
        </p:nvCxnSpPr>
        <p:spPr>
          <a:xfrm flipV="1">
            <a:off x="4441575" y="3467723"/>
            <a:ext cx="2326581" cy="2023494"/>
          </a:xfrm>
          <a:prstGeom prst="bentConnector3">
            <a:avLst>
              <a:gd name="adj1" fmla="val 109826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375A0B8E-10BA-4BFA-98CD-7A76D7CBB565}"/>
              </a:ext>
            </a:extLst>
          </p:cNvPr>
          <p:cNvSpPr txBox="1"/>
          <p:nvPr/>
        </p:nvSpPr>
        <p:spPr>
          <a:xfrm>
            <a:off x="5434314" y="4636179"/>
            <a:ext cx="681516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3A44E08F-76D3-4399-8FB4-BE46780EDDE2}"/>
              </a:ext>
            </a:extLst>
          </p:cNvPr>
          <p:cNvSpPr txBox="1"/>
          <p:nvPr/>
        </p:nvSpPr>
        <p:spPr>
          <a:xfrm>
            <a:off x="5424500" y="5248738"/>
            <a:ext cx="681516" cy="21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</p:spTree>
    <p:extLst>
      <p:ext uri="{BB962C8B-B14F-4D97-AF65-F5344CB8AC3E}">
        <p14:creationId xmlns:p14="http://schemas.microsoft.com/office/powerpoint/2010/main" val="1020282434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CONCEPÇÃO DE SISTEMAS DE TRATAMENTO DA FASE SÓLIDA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FA27DE-812B-4D20-ADDB-55E3555655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2805" y="2430244"/>
            <a:ext cx="5193291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 A determinação das vazões de dimensionamento das unidades de adensamento e desidratação dependem da execução do balanço de massa da ETA !!!</a:t>
            </a:r>
            <a:endParaRPr lang="pt-BR" sz="3600" baseline="300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pic>
        <p:nvPicPr>
          <p:cNvPr id="3" name="Imagem 2" descr="Uma imagem contendo ao ar livre, grama, edifício, mulher&#10;&#10;Descrição gerada automaticamente">
            <a:extLst>
              <a:ext uri="{FF2B5EF4-FFF2-40B4-BE49-F238E27FC236}">
                <a16:creationId xmlns:a16="http://schemas.microsoft.com/office/drawing/2014/main" id="{A09DE276-3FCF-4318-ACB4-4A53A0E987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787" y="3956454"/>
            <a:ext cx="3564845" cy="23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50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CONCEPÇÃO DE SISTEMAS DE TRATAMENTO DA FASE SÓLIDA</a:t>
            </a:r>
          </a:p>
        </p:txBody>
      </p:sp>
      <p:graphicFrame>
        <p:nvGraphicFramePr>
          <p:cNvPr id="8" name="Group 43">
            <a:extLst>
              <a:ext uri="{FF2B5EF4-FFF2-40B4-BE49-F238E27FC236}">
                <a16:creationId xmlns:a16="http://schemas.microsoft.com/office/drawing/2014/main" id="{87B0DC95-89D7-4976-81EB-CAE146C43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407356"/>
              </p:ext>
            </p:extLst>
          </p:nvPr>
        </p:nvGraphicFramePr>
        <p:xfrm>
          <a:off x="935831" y="2276872"/>
          <a:ext cx="7272338" cy="367726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63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63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Dados de Entrada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Vazão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 L/s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Turbidez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 UNT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Coagulante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Sulfato de Alumínio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Dosagem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 mg Al</a:t>
                      </a:r>
                      <a:r>
                        <a:rPr kumimoji="0" lang="pt-BR" altLang="pt-BR" sz="24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(SO</a:t>
                      </a:r>
                      <a:r>
                        <a:rPr kumimoji="0" lang="pt-BR" altLang="pt-BR" sz="24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kumimoji="0" lang="pt-BR" altLang="pt-BR" sz="24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.14H</a:t>
                      </a:r>
                      <a:r>
                        <a:rPr kumimoji="0" lang="pt-BR" altLang="pt-BR" sz="24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O/L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Relação SST/Turbidez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SST 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 mg/L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Outros Aditivos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0,0 mg/L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0882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F0AC9F4C-F089-4157-B7EB-1AB1CEEC3AC6}"/>
              </a:ext>
            </a:extLst>
          </p:cNvPr>
          <p:cNvCxnSpPr>
            <a:cxnSpLocks/>
            <a:stCxn id="90" idx="1"/>
            <a:endCxn id="43" idx="2"/>
          </p:cNvCxnSpPr>
          <p:nvPr/>
        </p:nvCxnSpPr>
        <p:spPr>
          <a:xfrm rot="10800000">
            <a:off x="2901108" y="2678102"/>
            <a:ext cx="2798056" cy="84564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de cantos arredondados 1">
            <a:extLst>
              <a:ext uri="{FF2B5EF4-FFF2-40B4-BE49-F238E27FC236}">
                <a16:creationId xmlns:a16="http://schemas.microsoft.com/office/drawing/2014/main" id="{365B8758-BDCC-4B9A-B1E3-2523A4A783B9}"/>
              </a:ext>
            </a:extLst>
          </p:cNvPr>
          <p:cNvSpPr/>
          <p:nvPr/>
        </p:nvSpPr>
        <p:spPr>
          <a:xfrm>
            <a:off x="2408527" y="2420478"/>
            <a:ext cx="985162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Coagulação</a:t>
            </a:r>
          </a:p>
        </p:txBody>
      </p:sp>
      <p:sp>
        <p:nvSpPr>
          <p:cNvPr id="81" name="Retângulo de cantos arredondados 2">
            <a:extLst>
              <a:ext uri="{FF2B5EF4-FFF2-40B4-BE49-F238E27FC236}">
                <a16:creationId xmlns:a16="http://schemas.microsoft.com/office/drawing/2014/main" id="{C2F8D58C-428B-49B2-8DD6-CEDA101A3C3A}"/>
              </a:ext>
            </a:extLst>
          </p:cNvPr>
          <p:cNvSpPr/>
          <p:nvPr/>
        </p:nvSpPr>
        <p:spPr>
          <a:xfrm>
            <a:off x="3623201" y="2420478"/>
            <a:ext cx="938984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Floculação</a:t>
            </a:r>
          </a:p>
        </p:txBody>
      </p:sp>
      <p:sp>
        <p:nvSpPr>
          <p:cNvPr id="82" name="Retângulo de cantos arredondados 3">
            <a:extLst>
              <a:ext uri="{FF2B5EF4-FFF2-40B4-BE49-F238E27FC236}">
                <a16:creationId xmlns:a16="http://schemas.microsoft.com/office/drawing/2014/main" id="{EEAFC789-2D88-4201-8559-6453E2DBA8B6}"/>
              </a:ext>
            </a:extLst>
          </p:cNvPr>
          <p:cNvSpPr/>
          <p:nvPr/>
        </p:nvSpPr>
        <p:spPr>
          <a:xfrm>
            <a:off x="4653251" y="2420478"/>
            <a:ext cx="1166474" cy="24167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Sedimentação</a:t>
            </a:r>
          </a:p>
        </p:txBody>
      </p:sp>
      <p:sp>
        <p:nvSpPr>
          <p:cNvPr id="83" name="Retângulo de cantos arredondados 4">
            <a:extLst>
              <a:ext uri="{FF2B5EF4-FFF2-40B4-BE49-F238E27FC236}">
                <a16:creationId xmlns:a16="http://schemas.microsoft.com/office/drawing/2014/main" id="{AEC347F7-5904-4A91-B794-15D27634A9A5}"/>
              </a:ext>
            </a:extLst>
          </p:cNvPr>
          <p:cNvSpPr/>
          <p:nvPr/>
        </p:nvSpPr>
        <p:spPr>
          <a:xfrm>
            <a:off x="5926653" y="2420478"/>
            <a:ext cx="929312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Filtração</a:t>
            </a:r>
          </a:p>
        </p:txBody>
      </p:sp>
      <p:sp>
        <p:nvSpPr>
          <p:cNvPr id="84" name="Retângulo de cantos arredondados 5">
            <a:extLst>
              <a:ext uri="{FF2B5EF4-FFF2-40B4-BE49-F238E27FC236}">
                <a16:creationId xmlns:a16="http://schemas.microsoft.com/office/drawing/2014/main" id="{268309F4-AE4B-40CE-9555-88649640B397}"/>
              </a:ext>
            </a:extLst>
          </p:cNvPr>
          <p:cNvSpPr/>
          <p:nvPr/>
        </p:nvSpPr>
        <p:spPr>
          <a:xfrm>
            <a:off x="6997044" y="2420478"/>
            <a:ext cx="1031339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Desinfecção</a:t>
            </a:r>
          </a:p>
        </p:txBody>
      </p:sp>
      <p:cxnSp>
        <p:nvCxnSpPr>
          <p:cNvPr id="85" name="Conector de seta reta 7">
            <a:extLst>
              <a:ext uri="{FF2B5EF4-FFF2-40B4-BE49-F238E27FC236}">
                <a16:creationId xmlns:a16="http://schemas.microsoft.com/office/drawing/2014/main" id="{F9ECF29F-26F9-4967-87D7-80E3275D7A49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441506" y="2549290"/>
            <a:ext cx="9670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9">
            <a:extLst>
              <a:ext uri="{FF2B5EF4-FFF2-40B4-BE49-F238E27FC236}">
                <a16:creationId xmlns:a16="http://schemas.microsoft.com/office/drawing/2014/main" id="{104DD729-7293-4284-B02D-69D1C642ECB2}"/>
              </a:ext>
            </a:extLst>
          </p:cNvPr>
          <p:cNvCxnSpPr>
            <a:stCxn id="43" idx="3"/>
            <a:endCxn id="81" idx="1"/>
          </p:cNvCxnSpPr>
          <p:nvPr/>
        </p:nvCxnSpPr>
        <p:spPr>
          <a:xfrm>
            <a:off x="3393689" y="2549290"/>
            <a:ext cx="2295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11">
            <a:extLst>
              <a:ext uri="{FF2B5EF4-FFF2-40B4-BE49-F238E27FC236}">
                <a16:creationId xmlns:a16="http://schemas.microsoft.com/office/drawing/2014/main" id="{4ECFD965-762A-41FD-A388-3CF32FC623EB}"/>
              </a:ext>
            </a:extLst>
          </p:cNvPr>
          <p:cNvCxnSpPr>
            <a:cxnSpLocks/>
            <a:stCxn id="81" idx="3"/>
            <a:endCxn id="82" idx="1"/>
          </p:cNvCxnSpPr>
          <p:nvPr/>
        </p:nvCxnSpPr>
        <p:spPr>
          <a:xfrm flipV="1">
            <a:off x="4562185" y="2541313"/>
            <a:ext cx="91066" cy="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de seta reta 13">
            <a:extLst>
              <a:ext uri="{FF2B5EF4-FFF2-40B4-BE49-F238E27FC236}">
                <a16:creationId xmlns:a16="http://schemas.microsoft.com/office/drawing/2014/main" id="{E931FA60-4772-4E75-AF24-B01B7F1B93F5}"/>
              </a:ext>
            </a:extLst>
          </p:cNvPr>
          <p:cNvCxnSpPr>
            <a:cxnSpLocks/>
            <a:stCxn id="82" idx="3"/>
            <a:endCxn id="83" idx="1"/>
          </p:cNvCxnSpPr>
          <p:nvPr/>
        </p:nvCxnSpPr>
        <p:spPr>
          <a:xfrm>
            <a:off x="5819725" y="2541313"/>
            <a:ext cx="106928" cy="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de seta reta 18">
            <a:extLst>
              <a:ext uri="{FF2B5EF4-FFF2-40B4-BE49-F238E27FC236}">
                <a16:creationId xmlns:a16="http://schemas.microsoft.com/office/drawing/2014/main" id="{86CB2044-A96B-4C4D-B238-850DA97E824F}"/>
              </a:ext>
            </a:extLst>
          </p:cNvPr>
          <p:cNvCxnSpPr>
            <a:stCxn id="83" idx="3"/>
            <a:endCxn id="84" idx="1"/>
          </p:cNvCxnSpPr>
          <p:nvPr/>
        </p:nvCxnSpPr>
        <p:spPr>
          <a:xfrm>
            <a:off x="6855965" y="2549290"/>
            <a:ext cx="1410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ângulo de cantos arredondados 19">
            <a:extLst>
              <a:ext uri="{FF2B5EF4-FFF2-40B4-BE49-F238E27FC236}">
                <a16:creationId xmlns:a16="http://schemas.microsoft.com/office/drawing/2014/main" id="{885A8C1E-5470-45B1-88A9-5B647E0E488F}"/>
              </a:ext>
            </a:extLst>
          </p:cNvPr>
          <p:cNvSpPr/>
          <p:nvPr/>
        </p:nvSpPr>
        <p:spPr>
          <a:xfrm>
            <a:off x="5699164" y="3307411"/>
            <a:ext cx="1370241" cy="4326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AL</a:t>
            </a:r>
          </a:p>
        </p:txBody>
      </p:sp>
      <p:cxnSp>
        <p:nvCxnSpPr>
          <p:cNvPr id="91" name="Conector de seta reta 21">
            <a:extLst>
              <a:ext uri="{FF2B5EF4-FFF2-40B4-BE49-F238E27FC236}">
                <a16:creationId xmlns:a16="http://schemas.microsoft.com/office/drawing/2014/main" id="{3E53570A-080B-4452-ACD8-54BEE5E9953B}"/>
              </a:ext>
            </a:extLst>
          </p:cNvPr>
          <p:cNvCxnSpPr>
            <a:cxnSpLocks/>
            <a:stCxn id="83" idx="2"/>
            <a:endCxn id="90" idx="0"/>
          </p:cNvCxnSpPr>
          <p:nvPr/>
        </p:nvCxnSpPr>
        <p:spPr>
          <a:xfrm flipH="1">
            <a:off x="6384285" y="2678102"/>
            <a:ext cx="7024" cy="629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tângulo de cantos arredondados 26">
            <a:extLst>
              <a:ext uri="{FF2B5EF4-FFF2-40B4-BE49-F238E27FC236}">
                <a16:creationId xmlns:a16="http://schemas.microsoft.com/office/drawing/2014/main" id="{5A453943-FFA6-4838-B8F5-641A6C1AC1F9}"/>
              </a:ext>
            </a:extLst>
          </p:cNvPr>
          <p:cNvSpPr/>
          <p:nvPr/>
        </p:nvSpPr>
        <p:spPr>
          <a:xfrm>
            <a:off x="3890816" y="4806736"/>
            <a:ext cx="1341028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Adensamento</a:t>
            </a:r>
          </a:p>
        </p:txBody>
      </p:sp>
      <p:sp>
        <p:nvSpPr>
          <p:cNvPr id="93" name="Retângulo de cantos arredondados 28">
            <a:extLst>
              <a:ext uri="{FF2B5EF4-FFF2-40B4-BE49-F238E27FC236}">
                <a16:creationId xmlns:a16="http://schemas.microsoft.com/office/drawing/2014/main" id="{3E7EBE24-6BC8-48D3-BC8E-A34547E08A8D}"/>
              </a:ext>
            </a:extLst>
          </p:cNvPr>
          <p:cNvSpPr/>
          <p:nvPr/>
        </p:nvSpPr>
        <p:spPr>
          <a:xfrm>
            <a:off x="4025507" y="5382316"/>
            <a:ext cx="1065071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Desidratação</a:t>
            </a:r>
          </a:p>
        </p:txBody>
      </p:sp>
      <p:cxnSp>
        <p:nvCxnSpPr>
          <p:cNvPr id="94" name="Conector de seta reta 29">
            <a:extLst>
              <a:ext uri="{FF2B5EF4-FFF2-40B4-BE49-F238E27FC236}">
                <a16:creationId xmlns:a16="http://schemas.microsoft.com/office/drawing/2014/main" id="{3961C39A-8CCF-4474-A801-74867810EF77}"/>
              </a:ext>
            </a:extLst>
          </p:cNvPr>
          <p:cNvCxnSpPr>
            <a:cxnSpLocks/>
            <a:stCxn id="92" idx="2"/>
            <a:endCxn id="93" idx="0"/>
          </p:cNvCxnSpPr>
          <p:nvPr/>
        </p:nvCxnSpPr>
        <p:spPr>
          <a:xfrm flipH="1">
            <a:off x="4558043" y="5063545"/>
            <a:ext cx="3287" cy="318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 de cantos arredondados 34">
            <a:extLst>
              <a:ext uri="{FF2B5EF4-FFF2-40B4-BE49-F238E27FC236}">
                <a16:creationId xmlns:a16="http://schemas.microsoft.com/office/drawing/2014/main" id="{BF4042F6-337F-4861-84B3-4A062AEA1CE6}"/>
              </a:ext>
            </a:extLst>
          </p:cNvPr>
          <p:cNvSpPr/>
          <p:nvPr/>
        </p:nvSpPr>
        <p:spPr>
          <a:xfrm>
            <a:off x="3784006" y="3989772"/>
            <a:ext cx="1550376" cy="43959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lodo</a:t>
            </a:r>
          </a:p>
        </p:txBody>
      </p:sp>
      <p:cxnSp>
        <p:nvCxnSpPr>
          <p:cNvPr id="96" name="Conector de seta reta 45">
            <a:extLst>
              <a:ext uri="{FF2B5EF4-FFF2-40B4-BE49-F238E27FC236}">
                <a16:creationId xmlns:a16="http://schemas.microsoft.com/office/drawing/2014/main" id="{DADBD81B-7CCA-4D88-9AAF-2C2B94A92115}"/>
              </a:ext>
            </a:extLst>
          </p:cNvPr>
          <p:cNvCxnSpPr>
            <a:cxnSpLocks/>
            <a:stCxn id="95" idx="2"/>
            <a:endCxn id="92" idx="0"/>
          </p:cNvCxnSpPr>
          <p:nvPr/>
        </p:nvCxnSpPr>
        <p:spPr>
          <a:xfrm>
            <a:off x="4559194" y="4429363"/>
            <a:ext cx="2136" cy="377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A25F8C49-501D-4872-83CE-A644E5B086F9}"/>
              </a:ext>
            </a:extLst>
          </p:cNvPr>
          <p:cNvSpPr txBox="1"/>
          <p:nvPr/>
        </p:nvSpPr>
        <p:spPr>
          <a:xfrm>
            <a:off x="4653250" y="2897769"/>
            <a:ext cx="609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98" name="Conector angulado 56">
            <a:extLst>
              <a:ext uri="{FF2B5EF4-FFF2-40B4-BE49-F238E27FC236}">
                <a16:creationId xmlns:a16="http://schemas.microsoft.com/office/drawing/2014/main" id="{2C9DF478-2EF3-4742-95FF-843BDB424B19}"/>
              </a:ext>
            </a:extLst>
          </p:cNvPr>
          <p:cNvCxnSpPr>
            <a:cxnSpLocks/>
            <a:stCxn id="92" idx="1"/>
          </p:cNvCxnSpPr>
          <p:nvPr/>
        </p:nvCxnSpPr>
        <p:spPr>
          <a:xfrm rot="10800000">
            <a:off x="2767360" y="2694057"/>
            <a:ext cx="1123457" cy="224108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AD059A6A-F5FA-4E5A-8E84-7552F96E8B65}"/>
              </a:ext>
            </a:extLst>
          </p:cNvPr>
          <p:cNvSpPr txBox="1"/>
          <p:nvPr/>
        </p:nvSpPr>
        <p:spPr>
          <a:xfrm>
            <a:off x="3189435" y="4666420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100" name="Conector de seta reta 62">
            <a:extLst>
              <a:ext uri="{FF2B5EF4-FFF2-40B4-BE49-F238E27FC236}">
                <a16:creationId xmlns:a16="http://schemas.microsoft.com/office/drawing/2014/main" id="{691288B4-66F7-4293-99AB-E0C967018046}"/>
              </a:ext>
            </a:extLst>
          </p:cNvPr>
          <p:cNvCxnSpPr>
            <a:cxnSpLocks/>
            <a:stCxn id="84" idx="3"/>
          </p:cNvCxnSpPr>
          <p:nvPr/>
        </p:nvCxnSpPr>
        <p:spPr>
          <a:xfrm>
            <a:off x="8028383" y="2549290"/>
            <a:ext cx="4560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EE5A0230-D13E-4D2A-85B4-764FF936CFA9}"/>
              </a:ext>
            </a:extLst>
          </p:cNvPr>
          <p:cNvSpPr/>
          <p:nvPr/>
        </p:nvSpPr>
        <p:spPr>
          <a:xfrm>
            <a:off x="4494170" y="3588395"/>
            <a:ext cx="150868" cy="13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102" name="Conector angulado 56">
            <a:extLst>
              <a:ext uri="{FF2B5EF4-FFF2-40B4-BE49-F238E27FC236}">
                <a16:creationId xmlns:a16="http://schemas.microsoft.com/office/drawing/2014/main" id="{1AEE4093-2850-40BD-9208-9EBE915BD67D}"/>
              </a:ext>
            </a:extLst>
          </p:cNvPr>
          <p:cNvCxnSpPr>
            <a:cxnSpLocks/>
            <a:stCxn id="93" idx="1"/>
          </p:cNvCxnSpPr>
          <p:nvPr/>
        </p:nvCxnSpPr>
        <p:spPr>
          <a:xfrm rot="10800000">
            <a:off x="2605255" y="2688505"/>
            <a:ext cx="1420252" cy="282221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30827D45-982C-406E-9F28-15AEFD2202C9}"/>
              </a:ext>
            </a:extLst>
          </p:cNvPr>
          <p:cNvSpPr txBox="1"/>
          <p:nvPr/>
        </p:nvSpPr>
        <p:spPr>
          <a:xfrm>
            <a:off x="3142619" y="5272323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104" name="Retângulo de cantos arredondados 28">
            <a:extLst>
              <a:ext uri="{FF2B5EF4-FFF2-40B4-BE49-F238E27FC236}">
                <a16:creationId xmlns:a16="http://schemas.microsoft.com/office/drawing/2014/main" id="{70C2DD00-B422-46A6-B351-DED610E9A13B}"/>
              </a:ext>
            </a:extLst>
          </p:cNvPr>
          <p:cNvSpPr/>
          <p:nvPr/>
        </p:nvSpPr>
        <p:spPr>
          <a:xfrm>
            <a:off x="4025507" y="5957894"/>
            <a:ext cx="1065071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Torta </a:t>
            </a:r>
          </a:p>
        </p:txBody>
      </p:sp>
      <p:cxnSp>
        <p:nvCxnSpPr>
          <p:cNvPr id="105" name="Conector angulado 56">
            <a:extLst>
              <a:ext uri="{FF2B5EF4-FFF2-40B4-BE49-F238E27FC236}">
                <a16:creationId xmlns:a16="http://schemas.microsoft.com/office/drawing/2014/main" id="{9C90394C-81EE-4F0F-9601-344FD662DC48}"/>
              </a:ext>
            </a:extLst>
          </p:cNvPr>
          <p:cNvCxnSpPr>
            <a:cxnSpLocks/>
            <a:stCxn id="90" idx="2"/>
            <a:endCxn id="95" idx="3"/>
          </p:cNvCxnSpPr>
          <p:nvPr/>
        </p:nvCxnSpPr>
        <p:spPr>
          <a:xfrm rot="5400000">
            <a:off x="5624589" y="3449871"/>
            <a:ext cx="469491" cy="1049903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4DA043F3-44CD-4575-80B3-8702A2073FC8}"/>
              </a:ext>
            </a:extLst>
          </p:cNvPr>
          <p:cNvSpPr txBox="1"/>
          <p:nvPr/>
        </p:nvSpPr>
        <p:spPr>
          <a:xfrm>
            <a:off x="5585633" y="3919469"/>
            <a:ext cx="404652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107" name="Conector de seta reta 29">
            <a:extLst>
              <a:ext uri="{FF2B5EF4-FFF2-40B4-BE49-F238E27FC236}">
                <a16:creationId xmlns:a16="http://schemas.microsoft.com/office/drawing/2014/main" id="{A30FF5E9-C042-4C44-A1B2-3EAFF1F8EE86}"/>
              </a:ext>
            </a:extLst>
          </p:cNvPr>
          <p:cNvCxnSpPr>
            <a:stCxn id="93" idx="2"/>
            <a:endCxn id="104" idx="0"/>
          </p:cNvCxnSpPr>
          <p:nvPr/>
        </p:nvCxnSpPr>
        <p:spPr>
          <a:xfrm>
            <a:off x="4558042" y="5639125"/>
            <a:ext cx="0" cy="318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E830B635-DFB7-4997-B9CA-9F19CA97C402}"/>
              </a:ext>
            </a:extLst>
          </p:cNvPr>
          <p:cNvGrpSpPr/>
          <p:nvPr/>
        </p:nvGrpSpPr>
        <p:grpSpPr>
          <a:xfrm>
            <a:off x="4502382" y="3458560"/>
            <a:ext cx="150868" cy="212049"/>
            <a:chOff x="6948264" y="4271348"/>
            <a:chExt cx="183600" cy="296346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07FE2C92-BE9E-4943-A1A9-B2202AF2B443}"/>
                </a:ext>
              </a:extLst>
            </p:cNvPr>
            <p:cNvSpPr/>
            <p:nvPr/>
          </p:nvSpPr>
          <p:spPr>
            <a:xfrm>
              <a:off x="6948264" y="427134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982612D2-3C7E-4024-99DB-D0BD80659FE3}"/>
                </a:ext>
              </a:extLst>
            </p:cNvPr>
            <p:cNvSpPr/>
            <p:nvPr/>
          </p:nvSpPr>
          <p:spPr>
            <a:xfrm>
              <a:off x="6948264" y="4384094"/>
              <a:ext cx="183600" cy="18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cxnSp>
        <p:nvCxnSpPr>
          <p:cNvPr id="109" name="Conector angulado 56">
            <a:extLst>
              <a:ext uri="{FF2B5EF4-FFF2-40B4-BE49-F238E27FC236}">
                <a16:creationId xmlns:a16="http://schemas.microsoft.com/office/drawing/2014/main" id="{D5ACD943-4450-4A5A-B513-E1C12ECECEA2}"/>
              </a:ext>
            </a:extLst>
          </p:cNvPr>
          <p:cNvCxnSpPr>
            <a:cxnSpLocks/>
            <a:endCxn id="95" idx="0"/>
          </p:cNvCxnSpPr>
          <p:nvPr/>
        </p:nvCxnSpPr>
        <p:spPr>
          <a:xfrm rot="5400000">
            <a:off x="4333056" y="2888287"/>
            <a:ext cx="1327624" cy="87534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do 56">
            <a:extLst>
              <a:ext uri="{FF2B5EF4-FFF2-40B4-BE49-F238E27FC236}">
                <a16:creationId xmlns:a16="http://schemas.microsoft.com/office/drawing/2014/main" id="{B862C4CD-7E68-4BE3-BC8B-8AE4BBAFBD5F}"/>
              </a:ext>
            </a:extLst>
          </p:cNvPr>
          <p:cNvCxnSpPr>
            <a:cxnSpLocks/>
            <a:stCxn id="92" idx="3"/>
            <a:endCxn id="90" idx="3"/>
          </p:cNvCxnSpPr>
          <p:nvPr/>
        </p:nvCxnSpPr>
        <p:spPr>
          <a:xfrm flipV="1">
            <a:off x="5231844" y="3523744"/>
            <a:ext cx="1837561" cy="1411397"/>
          </a:xfrm>
          <a:prstGeom prst="bentConnector3">
            <a:avLst>
              <a:gd name="adj1" fmla="val 11244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angulado 56">
            <a:extLst>
              <a:ext uri="{FF2B5EF4-FFF2-40B4-BE49-F238E27FC236}">
                <a16:creationId xmlns:a16="http://schemas.microsoft.com/office/drawing/2014/main" id="{EBAF46B0-85BB-4007-9A59-D6EF420EFE3B}"/>
              </a:ext>
            </a:extLst>
          </p:cNvPr>
          <p:cNvCxnSpPr>
            <a:cxnSpLocks/>
            <a:stCxn id="93" idx="3"/>
            <a:endCxn id="90" idx="3"/>
          </p:cNvCxnSpPr>
          <p:nvPr/>
        </p:nvCxnSpPr>
        <p:spPr>
          <a:xfrm flipV="1">
            <a:off x="5090578" y="3523744"/>
            <a:ext cx="1978827" cy="1986977"/>
          </a:xfrm>
          <a:prstGeom prst="bentConnector3">
            <a:avLst>
              <a:gd name="adj1" fmla="val 12780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4186F4C4-289E-4C55-8271-8CA6879D2B22}"/>
              </a:ext>
            </a:extLst>
          </p:cNvPr>
          <p:cNvSpPr txBox="1"/>
          <p:nvPr/>
        </p:nvSpPr>
        <p:spPr>
          <a:xfrm>
            <a:off x="5883483" y="4686696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C7F82856-845E-4387-A4F2-D3410285B16C}"/>
              </a:ext>
            </a:extLst>
          </p:cNvPr>
          <p:cNvSpPr txBox="1"/>
          <p:nvPr/>
        </p:nvSpPr>
        <p:spPr>
          <a:xfrm>
            <a:off x="5875645" y="5256196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114" name="Conector de seta reta 7">
            <a:extLst>
              <a:ext uri="{FF2B5EF4-FFF2-40B4-BE49-F238E27FC236}">
                <a16:creationId xmlns:a16="http://schemas.microsoft.com/office/drawing/2014/main" id="{8EF3960E-5A0E-44F9-8A49-D9A708F39DE3}"/>
              </a:ext>
            </a:extLst>
          </p:cNvPr>
          <p:cNvCxnSpPr/>
          <p:nvPr/>
        </p:nvCxnSpPr>
        <p:spPr>
          <a:xfrm>
            <a:off x="2973441" y="2037719"/>
            <a:ext cx="0" cy="382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F19DAD3D-0F0D-4707-A22E-5E30A2DB3C3E}"/>
              </a:ext>
            </a:extLst>
          </p:cNvPr>
          <p:cNvSpPr/>
          <p:nvPr/>
        </p:nvSpPr>
        <p:spPr>
          <a:xfrm>
            <a:off x="2074595" y="2240468"/>
            <a:ext cx="6113995" cy="357821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51E429C6-51F2-498B-B122-E951A07FC056}"/>
              </a:ext>
            </a:extLst>
          </p:cNvPr>
          <p:cNvSpPr txBox="1"/>
          <p:nvPr/>
        </p:nvSpPr>
        <p:spPr>
          <a:xfrm>
            <a:off x="843188" y="2316789"/>
            <a:ext cx="909412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SST água bruta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57635D79-154B-4DA5-ACBC-B4AB342EA788}"/>
              </a:ext>
            </a:extLst>
          </p:cNvPr>
          <p:cNvSpPr txBox="1"/>
          <p:nvPr/>
        </p:nvSpPr>
        <p:spPr>
          <a:xfrm>
            <a:off x="2371164" y="1794584"/>
            <a:ext cx="1312325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SST produtos químicos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38C66E9B-7CC3-493A-B853-A0F57E1DEAA3}"/>
              </a:ext>
            </a:extLst>
          </p:cNvPr>
          <p:cNvSpPr txBox="1"/>
          <p:nvPr/>
        </p:nvSpPr>
        <p:spPr>
          <a:xfrm>
            <a:off x="6295740" y="5899586"/>
            <a:ext cx="1159052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Volume de controle</a:t>
            </a:r>
          </a:p>
        </p:txBody>
      </p:sp>
    </p:spTree>
    <p:extLst>
      <p:ext uri="{BB962C8B-B14F-4D97-AF65-F5344CB8AC3E}">
        <p14:creationId xmlns:p14="http://schemas.microsoft.com/office/powerpoint/2010/main" val="34972127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id="{0091F418-E33E-4B9E-807F-3D6C27EE149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Rectangle 6">
            <a:extLst>
              <a:ext uri="{FF2B5EF4-FFF2-40B4-BE49-F238E27FC236}">
                <a16:creationId xmlns:a16="http://schemas.microsoft.com/office/drawing/2014/main" id="{C1D316D2-C85A-4AAC-B7BC-E5202F9F8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7" name="Object 7">
                <a:extLst>
                  <a:ext uri="{FF2B5EF4-FFF2-40B4-BE49-F238E27FC236}">
                    <a16:creationId xmlns:a16="http://schemas.microsoft.com/office/drawing/2014/main" id="{CA8AE950-1EE5-41E2-990A-905CF8E4E94E}"/>
                  </a:ext>
                </a:extLst>
              </p:cNvPr>
              <p:cNvSpPr txBox="1"/>
              <p:nvPr/>
            </p:nvSpPr>
            <p:spPr bwMode="auto">
              <a:xfrm>
                <a:off x="1079523" y="2261145"/>
                <a:ext cx="6934199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.(4,22.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).1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1447" name="Object 7">
                <a:extLst>
                  <a:ext uri="{FF2B5EF4-FFF2-40B4-BE49-F238E27FC236}">
                    <a16:creationId xmlns:a16="http://schemas.microsoft.com/office/drawing/2014/main" id="{CA8AE950-1EE5-41E2-990A-905CF8E4E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523" y="2261145"/>
                <a:ext cx="6934199" cy="552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48" name="Rectangle 8">
            <a:extLst>
              <a:ext uri="{FF2B5EF4-FFF2-40B4-BE49-F238E27FC236}">
                <a16:creationId xmlns:a16="http://schemas.microsoft.com/office/drawing/2014/main" id="{B9CEB0CF-6DA0-4D8E-980E-B8E5A1434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9" name="Object 9">
                <a:extLst>
                  <a:ext uri="{FF2B5EF4-FFF2-40B4-BE49-F238E27FC236}">
                    <a16:creationId xmlns:a16="http://schemas.microsoft.com/office/drawing/2014/main" id="{B568AE7C-C040-4C7C-ABAC-0A5D04F85A3D}"/>
                  </a:ext>
                </a:extLst>
              </p:cNvPr>
              <p:cNvSpPr txBox="1"/>
              <p:nvPr/>
            </p:nvSpPr>
            <p:spPr bwMode="auto">
              <a:xfrm>
                <a:off x="1085171" y="3027869"/>
                <a:ext cx="6928551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.(2,88.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).1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1449" name="Object 9">
                <a:extLst>
                  <a:ext uri="{FF2B5EF4-FFF2-40B4-BE49-F238E27FC236}">
                    <a16:creationId xmlns:a16="http://schemas.microsoft.com/office/drawing/2014/main" id="{B568AE7C-C040-4C7C-ABAC-0A5D04F85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171" y="3027869"/>
                <a:ext cx="6928551" cy="552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50" name="Rectangle 10">
            <a:extLst>
              <a:ext uri="{FF2B5EF4-FFF2-40B4-BE49-F238E27FC236}">
                <a16:creationId xmlns:a16="http://schemas.microsoft.com/office/drawing/2014/main" id="{BF6694C0-07CA-4BD3-88D1-26DE7D7F5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04" y="3896870"/>
            <a:ext cx="878249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P</a:t>
            </a:r>
            <a:r>
              <a:rPr lang="pt-BR" altLang="pt-BR" sz="2000" baseline="-25000" dirty="0">
                <a:solidFill>
                  <a:srgbClr val="333300"/>
                </a:solidFill>
                <a:latin typeface="Tahoma" panose="020B0604030504040204" pitchFamily="34" charset="0"/>
              </a:rPr>
              <a:t>L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= produção de lodo seco em kg/dia 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Q = vazão de água bruta em m</a:t>
            </a:r>
            <a:r>
              <a:rPr lang="pt-BR" altLang="pt-BR" sz="2000" baseline="30000" dirty="0">
                <a:solidFill>
                  <a:srgbClr val="333300"/>
                </a:solidFill>
                <a:latin typeface="Tahoma" panose="020B0604030504040204" pitchFamily="34" charset="0"/>
              </a:rPr>
              <a:t>3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/dia </a:t>
            </a:r>
          </a:p>
          <a:p>
            <a:r>
              <a:rPr lang="pt-BR" altLang="pt-BR" sz="2000" dirty="0" err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sz="2000" baseline="-25000" dirty="0" err="1">
                <a:solidFill>
                  <a:srgbClr val="333300"/>
                </a:solidFill>
                <a:latin typeface="Tahoma" panose="020B0604030504040204" pitchFamily="34" charset="0"/>
              </a:rPr>
              <a:t>Al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 = dosagem de sais de alumínio, expresso como Al em mg/L, </a:t>
            </a:r>
          </a:p>
          <a:p>
            <a:r>
              <a:rPr lang="pt-BR" altLang="pt-BR" sz="2000" dirty="0" err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sz="2000" baseline="-25000" dirty="0" err="1">
                <a:solidFill>
                  <a:srgbClr val="333300"/>
                </a:solidFill>
                <a:latin typeface="Tahoma" panose="020B0604030504040204" pitchFamily="34" charset="0"/>
              </a:rPr>
              <a:t>Fe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 = dosagem de sais de ferro, expresso como Fe em mg/L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SS = concentração de sólidos em suspensão totais na água bruta em mg/L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CAP=concentração de carvão ativado em pó em mg/L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OA=outros aditivos em mg/L (sílica ativada, polímeros, etc...)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5FDAD33-6C68-44AB-AE2F-29150497B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</p:spTree>
    <p:extLst>
      <p:ext uri="{BB962C8B-B14F-4D97-AF65-F5344CB8AC3E}">
        <p14:creationId xmlns:p14="http://schemas.microsoft.com/office/powerpoint/2010/main" val="777616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id="{0091F418-E33E-4B9E-807F-3D6C27EE149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Rectangle 6">
            <a:extLst>
              <a:ext uri="{FF2B5EF4-FFF2-40B4-BE49-F238E27FC236}">
                <a16:creationId xmlns:a16="http://schemas.microsoft.com/office/drawing/2014/main" id="{C1D316D2-C85A-4AAC-B7BC-E5202F9F8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7" name="Object 7">
                <a:extLst>
                  <a:ext uri="{FF2B5EF4-FFF2-40B4-BE49-F238E27FC236}">
                    <a16:creationId xmlns:a16="http://schemas.microsoft.com/office/drawing/2014/main" id="{CA8AE950-1EE5-41E2-990A-905CF8E4E94E}"/>
                  </a:ext>
                </a:extLst>
              </p:cNvPr>
              <p:cNvSpPr txBox="1"/>
              <p:nvPr/>
            </p:nvSpPr>
            <p:spPr bwMode="auto">
              <a:xfrm>
                <a:off x="1079522" y="2212644"/>
                <a:ext cx="6934199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.(4,22.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).1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1447" name="Object 7">
                <a:extLst>
                  <a:ext uri="{FF2B5EF4-FFF2-40B4-BE49-F238E27FC236}">
                    <a16:creationId xmlns:a16="http://schemas.microsoft.com/office/drawing/2014/main" id="{CA8AE950-1EE5-41E2-990A-905CF8E4E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522" y="2212644"/>
                <a:ext cx="6934199" cy="552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48" name="Rectangle 8">
            <a:extLst>
              <a:ext uri="{FF2B5EF4-FFF2-40B4-BE49-F238E27FC236}">
                <a16:creationId xmlns:a16="http://schemas.microsoft.com/office/drawing/2014/main" id="{B9CEB0CF-6DA0-4D8E-980E-B8E5A1434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1450" name="Rectangle 10">
            <a:extLst>
              <a:ext uri="{FF2B5EF4-FFF2-40B4-BE49-F238E27FC236}">
                <a16:creationId xmlns:a16="http://schemas.microsoft.com/office/drawing/2014/main" id="{BF6694C0-07CA-4BD3-88D1-26DE7D7F5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720428"/>
            <a:ext cx="87824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P</a:t>
            </a:r>
            <a:r>
              <a:rPr lang="pt-BR" altLang="pt-BR" sz="2000" baseline="-25000" dirty="0">
                <a:solidFill>
                  <a:srgbClr val="333300"/>
                </a:solidFill>
                <a:latin typeface="Tahoma" panose="020B0604030504040204" pitchFamily="34" charset="0"/>
              </a:rPr>
              <a:t>L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= produção de lodo seco em kg/dia 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Q = vazão de água bruta em m</a:t>
            </a:r>
            <a:r>
              <a:rPr lang="pt-BR" altLang="pt-BR" sz="2000" baseline="30000" dirty="0">
                <a:solidFill>
                  <a:srgbClr val="333300"/>
                </a:solidFill>
                <a:latin typeface="Tahoma" panose="020B0604030504040204" pitchFamily="34" charset="0"/>
              </a:rPr>
              <a:t>3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/dia </a:t>
            </a:r>
          </a:p>
          <a:p>
            <a:r>
              <a:rPr lang="pt-BR" altLang="pt-BR" sz="2000" dirty="0" err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sz="2000" baseline="-25000" dirty="0" err="1">
                <a:solidFill>
                  <a:srgbClr val="333300"/>
                </a:solidFill>
                <a:latin typeface="Tahoma" panose="020B0604030504040204" pitchFamily="34" charset="0"/>
              </a:rPr>
              <a:t>Al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 = dosagem de sais de alumínio, expresso como Al em mg/L, 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SS = concentração de sólidos em suspensão totais na água bruta em mg/L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5FDAD33-6C68-44AB-AE2F-29150497B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FD55C06B-FA96-4F07-A96E-F13086762DBF}"/>
                  </a:ext>
                </a:extLst>
              </p:cNvPr>
              <p:cNvSpPr txBox="1"/>
              <p:nvPr/>
            </p:nvSpPr>
            <p:spPr bwMode="auto">
              <a:xfrm>
                <a:off x="1680936" y="3010689"/>
                <a:ext cx="5731372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17.280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.(4,22.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1,82</m:t>
                      </m:r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).1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FD55C06B-FA96-4F07-A96E-F1308676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0936" y="3010689"/>
                <a:ext cx="5731372" cy="552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5B72F21F-E8FF-4A56-92A7-3B0B24003C2A}"/>
                  </a:ext>
                </a:extLst>
              </p:cNvPr>
              <p:cNvSpPr txBox="1"/>
              <p:nvPr/>
            </p:nvSpPr>
            <p:spPr bwMode="auto">
              <a:xfrm>
                <a:off x="3137917" y="3668840"/>
                <a:ext cx="3009702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996,7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𝑑𝑖𝑎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5B72F21F-E8FF-4A56-92A7-3B0B24003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7917" y="3668840"/>
                <a:ext cx="3009702" cy="552450"/>
              </a:xfrm>
              <a:prstGeom prst="rect">
                <a:avLst/>
              </a:prstGeom>
              <a:blipFill>
                <a:blip r:embed="rId5"/>
                <a:stretch>
                  <a:fillRect b="-5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14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208208"/>
            <a:ext cx="8229600" cy="3888432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Introdução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Produção de lodo em </a:t>
            </a:r>
            <a:r>
              <a:rPr lang="pt-BR" sz="3600" dirty="0" err="1"/>
              <a:t>ETAs</a:t>
            </a:r>
            <a:r>
              <a:rPr lang="pt-BR" sz="3600" dirty="0"/>
              <a:t> e balanço de massa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Concepção de sistemas de tratamento da fase sólida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Necessidade das etapas de adensamento e desidratação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alt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/>
              <a:t>TRATAMENTO DA FASE SÓLIDA EM </a:t>
            </a:r>
            <a:r>
              <a:rPr lang="pt-BR" dirty="0" err="1"/>
              <a:t>ETAs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F0AC9F4C-F089-4157-B7EB-1AB1CEEC3AC6}"/>
              </a:ext>
            </a:extLst>
          </p:cNvPr>
          <p:cNvCxnSpPr>
            <a:cxnSpLocks/>
            <a:stCxn id="90" idx="1"/>
            <a:endCxn id="43" idx="2"/>
          </p:cNvCxnSpPr>
          <p:nvPr/>
        </p:nvCxnSpPr>
        <p:spPr>
          <a:xfrm rot="10800000">
            <a:off x="2901108" y="2678102"/>
            <a:ext cx="2798056" cy="84564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de cantos arredondados 1">
            <a:extLst>
              <a:ext uri="{FF2B5EF4-FFF2-40B4-BE49-F238E27FC236}">
                <a16:creationId xmlns:a16="http://schemas.microsoft.com/office/drawing/2014/main" id="{365B8758-BDCC-4B9A-B1E3-2523A4A783B9}"/>
              </a:ext>
            </a:extLst>
          </p:cNvPr>
          <p:cNvSpPr/>
          <p:nvPr/>
        </p:nvSpPr>
        <p:spPr>
          <a:xfrm>
            <a:off x="2408527" y="2420478"/>
            <a:ext cx="985162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Coagulação</a:t>
            </a:r>
          </a:p>
        </p:txBody>
      </p:sp>
      <p:sp>
        <p:nvSpPr>
          <p:cNvPr id="81" name="Retângulo de cantos arredondados 2">
            <a:extLst>
              <a:ext uri="{FF2B5EF4-FFF2-40B4-BE49-F238E27FC236}">
                <a16:creationId xmlns:a16="http://schemas.microsoft.com/office/drawing/2014/main" id="{C2F8D58C-428B-49B2-8DD6-CEDA101A3C3A}"/>
              </a:ext>
            </a:extLst>
          </p:cNvPr>
          <p:cNvSpPr/>
          <p:nvPr/>
        </p:nvSpPr>
        <p:spPr>
          <a:xfrm>
            <a:off x="3623201" y="2420478"/>
            <a:ext cx="938984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Floculação</a:t>
            </a:r>
          </a:p>
        </p:txBody>
      </p:sp>
      <p:sp>
        <p:nvSpPr>
          <p:cNvPr id="82" name="Retângulo de cantos arredondados 3">
            <a:extLst>
              <a:ext uri="{FF2B5EF4-FFF2-40B4-BE49-F238E27FC236}">
                <a16:creationId xmlns:a16="http://schemas.microsoft.com/office/drawing/2014/main" id="{EEAFC789-2D88-4201-8559-6453E2DBA8B6}"/>
              </a:ext>
            </a:extLst>
          </p:cNvPr>
          <p:cNvSpPr/>
          <p:nvPr/>
        </p:nvSpPr>
        <p:spPr>
          <a:xfrm>
            <a:off x="4653251" y="2420478"/>
            <a:ext cx="1166474" cy="24167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Sedimentação</a:t>
            </a:r>
          </a:p>
        </p:txBody>
      </p:sp>
      <p:sp>
        <p:nvSpPr>
          <p:cNvPr id="83" name="Retângulo de cantos arredondados 4">
            <a:extLst>
              <a:ext uri="{FF2B5EF4-FFF2-40B4-BE49-F238E27FC236}">
                <a16:creationId xmlns:a16="http://schemas.microsoft.com/office/drawing/2014/main" id="{AEC347F7-5904-4A91-B794-15D27634A9A5}"/>
              </a:ext>
            </a:extLst>
          </p:cNvPr>
          <p:cNvSpPr/>
          <p:nvPr/>
        </p:nvSpPr>
        <p:spPr>
          <a:xfrm>
            <a:off x="5926653" y="2420478"/>
            <a:ext cx="929312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Filtração</a:t>
            </a:r>
          </a:p>
        </p:txBody>
      </p:sp>
      <p:sp>
        <p:nvSpPr>
          <p:cNvPr id="84" name="Retângulo de cantos arredondados 5">
            <a:extLst>
              <a:ext uri="{FF2B5EF4-FFF2-40B4-BE49-F238E27FC236}">
                <a16:creationId xmlns:a16="http://schemas.microsoft.com/office/drawing/2014/main" id="{268309F4-AE4B-40CE-9555-88649640B397}"/>
              </a:ext>
            </a:extLst>
          </p:cNvPr>
          <p:cNvSpPr/>
          <p:nvPr/>
        </p:nvSpPr>
        <p:spPr>
          <a:xfrm>
            <a:off x="6997044" y="2420478"/>
            <a:ext cx="1031339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Desinfecção</a:t>
            </a:r>
          </a:p>
        </p:txBody>
      </p:sp>
      <p:cxnSp>
        <p:nvCxnSpPr>
          <p:cNvPr id="85" name="Conector de seta reta 7">
            <a:extLst>
              <a:ext uri="{FF2B5EF4-FFF2-40B4-BE49-F238E27FC236}">
                <a16:creationId xmlns:a16="http://schemas.microsoft.com/office/drawing/2014/main" id="{F9ECF29F-26F9-4967-87D7-80E3275D7A49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441506" y="2549290"/>
            <a:ext cx="9670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9">
            <a:extLst>
              <a:ext uri="{FF2B5EF4-FFF2-40B4-BE49-F238E27FC236}">
                <a16:creationId xmlns:a16="http://schemas.microsoft.com/office/drawing/2014/main" id="{104DD729-7293-4284-B02D-69D1C642ECB2}"/>
              </a:ext>
            </a:extLst>
          </p:cNvPr>
          <p:cNvCxnSpPr>
            <a:stCxn id="43" idx="3"/>
            <a:endCxn id="81" idx="1"/>
          </p:cNvCxnSpPr>
          <p:nvPr/>
        </p:nvCxnSpPr>
        <p:spPr>
          <a:xfrm>
            <a:off x="3393689" y="2549290"/>
            <a:ext cx="2295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11">
            <a:extLst>
              <a:ext uri="{FF2B5EF4-FFF2-40B4-BE49-F238E27FC236}">
                <a16:creationId xmlns:a16="http://schemas.microsoft.com/office/drawing/2014/main" id="{4ECFD965-762A-41FD-A388-3CF32FC623EB}"/>
              </a:ext>
            </a:extLst>
          </p:cNvPr>
          <p:cNvCxnSpPr>
            <a:cxnSpLocks/>
            <a:stCxn id="81" idx="3"/>
            <a:endCxn id="82" idx="1"/>
          </p:cNvCxnSpPr>
          <p:nvPr/>
        </p:nvCxnSpPr>
        <p:spPr>
          <a:xfrm flipV="1">
            <a:off x="4562185" y="2541313"/>
            <a:ext cx="91066" cy="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de seta reta 13">
            <a:extLst>
              <a:ext uri="{FF2B5EF4-FFF2-40B4-BE49-F238E27FC236}">
                <a16:creationId xmlns:a16="http://schemas.microsoft.com/office/drawing/2014/main" id="{E931FA60-4772-4E75-AF24-B01B7F1B93F5}"/>
              </a:ext>
            </a:extLst>
          </p:cNvPr>
          <p:cNvCxnSpPr>
            <a:cxnSpLocks/>
            <a:stCxn id="82" idx="3"/>
            <a:endCxn id="83" idx="1"/>
          </p:cNvCxnSpPr>
          <p:nvPr/>
        </p:nvCxnSpPr>
        <p:spPr>
          <a:xfrm>
            <a:off x="5819725" y="2541313"/>
            <a:ext cx="106928" cy="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de seta reta 18">
            <a:extLst>
              <a:ext uri="{FF2B5EF4-FFF2-40B4-BE49-F238E27FC236}">
                <a16:creationId xmlns:a16="http://schemas.microsoft.com/office/drawing/2014/main" id="{86CB2044-A96B-4C4D-B238-850DA97E824F}"/>
              </a:ext>
            </a:extLst>
          </p:cNvPr>
          <p:cNvCxnSpPr>
            <a:stCxn id="83" idx="3"/>
            <a:endCxn id="84" idx="1"/>
          </p:cNvCxnSpPr>
          <p:nvPr/>
        </p:nvCxnSpPr>
        <p:spPr>
          <a:xfrm>
            <a:off x="6855965" y="2549290"/>
            <a:ext cx="1410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ângulo de cantos arredondados 19">
            <a:extLst>
              <a:ext uri="{FF2B5EF4-FFF2-40B4-BE49-F238E27FC236}">
                <a16:creationId xmlns:a16="http://schemas.microsoft.com/office/drawing/2014/main" id="{885A8C1E-5470-45B1-88A9-5B647E0E488F}"/>
              </a:ext>
            </a:extLst>
          </p:cNvPr>
          <p:cNvSpPr/>
          <p:nvPr/>
        </p:nvSpPr>
        <p:spPr>
          <a:xfrm>
            <a:off x="5699164" y="3307411"/>
            <a:ext cx="1370241" cy="4326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AL</a:t>
            </a:r>
          </a:p>
        </p:txBody>
      </p:sp>
      <p:cxnSp>
        <p:nvCxnSpPr>
          <p:cNvPr id="91" name="Conector de seta reta 21">
            <a:extLst>
              <a:ext uri="{FF2B5EF4-FFF2-40B4-BE49-F238E27FC236}">
                <a16:creationId xmlns:a16="http://schemas.microsoft.com/office/drawing/2014/main" id="{3E53570A-080B-4452-ACD8-54BEE5E9953B}"/>
              </a:ext>
            </a:extLst>
          </p:cNvPr>
          <p:cNvCxnSpPr>
            <a:cxnSpLocks/>
            <a:stCxn id="83" idx="2"/>
            <a:endCxn id="90" idx="0"/>
          </p:cNvCxnSpPr>
          <p:nvPr/>
        </p:nvCxnSpPr>
        <p:spPr>
          <a:xfrm flipH="1">
            <a:off x="6384285" y="2678102"/>
            <a:ext cx="7024" cy="629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tângulo de cantos arredondados 26">
            <a:extLst>
              <a:ext uri="{FF2B5EF4-FFF2-40B4-BE49-F238E27FC236}">
                <a16:creationId xmlns:a16="http://schemas.microsoft.com/office/drawing/2014/main" id="{5A453943-FFA6-4838-B8F5-641A6C1AC1F9}"/>
              </a:ext>
            </a:extLst>
          </p:cNvPr>
          <p:cNvSpPr/>
          <p:nvPr/>
        </p:nvSpPr>
        <p:spPr>
          <a:xfrm>
            <a:off x="3890816" y="4806736"/>
            <a:ext cx="1341028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Adensamento</a:t>
            </a:r>
          </a:p>
        </p:txBody>
      </p:sp>
      <p:sp>
        <p:nvSpPr>
          <p:cNvPr id="93" name="Retângulo de cantos arredondados 28">
            <a:extLst>
              <a:ext uri="{FF2B5EF4-FFF2-40B4-BE49-F238E27FC236}">
                <a16:creationId xmlns:a16="http://schemas.microsoft.com/office/drawing/2014/main" id="{3E7EBE24-6BC8-48D3-BC8E-A34547E08A8D}"/>
              </a:ext>
            </a:extLst>
          </p:cNvPr>
          <p:cNvSpPr/>
          <p:nvPr/>
        </p:nvSpPr>
        <p:spPr>
          <a:xfrm>
            <a:off x="4025507" y="5382316"/>
            <a:ext cx="1065071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Desidratação</a:t>
            </a:r>
          </a:p>
        </p:txBody>
      </p:sp>
      <p:cxnSp>
        <p:nvCxnSpPr>
          <p:cNvPr id="94" name="Conector de seta reta 29">
            <a:extLst>
              <a:ext uri="{FF2B5EF4-FFF2-40B4-BE49-F238E27FC236}">
                <a16:creationId xmlns:a16="http://schemas.microsoft.com/office/drawing/2014/main" id="{3961C39A-8CCF-4474-A801-74867810EF77}"/>
              </a:ext>
            </a:extLst>
          </p:cNvPr>
          <p:cNvCxnSpPr>
            <a:cxnSpLocks/>
            <a:stCxn id="92" idx="2"/>
            <a:endCxn id="93" idx="0"/>
          </p:cNvCxnSpPr>
          <p:nvPr/>
        </p:nvCxnSpPr>
        <p:spPr>
          <a:xfrm flipH="1">
            <a:off x="4558043" y="5063545"/>
            <a:ext cx="3287" cy="318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 de cantos arredondados 34">
            <a:extLst>
              <a:ext uri="{FF2B5EF4-FFF2-40B4-BE49-F238E27FC236}">
                <a16:creationId xmlns:a16="http://schemas.microsoft.com/office/drawing/2014/main" id="{BF4042F6-337F-4861-84B3-4A062AEA1CE6}"/>
              </a:ext>
            </a:extLst>
          </p:cNvPr>
          <p:cNvSpPr/>
          <p:nvPr/>
        </p:nvSpPr>
        <p:spPr>
          <a:xfrm>
            <a:off x="3784006" y="3989772"/>
            <a:ext cx="1550376" cy="43959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lodo</a:t>
            </a:r>
          </a:p>
        </p:txBody>
      </p:sp>
      <p:cxnSp>
        <p:nvCxnSpPr>
          <p:cNvPr id="96" name="Conector de seta reta 45">
            <a:extLst>
              <a:ext uri="{FF2B5EF4-FFF2-40B4-BE49-F238E27FC236}">
                <a16:creationId xmlns:a16="http://schemas.microsoft.com/office/drawing/2014/main" id="{DADBD81B-7CCA-4D88-9AAF-2C2B94A92115}"/>
              </a:ext>
            </a:extLst>
          </p:cNvPr>
          <p:cNvCxnSpPr>
            <a:cxnSpLocks/>
            <a:stCxn id="95" idx="2"/>
            <a:endCxn id="92" idx="0"/>
          </p:cNvCxnSpPr>
          <p:nvPr/>
        </p:nvCxnSpPr>
        <p:spPr>
          <a:xfrm>
            <a:off x="4559194" y="4429363"/>
            <a:ext cx="2136" cy="377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A25F8C49-501D-4872-83CE-A644E5B086F9}"/>
              </a:ext>
            </a:extLst>
          </p:cNvPr>
          <p:cNvSpPr txBox="1"/>
          <p:nvPr/>
        </p:nvSpPr>
        <p:spPr>
          <a:xfrm>
            <a:off x="4653250" y="2897769"/>
            <a:ext cx="609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98" name="Conector angulado 56">
            <a:extLst>
              <a:ext uri="{FF2B5EF4-FFF2-40B4-BE49-F238E27FC236}">
                <a16:creationId xmlns:a16="http://schemas.microsoft.com/office/drawing/2014/main" id="{2C9DF478-2EF3-4742-95FF-843BDB424B19}"/>
              </a:ext>
            </a:extLst>
          </p:cNvPr>
          <p:cNvCxnSpPr>
            <a:cxnSpLocks/>
            <a:stCxn id="92" idx="1"/>
          </p:cNvCxnSpPr>
          <p:nvPr/>
        </p:nvCxnSpPr>
        <p:spPr>
          <a:xfrm rot="10800000">
            <a:off x="2767360" y="2694057"/>
            <a:ext cx="1123457" cy="224108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AD059A6A-F5FA-4E5A-8E84-7552F96E8B65}"/>
              </a:ext>
            </a:extLst>
          </p:cNvPr>
          <p:cNvSpPr txBox="1"/>
          <p:nvPr/>
        </p:nvSpPr>
        <p:spPr>
          <a:xfrm>
            <a:off x="3189435" y="4656372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100" name="Conector de seta reta 62">
            <a:extLst>
              <a:ext uri="{FF2B5EF4-FFF2-40B4-BE49-F238E27FC236}">
                <a16:creationId xmlns:a16="http://schemas.microsoft.com/office/drawing/2014/main" id="{691288B4-66F7-4293-99AB-E0C967018046}"/>
              </a:ext>
            </a:extLst>
          </p:cNvPr>
          <p:cNvCxnSpPr>
            <a:cxnSpLocks/>
            <a:stCxn id="84" idx="3"/>
          </p:cNvCxnSpPr>
          <p:nvPr/>
        </p:nvCxnSpPr>
        <p:spPr>
          <a:xfrm>
            <a:off x="8028383" y="2549290"/>
            <a:ext cx="4560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EE5A0230-D13E-4D2A-85B4-764FF936CFA9}"/>
              </a:ext>
            </a:extLst>
          </p:cNvPr>
          <p:cNvSpPr/>
          <p:nvPr/>
        </p:nvSpPr>
        <p:spPr>
          <a:xfrm>
            <a:off x="4494170" y="3588395"/>
            <a:ext cx="150868" cy="13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102" name="Conector angulado 56">
            <a:extLst>
              <a:ext uri="{FF2B5EF4-FFF2-40B4-BE49-F238E27FC236}">
                <a16:creationId xmlns:a16="http://schemas.microsoft.com/office/drawing/2014/main" id="{1AEE4093-2850-40BD-9208-9EBE915BD67D}"/>
              </a:ext>
            </a:extLst>
          </p:cNvPr>
          <p:cNvCxnSpPr>
            <a:cxnSpLocks/>
            <a:stCxn id="93" idx="1"/>
          </p:cNvCxnSpPr>
          <p:nvPr/>
        </p:nvCxnSpPr>
        <p:spPr>
          <a:xfrm rot="10800000">
            <a:off x="2605255" y="2688505"/>
            <a:ext cx="1420252" cy="282221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30827D45-982C-406E-9F28-15AEFD2202C9}"/>
              </a:ext>
            </a:extLst>
          </p:cNvPr>
          <p:cNvSpPr txBox="1"/>
          <p:nvPr/>
        </p:nvSpPr>
        <p:spPr>
          <a:xfrm>
            <a:off x="3142619" y="5262275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104" name="Retângulo de cantos arredondados 28">
            <a:extLst>
              <a:ext uri="{FF2B5EF4-FFF2-40B4-BE49-F238E27FC236}">
                <a16:creationId xmlns:a16="http://schemas.microsoft.com/office/drawing/2014/main" id="{70C2DD00-B422-46A6-B351-DED610E9A13B}"/>
              </a:ext>
            </a:extLst>
          </p:cNvPr>
          <p:cNvSpPr/>
          <p:nvPr/>
        </p:nvSpPr>
        <p:spPr>
          <a:xfrm>
            <a:off x="4025507" y="5957894"/>
            <a:ext cx="1065071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Torta </a:t>
            </a:r>
          </a:p>
        </p:txBody>
      </p:sp>
      <p:cxnSp>
        <p:nvCxnSpPr>
          <p:cNvPr id="105" name="Conector angulado 56">
            <a:extLst>
              <a:ext uri="{FF2B5EF4-FFF2-40B4-BE49-F238E27FC236}">
                <a16:creationId xmlns:a16="http://schemas.microsoft.com/office/drawing/2014/main" id="{9C90394C-81EE-4F0F-9601-344FD662DC48}"/>
              </a:ext>
            </a:extLst>
          </p:cNvPr>
          <p:cNvCxnSpPr>
            <a:cxnSpLocks/>
            <a:stCxn id="90" idx="2"/>
            <a:endCxn id="95" idx="3"/>
          </p:cNvCxnSpPr>
          <p:nvPr/>
        </p:nvCxnSpPr>
        <p:spPr>
          <a:xfrm rot="5400000">
            <a:off x="5624589" y="3449871"/>
            <a:ext cx="469491" cy="1049903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4DA043F3-44CD-4575-80B3-8702A2073FC8}"/>
              </a:ext>
            </a:extLst>
          </p:cNvPr>
          <p:cNvSpPr txBox="1"/>
          <p:nvPr/>
        </p:nvSpPr>
        <p:spPr>
          <a:xfrm>
            <a:off x="5585633" y="3919469"/>
            <a:ext cx="404652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107" name="Conector de seta reta 29">
            <a:extLst>
              <a:ext uri="{FF2B5EF4-FFF2-40B4-BE49-F238E27FC236}">
                <a16:creationId xmlns:a16="http://schemas.microsoft.com/office/drawing/2014/main" id="{A30FF5E9-C042-4C44-A1B2-3EAFF1F8EE86}"/>
              </a:ext>
            </a:extLst>
          </p:cNvPr>
          <p:cNvCxnSpPr>
            <a:stCxn id="93" idx="2"/>
            <a:endCxn id="104" idx="0"/>
          </p:cNvCxnSpPr>
          <p:nvPr/>
        </p:nvCxnSpPr>
        <p:spPr>
          <a:xfrm>
            <a:off x="4558042" y="5639125"/>
            <a:ext cx="0" cy="318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E830B635-DFB7-4997-B9CA-9F19CA97C402}"/>
              </a:ext>
            </a:extLst>
          </p:cNvPr>
          <p:cNvGrpSpPr/>
          <p:nvPr/>
        </p:nvGrpSpPr>
        <p:grpSpPr>
          <a:xfrm>
            <a:off x="4502382" y="3458560"/>
            <a:ext cx="150868" cy="212049"/>
            <a:chOff x="6948264" y="4271348"/>
            <a:chExt cx="183600" cy="296346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07FE2C92-BE9E-4943-A1A9-B2202AF2B443}"/>
                </a:ext>
              </a:extLst>
            </p:cNvPr>
            <p:cNvSpPr/>
            <p:nvPr/>
          </p:nvSpPr>
          <p:spPr>
            <a:xfrm>
              <a:off x="6948264" y="427134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982612D2-3C7E-4024-99DB-D0BD80659FE3}"/>
                </a:ext>
              </a:extLst>
            </p:cNvPr>
            <p:cNvSpPr/>
            <p:nvPr/>
          </p:nvSpPr>
          <p:spPr>
            <a:xfrm>
              <a:off x="6948264" y="4384094"/>
              <a:ext cx="183600" cy="18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cxnSp>
        <p:nvCxnSpPr>
          <p:cNvPr id="109" name="Conector angulado 56">
            <a:extLst>
              <a:ext uri="{FF2B5EF4-FFF2-40B4-BE49-F238E27FC236}">
                <a16:creationId xmlns:a16="http://schemas.microsoft.com/office/drawing/2014/main" id="{D5ACD943-4450-4A5A-B513-E1C12ECECEA2}"/>
              </a:ext>
            </a:extLst>
          </p:cNvPr>
          <p:cNvCxnSpPr>
            <a:cxnSpLocks/>
            <a:endCxn id="95" idx="0"/>
          </p:cNvCxnSpPr>
          <p:nvPr/>
        </p:nvCxnSpPr>
        <p:spPr>
          <a:xfrm rot="5400000">
            <a:off x="4333056" y="2888287"/>
            <a:ext cx="1327624" cy="87534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do 56">
            <a:extLst>
              <a:ext uri="{FF2B5EF4-FFF2-40B4-BE49-F238E27FC236}">
                <a16:creationId xmlns:a16="http://schemas.microsoft.com/office/drawing/2014/main" id="{B862C4CD-7E68-4BE3-BC8B-8AE4BBAFBD5F}"/>
              </a:ext>
            </a:extLst>
          </p:cNvPr>
          <p:cNvCxnSpPr>
            <a:cxnSpLocks/>
            <a:stCxn id="92" idx="3"/>
            <a:endCxn id="90" idx="3"/>
          </p:cNvCxnSpPr>
          <p:nvPr/>
        </p:nvCxnSpPr>
        <p:spPr>
          <a:xfrm flipV="1">
            <a:off x="5231844" y="3523744"/>
            <a:ext cx="1837561" cy="1411397"/>
          </a:xfrm>
          <a:prstGeom prst="bentConnector3">
            <a:avLst>
              <a:gd name="adj1" fmla="val 11244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angulado 56">
            <a:extLst>
              <a:ext uri="{FF2B5EF4-FFF2-40B4-BE49-F238E27FC236}">
                <a16:creationId xmlns:a16="http://schemas.microsoft.com/office/drawing/2014/main" id="{EBAF46B0-85BB-4007-9A59-D6EF420EFE3B}"/>
              </a:ext>
            </a:extLst>
          </p:cNvPr>
          <p:cNvCxnSpPr>
            <a:cxnSpLocks/>
            <a:stCxn id="93" idx="3"/>
            <a:endCxn id="90" idx="3"/>
          </p:cNvCxnSpPr>
          <p:nvPr/>
        </p:nvCxnSpPr>
        <p:spPr>
          <a:xfrm flipV="1">
            <a:off x="5090578" y="3523744"/>
            <a:ext cx="1978827" cy="1986977"/>
          </a:xfrm>
          <a:prstGeom prst="bentConnector3">
            <a:avLst>
              <a:gd name="adj1" fmla="val 12780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4186F4C4-289E-4C55-8271-8CA6879D2B22}"/>
              </a:ext>
            </a:extLst>
          </p:cNvPr>
          <p:cNvSpPr txBox="1"/>
          <p:nvPr/>
        </p:nvSpPr>
        <p:spPr>
          <a:xfrm>
            <a:off x="5883483" y="4686696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C7F82856-845E-4387-A4F2-D3410285B16C}"/>
              </a:ext>
            </a:extLst>
          </p:cNvPr>
          <p:cNvSpPr txBox="1"/>
          <p:nvPr/>
        </p:nvSpPr>
        <p:spPr>
          <a:xfrm>
            <a:off x="5875645" y="5256196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114" name="Conector de seta reta 7">
            <a:extLst>
              <a:ext uri="{FF2B5EF4-FFF2-40B4-BE49-F238E27FC236}">
                <a16:creationId xmlns:a16="http://schemas.microsoft.com/office/drawing/2014/main" id="{8EF3960E-5A0E-44F9-8A49-D9A708F39DE3}"/>
              </a:ext>
            </a:extLst>
          </p:cNvPr>
          <p:cNvCxnSpPr/>
          <p:nvPr/>
        </p:nvCxnSpPr>
        <p:spPr>
          <a:xfrm>
            <a:off x="2973441" y="2037719"/>
            <a:ext cx="0" cy="382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F19DAD3D-0F0D-4707-A22E-5E30A2DB3C3E}"/>
              </a:ext>
            </a:extLst>
          </p:cNvPr>
          <p:cNvSpPr/>
          <p:nvPr/>
        </p:nvSpPr>
        <p:spPr>
          <a:xfrm>
            <a:off x="2074595" y="2240468"/>
            <a:ext cx="6113995" cy="357821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38C66E9B-7CC3-493A-B853-A0F57E1DEAA3}"/>
              </a:ext>
            </a:extLst>
          </p:cNvPr>
          <p:cNvSpPr txBox="1"/>
          <p:nvPr/>
        </p:nvSpPr>
        <p:spPr>
          <a:xfrm>
            <a:off x="6295740" y="5899586"/>
            <a:ext cx="1159052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Volume de controle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CDD38BD2-5C74-4D49-8A0D-922D06D293E7}"/>
                  </a:ext>
                </a:extLst>
              </p:cNvPr>
              <p:cNvSpPr txBox="1"/>
              <p:nvPr/>
            </p:nvSpPr>
            <p:spPr>
              <a:xfrm>
                <a:off x="328365" y="2627182"/>
                <a:ext cx="1581413" cy="40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864,0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CDD38BD2-5C74-4D49-8A0D-922D06D29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65" y="2627182"/>
                <a:ext cx="1581413" cy="409086"/>
              </a:xfrm>
              <a:prstGeom prst="rect">
                <a:avLst/>
              </a:prstGeom>
              <a:blipFill>
                <a:blip r:embed="rId3"/>
                <a:stretch>
                  <a:fillRect t="-2985" b="-13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14A8467A-67C3-4BB1-9EDB-2507B5CEF043}"/>
                  </a:ext>
                </a:extLst>
              </p:cNvPr>
              <p:cNvSpPr txBox="1"/>
              <p:nvPr/>
            </p:nvSpPr>
            <p:spPr>
              <a:xfrm>
                <a:off x="2919960" y="1743171"/>
                <a:ext cx="1581413" cy="40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132,7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14A8467A-67C3-4BB1-9EDB-2507B5CEF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60" y="1743171"/>
                <a:ext cx="1581413" cy="409086"/>
              </a:xfrm>
              <a:prstGeom prst="rect">
                <a:avLst/>
              </a:prstGeom>
              <a:blipFill>
                <a:blip r:embed="rId4"/>
                <a:stretch>
                  <a:fillRect t="-2985" b="-13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D3E49DFD-AD4C-4F36-BE04-AF68FDB4E615}"/>
                  </a:ext>
                </a:extLst>
              </p:cNvPr>
              <p:cNvSpPr txBox="1"/>
              <p:nvPr/>
            </p:nvSpPr>
            <p:spPr>
              <a:xfrm>
                <a:off x="2511280" y="5867026"/>
                <a:ext cx="1581413" cy="40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𝑃𝐿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996,7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D3E49DFD-AD4C-4F36-BE04-AF68FDB4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280" y="5867026"/>
                <a:ext cx="1581413" cy="409086"/>
              </a:xfrm>
              <a:prstGeom prst="rect">
                <a:avLst/>
              </a:prstGeom>
              <a:blipFill>
                <a:blip r:embed="rId5"/>
                <a:stretch>
                  <a:fillRect t="-2941" b="-132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0404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F0AC9F4C-F089-4157-B7EB-1AB1CEEC3AC6}"/>
              </a:ext>
            </a:extLst>
          </p:cNvPr>
          <p:cNvCxnSpPr>
            <a:cxnSpLocks/>
            <a:stCxn id="90" idx="1"/>
            <a:endCxn id="43" idx="2"/>
          </p:cNvCxnSpPr>
          <p:nvPr/>
        </p:nvCxnSpPr>
        <p:spPr>
          <a:xfrm rot="10800000">
            <a:off x="2986615" y="2718537"/>
            <a:ext cx="2798056" cy="84564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de cantos arredondados 1">
            <a:extLst>
              <a:ext uri="{FF2B5EF4-FFF2-40B4-BE49-F238E27FC236}">
                <a16:creationId xmlns:a16="http://schemas.microsoft.com/office/drawing/2014/main" id="{365B8758-BDCC-4B9A-B1E3-2523A4A783B9}"/>
              </a:ext>
            </a:extLst>
          </p:cNvPr>
          <p:cNvSpPr/>
          <p:nvPr/>
        </p:nvSpPr>
        <p:spPr>
          <a:xfrm>
            <a:off x="2494034" y="2460913"/>
            <a:ext cx="985162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Coagulação</a:t>
            </a:r>
          </a:p>
        </p:txBody>
      </p:sp>
      <p:sp>
        <p:nvSpPr>
          <p:cNvPr id="81" name="Retângulo de cantos arredondados 2">
            <a:extLst>
              <a:ext uri="{FF2B5EF4-FFF2-40B4-BE49-F238E27FC236}">
                <a16:creationId xmlns:a16="http://schemas.microsoft.com/office/drawing/2014/main" id="{C2F8D58C-428B-49B2-8DD6-CEDA101A3C3A}"/>
              </a:ext>
            </a:extLst>
          </p:cNvPr>
          <p:cNvSpPr/>
          <p:nvPr/>
        </p:nvSpPr>
        <p:spPr>
          <a:xfrm>
            <a:off x="3708708" y="2460913"/>
            <a:ext cx="938984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Floculação</a:t>
            </a:r>
          </a:p>
        </p:txBody>
      </p:sp>
      <p:sp>
        <p:nvSpPr>
          <p:cNvPr id="82" name="Retângulo de cantos arredondados 3">
            <a:extLst>
              <a:ext uri="{FF2B5EF4-FFF2-40B4-BE49-F238E27FC236}">
                <a16:creationId xmlns:a16="http://schemas.microsoft.com/office/drawing/2014/main" id="{EEAFC789-2D88-4201-8559-6453E2DBA8B6}"/>
              </a:ext>
            </a:extLst>
          </p:cNvPr>
          <p:cNvSpPr/>
          <p:nvPr/>
        </p:nvSpPr>
        <p:spPr>
          <a:xfrm>
            <a:off x="4738758" y="2460913"/>
            <a:ext cx="1166474" cy="24167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Sedimentação</a:t>
            </a:r>
          </a:p>
        </p:txBody>
      </p:sp>
      <p:sp>
        <p:nvSpPr>
          <p:cNvPr id="83" name="Retângulo de cantos arredondados 4">
            <a:extLst>
              <a:ext uri="{FF2B5EF4-FFF2-40B4-BE49-F238E27FC236}">
                <a16:creationId xmlns:a16="http://schemas.microsoft.com/office/drawing/2014/main" id="{AEC347F7-5904-4A91-B794-15D27634A9A5}"/>
              </a:ext>
            </a:extLst>
          </p:cNvPr>
          <p:cNvSpPr/>
          <p:nvPr/>
        </p:nvSpPr>
        <p:spPr>
          <a:xfrm>
            <a:off x="6012160" y="2460913"/>
            <a:ext cx="929312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Filtração</a:t>
            </a:r>
          </a:p>
        </p:txBody>
      </p:sp>
      <p:sp>
        <p:nvSpPr>
          <p:cNvPr id="84" name="Retângulo de cantos arredondados 5">
            <a:extLst>
              <a:ext uri="{FF2B5EF4-FFF2-40B4-BE49-F238E27FC236}">
                <a16:creationId xmlns:a16="http://schemas.microsoft.com/office/drawing/2014/main" id="{268309F4-AE4B-40CE-9555-88649640B397}"/>
              </a:ext>
            </a:extLst>
          </p:cNvPr>
          <p:cNvSpPr/>
          <p:nvPr/>
        </p:nvSpPr>
        <p:spPr>
          <a:xfrm>
            <a:off x="7082551" y="2460913"/>
            <a:ext cx="1031339" cy="2576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Desinfecção</a:t>
            </a:r>
          </a:p>
        </p:txBody>
      </p:sp>
      <p:cxnSp>
        <p:nvCxnSpPr>
          <p:cNvPr id="85" name="Conector de seta reta 7">
            <a:extLst>
              <a:ext uri="{FF2B5EF4-FFF2-40B4-BE49-F238E27FC236}">
                <a16:creationId xmlns:a16="http://schemas.microsoft.com/office/drawing/2014/main" id="{F9ECF29F-26F9-4967-87D7-80E3275D7A49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527013" y="2589725"/>
            <a:ext cx="9670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9">
            <a:extLst>
              <a:ext uri="{FF2B5EF4-FFF2-40B4-BE49-F238E27FC236}">
                <a16:creationId xmlns:a16="http://schemas.microsoft.com/office/drawing/2014/main" id="{104DD729-7293-4284-B02D-69D1C642ECB2}"/>
              </a:ext>
            </a:extLst>
          </p:cNvPr>
          <p:cNvCxnSpPr>
            <a:stCxn id="43" idx="3"/>
            <a:endCxn id="81" idx="1"/>
          </p:cNvCxnSpPr>
          <p:nvPr/>
        </p:nvCxnSpPr>
        <p:spPr>
          <a:xfrm>
            <a:off x="3479196" y="2589725"/>
            <a:ext cx="2295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11">
            <a:extLst>
              <a:ext uri="{FF2B5EF4-FFF2-40B4-BE49-F238E27FC236}">
                <a16:creationId xmlns:a16="http://schemas.microsoft.com/office/drawing/2014/main" id="{4ECFD965-762A-41FD-A388-3CF32FC623EB}"/>
              </a:ext>
            </a:extLst>
          </p:cNvPr>
          <p:cNvCxnSpPr>
            <a:cxnSpLocks/>
            <a:stCxn id="81" idx="3"/>
            <a:endCxn id="82" idx="1"/>
          </p:cNvCxnSpPr>
          <p:nvPr/>
        </p:nvCxnSpPr>
        <p:spPr>
          <a:xfrm flipV="1">
            <a:off x="4647692" y="2581748"/>
            <a:ext cx="91066" cy="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de seta reta 13">
            <a:extLst>
              <a:ext uri="{FF2B5EF4-FFF2-40B4-BE49-F238E27FC236}">
                <a16:creationId xmlns:a16="http://schemas.microsoft.com/office/drawing/2014/main" id="{E931FA60-4772-4E75-AF24-B01B7F1B93F5}"/>
              </a:ext>
            </a:extLst>
          </p:cNvPr>
          <p:cNvCxnSpPr>
            <a:cxnSpLocks/>
            <a:stCxn id="82" idx="3"/>
            <a:endCxn id="83" idx="1"/>
          </p:cNvCxnSpPr>
          <p:nvPr/>
        </p:nvCxnSpPr>
        <p:spPr>
          <a:xfrm>
            <a:off x="5905232" y="2581748"/>
            <a:ext cx="106928" cy="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de seta reta 18">
            <a:extLst>
              <a:ext uri="{FF2B5EF4-FFF2-40B4-BE49-F238E27FC236}">
                <a16:creationId xmlns:a16="http://schemas.microsoft.com/office/drawing/2014/main" id="{86CB2044-A96B-4C4D-B238-850DA97E824F}"/>
              </a:ext>
            </a:extLst>
          </p:cNvPr>
          <p:cNvCxnSpPr>
            <a:stCxn id="83" idx="3"/>
            <a:endCxn id="84" idx="1"/>
          </p:cNvCxnSpPr>
          <p:nvPr/>
        </p:nvCxnSpPr>
        <p:spPr>
          <a:xfrm>
            <a:off x="6941472" y="2589725"/>
            <a:ext cx="1410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ângulo de cantos arredondados 19">
            <a:extLst>
              <a:ext uri="{FF2B5EF4-FFF2-40B4-BE49-F238E27FC236}">
                <a16:creationId xmlns:a16="http://schemas.microsoft.com/office/drawing/2014/main" id="{885A8C1E-5470-45B1-88A9-5B647E0E488F}"/>
              </a:ext>
            </a:extLst>
          </p:cNvPr>
          <p:cNvSpPr/>
          <p:nvPr/>
        </p:nvSpPr>
        <p:spPr>
          <a:xfrm>
            <a:off x="5784671" y="3347846"/>
            <a:ext cx="1370241" cy="4326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AL</a:t>
            </a:r>
          </a:p>
        </p:txBody>
      </p:sp>
      <p:cxnSp>
        <p:nvCxnSpPr>
          <p:cNvPr id="91" name="Conector de seta reta 21">
            <a:extLst>
              <a:ext uri="{FF2B5EF4-FFF2-40B4-BE49-F238E27FC236}">
                <a16:creationId xmlns:a16="http://schemas.microsoft.com/office/drawing/2014/main" id="{3E53570A-080B-4452-ACD8-54BEE5E9953B}"/>
              </a:ext>
            </a:extLst>
          </p:cNvPr>
          <p:cNvCxnSpPr>
            <a:cxnSpLocks/>
            <a:stCxn id="83" idx="2"/>
            <a:endCxn id="90" idx="0"/>
          </p:cNvCxnSpPr>
          <p:nvPr/>
        </p:nvCxnSpPr>
        <p:spPr>
          <a:xfrm flipH="1">
            <a:off x="6469792" y="2718537"/>
            <a:ext cx="7024" cy="629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tângulo de cantos arredondados 26">
            <a:extLst>
              <a:ext uri="{FF2B5EF4-FFF2-40B4-BE49-F238E27FC236}">
                <a16:creationId xmlns:a16="http://schemas.microsoft.com/office/drawing/2014/main" id="{5A453943-FFA6-4838-B8F5-641A6C1AC1F9}"/>
              </a:ext>
            </a:extLst>
          </p:cNvPr>
          <p:cNvSpPr/>
          <p:nvPr/>
        </p:nvSpPr>
        <p:spPr>
          <a:xfrm>
            <a:off x="3976323" y="4847171"/>
            <a:ext cx="1341028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Adensamento</a:t>
            </a:r>
          </a:p>
        </p:txBody>
      </p:sp>
      <p:sp>
        <p:nvSpPr>
          <p:cNvPr id="93" name="Retângulo de cantos arredondados 28">
            <a:extLst>
              <a:ext uri="{FF2B5EF4-FFF2-40B4-BE49-F238E27FC236}">
                <a16:creationId xmlns:a16="http://schemas.microsoft.com/office/drawing/2014/main" id="{3E7EBE24-6BC8-48D3-BC8E-A34547E08A8D}"/>
              </a:ext>
            </a:extLst>
          </p:cNvPr>
          <p:cNvSpPr/>
          <p:nvPr/>
        </p:nvSpPr>
        <p:spPr>
          <a:xfrm>
            <a:off x="4111014" y="5422751"/>
            <a:ext cx="1065071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Desidratação</a:t>
            </a:r>
          </a:p>
        </p:txBody>
      </p:sp>
      <p:cxnSp>
        <p:nvCxnSpPr>
          <p:cNvPr id="94" name="Conector de seta reta 29">
            <a:extLst>
              <a:ext uri="{FF2B5EF4-FFF2-40B4-BE49-F238E27FC236}">
                <a16:creationId xmlns:a16="http://schemas.microsoft.com/office/drawing/2014/main" id="{3961C39A-8CCF-4474-A801-74867810EF77}"/>
              </a:ext>
            </a:extLst>
          </p:cNvPr>
          <p:cNvCxnSpPr>
            <a:cxnSpLocks/>
            <a:stCxn id="92" idx="2"/>
            <a:endCxn id="93" idx="0"/>
          </p:cNvCxnSpPr>
          <p:nvPr/>
        </p:nvCxnSpPr>
        <p:spPr>
          <a:xfrm flipH="1">
            <a:off x="4643550" y="5103980"/>
            <a:ext cx="3287" cy="318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 de cantos arredondados 34">
            <a:extLst>
              <a:ext uri="{FF2B5EF4-FFF2-40B4-BE49-F238E27FC236}">
                <a16:creationId xmlns:a16="http://schemas.microsoft.com/office/drawing/2014/main" id="{BF4042F6-337F-4861-84B3-4A062AEA1CE6}"/>
              </a:ext>
            </a:extLst>
          </p:cNvPr>
          <p:cNvSpPr/>
          <p:nvPr/>
        </p:nvSpPr>
        <p:spPr>
          <a:xfrm>
            <a:off x="3869513" y="4030207"/>
            <a:ext cx="1550376" cy="43959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Tanque de equalização de lodo</a:t>
            </a:r>
          </a:p>
        </p:txBody>
      </p:sp>
      <p:cxnSp>
        <p:nvCxnSpPr>
          <p:cNvPr id="96" name="Conector de seta reta 45">
            <a:extLst>
              <a:ext uri="{FF2B5EF4-FFF2-40B4-BE49-F238E27FC236}">
                <a16:creationId xmlns:a16="http://schemas.microsoft.com/office/drawing/2014/main" id="{DADBD81B-7CCA-4D88-9AAF-2C2B94A92115}"/>
              </a:ext>
            </a:extLst>
          </p:cNvPr>
          <p:cNvCxnSpPr>
            <a:cxnSpLocks/>
            <a:stCxn id="95" idx="2"/>
            <a:endCxn id="92" idx="0"/>
          </p:cNvCxnSpPr>
          <p:nvPr/>
        </p:nvCxnSpPr>
        <p:spPr>
          <a:xfrm>
            <a:off x="4644701" y="4469798"/>
            <a:ext cx="2136" cy="377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A25F8C49-501D-4872-83CE-A644E5B086F9}"/>
              </a:ext>
            </a:extLst>
          </p:cNvPr>
          <p:cNvSpPr txBox="1"/>
          <p:nvPr/>
        </p:nvSpPr>
        <p:spPr>
          <a:xfrm>
            <a:off x="4738757" y="2938204"/>
            <a:ext cx="609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98" name="Conector angulado 56">
            <a:extLst>
              <a:ext uri="{FF2B5EF4-FFF2-40B4-BE49-F238E27FC236}">
                <a16:creationId xmlns:a16="http://schemas.microsoft.com/office/drawing/2014/main" id="{2C9DF478-2EF3-4742-95FF-843BDB424B19}"/>
              </a:ext>
            </a:extLst>
          </p:cNvPr>
          <p:cNvCxnSpPr>
            <a:cxnSpLocks/>
            <a:stCxn id="92" idx="1"/>
          </p:cNvCxnSpPr>
          <p:nvPr/>
        </p:nvCxnSpPr>
        <p:spPr>
          <a:xfrm rot="10800000">
            <a:off x="2852867" y="2734492"/>
            <a:ext cx="1123457" cy="224108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AD059A6A-F5FA-4E5A-8E84-7552F96E8B65}"/>
              </a:ext>
            </a:extLst>
          </p:cNvPr>
          <p:cNvSpPr txBox="1"/>
          <p:nvPr/>
        </p:nvSpPr>
        <p:spPr>
          <a:xfrm>
            <a:off x="3274942" y="4706855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100" name="Conector de seta reta 62">
            <a:extLst>
              <a:ext uri="{FF2B5EF4-FFF2-40B4-BE49-F238E27FC236}">
                <a16:creationId xmlns:a16="http://schemas.microsoft.com/office/drawing/2014/main" id="{691288B4-66F7-4293-99AB-E0C967018046}"/>
              </a:ext>
            </a:extLst>
          </p:cNvPr>
          <p:cNvCxnSpPr>
            <a:cxnSpLocks/>
            <a:stCxn id="84" idx="3"/>
          </p:cNvCxnSpPr>
          <p:nvPr/>
        </p:nvCxnSpPr>
        <p:spPr>
          <a:xfrm>
            <a:off x="8113890" y="2589725"/>
            <a:ext cx="4560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EE5A0230-D13E-4D2A-85B4-764FF936CFA9}"/>
              </a:ext>
            </a:extLst>
          </p:cNvPr>
          <p:cNvSpPr/>
          <p:nvPr/>
        </p:nvSpPr>
        <p:spPr>
          <a:xfrm>
            <a:off x="4579677" y="3628830"/>
            <a:ext cx="150868" cy="13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102" name="Conector angulado 56">
            <a:extLst>
              <a:ext uri="{FF2B5EF4-FFF2-40B4-BE49-F238E27FC236}">
                <a16:creationId xmlns:a16="http://schemas.microsoft.com/office/drawing/2014/main" id="{1AEE4093-2850-40BD-9208-9EBE915BD67D}"/>
              </a:ext>
            </a:extLst>
          </p:cNvPr>
          <p:cNvCxnSpPr>
            <a:cxnSpLocks/>
            <a:stCxn id="93" idx="1"/>
          </p:cNvCxnSpPr>
          <p:nvPr/>
        </p:nvCxnSpPr>
        <p:spPr>
          <a:xfrm rot="10800000">
            <a:off x="2690762" y="2728940"/>
            <a:ext cx="1420252" cy="282221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30827D45-982C-406E-9F28-15AEFD2202C9}"/>
              </a:ext>
            </a:extLst>
          </p:cNvPr>
          <p:cNvSpPr txBox="1"/>
          <p:nvPr/>
        </p:nvSpPr>
        <p:spPr>
          <a:xfrm>
            <a:off x="3228126" y="5312758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104" name="Retângulo de cantos arredondados 28">
            <a:extLst>
              <a:ext uri="{FF2B5EF4-FFF2-40B4-BE49-F238E27FC236}">
                <a16:creationId xmlns:a16="http://schemas.microsoft.com/office/drawing/2014/main" id="{70C2DD00-B422-46A6-B351-DED610E9A13B}"/>
              </a:ext>
            </a:extLst>
          </p:cNvPr>
          <p:cNvSpPr/>
          <p:nvPr/>
        </p:nvSpPr>
        <p:spPr>
          <a:xfrm>
            <a:off x="4111014" y="5998329"/>
            <a:ext cx="1065071" cy="2568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Torta </a:t>
            </a:r>
          </a:p>
        </p:txBody>
      </p:sp>
      <p:cxnSp>
        <p:nvCxnSpPr>
          <p:cNvPr id="105" name="Conector angulado 56">
            <a:extLst>
              <a:ext uri="{FF2B5EF4-FFF2-40B4-BE49-F238E27FC236}">
                <a16:creationId xmlns:a16="http://schemas.microsoft.com/office/drawing/2014/main" id="{9C90394C-81EE-4F0F-9601-344FD662DC48}"/>
              </a:ext>
            </a:extLst>
          </p:cNvPr>
          <p:cNvCxnSpPr>
            <a:cxnSpLocks/>
            <a:stCxn id="90" idx="2"/>
            <a:endCxn id="95" idx="3"/>
          </p:cNvCxnSpPr>
          <p:nvPr/>
        </p:nvCxnSpPr>
        <p:spPr>
          <a:xfrm rot="5400000">
            <a:off x="5710096" y="3490306"/>
            <a:ext cx="469491" cy="1049903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4DA043F3-44CD-4575-80B3-8702A2073FC8}"/>
              </a:ext>
            </a:extLst>
          </p:cNvPr>
          <p:cNvSpPr txBox="1"/>
          <p:nvPr/>
        </p:nvSpPr>
        <p:spPr>
          <a:xfrm>
            <a:off x="5671140" y="3959904"/>
            <a:ext cx="404652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Lodo</a:t>
            </a:r>
          </a:p>
        </p:txBody>
      </p:sp>
      <p:cxnSp>
        <p:nvCxnSpPr>
          <p:cNvPr id="107" name="Conector de seta reta 29">
            <a:extLst>
              <a:ext uri="{FF2B5EF4-FFF2-40B4-BE49-F238E27FC236}">
                <a16:creationId xmlns:a16="http://schemas.microsoft.com/office/drawing/2014/main" id="{A30FF5E9-C042-4C44-A1B2-3EAFF1F8EE86}"/>
              </a:ext>
            </a:extLst>
          </p:cNvPr>
          <p:cNvCxnSpPr>
            <a:stCxn id="93" idx="2"/>
            <a:endCxn id="104" idx="0"/>
          </p:cNvCxnSpPr>
          <p:nvPr/>
        </p:nvCxnSpPr>
        <p:spPr>
          <a:xfrm>
            <a:off x="4643549" y="5679560"/>
            <a:ext cx="0" cy="318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E830B635-DFB7-4997-B9CA-9F19CA97C402}"/>
              </a:ext>
            </a:extLst>
          </p:cNvPr>
          <p:cNvGrpSpPr/>
          <p:nvPr/>
        </p:nvGrpSpPr>
        <p:grpSpPr>
          <a:xfrm>
            <a:off x="4587889" y="3498995"/>
            <a:ext cx="150868" cy="212049"/>
            <a:chOff x="6948264" y="4271348"/>
            <a:chExt cx="183600" cy="296346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07FE2C92-BE9E-4943-A1A9-B2202AF2B443}"/>
                </a:ext>
              </a:extLst>
            </p:cNvPr>
            <p:cNvSpPr/>
            <p:nvPr/>
          </p:nvSpPr>
          <p:spPr>
            <a:xfrm>
              <a:off x="6948264" y="427134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982612D2-3C7E-4024-99DB-D0BD80659FE3}"/>
                </a:ext>
              </a:extLst>
            </p:cNvPr>
            <p:cNvSpPr/>
            <p:nvPr/>
          </p:nvSpPr>
          <p:spPr>
            <a:xfrm>
              <a:off x="6948264" y="4384094"/>
              <a:ext cx="183600" cy="18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cxnSp>
        <p:nvCxnSpPr>
          <p:cNvPr id="109" name="Conector angulado 56">
            <a:extLst>
              <a:ext uri="{FF2B5EF4-FFF2-40B4-BE49-F238E27FC236}">
                <a16:creationId xmlns:a16="http://schemas.microsoft.com/office/drawing/2014/main" id="{D5ACD943-4450-4A5A-B513-E1C12ECECEA2}"/>
              </a:ext>
            </a:extLst>
          </p:cNvPr>
          <p:cNvCxnSpPr>
            <a:cxnSpLocks/>
            <a:endCxn id="95" idx="0"/>
          </p:cNvCxnSpPr>
          <p:nvPr/>
        </p:nvCxnSpPr>
        <p:spPr>
          <a:xfrm rot="5400000">
            <a:off x="4418563" y="2928722"/>
            <a:ext cx="1327624" cy="87534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do 56">
            <a:extLst>
              <a:ext uri="{FF2B5EF4-FFF2-40B4-BE49-F238E27FC236}">
                <a16:creationId xmlns:a16="http://schemas.microsoft.com/office/drawing/2014/main" id="{B862C4CD-7E68-4BE3-BC8B-8AE4BBAFBD5F}"/>
              </a:ext>
            </a:extLst>
          </p:cNvPr>
          <p:cNvCxnSpPr>
            <a:cxnSpLocks/>
            <a:stCxn id="92" idx="3"/>
            <a:endCxn id="90" idx="3"/>
          </p:cNvCxnSpPr>
          <p:nvPr/>
        </p:nvCxnSpPr>
        <p:spPr>
          <a:xfrm flipV="1">
            <a:off x="5317351" y="3564179"/>
            <a:ext cx="1837561" cy="1411397"/>
          </a:xfrm>
          <a:prstGeom prst="bentConnector3">
            <a:avLst>
              <a:gd name="adj1" fmla="val 11244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angulado 56">
            <a:extLst>
              <a:ext uri="{FF2B5EF4-FFF2-40B4-BE49-F238E27FC236}">
                <a16:creationId xmlns:a16="http://schemas.microsoft.com/office/drawing/2014/main" id="{EBAF46B0-85BB-4007-9A59-D6EF420EFE3B}"/>
              </a:ext>
            </a:extLst>
          </p:cNvPr>
          <p:cNvCxnSpPr>
            <a:cxnSpLocks/>
            <a:stCxn id="93" idx="3"/>
            <a:endCxn id="90" idx="3"/>
          </p:cNvCxnSpPr>
          <p:nvPr/>
        </p:nvCxnSpPr>
        <p:spPr>
          <a:xfrm flipV="1">
            <a:off x="5176085" y="3564179"/>
            <a:ext cx="1978827" cy="1986977"/>
          </a:xfrm>
          <a:prstGeom prst="bentConnector3">
            <a:avLst>
              <a:gd name="adj1" fmla="val 12780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4186F4C4-289E-4C55-8271-8CA6879D2B22}"/>
              </a:ext>
            </a:extLst>
          </p:cNvPr>
          <p:cNvSpPr txBox="1"/>
          <p:nvPr/>
        </p:nvSpPr>
        <p:spPr>
          <a:xfrm>
            <a:off x="5968990" y="4727131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C7F82856-845E-4387-A4F2-D3410285B16C}"/>
              </a:ext>
            </a:extLst>
          </p:cNvPr>
          <p:cNvSpPr txBox="1"/>
          <p:nvPr/>
        </p:nvSpPr>
        <p:spPr>
          <a:xfrm>
            <a:off x="5961152" y="5296631"/>
            <a:ext cx="544330" cy="19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Filtrado</a:t>
            </a:r>
          </a:p>
        </p:txBody>
      </p:sp>
      <p:cxnSp>
        <p:nvCxnSpPr>
          <p:cNvPr id="114" name="Conector de seta reta 7">
            <a:extLst>
              <a:ext uri="{FF2B5EF4-FFF2-40B4-BE49-F238E27FC236}">
                <a16:creationId xmlns:a16="http://schemas.microsoft.com/office/drawing/2014/main" id="{8EF3960E-5A0E-44F9-8A49-D9A708F39DE3}"/>
              </a:ext>
            </a:extLst>
          </p:cNvPr>
          <p:cNvCxnSpPr/>
          <p:nvPr/>
        </p:nvCxnSpPr>
        <p:spPr>
          <a:xfrm>
            <a:off x="3058948" y="2078154"/>
            <a:ext cx="0" cy="382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CDD38BD2-5C74-4D49-8A0D-922D06D293E7}"/>
                  </a:ext>
                </a:extLst>
              </p:cNvPr>
              <p:cNvSpPr txBox="1"/>
              <p:nvPr/>
            </p:nvSpPr>
            <p:spPr>
              <a:xfrm>
                <a:off x="413872" y="2667617"/>
                <a:ext cx="1581413" cy="40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864,0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CDD38BD2-5C74-4D49-8A0D-922D06D29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72" y="2667617"/>
                <a:ext cx="1581413" cy="409086"/>
              </a:xfrm>
              <a:prstGeom prst="rect">
                <a:avLst/>
              </a:prstGeom>
              <a:blipFill>
                <a:blip r:embed="rId3"/>
                <a:stretch>
                  <a:fillRect t="-2985" b="-13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14A8467A-67C3-4BB1-9EDB-2507B5CEF043}"/>
                  </a:ext>
                </a:extLst>
              </p:cNvPr>
              <p:cNvSpPr txBox="1"/>
              <p:nvPr/>
            </p:nvSpPr>
            <p:spPr>
              <a:xfrm>
                <a:off x="3005467" y="1783606"/>
                <a:ext cx="1581413" cy="40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132,7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14A8467A-67C3-4BB1-9EDB-2507B5CEF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467" y="1783606"/>
                <a:ext cx="1581413" cy="409086"/>
              </a:xfrm>
              <a:prstGeom prst="rect">
                <a:avLst/>
              </a:prstGeom>
              <a:blipFill>
                <a:blip r:embed="rId4"/>
                <a:stretch>
                  <a:fillRect t="-2985" b="-13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76481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EDE351A-7CE0-4FE9-8A16-2D3879F77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32968"/>
              </p:ext>
            </p:extLst>
          </p:nvPr>
        </p:nvGraphicFramePr>
        <p:xfrm>
          <a:off x="467544" y="2204864"/>
          <a:ext cx="8461170" cy="397911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1425661398"/>
                    </a:ext>
                  </a:extLst>
                </a:gridCol>
                <a:gridCol w="3708642">
                  <a:extLst>
                    <a:ext uri="{9D8B030D-6E8A-4147-A177-3AD203B41FA5}">
                      <a16:colId xmlns:a16="http://schemas.microsoft.com/office/drawing/2014/main" val="1343291750"/>
                    </a:ext>
                  </a:extLst>
                </a:gridCol>
              </a:tblGrid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Vazão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0,2 m</a:t>
                      </a:r>
                      <a:r>
                        <a:rPr lang="pt-BR" sz="1600" b="0" baseline="30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/s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1412031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Tipo de coagulante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Sulfato de alumínio liquido a 50% 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8492383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Dosagem de coagulante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20 mg Al</a:t>
                      </a:r>
                      <a:r>
                        <a:rPr lang="pt-BR" sz="1600" b="0" baseline="-250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(SO</a:t>
                      </a:r>
                      <a:r>
                        <a:rPr lang="pt-BR" sz="1600" b="0" baseline="-25000" dirty="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r>
                        <a:rPr lang="pt-BR" sz="1600" b="0" baseline="-25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.14H</a:t>
                      </a:r>
                      <a:r>
                        <a:rPr lang="pt-BR" sz="1600" b="0" baseline="-250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O/L (como sal)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9373138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Turbidez da água bruta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50 UNT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8749338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Relação SST e turbidez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1,0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8514107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Sistema de floculação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Unidades mecanizadas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127130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  <a:latin typeface="Garamond" panose="02020404030301010803" pitchFamily="18" charset="0"/>
                        </a:rPr>
                        <a:t>Decantadores</a:t>
                      </a:r>
                      <a:endParaRPr lang="pt-BR" sz="16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04 decantadores de alta taxa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1205098"/>
                  </a:ext>
                </a:extLst>
              </a:tr>
              <a:tr h="308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Filtração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4 filtros rápidos 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7802462"/>
                  </a:ext>
                </a:extLst>
              </a:tr>
              <a:tr h="308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Área unitária de cada unidade de filtração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19,2 m</a:t>
                      </a:r>
                      <a:r>
                        <a:rPr lang="pt-BR" sz="1600" b="0" baseline="300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9277750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  <a:latin typeface="Garamond" panose="02020404030301010803" pitchFamily="18" charset="0"/>
                        </a:rPr>
                        <a:t>Taxa de retrolavagem</a:t>
                      </a:r>
                      <a:endParaRPr lang="pt-BR" sz="16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1.000 m</a:t>
                      </a:r>
                      <a:r>
                        <a:rPr lang="pt-BR" sz="1600" b="0" baseline="30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/m</a:t>
                      </a:r>
                      <a:r>
                        <a:rPr lang="pt-BR" sz="1600" b="0" baseline="300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.dia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2165836"/>
                  </a:ext>
                </a:extLst>
              </a:tr>
              <a:tr h="308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  <a:latin typeface="Garamond" panose="02020404030301010803" pitchFamily="18" charset="0"/>
                        </a:rPr>
                        <a:t>Duração média das carreiras de filtração</a:t>
                      </a:r>
                      <a:endParaRPr lang="pt-BR" sz="16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24 horas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4500891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  <a:latin typeface="Garamond" panose="02020404030301010803" pitchFamily="18" charset="0"/>
                        </a:rPr>
                        <a:t>Adensamento do lodo</a:t>
                      </a:r>
                      <a:endParaRPr lang="pt-BR" sz="16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err="1">
                          <a:effectLst/>
                          <a:latin typeface="Garamond" panose="02020404030301010803" pitchFamily="18" charset="0"/>
                        </a:rPr>
                        <a:t>Adensadores</a:t>
                      </a: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 mecanizados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9277382"/>
                  </a:ext>
                </a:extLst>
              </a:tr>
              <a:tr h="308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  <a:latin typeface="Garamond" panose="02020404030301010803" pitchFamily="18" charset="0"/>
                        </a:rPr>
                        <a:t>Dosagem de polímero previsto para adensamento </a:t>
                      </a:r>
                      <a:endParaRPr lang="pt-BR" sz="16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3 g/kg ST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7123040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  <a:latin typeface="Garamond" panose="02020404030301010803" pitchFamily="18" charset="0"/>
                        </a:rPr>
                        <a:t>Desidratação</a:t>
                      </a:r>
                      <a:endParaRPr lang="pt-BR" sz="16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Sistema mecanizado dotado de centrífugas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2514482"/>
                  </a:ext>
                </a:extLst>
              </a:tr>
              <a:tr h="308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Dosagem de polímero previsto para desidratação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Garamond" panose="02020404030301010803" pitchFamily="18" charset="0"/>
                        </a:rPr>
                        <a:t>3 g/kg ST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4759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5026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4363EA5-0AAD-46B2-A050-4CD6684E6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865790"/>
              </p:ext>
            </p:extLst>
          </p:nvPr>
        </p:nvGraphicFramePr>
        <p:xfrm>
          <a:off x="323528" y="2204865"/>
          <a:ext cx="8424935" cy="379309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616383">
                  <a:extLst>
                    <a:ext uri="{9D8B030D-6E8A-4147-A177-3AD203B41FA5}">
                      <a16:colId xmlns:a16="http://schemas.microsoft.com/office/drawing/2014/main" val="451980793"/>
                    </a:ext>
                  </a:extLst>
                </a:gridCol>
                <a:gridCol w="1808552">
                  <a:extLst>
                    <a:ext uri="{9D8B030D-6E8A-4147-A177-3AD203B41FA5}">
                      <a16:colId xmlns:a16="http://schemas.microsoft.com/office/drawing/2014/main" val="3075933358"/>
                    </a:ext>
                  </a:extLst>
                </a:gridCol>
              </a:tblGrid>
              <a:tr h="2698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Valores de taxa de captura de sólidos (%)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773452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Decantadores de alta taxa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90%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5433555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Filtros rápidos por gravidade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  <a:endParaRPr lang="pt-BR" sz="18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6563876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Unidades de adensamento mecanizadas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95%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545282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Unidades de desidratação mecanizadas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98%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4808125"/>
                  </a:ext>
                </a:extLst>
              </a:tr>
              <a:tr h="2698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Teor de sólidos (%)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748387"/>
                  </a:ext>
                </a:extLst>
              </a:tr>
              <a:tr h="387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Decantadores de alta taxa  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0,6%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9253624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 err="1">
                          <a:effectLst/>
                          <a:latin typeface="Garamond" panose="02020404030301010803" pitchFamily="18" charset="0"/>
                        </a:rPr>
                        <a:t>Adensadores</a:t>
                      </a: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 por gravidade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3,0%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6764378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Unidades de desidratação mecanizadas 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22%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1898355"/>
                  </a:ext>
                </a:extLst>
              </a:tr>
              <a:tr h="2698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Massa específica do lodo (kg/m</a:t>
                      </a:r>
                      <a:r>
                        <a:rPr lang="pt-BR" sz="1800" b="0" baseline="30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425015"/>
                  </a:ext>
                </a:extLst>
              </a:tr>
              <a:tr h="387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Decantadores de alta taxa  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1.000 kg/m</a:t>
                      </a:r>
                      <a:r>
                        <a:rPr lang="pt-BR" sz="1800" b="0" baseline="30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970157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 err="1">
                          <a:effectLst/>
                          <a:latin typeface="Garamond" panose="02020404030301010803" pitchFamily="18" charset="0"/>
                        </a:rPr>
                        <a:t>Adensadores</a:t>
                      </a: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 mecanizados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1.060 kg/m</a:t>
                      </a:r>
                      <a:r>
                        <a:rPr lang="pt-BR" sz="1800" b="0" baseline="30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5980642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Lodo desidratado por meio de equipamentos mecanizados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Garamond" panose="02020404030301010803" pitchFamily="18" charset="0"/>
                        </a:rPr>
                        <a:t>1.100 kg/m</a:t>
                      </a:r>
                      <a:r>
                        <a:rPr lang="pt-BR" sz="1800" b="0" baseline="300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pt-BR" sz="18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506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60262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15933"/>
            <a:ext cx="7078960" cy="837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BALANÇO DE MASSA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9B740DF-6843-468D-B90E-1B8B84ABB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580085"/>
              </p:ext>
            </p:extLst>
          </p:nvPr>
        </p:nvGraphicFramePr>
        <p:xfrm>
          <a:off x="1619671" y="1844824"/>
          <a:ext cx="6876179" cy="4329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1635846" imgH="7322647" progId="Excel.Sheet.8">
                  <p:embed/>
                </p:oleObj>
              </mc:Choice>
              <mc:Fallback>
                <p:oleObj name="Worksheet" r:id="rId4" imgW="11635846" imgH="7322647" progId="Excel.Sheet.8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9B740DF-6843-468D-B90E-1B8B84ABB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1" y="1844824"/>
                        <a:ext cx="6876179" cy="4329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21326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0" name="Text Box 18"/>
          <p:cNvSpPr txBox="1">
            <a:spLocks noChangeAspect="1" noChangeArrowheads="1"/>
          </p:cNvSpPr>
          <p:nvPr/>
        </p:nvSpPr>
        <p:spPr bwMode="auto">
          <a:xfrm>
            <a:off x="4284663" y="5516563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Desidratação </a:t>
            </a:r>
          </a:p>
        </p:txBody>
      </p:sp>
      <p:pic>
        <p:nvPicPr>
          <p:cNvPr id="120841" name="Picture 9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2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599" y="377825"/>
            <a:ext cx="6996113" cy="80168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ADENSAMENTO DE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sp>
        <p:nvSpPr>
          <p:cNvPr id="120834" name="Text Box 2"/>
          <p:cNvSpPr txBox="1">
            <a:spLocks noChangeAspect="1" noChangeArrowheads="1"/>
          </p:cNvSpPr>
          <p:nvPr/>
        </p:nvSpPr>
        <p:spPr bwMode="auto">
          <a:xfrm>
            <a:off x="211138" y="2422525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Manancial</a:t>
            </a:r>
          </a:p>
        </p:txBody>
      </p:sp>
      <p:sp>
        <p:nvSpPr>
          <p:cNvPr id="120835" name="Text Box 3"/>
          <p:cNvSpPr txBox="1">
            <a:spLocks noChangeAspect="1" noChangeArrowheads="1"/>
          </p:cNvSpPr>
          <p:nvPr/>
        </p:nvSpPr>
        <p:spPr bwMode="auto">
          <a:xfrm>
            <a:off x="2339975" y="2422525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Coagulação</a:t>
            </a:r>
          </a:p>
        </p:txBody>
      </p:sp>
      <p:sp>
        <p:nvSpPr>
          <p:cNvPr id="120836" name="Text Box 4"/>
          <p:cNvSpPr txBox="1">
            <a:spLocks noChangeAspect="1" noChangeArrowheads="1"/>
          </p:cNvSpPr>
          <p:nvPr/>
        </p:nvSpPr>
        <p:spPr bwMode="auto">
          <a:xfrm>
            <a:off x="4427538" y="2420938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Floculação</a:t>
            </a:r>
          </a:p>
        </p:txBody>
      </p:sp>
      <p:cxnSp>
        <p:nvCxnSpPr>
          <p:cNvPr id="120837" name="AutoShape 5"/>
          <p:cNvCxnSpPr>
            <a:cxnSpLocks noChangeAspect="1" noChangeShapeType="1"/>
            <a:stCxn id="120835" idx="3"/>
            <a:endCxn id="120836" idx="1"/>
          </p:cNvCxnSpPr>
          <p:nvPr/>
        </p:nvCxnSpPr>
        <p:spPr bwMode="auto">
          <a:xfrm flipV="1">
            <a:off x="3602038" y="2578100"/>
            <a:ext cx="825500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38" name="Text Box 6"/>
          <p:cNvSpPr txBox="1">
            <a:spLocks noChangeAspect="1" noChangeArrowheads="1"/>
          </p:cNvSpPr>
          <p:nvPr/>
        </p:nvSpPr>
        <p:spPr bwMode="auto">
          <a:xfrm>
            <a:off x="6340475" y="3505200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Filtração</a:t>
            </a:r>
          </a:p>
        </p:txBody>
      </p:sp>
      <p:cxnSp>
        <p:nvCxnSpPr>
          <p:cNvPr id="120840" name="AutoShape 8"/>
          <p:cNvCxnSpPr>
            <a:cxnSpLocks noChangeAspect="1" noChangeShapeType="1"/>
            <a:stCxn id="120834" idx="3"/>
            <a:endCxn id="120835" idx="1"/>
          </p:cNvCxnSpPr>
          <p:nvPr/>
        </p:nvCxnSpPr>
        <p:spPr bwMode="auto">
          <a:xfrm>
            <a:off x="1362075" y="2579688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43" name="Text Box 11"/>
          <p:cNvSpPr txBox="1">
            <a:spLocks noChangeAspect="1" noChangeArrowheads="1"/>
          </p:cNvSpPr>
          <p:nvPr/>
        </p:nvSpPr>
        <p:spPr bwMode="auto">
          <a:xfrm>
            <a:off x="2416175" y="3502025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Equalização </a:t>
            </a:r>
          </a:p>
        </p:txBody>
      </p:sp>
      <p:sp>
        <p:nvSpPr>
          <p:cNvPr id="120844" name="Text Box 12"/>
          <p:cNvSpPr txBox="1">
            <a:spLocks noChangeAspect="1" noChangeArrowheads="1"/>
          </p:cNvSpPr>
          <p:nvPr/>
        </p:nvSpPr>
        <p:spPr bwMode="auto">
          <a:xfrm>
            <a:off x="6948488" y="5516563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Torta</a:t>
            </a:r>
          </a:p>
        </p:txBody>
      </p:sp>
      <p:cxnSp>
        <p:nvCxnSpPr>
          <p:cNvPr id="120845" name="AutoShape 13"/>
          <p:cNvCxnSpPr>
            <a:cxnSpLocks noChangeAspect="1" noChangeShapeType="1"/>
            <a:stCxn id="120850" idx="3"/>
            <a:endCxn id="120844" idx="1"/>
          </p:cNvCxnSpPr>
          <p:nvPr/>
        </p:nvCxnSpPr>
        <p:spPr bwMode="auto">
          <a:xfrm>
            <a:off x="5699125" y="5678488"/>
            <a:ext cx="124936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8" name="AutoShape 16"/>
          <p:cNvCxnSpPr>
            <a:cxnSpLocks noChangeAspect="1" noChangeShapeType="1"/>
            <a:stCxn id="120838" idx="2"/>
          </p:cNvCxnSpPr>
          <p:nvPr/>
        </p:nvCxnSpPr>
        <p:spPr bwMode="auto">
          <a:xfrm>
            <a:off x="7091363" y="3819525"/>
            <a:ext cx="3175" cy="9921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49" name="Text Box 17"/>
          <p:cNvSpPr txBox="1">
            <a:spLocks noChangeAspect="1" noChangeArrowheads="1"/>
          </p:cNvSpPr>
          <p:nvPr/>
        </p:nvSpPr>
        <p:spPr bwMode="auto">
          <a:xfrm>
            <a:off x="4238625" y="4652963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Adensamento </a:t>
            </a:r>
          </a:p>
        </p:txBody>
      </p:sp>
      <p:cxnSp>
        <p:nvCxnSpPr>
          <p:cNvPr id="120852" name="AutoShape 20"/>
          <p:cNvCxnSpPr>
            <a:cxnSpLocks noChangeAspect="1" noChangeShapeType="1"/>
            <a:stCxn id="120849" idx="2"/>
            <a:endCxn id="120850" idx="0"/>
          </p:cNvCxnSpPr>
          <p:nvPr/>
        </p:nvCxnSpPr>
        <p:spPr bwMode="auto">
          <a:xfrm>
            <a:off x="4981575" y="4976813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53" name="AutoShape 21"/>
          <p:cNvCxnSpPr>
            <a:cxnSpLocks noChangeAspect="1" noChangeShapeType="1"/>
            <a:stCxn id="120843" idx="1"/>
          </p:cNvCxnSpPr>
          <p:nvPr/>
        </p:nvCxnSpPr>
        <p:spPr bwMode="auto">
          <a:xfrm rot="10800000">
            <a:off x="2039938" y="2636838"/>
            <a:ext cx="376237" cy="1027112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57" name="Text Box 25"/>
          <p:cNvSpPr txBox="1">
            <a:spLocks noChangeAspect="1" noChangeArrowheads="1"/>
          </p:cNvSpPr>
          <p:nvPr/>
        </p:nvSpPr>
        <p:spPr bwMode="auto">
          <a:xfrm>
            <a:off x="6372225" y="2425700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Decantadores</a:t>
            </a:r>
          </a:p>
        </p:txBody>
      </p:sp>
      <p:cxnSp>
        <p:nvCxnSpPr>
          <p:cNvPr id="120858" name="AutoShape 26"/>
          <p:cNvCxnSpPr>
            <a:cxnSpLocks noChangeAspect="1" noChangeShapeType="1"/>
            <a:stCxn id="120836" idx="3"/>
            <a:endCxn id="120857" idx="1"/>
          </p:cNvCxnSpPr>
          <p:nvPr/>
        </p:nvCxnSpPr>
        <p:spPr bwMode="auto">
          <a:xfrm>
            <a:off x="5614988" y="2578100"/>
            <a:ext cx="757237" cy="47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0" name="AutoShape 28"/>
          <p:cNvCxnSpPr>
            <a:cxnSpLocks noChangeShapeType="1"/>
            <a:stCxn id="120838" idx="1"/>
            <a:endCxn id="120843" idx="3"/>
          </p:cNvCxnSpPr>
          <p:nvPr/>
        </p:nvCxnSpPr>
        <p:spPr bwMode="auto">
          <a:xfrm rot="10800000" flipV="1">
            <a:off x="3779838" y="3662363"/>
            <a:ext cx="2560637" cy="1587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1" name="AutoShape 29"/>
          <p:cNvCxnSpPr>
            <a:cxnSpLocks noChangeShapeType="1"/>
            <a:stCxn id="120857" idx="2"/>
            <a:endCxn id="120838" idx="0"/>
          </p:cNvCxnSpPr>
          <p:nvPr/>
        </p:nvCxnSpPr>
        <p:spPr bwMode="auto">
          <a:xfrm rot="5400000">
            <a:off x="6709569" y="3121819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4" name="AutoShape 32"/>
          <p:cNvCxnSpPr>
            <a:cxnSpLocks noChangeShapeType="1"/>
            <a:stCxn id="120843" idx="2"/>
            <a:endCxn id="120849" idx="0"/>
          </p:cNvCxnSpPr>
          <p:nvPr/>
        </p:nvCxnSpPr>
        <p:spPr bwMode="auto">
          <a:xfrm rot="16200000" flipH="1">
            <a:off x="3626644" y="3298031"/>
            <a:ext cx="827088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7" name="AutoShape 35"/>
          <p:cNvCxnSpPr>
            <a:cxnSpLocks noChangeShapeType="1"/>
            <a:stCxn id="120849" idx="1"/>
          </p:cNvCxnSpPr>
          <p:nvPr/>
        </p:nvCxnSpPr>
        <p:spPr bwMode="auto">
          <a:xfrm rot="10800000">
            <a:off x="1820863" y="2636838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8" name="AutoShape 36"/>
          <p:cNvCxnSpPr>
            <a:cxnSpLocks noChangeShapeType="1"/>
            <a:stCxn id="120850" idx="1"/>
          </p:cNvCxnSpPr>
          <p:nvPr/>
        </p:nvCxnSpPr>
        <p:spPr bwMode="auto">
          <a:xfrm rot="10800000">
            <a:off x="1604963" y="2636838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9" name="AutoShape 37"/>
          <p:cNvCxnSpPr>
            <a:cxnSpLocks noChangeShapeType="1"/>
            <a:stCxn id="120857" idx="2"/>
            <a:endCxn id="120849" idx="0"/>
          </p:cNvCxnSpPr>
          <p:nvPr/>
        </p:nvCxnSpPr>
        <p:spPr bwMode="auto">
          <a:xfrm rot="5400000">
            <a:off x="5080794" y="2640806"/>
            <a:ext cx="1912938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71" name="Oval 39"/>
          <p:cNvSpPr>
            <a:spLocks noChangeArrowheads="1"/>
          </p:cNvSpPr>
          <p:nvPr/>
        </p:nvSpPr>
        <p:spPr bwMode="auto">
          <a:xfrm>
            <a:off x="3851275" y="4365625"/>
            <a:ext cx="2305050" cy="792163"/>
          </a:xfrm>
          <a:prstGeom prst="ellipse">
            <a:avLst/>
          </a:prstGeom>
          <a:solidFill>
            <a:schemeClr val="accent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08204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9380" name="Object 4"/>
              <p:cNvSpPr txBox="1"/>
              <p:nvPr/>
            </p:nvSpPr>
            <p:spPr bwMode="auto">
              <a:xfrm>
                <a:off x="2038350" y="2006599"/>
                <a:ext cx="19685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𝑠𝑒𝑐𝑎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𝑚𝑖𝑑𝑎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938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8350" y="2006599"/>
                <a:ext cx="1968500" cy="1054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383" name="Object 7"/>
              <p:cNvSpPr txBox="1"/>
              <p:nvPr/>
            </p:nvSpPr>
            <p:spPr bwMode="auto">
              <a:xfrm>
                <a:off x="5364088" y="2006599"/>
                <a:ext cx="21590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𝑙𝑜𝑑𝑜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𝑚𝑖𝑑𝑎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938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088" y="2006599"/>
                <a:ext cx="2159000" cy="1054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384" name="Object 8"/>
              <p:cNvSpPr txBox="1"/>
              <p:nvPr/>
            </p:nvSpPr>
            <p:spPr bwMode="auto">
              <a:xfrm>
                <a:off x="3491880" y="3061479"/>
                <a:ext cx="23749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𝑙𝑜𝑑𝑜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𝑠𝑒𝑐𝑎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𝑇𝑆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938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3061479"/>
                <a:ext cx="2374900" cy="1054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385" name="Object 9"/>
              <p:cNvSpPr txBox="1"/>
              <p:nvPr/>
            </p:nvSpPr>
            <p:spPr bwMode="auto">
              <a:xfrm>
                <a:off x="1259633" y="5008823"/>
                <a:ext cx="23749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𝑙𝑜𝑑𝑜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𝑠𝑒𝑐𝑎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𝑇𝑆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9385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3" y="5008823"/>
                <a:ext cx="2374900" cy="1054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388" name="Object 12"/>
              <p:cNvSpPr txBox="1"/>
              <p:nvPr/>
            </p:nvSpPr>
            <p:spPr bwMode="auto">
              <a:xfrm>
                <a:off x="5257576" y="5013176"/>
                <a:ext cx="30480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𝑙𝑜𝑑𝑜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𝑠𝑒𝑐𝑎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.100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𝑇𝑆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(%)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9388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576" y="5013176"/>
                <a:ext cx="3048000" cy="1054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10">
            <a:extLst>
              <a:ext uri="{FF2B5EF4-FFF2-40B4-BE49-F238E27FC236}">
                <a16:creationId xmlns:a16="http://schemas.microsoft.com/office/drawing/2014/main" id="{C25EC4A7-8FD0-4739-9E2A-0FC3FEC48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77825"/>
            <a:ext cx="6996113" cy="80168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ADENSAMENTO DE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9BF7A1C1-9549-4DAA-BE64-4A2F12F6B3AC}"/>
              </a:ext>
            </a:extLst>
          </p:cNvPr>
          <p:cNvCxnSpPr>
            <a:stCxn id="229384" idx="2"/>
            <a:endCxn id="229385" idx="0"/>
          </p:cNvCxnSpPr>
          <p:nvPr/>
        </p:nvCxnSpPr>
        <p:spPr>
          <a:xfrm rot="5400000">
            <a:off x="3116585" y="3446078"/>
            <a:ext cx="893244" cy="22322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76A04212-6724-4BC1-A280-EE760E792BE5}"/>
              </a:ext>
            </a:extLst>
          </p:cNvPr>
          <p:cNvCxnSpPr>
            <a:stCxn id="229384" idx="2"/>
            <a:endCxn id="229388" idx="0"/>
          </p:cNvCxnSpPr>
          <p:nvPr/>
        </p:nvCxnSpPr>
        <p:spPr>
          <a:xfrm rot="16200000" flipH="1">
            <a:off x="5281655" y="3513254"/>
            <a:ext cx="897597" cy="21022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80591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1436" name="Object 12"/>
              <p:cNvSpPr txBox="1"/>
              <p:nvPr/>
            </p:nvSpPr>
            <p:spPr bwMode="auto">
              <a:xfrm>
                <a:off x="468313" y="4724400"/>
                <a:ext cx="3314700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𝑙𝑜𝑑𝑜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𝑠𝑒𝑐𝑎</m:t>
                              </m:r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.100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𝑇𝑆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(%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1436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724400"/>
                <a:ext cx="3314700" cy="1092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1438" name="AutoShape 14"/>
          <p:cNvSpPr>
            <a:spLocks noChangeArrowheads="1"/>
          </p:cNvSpPr>
          <p:nvPr/>
        </p:nvSpPr>
        <p:spPr bwMode="auto">
          <a:xfrm>
            <a:off x="2843213" y="2636838"/>
            <a:ext cx="2879725" cy="1223962"/>
          </a:xfrm>
          <a:prstGeom prst="cube">
            <a:avLst>
              <a:gd name="adj" fmla="val 488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/>
              <a:t>Adensador</a:t>
            </a:r>
          </a:p>
        </p:txBody>
      </p:sp>
      <p:cxnSp>
        <p:nvCxnSpPr>
          <p:cNvPr id="231439" name="AutoShape 15"/>
          <p:cNvCxnSpPr>
            <a:cxnSpLocks noChangeShapeType="1"/>
            <a:endCxn id="231438" idx="2"/>
          </p:cNvCxnSpPr>
          <p:nvPr/>
        </p:nvCxnSpPr>
        <p:spPr bwMode="auto">
          <a:xfrm>
            <a:off x="900113" y="3068638"/>
            <a:ext cx="1943100" cy="47942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440" name="AutoShape 16"/>
          <p:cNvCxnSpPr>
            <a:cxnSpLocks noChangeShapeType="1"/>
            <a:stCxn id="231438" idx="4"/>
          </p:cNvCxnSpPr>
          <p:nvPr/>
        </p:nvCxnSpPr>
        <p:spPr bwMode="auto">
          <a:xfrm flipV="1">
            <a:off x="5124450" y="2852738"/>
            <a:ext cx="2543175" cy="695325"/>
          </a:xfrm>
          <a:prstGeom prst="bentConnector3">
            <a:avLst>
              <a:gd name="adj1" fmla="val 61736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900113" y="24209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/>
              <a:t>M</a:t>
            </a:r>
            <a:r>
              <a:rPr lang="pt-BR" altLang="pt-BR" sz="2400" b="0" baseline="-25000"/>
              <a:t>seca 1</a:t>
            </a:r>
          </a:p>
        </p:txBody>
      </p:sp>
      <p:sp>
        <p:nvSpPr>
          <p:cNvPr id="231442" name="Text Box 18"/>
          <p:cNvSpPr txBox="1">
            <a:spLocks noChangeArrowheads="1"/>
          </p:cNvSpPr>
          <p:nvPr/>
        </p:nvSpPr>
        <p:spPr bwMode="auto">
          <a:xfrm>
            <a:off x="6659563" y="22050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/>
              <a:t>M</a:t>
            </a:r>
            <a:r>
              <a:rPr lang="pt-BR" altLang="pt-BR" sz="2400" b="0" baseline="-25000"/>
              <a:t>seca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43" name="Object 19"/>
              <p:cNvSpPr txBox="1"/>
              <p:nvPr/>
            </p:nvSpPr>
            <p:spPr bwMode="auto">
              <a:xfrm>
                <a:off x="5129213" y="4724400"/>
                <a:ext cx="3352800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𝑙𝑜𝑑𝑜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𝑠𝑒𝑐𝑎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 2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.100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𝑇𝑆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(%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1443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9213" y="4724400"/>
                <a:ext cx="3352800" cy="1092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1444" name="AutoShape 20"/>
          <p:cNvCxnSpPr>
            <a:cxnSpLocks noChangeShapeType="1"/>
            <a:endCxn id="231441" idx="1"/>
          </p:cNvCxnSpPr>
          <p:nvPr/>
        </p:nvCxnSpPr>
        <p:spPr bwMode="auto">
          <a:xfrm rot="5400000" flipH="1">
            <a:off x="475457" y="3074194"/>
            <a:ext cx="2074862" cy="1225550"/>
          </a:xfrm>
          <a:prstGeom prst="bentConnector4">
            <a:avLst>
              <a:gd name="adj1" fmla="val 44454"/>
              <a:gd name="adj2" fmla="val 118653"/>
            </a:avLst>
          </a:prstGeom>
          <a:noFill/>
          <a:ln w="317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445" name="AutoShape 21"/>
          <p:cNvCxnSpPr>
            <a:cxnSpLocks noChangeShapeType="1"/>
            <a:endCxn id="231442" idx="3"/>
          </p:cNvCxnSpPr>
          <p:nvPr/>
        </p:nvCxnSpPr>
        <p:spPr bwMode="auto">
          <a:xfrm rot="16200000">
            <a:off x="6082507" y="3156744"/>
            <a:ext cx="2290762" cy="844550"/>
          </a:xfrm>
          <a:prstGeom prst="bentConnector4">
            <a:avLst>
              <a:gd name="adj1" fmla="val 44977"/>
              <a:gd name="adj2" fmla="val 127069"/>
            </a:avLst>
          </a:prstGeom>
          <a:noFill/>
          <a:ln w="317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id="{B1AEAE33-6423-4521-B278-7CBF7E06C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77825"/>
            <a:ext cx="6996113" cy="80168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ADENSAMENTO DE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</p:spTree>
    <p:extLst>
      <p:ext uri="{BB962C8B-B14F-4D97-AF65-F5344CB8AC3E}">
        <p14:creationId xmlns:p14="http://schemas.microsoft.com/office/powerpoint/2010/main" val="29328231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2452" name="Object 4"/>
              <p:cNvSpPr txBox="1"/>
              <p:nvPr/>
            </p:nvSpPr>
            <p:spPr bwMode="auto">
              <a:xfrm>
                <a:off x="2124074" y="4167188"/>
                <a:ext cx="4725373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𝑠𝑒𝑐𝑎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 1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𝑇𝑆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(%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245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4074" y="4167188"/>
                <a:ext cx="4725373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2987675" y="2492375"/>
            <a:ext cx="2879725" cy="1223963"/>
          </a:xfrm>
          <a:prstGeom prst="cube">
            <a:avLst>
              <a:gd name="adj" fmla="val 488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/>
              <a:t>Adensador</a:t>
            </a:r>
          </a:p>
        </p:txBody>
      </p:sp>
      <p:cxnSp>
        <p:nvCxnSpPr>
          <p:cNvPr id="232454" name="AutoShape 6"/>
          <p:cNvCxnSpPr>
            <a:cxnSpLocks noChangeShapeType="1"/>
            <a:endCxn id="232453" idx="2"/>
          </p:cNvCxnSpPr>
          <p:nvPr/>
        </p:nvCxnSpPr>
        <p:spPr bwMode="auto">
          <a:xfrm>
            <a:off x="1044575" y="2924175"/>
            <a:ext cx="1943100" cy="47942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55" name="AutoShape 7"/>
          <p:cNvCxnSpPr>
            <a:cxnSpLocks noChangeShapeType="1"/>
            <a:stCxn id="232453" idx="4"/>
          </p:cNvCxnSpPr>
          <p:nvPr/>
        </p:nvCxnSpPr>
        <p:spPr bwMode="auto">
          <a:xfrm flipV="1">
            <a:off x="5268913" y="2708275"/>
            <a:ext cx="2543175" cy="695325"/>
          </a:xfrm>
          <a:prstGeom prst="bentConnector3">
            <a:avLst>
              <a:gd name="adj1" fmla="val 61736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1044575" y="227647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/>
              <a:t>M</a:t>
            </a:r>
            <a:r>
              <a:rPr lang="pt-BR" altLang="pt-BR" sz="2400" b="0" baseline="-25000"/>
              <a:t>seca 1</a:t>
            </a: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6804025" y="206057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/>
              <a:t>M</a:t>
            </a:r>
            <a:r>
              <a:rPr lang="pt-BR" altLang="pt-BR" sz="2400" b="0" baseline="-25000"/>
              <a:t>seca 2</a:t>
            </a:r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3636963" y="1844675"/>
            <a:ext cx="2320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0" dirty="0" err="1"/>
              <a:t>M</a:t>
            </a:r>
            <a:r>
              <a:rPr lang="pt-BR" altLang="pt-BR" sz="2800" b="0" baseline="-25000" dirty="0" err="1"/>
              <a:t>seca</a:t>
            </a:r>
            <a:r>
              <a:rPr lang="pt-BR" altLang="pt-BR" sz="2800" b="0" baseline="-25000" dirty="0"/>
              <a:t> 1 </a:t>
            </a:r>
            <a:r>
              <a:rPr lang="pt-BR" altLang="pt-BR" sz="2800" b="0" dirty="0"/>
              <a:t>= </a:t>
            </a:r>
            <a:r>
              <a:rPr lang="pt-BR" altLang="pt-BR" sz="2800" b="0" dirty="0" err="1"/>
              <a:t>M</a:t>
            </a:r>
            <a:r>
              <a:rPr lang="pt-BR" altLang="pt-BR" sz="2800" b="0" baseline="-25000" dirty="0" err="1"/>
              <a:t>seca</a:t>
            </a:r>
            <a:r>
              <a:rPr lang="pt-BR" altLang="pt-BR" sz="2800" b="0" baseline="-25000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2462" name="Object 14"/>
              <p:cNvSpPr txBox="1"/>
              <p:nvPr/>
            </p:nvSpPr>
            <p:spPr bwMode="auto">
              <a:xfrm>
                <a:off x="2035176" y="5373216"/>
                <a:ext cx="4768850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𝑠𝑒𝑐𝑎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 2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𝑇𝑆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(%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2462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5176" y="5373216"/>
                <a:ext cx="4768850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0">
            <a:extLst>
              <a:ext uri="{FF2B5EF4-FFF2-40B4-BE49-F238E27FC236}">
                <a16:creationId xmlns:a16="http://schemas.microsoft.com/office/drawing/2014/main" id="{575B65FD-CD40-4CA9-AA2C-12D9B60FA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77825"/>
            <a:ext cx="6996113" cy="80168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ADENSAMENTO DE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</p:spTree>
    <p:extLst>
      <p:ext uri="{BB962C8B-B14F-4D97-AF65-F5344CB8AC3E}">
        <p14:creationId xmlns:p14="http://schemas.microsoft.com/office/powerpoint/2010/main" val="94172418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3476" name="Object 4"/>
              <p:cNvSpPr txBox="1"/>
              <p:nvPr/>
            </p:nvSpPr>
            <p:spPr bwMode="auto">
              <a:xfrm>
                <a:off x="1108074" y="4167188"/>
                <a:ext cx="7352357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 1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𝑇𝑆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(%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𝑙𝑜𝑑𝑜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𝑇𝑆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(%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3347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8074" y="4167188"/>
                <a:ext cx="7352357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3477" name="AutoShape 5"/>
          <p:cNvSpPr>
            <a:spLocks noChangeArrowheads="1"/>
          </p:cNvSpPr>
          <p:nvPr/>
        </p:nvSpPr>
        <p:spPr bwMode="auto">
          <a:xfrm>
            <a:off x="2987675" y="2492375"/>
            <a:ext cx="2879725" cy="1223963"/>
          </a:xfrm>
          <a:prstGeom prst="cube">
            <a:avLst>
              <a:gd name="adj" fmla="val 488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/>
              <a:t>Adensador</a:t>
            </a:r>
          </a:p>
        </p:txBody>
      </p:sp>
      <p:cxnSp>
        <p:nvCxnSpPr>
          <p:cNvPr id="233478" name="AutoShape 6"/>
          <p:cNvCxnSpPr>
            <a:cxnSpLocks noChangeShapeType="1"/>
            <a:endCxn id="233477" idx="2"/>
          </p:cNvCxnSpPr>
          <p:nvPr/>
        </p:nvCxnSpPr>
        <p:spPr bwMode="auto">
          <a:xfrm>
            <a:off x="1044575" y="2924175"/>
            <a:ext cx="1943100" cy="47942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479" name="AutoShape 7"/>
          <p:cNvCxnSpPr>
            <a:cxnSpLocks noChangeShapeType="1"/>
            <a:stCxn id="233477" idx="4"/>
          </p:cNvCxnSpPr>
          <p:nvPr/>
        </p:nvCxnSpPr>
        <p:spPr bwMode="auto">
          <a:xfrm flipV="1">
            <a:off x="5268913" y="2708275"/>
            <a:ext cx="2543175" cy="695325"/>
          </a:xfrm>
          <a:prstGeom prst="bentConnector3">
            <a:avLst>
              <a:gd name="adj1" fmla="val 61736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1044575" y="227647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/>
              <a:t>M</a:t>
            </a:r>
            <a:r>
              <a:rPr lang="pt-BR" altLang="pt-BR" sz="2400" b="0" baseline="-25000"/>
              <a:t>seca 1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6804025" y="206057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/>
              <a:t>M</a:t>
            </a:r>
            <a:r>
              <a:rPr lang="pt-BR" altLang="pt-BR" sz="2400" b="0" baseline="-25000"/>
              <a:t>seca 2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3636963" y="1844675"/>
            <a:ext cx="2320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0"/>
              <a:t>M</a:t>
            </a:r>
            <a:r>
              <a:rPr lang="pt-BR" altLang="pt-BR" sz="2800" b="0" baseline="-25000"/>
              <a:t>seca 1 </a:t>
            </a:r>
            <a:r>
              <a:rPr lang="pt-BR" altLang="pt-BR" sz="2800" b="0"/>
              <a:t>= M</a:t>
            </a:r>
            <a:r>
              <a:rPr lang="pt-BR" altLang="pt-BR" sz="2800" b="0" baseline="-25000"/>
              <a:t>seca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484" name="Object 12"/>
              <p:cNvSpPr txBox="1"/>
              <p:nvPr/>
            </p:nvSpPr>
            <p:spPr bwMode="auto">
              <a:xfrm>
                <a:off x="2228403" y="5505452"/>
                <a:ext cx="5439941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𝑙𝑜𝑑𝑜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 1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(%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𝑙𝑜𝑑𝑜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(%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3348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8403" y="5505452"/>
                <a:ext cx="5439941" cy="520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0">
            <a:extLst>
              <a:ext uri="{FF2B5EF4-FFF2-40B4-BE49-F238E27FC236}">
                <a16:creationId xmlns:a16="http://schemas.microsoft.com/office/drawing/2014/main" id="{E5177C08-A30D-4340-93EB-56A83BAD6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77825"/>
            <a:ext cx="6996113" cy="80168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ADENSAMENTO DE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</p:spTree>
    <p:extLst>
      <p:ext uri="{BB962C8B-B14F-4D97-AF65-F5344CB8AC3E}">
        <p14:creationId xmlns:p14="http://schemas.microsoft.com/office/powerpoint/2010/main" val="17312589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327149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 err="1"/>
              <a:t>Adensadores</a:t>
            </a:r>
            <a:r>
              <a:rPr lang="pt-BR" sz="3600" dirty="0"/>
              <a:t> por gravidade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 err="1"/>
              <a:t>Adensadores</a:t>
            </a:r>
            <a:r>
              <a:rPr lang="pt-BR" sz="3600" dirty="0"/>
              <a:t> mecanizados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Sistemas de desidratação mecanizados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Exemplo de dimensionamento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Dúvidas 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alt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/>
              <a:t>TRATAMENTO DA FASE SÓLIDA EM </a:t>
            </a:r>
            <a:r>
              <a:rPr lang="pt-BR" dirty="0" err="1"/>
              <a:t>ETAs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1020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FEA7561-5741-4FBC-B97A-0C34950DC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77825"/>
            <a:ext cx="6996113" cy="80168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ADENSAMENTO DE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9EA0D39A-A853-459D-8EF3-FB1582BF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1545"/>
            <a:ext cx="8229600" cy="3168352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Importância da etapa de adensamento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Redução das vazões de lodo a serem encaminhadas para desidratação 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Minimização do custo dos equipamentos de desidratação   </a:t>
            </a:r>
          </a:p>
        </p:txBody>
      </p:sp>
    </p:spTree>
    <p:extLst>
      <p:ext uri="{BB962C8B-B14F-4D97-AF65-F5344CB8AC3E}">
        <p14:creationId xmlns:p14="http://schemas.microsoft.com/office/powerpoint/2010/main" val="3164433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168352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3600" dirty="0"/>
              <a:t>Adensamento por gravidade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mecanizados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do tipo tambor rotativo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do tipo mesa </a:t>
            </a:r>
            <a:r>
              <a:rPr lang="pt-BR" sz="3600" dirty="0" err="1"/>
              <a:t>adensadora</a:t>
            </a:r>
            <a:r>
              <a:rPr lang="pt-BR" sz="3600" dirty="0"/>
              <a:t> 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FEA7561-5741-4FBC-B97A-0C34950DC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77825"/>
            <a:ext cx="6996113" cy="80168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ADENSAMENTO DE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</p:spTree>
    <p:extLst>
      <p:ext uri="{BB962C8B-B14F-4D97-AF65-F5344CB8AC3E}">
        <p14:creationId xmlns:p14="http://schemas.microsoft.com/office/powerpoint/2010/main" val="3866609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168352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3600" dirty="0"/>
              <a:t>Adensamento por gravidade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mecanizados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do tipo tambor rotativo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do tipo mesa </a:t>
            </a:r>
            <a:r>
              <a:rPr lang="pt-BR" sz="3600" dirty="0" err="1"/>
              <a:t>adensadora</a:t>
            </a:r>
            <a:r>
              <a:rPr lang="pt-BR" sz="3600" dirty="0"/>
              <a:t> 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FEA7561-5741-4FBC-B97A-0C34950DC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77825"/>
            <a:ext cx="6996113" cy="80168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ADENSAMENTO DE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AE2C953-038C-4742-8FA1-7D579941F25C}"/>
              </a:ext>
            </a:extLst>
          </p:cNvPr>
          <p:cNvSpPr/>
          <p:nvPr/>
        </p:nvSpPr>
        <p:spPr>
          <a:xfrm>
            <a:off x="323528" y="2487224"/>
            <a:ext cx="8425184" cy="64732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410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FEA7561-5741-4FBC-B97A-0C34950DC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77825"/>
            <a:ext cx="6996113" cy="80168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ADENSAMENTO DE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E871746-8A26-4C8B-88EC-AAA42D149B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16832"/>
            <a:ext cx="6237389" cy="40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7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FEA7561-5741-4FBC-B97A-0C34950DC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77825"/>
            <a:ext cx="6996113" cy="80168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ADENSAMENTO DE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pic>
        <p:nvPicPr>
          <p:cNvPr id="15362" name="Picture 2" descr="Lackeby Gravity thickener scraper">
            <a:extLst>
              <a:ext uri="{FF2B5EF4-FFF2-40B4-BE49-F238E27FC236}">
                <a16:creationId xmlns:a16="http://schemas.microsoft.com/office/drawing/2014/main" id="{C63DA23F-6B13-4B28-94DC-2592F644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599" y="1988840"/>
            <a:ext cx="6685185" cy="4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34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 descr="ETA 3 e 4 - Sanasa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7744" y="1844824"/>
            <a:ext cx="5890074" cy="43204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5987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5989" name="Oval 5"/>
          <p:cNvSpPr>
            <a:spLocks noChangeArrowheads="1"/>
          </p:cNvSpPr>
          <p:nvPr/>
        </p:nvSpPr>
        <p:spPr bwMode="auto">
          <a:xfrm>
            <a:off x="3498056" y="2957514"/>
            <a:ext cx="804862" cy="51276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25990" name="Oval 6"/>
          <p:cNvSpPr>
            <a:spLocks noChangeArrowheads="1"/>
          </p:cNvSpPr>
          <p:nvPr/>
        </p:nvSpPr>
        <p:spPr bwMode="auto">
          <a:xfrm rot="-1194434">
            <a:off x="6159822" y="3897106"/>
            <a:ext cx="733425" cy="57308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25991" name="Text Box 7"/>
          <p:cNvSpPr txBox="1">
            <a:spLocks noChangeArrowheads="1"/>
          </p:cNvSpPr>
          <p:nvPr/>
        </p:nvSpPr>
        <p:spPr bwMode="auto">
          <a:xfrm>
            <a:off x="2771775" y="5300663"/>
            <a:ext cx="1566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chemeClr val="bg1"/>
                </a:solidFill>
                <a:latin typeface="Garamond" pitchFamily="18" charset="0"/>
              </a:rPr>
              <a:t>Captação !!!</a:t>
            </a:r>
          </a:p>
        </p:txBody>
      </p:sp>
      <p:cxnSp>
        <p:nvCxnSpPr>
          <p:cNvPr id="425992" name="AutoShape 8"/>
          <p:cNvCxnSpPr>
            <a:cxnSpLocks noChangeShapeType="1"/>
            <a:stCxn id="425991" idx="3"/>
            <a:endCxn id="425990" idx="2"/>
          </p:cNvCxnSpPr>
          <p:nvPr/>
        </p:nvCxnSpPr>
        <p:spPr bwMode="auto">
          <a:xfrm flipV="1">
            <a:off x="4338229" y="4308515"/>
            <a:ext cx="1843506" cy="122298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5993" name="Text Box 9"/>
          <p:cNvSpPr txBox="1">
            <a:spLocks noChangeArrowheads="1"/>
          </p:cNvSpPr>
          <p:nvPr/>
        </p:nvSpPr>
        <p:spPr bwMode="auto">
          <a:xfrm>
            <a:off x="3150789" y="4577936"/>
            <a:ext cx="17030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  <a:latin typeface="Garamond" pitchFamily="18" charset="0"/>
              </a:rPr>
              <a:t>ETA 3 e 4 !!!</a:t>
            </a:r>
          </a:p>
        </p:txBody>
      </p:sp>
      <p:cxnSp>
        <p:nvCxnSpPr>
          <p:cNvPr id="425994" name="AutoShape 10"/>
          <p:cNvCxnSpPr>
            <a:cxnSpLocks noChangeShapeType="1"/>
            <a:stCxn id="425993" idx="0"/>
            <a:endCxn id="425989" idx="4"/>
          </p:cNvCxnSpPr>
          <p:nvPr/>
        </p:nvCxnSpPr>
        <p:spPr bwMode="auto">
          <a:xfrm rot="16200000" flipV="1">
            <a:off x="3397566" y="3973197"/>
            <a:ext cx="1107660" cy="10181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5996" name="Rectangle 12"/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7283896" cy="1450757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pt-BR" altLang="pt-BR" dirty="0"/>
              <a:t>ADENSADORES POR GRAVIDADE EM </a:t>
            </a:r>
            <a:r>
              <a:rPr lang="pt-BR" altLang="pt-BR" dirty="0" err="1"/>
              <a:t>ETAs</a:t>
            </a:r>
            <a:r>
              <a:rPr lang="pt-BR" altLang="pt-BR" dirty="0"/>
              <a:t> E </a:t>
            </a:r>
            <a:r>
              <a:rPr lang="pt-BR" altLang="pt-BR" dirty="0" err="1"/>
              <a:t>ETEs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5777076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ETA 3 e 4 - Sanasa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2043325"/>
            <a:ext cx="5530379" cy="40580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7011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7012" name="Oval 4"/>
          <p:cNvSpPr>
            <a:spLocks noChangeArrowheads="1"/>
          </p:cNvSpPr>
          <p:nvPr/>
        </p:nvSpPr>
        <p:spPr bwMode="auto">
          <a:xfrm rot="-514926">
            <a:off x="5630785" y="3592828"/>
            <a:ext cx="660400" cy="64611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2605167" y="2433340"/>
            <a:ext cx="30597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  <a:latin typeface="Garamond" pitchFamily="18" charset="0"/>
              </a:rPr>
              <a:t>Tanques de equalização </a:t>
            </a:r>
          </a:p>
          <a:p>
            <a:r>
              <a:rPr lang="pt-BR" altLang="pt-BR" sz="2400" dirty="0">
                <a:solidFill>
                  <a:schemeClr val="bg1"/>
                </a:solidFill>
                <a:latin typeface="Garamond" pitchFamily="18" charset="0"/>
              </a:rPr>
              <a:t>de água de lavagem !!!</a:t>
            </a:r>
          </a:p>
        </p:txBody>
      </p:sp>
      <p:cxnSp>
        <p:nvCxnSpPr>
          <p:cNvPr id="427014" name="AutoShape 6"/>
          <p:cNvCxnSpPr>
            <a:cxnSpLocks noChangeShapeType="1"/>
            <a:endCxn id="427012" idx="2"/>
          </p:cNvCxnSpPr>
          <p:nvPr/>
        </p:nvCxnSpPr>
        <p:spPr bwMode="auto">
          <a:xfrm>
            <a:off x="4003014" y="3264337"/>
            <a:ext cx="1631468" cy="70082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7016" name="Oval 8"/>
          <p:cNvSpPr>
            <a:spLocks noChangeArrowheads="1"/>
          </p:cNvSpPr>
          <p:nvPr/>
        </p:nvSpPr>
        <p:spPr bwMode="auto">
          <a:xfrm rot="-1194434">
            <a:off x="6206623" y="3456019"/>
            <a:ext cx="647700" cy="36036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4716463" y="4652963"/>
            <a:ext cx="31566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  <a:latin typeface="Garamond" pitchFamily="18" charset="0"/>
              </a:rPr>
              <a:t>Prédio de desidratação !!!</a:t>
            </a:r>
          </a:p>
        </p:txBody>
      </p:sp>
      <p:cxnSp>
        <p:nvCxnSpPr>
          <p:cNvPr id="427018" name="AutoShape 10"/>
          <p:cNvCxnSpPr>
            <a:cxnSpLocks noChangeShapeType="1"/>
            <a:stCxn id="427017" idx="0"/>
            <a:endCxn id="427016" idx="4"/>
          </p:cNvCxnSpPr>
          <p:nvPr/>
        </p:nvCxnSpPr>
        <p:spPr bwMode="auto">
          <a:xfrm rot="5400000" flipH="1" flipV="1">
            <a:off x="6019628" y="4080767"/>
            <a:ext cx="847349" cy="29704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7019" name="Oval 11"/>
          <p:cNvSpPr>
            <a:spLocks noChangeArrowheads="1"/>
          </p:cNvSpPr>
          <p:nvPr/>
        </p:nvSpPr>
        <p:spPr bwMode="auto">
          <a:xfrm rot="-514926">
            <a:off x="6107112" y="2898804"/>
            <a:ext cx="660400" cy="64611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7020" name="Text Box 12"/>
          <p:cNvSpPr txBox="1">
            <a:spLocks noChangeArrowheads="1"/>
          </p:cNvSpPr>
          <p:nvPr/>
        </p:nvSpPr>
        <p:spPr bwMode="auto">
          <a:xfrm>
            <a:off x="5886562" y="2002500"/>
            <a:ext cx="22942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 err="1">
                <a:solidFill>
                  <a:schemeClr val="bg1"/>
                </a:solidFill>
                <a:latin typeface="Garamond" pitchFamily="18" charset="0"/>
              </a:rPr>
              <a:t>Adensadores</a:t>
            </a:r>
            <a:r>
              <a:rPr lang="pt-BR" altLang="pt-BR" sz="2400" dirty="0">
                <a:solidFill>
                  <a:schemeClr val="bg1"/>
                </a:solidFill>
                <a:latin typeface="Garamond" pitchFamily="18" charset="0"/>
              </a:rPr>
              <a:t> por </a:t>
            </a:r>
          </a:p>
          <a:p>
            <a:r>
              <a:rPr lang="pt-BR" altLang="pt-BR" sz="2400" dirty="0">
                <a:solidFill>
                  <a:schemeClr val="bg1"/>
                </a:solidFill>
                <a:latin typeface="Garamond" pitchFamily="18" charset="0"/>
              </a:rPr>
              <a:t>gravidade !!!</a:t>
            </a:r>
          </a:p>
        </p:txBody>
      </p:sp>
      <p:cxnSp>
        <p:nvCxnSpPr>
          <p:cNvPr id="427021" name="AutoShape 13"/>
          <p:cNvCxnSpPr>
            <a:cxnSpLocks noChangeShapeType="1"/>
            <a:stCxn id="427020" idx="2"/>
            <a:endCxn id="427019" idx="6"/>
          </p:cNvCxnSpPr>
          <p:nvPr/>
        </p:nvCxnSpPr>
        <p:spPr bwMode="auto">
          <a:xfrm rot="5400000">
            <a:off x="6729199" y="2868113"/>
            <a:ext cx="339089" cy="269856"/>
          </a:xfrm>
          <a:prstGeom prst="curvedConnector2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7023" name="Rectangle 15"/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7391400" cy="1450757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pt-BR" altLang="pt-BR" dirty="0"/>
              <a:t>ADENSADORES POR GRAVIDADE EM </a:t>
            </a:r>
            <a:r>
              <a:rPr lang="pt-BR" altLang="pt-BR" dirty="0" err="1"/>
              <a:t>ETAs</a:t>
            </a:r>
            <a:r>
              <a:rPr lang="pt-BR" altLang="pt-BR" dirty="0"/>
              <a:t> E </a:t>
            </a:r>
            <a:r>
              <a:rPr lang="pt-BR" altLang="pt-BR" dirty="0" err="1"/>
              <a:t>ETEs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5583046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62" name="Picture 6" descr="ETA 3 E 4 Lodo - SANASA 0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980049"/>
            <a:ext cx="5544616" cy="41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59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3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16632"/>
            <a:ext cx="7391400" cy="1450757"/>
          </a:xfrm>
        </p:spPr>
        <p:txBody>
          <a:bodyPr>
            <a:normAutofit/>
          </a:bodyPr>
          <a:lstStyle/>
          <a:p>
            <a:pPr algn="ctr"/>
            <a:r>
              <a:rPr lang="pt-BR" altLang="pt-BR" dirty="0"/>
              <a:t>ADENSADORES POR GRAVIDADE EM </a:t>
            </a:r>
            <a:r>
              <a:rPr lang="pt-BR" altLang="pt-BR" dirty="0" err="1"/>
              <a:t>ETAs</a:t>
            </a:r>
            <a:r>
              <a:rPr lang="pt-BR" altLang="pt-BR" dirty="0"/>
              <a:t> E </a:t>
            </a:r>
            <a:r>
              <a:rPr lang="pt-BR" altLang="pt-BR" dirty="0" err="1"/>
              <a:t>ETEs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39611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7" name="Picture 7" descr="ETA 3 E 4 Lodo - SANASA 0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307874"/>
            <a:ext cx="4033143" cy="30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482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762462" y="106581"/>
            <a:ext cx="7283896" cy="1450757"/>
          </a:xfrm>
        </p:spPr>
        <p:txBody>
          <a:bodyPr>
            <a:normAutofit/>
          </a:bodyPr>
          <a:lstStyle/>
          <a:p>
            <a:pPr algn="ctr"/>
            <a:r>
              <a:rPr lang="pt-BR" altLang="pt-BR" dirty="0"/>
              <a:t>ADENSADORES POR GRAVIDADE EM </a:t>
            </a:r>
            <a:r>
              <a:rPr lang="pt-BR" altLang="pt-BR" dirty="0" err="1"/>
              <a:t>ETAs</a:t>
            </a:r>
            <a:r>
              <a:rPr lang="pt-BR" altLang="pt-BR" dirty="0"/>
              <a:t> E </a:t>
            </a:r>
            <a:r>
              <a:rPr lang="pt-BR" altLang="pt-BR" dirty="0" err="1"/>
              <a:t>ETEs</a:t>
            </a:r>
            <a:endParaRPr lang="pt-BR" altLang="pt-BR" dirty="0"/>
          </a:p>
        </p:txBody>
      </p:sp>
      <p:pic>
        <p:nvPicPr>
          <p:cNvPr id="404489" name="Picture 9" descr="ETA 3 E 4 Lodo - SANASA 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924" y="2924944"/>
            <a:ext cx="4098229" cy="307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49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80" name="Picture 4" descr="ETA 3 E 4 Lodo - SANASA 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23" y="2348880"/>
            <a:ext cx="3840308" cy="28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578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4083" y="158754"/>
            <a:ext cx="7391400" cy="1450757"/>
          </a:xfrm>
        </p:spPr>
        <p:txBody>
          <a:bodyPr>
            <a:normAutofit/>
          </a:bodyPr>
          <a:lstStyle/>
          <a:p>
            <a:pPr algn="ctr"/>
            <a:r>
              <a:rPr lang="pt-BR" altLang="pt-BR" dirty="0"/>
              <a:t>ADENSADORES POR GRAVIDADE EM </a:t>
            </a:r>
            <a:r>
              <a:rPr lang="pt-BR" altLang="pt-BR" dirty="0" err="1"/>
              <a:t>ETAs</a:t>
            </a:r>
            <a:r>
              <a:rPr lang="pt-BR" altLang="pt-BR" dirty="0"/>
              <a:t> E </a:t>
            </a:r>
            <a:r>
              <a:rPr lang="pt-BR" altLang="pt-BR" dirty="0" err="1"/>
              <a:t>ETEs</a:t>
            </a:r>
            <a:endParaRPr lang="pt-BR" altLang="pt-BR" dirty="0"/>
          </a:p>
        </p:txBody>
      </p:sp>
      <p:pic>
        <p:nvPicPr>
          <p:cNvPr id="408582" name="Picture 6" descr="ETA 3 E 4 Lodo - SANASA 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730" y="2924944"/>
            <a:ext cx="4242247" cy="31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8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E117C4C-A25B-4420-AADB-A1AE01A3B11A}"/>
              </a:ext>
            </a:extLst>
          </p:cNvPr>
          <p:cNvSpPr/>
          <p:nvPr/>
        </p:nvSpPr>
        <p:spPr>
          <a:xfrm>
            <a:off x="6576216" y="2619218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4A8B03C1-86CD-4FF1-860A-FA88C288F980}"/>
              </a:ext>
            </a:extLst>
          </p:cNvPr>
          <p:cNvSpPr/>
          <p:nvPr/>
        </p:nvSpPr>
        <p:spPr>
          <a:xfrm>
            <a:off x="6576216" y="4153694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6" name="Picture 6" descr="ETA 3 E 4 Lodo - SANASA 0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429" y="2708921"/>
            <a:ext cx="4310035" cy="32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04" name="Picture 4" descr="ETA 3 E 4 Lodo - SANASA 01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1" y="2327277"/>
            <a:ext cx="3898690" cy="29246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02" name="Picture 2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93677"/>
            <a:ext cx="7391400" cy="1450757"/>
          </a:xfrm>
        </p:spPr>
        <p:txBody>
          <a:bodyPr>
            <a:normAutofit/>
          </a:bodyPr>
          <a:lstStyle/>
          <a:p>
            <a:pPr algn="ctr"/>
            <a:r>
              <a:rPr lang="pt-BR" altLang="pt-BR" dirty="0"/>
              <a:t>ADENSADORES POR GRAVIDADE EM </a:t>
            </a:r>
            <a:r>
              <a:rPr lang="pt-BR" altLang="pt-BR" dirty="0" err="1"/>
              <a:t>ETAs</a:t>
            </a:r>
            <a:r>
              <a:rPr lang="pt-BR" altLang="pt-BR" dirty="0"/>
              <a:t> E </a:t>
            </a:r>
            <a:r>
              <a:rPr lang="pt-BR" altLang="pt-BR" dirty="0" err="1"/>
              <a:t>ETEs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182950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30" name="Picture 6" descr="ETA 3 E 4 Lodo - SANASA 0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034855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6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391400" cy="1450757"/>
          </a:xfrm>
        </p:spPr>
        <p:txBody>
          <a:bodyPr>
            <a:normAutofit/>
          </a:bodyPr>
          <a:lstStyle/>
          <a:p>
            <a:pPr algn="ctr"/>
            <a:r>
              <a:rPr lang="pt-BR" altLang="pt-BR" dirty="0"/>
              <a:t>ADENSADORES POR GRAVIDADE EM </a:t>
            </a:r>
            <a:r>
              <a:rPr lang="pt-BR" altLang="pt-BR" dirty="0" err="1"/>
              <a:t>ETAs</a:t>
            </a:r>
            <a:r>
              <a:rPr lang="pt-BR" altLang="pt-BR" dirty="0"/>
              <a:t> E </a:t>
            </a:r>
            <a:r>
              <a:rPr lang="pt-BR" altLang="pt-BR" dirty="0" err="1"/>
              <a:t>ETEs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07595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8" name="Picture 6" descr="ETA 3 E 4 Lodo - SANASA 0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885268"/>
            <a:ext cx="4530279" cy="33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76" name="Picture 4" descr="ETA 3 E 4 Lodo - SANASA 0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08224"/>
            <a:ext cx="3991083" cy="299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74" name="Picture 2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74625"/>
            <a:ext cx="7391400" cy="1450757"/>
          </a:xfrm>
        </p:spPr>
        <p:txBody>
          <a:bodyPr>
            <a:normAutofit/>
          </a:bodyPr>
          <a:lstStyle/>
          <a:p>
            <a:pPr algn="ctr"/>
            <a:r>
              <a:rPr lang="pt-BR" altLang="pt-BR" dirty="0"/>
              <a:t>ADENSADORES POR GRAVIDADE EM </a:t>
            </a:r>
            <a:r>
              <a:rPr lang="pt-BR" altLang="pt-BR" dirty="0" err="1"/>
              <a:t>ETAs</a:t>
            </a:r>
            <a:r>
              <a:rPr lang="pt-BR" altLang="pt-BR" dirty="0"/>
              <a:t> E </a:t>
            </a:r>
            <a:r>
              <a:rPr lang="pt-BR" altLang="pt-BR" dirty="0" err="1"/>
              <a:t>ETEs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97309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28389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PARÂMETROS DE PROJETO DE ADENSADORES POR GRAVIDADE EM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E </a:t>
            </a:r>
            <a:r>
              <a:rPr lang="pt-BR" altLang="pt-BR" sz="4000" dirty="0" err="1"/>
              <a:t>ETEs</a:t>
            </a:r>
            <a:endParaRPr lang="pt-BR" altLang="pt-BR" sz="4000" dirty="0"/>
          </a:p>
        </p:txBody>
      </p:sp>
      <p:graphicFrame>
        <p:nvGraphicFramePr>
          <p:cNvPr id="3635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829690"/>
              </p:ext>
            </p:extLst>
          </p:nvPr>
        </p:nvGraphicFramePr>
        <p:xfrm>
          <a:off x="396081" y="2179873"/>
          <a:ext cx="8351837" cy="402253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Tipo de Lodo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Carga de Sólidos Aplicada (kg/m</a:t>
                      </a:r>
                      <a:r>
                        <a:rPr kumimoji="0" lang="pt-BR" altLang="pt-BR" sz="20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/dia)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Teor de Sólidos no Lodo Adensado (%)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Lodo Primário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 a 150 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 a 10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Lodo Biológico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(Lodos Ativados)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 a 40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a 3 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Primário mais Lodo Ativado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 a 80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a 7 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Lodo Biológico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(Filtros Biológicos)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 a 50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a 6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Primário mais Filtro Biológico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60 a 100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 a 9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834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4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16632"/>
            <a:ext cx="7391400" cy="1526232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PARÂMETROS DE PROJETO DE ADENSADORES POR GRAVIDADE EM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E </a:t>
            </a:r>
            <a:r>
              <a:rPr lang="pt-BR" altLang="pt-BR" sz="4000" dirty="0" err="1"/>
              <a:t>ETEs</a:t>
            </a:r>
            <a:endParaRPr lang="pt-BR" altLang="pt-BR" sz="4000" dirty="0"/>
          </a:p>
        </p:txBody>
      </p:sp>
      <p:graphicFrame>
        <p:nvGraphicFramePr>
          <p:cNvPr id="3645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62459"/>
              </p:ext>
            </p:extLst>
          </p:nvPr>
        </p:nvGraphicFramePr>
        <p:xfrm>
          <a:off x="468313" y="2713038"/>
          <a:ext cx="8351837" cy="273520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Tipo de Lodo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Carga de Sólidos Aplicada (kg/m</a:t>
                      </a:r>
                      <a:r>
                        <a:rPr kumimoji="0" lang="pt-BR" altLang="pt-BR" sz="20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/dia)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Teor de Sólidos no Lodo Adensado (%)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Hidróxidos de Alumínio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 a 50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1,5 a 3,0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Hidróxidos de Ferro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 a 50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1,5 a 3,0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Abrandamento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 a 150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 a 30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567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168352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mecanizados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do tipo mesa </a:t>
            </a:r>
            <a:r>
              <a:rPr lang="pt-BR" sz="3600" dirty="0" err="1"/>
              <a:t>adensadora</a:t>
            </a:r>
            <a:r>
              <a:rPr lang="pt-BR" sz="3600" dirty="0"/>
              <a:t> 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do tipo tambor rotativo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471810"/>
            <a:ext cx="7211888" cy="72494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ADENSADORES MECANIZADOS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0FCC-B8A8-4026-A8CA-241980C33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492896"/>
            <a:ext cx="8229600" cy="62643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37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168352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mecanizados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do tipo mesa </a:t>
            </a:r>
            <a:r>
              <a:rPr lang="pt-BR" sz="3600" dirty="0" err="1"/>
              <a:t>adensadora</a:t>
            </a:r>
            <a:r>
              <a:rPr lang="pt-BR" sz="3600" dirty="0"/>
              <a:t> 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do tipo tambor rotativo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471810"/>
            <a:ext cx="7211888" cy="72494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ADENSADORES MECANIZADOS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0FCC-B8A8-4026-A8CA-241980C33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212976"/>
            <a:ext cx="8229600" cy="62643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427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16632"/>
            <a:ext cx="7355904" cy="157961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ADENSADORES MECANIZADOS TIPO ESTEIRA  - PRINCÍPIO DE FUNCIONAMENTO </a:t>
            </a:r>
          </a:p>
        </p:txBody>
      </p:sp>
      <p:pic>
        <p:nvPicPr>
          <p:cNvPr id="2" name="Mídia Online 1" title="ANDRITZ SEPARATION - PowerDrain gravity belt thickener">
            <a:hlinkClick r:id="" action="ppaction://media"/>
            <a:extLst>
              <a:ext uri="{FF2B5EF4-FFF2-40B4-BE49-F238E27FC236}">
                <a16:creationId xmlns:a16="http://schemas.microsoft.com/office/drawing/2014/main" id="{55F3E13E-92B0-4C29-987F-2C4D634A85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1808" y="2133600"/>
            <a:ext cx="7355904" cy="413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7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7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1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86280"/>
            <a:ext cx="7211888" cy="122354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ADENSADORES MECÂNICOS EM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E </a:t>
            </a:r>
            <a:r>
              <a:rPr lang="pt-BR" altLang="pt-BR" sz="4000" dirty="0" err="1"/>
              <a:t>ETEs</a:t>
            </a:r>
            <a:endParaRPr lang="pt-BR" altLang="pt-BR" sz="4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988840"/>
            <a:ext cx="6192688" cy="41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66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67" y="2276872"/>
            <a:ext cx="4071019" cy="2704523"/>
          </a:xfrm>
          <a:prstGeom prst="rect">
            <a:avLst/>
          </a:prstGeom>
        </p:spPr>
      </p:pic>
      <p:pic>
        <p:nvPicPr>
          <p:cNvPr id="349187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3284984"/>
            <a:ext cx="4252933" cy="2825376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27A5420D-D489-40EA-A978-ECDF8A787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6280"/>
            <a:ext cx="7211888" cy="122354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ADENSADORES MECÂNICOS EM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E </a:t>
            </a:r>
            <a:r>
              <a:rPr lang="pt-BR" altLang="pt-BR" sz="4000" dirty="0" err="1"/>
              <a:t>ETEs</a:t>
            </a:r>
            <a:endParaRPr lang="pt-BR" altLang="pt-BR" sz="4000" dirty="0"/>
          </a:p>
        </p:txBody>
      </p:sp>
    </p:spTree>
    <p:extLst>
      <p:ext uri="{BB962C8B-B14F-4D97-AF65-F5344CB8AC3E}">
        <p14:creationId xmlns:p14="http://schemas.microsoft.com/office/powerpoint/2010/main" val="345218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id="{0091F418-E33E-4B9E-807F-3D6C27EE149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Rectangle 6">
            <a:extLst>
              <a:ext uri="{FF2B5EF4-FFF2-40B4-BE49-F238E27FC236}">
                <a16:creationId xmlns:a16="http://schemas.microsoft.com/office/drawing/2014/main" id="{C1D316D2-C85A-4AAC-B7BC-E5202F9F8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7" name="Object 7">
                <a:extLst>
                  <a:ext uri="{FF2B5EF4-FFF2-40B4-BE49-F238E27FC236}">
                    <a16:creationId xmlns:a16="http://schemas.microsoft.com/office/drawing/2014/main" id="{CA8AE950-1EE5-41E2-990A-905CF8E4E94E}"/>
                  </a:ext>
                </a:extLst>
              </p:cNvPr>
              <p:cNvSpPr txBox="1"/>
              <p:nvPr/>
            </p:nvSpPr>
            <p:spPr bwMode="auto">
              <a:xfrm>
                <a:off x="1079523" y="2261145"/>
                <a:ext cx="6934199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.(4,22.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).1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1447" name="Object 7">
                <a:extLst>
                  <a:ext uri="{FF2B5EF4-FFF2-40B4-BE49-F238E27FC236}">
                    <a16:creationId xmlns:a16="http://schemas.microsoft.com/office/drawing/2014/main" id="{CA8AE950-1EE5-41E2-990A-905CF8E4E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523" y="2261145"/>
                <a:ext cx="6934199" cy="552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48" name="Rectangle 8">
            <a:extLst>
              <a:ext uri="{FF2B5EF4-FFF2-40B4-BE49-F238E27FC236}">
                <a16:creationId xmlns:a16="http://schemas.microsoft.com/office/drawing/2014/main" id="{B9CEB0CF-6DA0-4D8E-980E-B8E5A1434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9" name="Object 9">
                <a:extLst>
                  <a:ext uri="{FF2B5EF4-FFF2-40B4-BE49-F238E27FC236}">
                    <a16:creationId xmlns:a16="http://schemas.microsoft.com/office/drawing/2014/main" id="{B568AE7C-C040-4C7C-ABAC-0A5D04F85A3D}"/>
                  </a:ext>
                </a:extLst>
              </p:cNvPr>
              <p:cNvSpPr txBox="1"/>
              <p:nvPr/>
            </p:nvSpPr>
            <p:spPr bwMode="auto">
              <a:xfrm>
                <a:off x="1085171" y="3027869"/>
                <a:ext cx="6928551" cy="5524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.(2,88.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𝐶𝐴𝑃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).1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1449" name="Object 9">
                <a:extLst>
                  <a:ext uri="{FF2B5EF4-FFF2-40B4-BE49-F238E27FC236}">
                    <a16:creationId xmlns:a16="http://schemas.microsoft.com/office/drawing/2014/main" id="{B568AE7C-C040-4C7C-ABAC-0A5D04F85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171" y="3027869"/>
                <a:ext cx="6928551" cy="552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50" name="Rectangle 10">
            <a:extLst>
              <a:ext uri="{FF2B5EF4-FFF2-40B4-BE49-F238E27FC236}">
                <a16:creationId xmlns:a16="http://schemas.microsoft.com/office/drawing/2014/main" id="{BF6694C0-07CA-4BD3-88D1-26DE7D7F5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04" y="3896870"/>
            <a:ext cx="878249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P</a:t>
            </a:r>
            <a:r>
              <a:rPr lang="pt-BR" altLang="pt-BR" sz="2000" baseline="-25000" dirty="0">
                <a:solidFill>
                  <a:srgbClr val="333300"/>
                </a:solidFill>
                <a:latin typeface="Tahoma" panose="020B0604030504040204" pitchFamily="34" charset="0"/>
              </a:rPr>
              <a:t>L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= produção de lodo seco em kg/dia 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Q = vazão de água bruta em m</a:t>
            </a:r>
            <a:r>
              <a:rPr lang="pt-BR" altLang="pt-BR" sz="2000" baseline="30000" dirty="0">
                <a:solidFill>
                  <a:srgbClr val="333300"/>
                </a:solidFill>
                <a:latin typeface="Tahoma" panose="020B0604030504040204" pitchFamily="34" charset="0"/>
              </a:rPr>
              <a:t>3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/dia </a:t>
            </a:r>
          </a:p>
          <a:p>
            <a:r>
              <a:rPr lang="pt-BR" altLang="pt-BR" sz="2000" dirty="0" err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sz="2000" baseline="-25000" dirty="0" err="1">
                <a:solidFill>
                  <a:srgbClr val="333300"/>
                </a:solidFill>
                <a:latin typeface="Tahoma" panose="020B0604030504040204" pitchFamily="34" charset="0"/>
              </a:rPr>
              <a:t>Al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 = dosagem de sais de alumínio, expresso como Al em mg/L, </a:t>
            </a:r>
          </a:p>
          <a:p>
            <a:r>
              <a:rPr lang="pt-BR" altLang="pt-BR" sz="2000" dirty="0" err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sz="2000" baseline="-25000" dirty="0" err="1">
                <a:solidFill>
                  <a:srgbClr val="333300"/>
                </a:solidFill>
                <a:latin typeface="Tahoma" panose="020B0604030504040204" pitchFamily="34" charset="0"/>
              </a:rPr>
              <a:t>Fe</a:t>
            </a:r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 = dosagem de sais de ferro, expresso como Fe em mg/L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SS = concentração de sólidos em suspensão totais na água bruta em mg/L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CAP=concentração de carvão ativado em pó em mg/L</a:t>
            </a:r>
          </a:p>
          <a:p>
            <a:r>
              <a:rPr lang="pt-BR" altLang="pt-BR" sz="2000" dirty="0">
                <a:solidFill>
                  <a:srgbClr val="333300"/>
                </a:solidFill>
                <a:latin typeface="Tahoma" panose="020B0604030504040204" pitchFamily="34" charset="0"/>
              </a:rPr>
              <a:t>OA=outros aditivos em mg/L (sílica ativada, polímeros, etc...)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5FDAD33-6C68-44AB-AE2F-29150497B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650" y="161008"/>
            <a:ext cx="6934200" cy="12588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PRODUÇÃO DE LODO EM ESTAÇÕES DE TRATAMENTO DE ÁGUA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Vídeo – Mesas </a:t>
            </a:r>
            <a:r>
              <a:rPr lang="pt-BR" sz="3600" dirty="0" err="1"/>
              <a:t>adensadoras</a:t>
            </a:r>
            <a:r>
              <a:rPr lang="pt-BR" sz="3600" dirty="0"/>
              <a:t> (ETA </a:t>
            </a:r>
            <a:r>
              <a:rPr lang="pt-BR" sz="3600" dirty="0" err="1"/>
              <a:t>Taiaçupeba</a:t>
            </a:r>
            <a:r>
              <a:rPr lang="pt-BR" sz="36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Vídeo – Tanque de equalização de lodo adensado (ETA </a:t>
            </a:r>
            <a:r>
              <a:rPr lang="pt-BR" sz="3600" dirty="0" err="1"/>
              <a:t>Taiaçupeba</a:t>
            </a:r>
            <a:r>
              <a:rPr lang="pt-BR" sz="36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713988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ADENSADORES MECANIZADOS </a:t>
            </a:r>
            <a:br>
              <a:rPr lang="pt-BR" altLang="pt-BR" sz="4000" dirty="0"/>
            </a:br>
            <a:r>
              <a:rPr lang="pt-BR" altLang="pt-BR" sz="4000" dirty="0"/>
              <a:t>EM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E </a:t>
            </a:r>
            <a:r>
              <a:rPr lang="pt-BR" altLang="pt-BR" sz="4000" dirty="0" err="1"/>
              <a:t>ETEs</a:t>
            </a:r>
            <a:endParaRPr lang="pt-BR" altLang="pt-BR" sz="4000" dirty="0"/>
          </a:p>
        </p:txBody>
      </p:sp>
    </p:spTree>
    <p:extLst>
      <p:ext uri="{BB962C8B-B14F-4D97-AF65-F5344CB8AC3E}">
        <p14:creationId xmlns:p14="http://schemas.microsoft.com/office/powerpoint/2010/main" val="276346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55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16395"/>
            <a:ext cx="7391400" cy="1152426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PARÂMETROS DE PROJETO DE ADENSADORES MECÂNICOS DE ESTEIRA EM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E </a:t>
            </a:r>
            <a:r>
              <a:rPr lang="pt-BR" altLang="pt-BR" sz="3600" dirty="0" err="1"/>
              <a:t>ETEs</a:t>
            </a:r>
            <a:endParaRPr lang="pt-BR" altLang="pt-BR" sz="3600" dirty="0"/>
          </a:p>
        </p:txBody>
      </p:sp>
      <p:graphicFrame>
        <p:nvGraphicFramePr>
          <p:cNvPr id="3655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52001"/>
              </p:ext>
            </p:extLst>
          </p:nvPr>
        </p:nvGraphicFramePr>
        <p:xfrm>
          <a:off x="468313" y="2348880"/>
          <a:ext cx="8351837" cy="324070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Largura da esteira (metros)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Carga Hidráulica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(L/s)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Carga Hidráulica (L/m.min)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6,0 a 16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380 a 960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9,5 a 24,0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380 a 960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12,7 a 32,0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380 a 960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18,0 a 47,0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380 a 960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5602" name="Text Box 34"/>
          <p:cNvSpPr txBox="1">
            <a:spLocks noChangeArrowheads="1"/>
          </p:cNvSpPr>
          <p:nvPr/>
        </p:nvSpPr>
        <p:spPr bwMode="auto">
          <a:xfrm>
            <a:off x="374650" y="5589588"/>
            <a:ext cx="76533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dirty="0"/>
              <a:t>Na ausência de dados experimentais, a carga de sólidos deve situar-se entre de 200 a 600 kg/m/h e vazão hidráulica em torno de 800 L/m/min</a:t>
            </a:r>
          </a:p>
        </p:txBody>
      </p:sp>
    </p:spTree>
    <p:extLst>
      <p:ext uri="{BB962C8B-B14F-4D97-AF65-F5344CB8AC3E}">
        <p14:creationId xmlns:p14="http://schemas.microsoft.com/office/powerpoint/2010/main" val="1207753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168352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mecanizados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do tipo mesa </a:t>
            </a:r>
            <a:r>
              <a:rPr lang="pt-BR" sz="3600" dirty="0" err="1"/>
              <a:t>adensadora</a:t>
            </a:r>
            <a:r>
              <a:rPr lang="pt-BR" sz="3600" dirty="0"/>
              <a:t> 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do tipo tambor rotativo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7571184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ADENSADORES MECANIZADOS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0FCC-B8A8-4026-A8CA-241980C33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492896"/>
            <a:ext cx="8229600" cy="62643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603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168352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mecanizados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do tipo mesa </a:t>
            </a:r>
            <a:r>
              <a:rPr lang="pt-BR" sz="3600" dirty="0" err="1"/>
              <a:t>adensadora</a:t>
            </a:r>
            <a:r>
              <a:rPr lang="pt-BR" sz="3600" dirty="0"/>
              <a:t> 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err="1"/>
              <a:t>Adensadores</a:t>
            </a:r>
            <a:r>
              <a:rPr lang="pt-BR" sz="3600" dirty="0"/>
              <a:t> do tipo tambor rotativo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7571184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ADENSADORES MECANIZADOS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0FCC-B8A8-4026-A8CA-241980C33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33056"/>
            <a:ext cx="8424936" cy="62643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639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437356"/>
            <a:ext cx="7283896" cy="12588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ADENSADORES MECANIZADOS TIPO TAMBOR ROTATIVO - PRINCÍPIO DE FUNCIONAMENTO </a:t>
            </a:r>
          </a:p>
        </p:txBody>
      </p:sp>
      <p:pic>
        <p:nvPicPr>
          <p:cNvPr id="2" name="Mídia Online 1" title="PowerDrum (PDR), drum thickeners for sludge thickening">
            <a:hlinkClick r:id="" action="ppaction://media"/>
            <a:extLst>
              <a:ext uri="{FF2B5EF4-FFF2-40B4-BE49-F238E27FC236}">
                <a16:creationId xmlns:a16="http://schemas.microsoft.com/office/drawing/2014/main" id="{7F2DEF7C-5C27-4192-B316-5025C75401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5656" y="2204864"/>
            <a:ext cx="7079465" cy="39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024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6" name="Picture 6" descr="ETA Capivari (Ensaios de desidratacao) - SANASA 0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2204864"/>
            <a:ext cx="4033337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03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0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46286"/>
            <a:ext cx="7089775" cy="122354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ADENSADORES MECÂNICOS EM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E </a:t>
            </a:r>
            <a:r>
              <a:rPr lang="pt-BR" altLang="pt-BR" sz="4000" dirty="0" err="1"/>
              <a:t>ETEs</a:t>
            </a:r>
            <a:endParaRPr lang="pt-BR" altLang="pt-BR" sz="4000" dirty="0"/>
          </a:p>
        </p:txBody>
      </p:sp>
      <p:pic>
        <p:nvPicPr>
          <p:cNvPr id="358407" name="Picture 7" descr="ETA Capivari (Ensaios de desidratacao) - SANASA 0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924176"/>
            <a:ext cx="4220592" cy="316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0070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ETA Capivari (Ensaios de desidratacao) - SANASA 0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348880"/>
            <a:ext cx="4077717" cy="30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27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2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46286"/>
            <a:ext cx="7283896" cy="122354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ADENSADORES MECÂNICOS EM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E </a:t>
            </a:r>
            <a:r>
              <a:rPr lang="pt-BR" altLang="pt-BR" sz="4000" dirty="0" err="1"/>
              <a:t>ETEs</a:t>
            </a:r>
            <a:endParaRPr lang="pt-BR" altLang="pt-BR" sz="4000" dirty="0"/>
          </a:p>
        </p:txBody>
      </p:sp>
      <p:pic>
        <p:nvPicPr>
          <p:cNvPr id="359430" name="Picture 6" descr="ETA Capivari (Ensaios de desidratacao) - SANASA 0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077717" cy="30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59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29607"/>
            <a:ext cx="7212013" cy="125313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sz="4000" dirty="0"/>
              <a:t>PADRÃO TÍPICO DAS VAZÕES DE ALIMENTAÇÃO À ADENSADORES </a:t>
            </a:r>
          </a:p>
        </p:txBody>
      </p:sp>
      <p:grpSp>
        <p:nvGrpSpPr>
          <p:cNvPr id="344068" name="Group 4"/>
          <p:cNvGrpSpPr>
            <a:grpSpLocks/>
          </p:cNvGrpSpPr>
          <p:nvPr/>
        </p:nvGrpSpPr>
        <p:grpSpPr bwMode="auto">
          <a:xfrm>
            <a:off x="666750" y="1700213"/>
            <a:ext cx="8208963" cy="4537099"/>
            <a:chOff x="420" y="1071"/>
            <a:chExt cx="5171" cy="3094"/>
          </a:xfrm>
        </p:grpSpPr>
        <p:sp>
          <p:nvSpPr>
            <p:cNvPr id="344069" name="Line 5"/>
            <p:cNvSpPr>
              <a:spLocks noChangeShapeType="1"/>
            </p:cNvSpPr>
            <p:nvPr/>
          </p:nvSpPr>
          <p:spPr bwMode="auto">
            <a:xfrm>
              <a:off x="420" y="3712"/>
              <a:ext cx="51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070" name="Line 6"/>
            <p:cNvSpPr>
              <a:spLocks noChangeShapeType="1"/>
            </p:cNvSpPr>
            <p:nvPr/>
          </p:nvSpPr>
          <p:spPr bwMode="auto">
            <a:xfrm>
              <a:off x="602" y="1417"/>
              <a:ext cx="0" cy="249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071" name="Rectangle 7"/>
            <p:cNvSpPr>
              <a:spLocks noChangeArrowheads="1"/>
            </p:cNvSpPr>
            <p:nvPr/>
          </p:nvSpPr>
          <p:spPr bwMode="auto">
            <a:xfrm>
              <a:off x="4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4072" name="Rectangle 8"/>
            <p:cNvSpPr>
              <a:spLocks noChangeArrowheads="1"/>
            </p:cNvSpPr>
            <p:nvPr/>
          </p:nvSpPr>
          <p:spPr bwMode="auto">
            <a:xfrm>
              <a:off x="1337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4073" name="Rectangle 9"/>
            <p:cNvSpPr>
              <a:spLocks noChangeArrowheads="1"/>
            </p:cNvSpPr>
            <p:nvPr/>
          </p:nvSpPr>
          <p:spPr bwMode="auto">
            <a:xfrm>
              <a:off x="2191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4074" name="Rectangle 10"/>
            <p:cNvSpPr>
              <a:spLocks noChangeArrowheads="1"/>
            </p:cNvSpPr>
            <p:nvPr/>
          </p:nvSpPr>
          <p:spPr bwMode="auto">
            <a:xfrm>
              <a:off x="3052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4075" name="Rectangle 11"/>
            <p:cNvSpPr>
              <a:spLocks noChangeArrowheads="1"/>
            </p:cNvSpPr>
            <p:nvPr/>
          </p:nvSpPr>
          <p:spPr bwMode="auto">
            <a:xfrm>
              <a:off x="3914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4076" name="Line 12"/>
            <p:cNvSpPr>
              <a:spLocks noChangeShapeType="1"/>
            </p:cNvSpPr>
            <p:nvPr/>
          </p:nvSpPr>
          <p:spPr bwMode="auto">
            <a:xfrm>
              <a:off x="602" y="393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077" name="Line 13"/>
            <p:cNvSpPr>
              <a:spLocks noChangeShapeType="1"/>
            </p:cNvSpPr>
            <p:nvPr/>
          </p:nvSpPr>
          <p:spPr bwMode="auto">
            <a:xfrm>
              <a:off x="146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078" name="Line 14"/>
            <p:cNvSpPr>
              <a:spLocks noChangeShapeType="1"/>
            </p:cNvSpPr>
            <p:nvPr/>
          </p:nvSpPr>
          <p:spPr bwMode="auto">
            <a:xfrm>
              <a:off x="2335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079" name="Line 15"/>
            <p:cNvSpPr>
              <a:spLocks noChangeShapeType="1"/>
            </p:cNvSpPr>
            <p:nvPr/>
          </p:nvSpPr>
          <p:spPr bwMode="auto">
            <a:xfrm>
              <a:off x="319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080" name="Line 16"/>
            <p:cNvSpPr>
              <a:spLocks noChangeShapeType="1"/>
            </p:cNvSpPr>
            <p:nvPr/>
          </p:nvSpPr>
          <p:spPr bwMode="auto">
            <a:xfrm>
              <a:off x="4058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081" name="Line 17"/>
            <p:cNvSpPr>
              <a:spLocks noChangeShapeType="1"/>
            </p:cNvSpPr>
            <p:nvPr/>
          </p:nvSpPr>
          <p:spPr bwMode="auto">
            <a:xfrm>
              <a:off x="4920" y="391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082" name="Rectangle 18"/>
            <p:cNvSpPr>
              <a:spLocks noChangeArrowheads="1"/>
            </p:cNvSpPr>
            <p:nvPr/>
          </p:nvSpPr>
          <p:spPr bwMode="auto">
            <a:xfrm>
              <a:off x="47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4083" name="Line 19"/>
            <p:cNvSpPr>
              <a:spLocks noChangeShapeType="1"/>
            </p:cNvSpPr>
            <p:nvPr/>
          </p:nvSpPr>
          <p:spPr bwMode="auto">
            <a:xfrm>
              <a:off x="511" y="4029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084" name="Text Box 20"/>
            <p:cNvSpPr txBox="1">
              <a:spLocks noChangeArrowheads="1"/>
            </p:cNvSpPr>
            <p:nvPr/>
          </p:nvSpPr>
          <p:spPr bwMode="auto">
            <a:xfrm>
              <a:off x="753" y="3786"/>
              <a:ext cx="5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44085" name="Text Box 21"/>
            <p:cNvSpPr txBox="1">
              <a:spLocks noChangeArrowheads="1"/>
            </p:cNvSpPr>
            <p:nvPr/>
          </p:nvSpPr>
          <p:spPr bwMode="auto">
            <a:xfrm>
              <a:off x="1600" y="3793"/>
              <a:ext cx="5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44086" name="Text Box 22"/>
            <p:cNvSpPr txBox="1">
              <a:spLocks noChangeArrowheads="1"/>
            </p:cNvSpPr>
            <p:nvPr/>
          </p:nvSpPr>
          <p:spPr bwMode="auto">
            <a:xfrm>
              <a:off x="3323" y="3793"/>
              <a:ext cx="5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44087" name="Text Box 23"/>
            <p:cNvSpPr txBox="1">
              <a:spLocks noChangeArrowheads="1"/>
            </p:cNvSpPr>
            <p:nvPr/>
          </p:nvSpPr>
          <p:spPr bwMode="auto">
            <a:xfrm>
              <a:off x="4230" y="3793"/>
              <a:ext cx="5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44088" name="Text Box 24"/>
            <p:cNvSpPr txBox="1">
              <a:spLocks noChangeArrowheads="1"/>
            </p:cNvSpPr>
            <p:nvPr/>
          </p:nvSpPr>
          <p:spPr bwMode="auto">
            <a:xfrm>
              <a:off x="2507" y="3793"/>
              <a:ext cx="5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44089" name="Text Box 25"/>
            <p:cNvSpPr txBox="1">
              <a:spLocks noChangeArrowheads="1"/>
            </p:cNvSpPr>
            <p:nvPr/>
          </p:nvSpPr>
          <p:spPr bwMode="auto">
            <a:xfrm>
              <a:off x="2337" y="1071"/>
              <a:ext cx="897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dirty="0" err="1">
                  <a:latin typeface="Garamond" pitchFamily="18" charset="0"/>
                </a:rPr>
                <a:t>t</a:t>
              </a:r>
              <a:r>
                <a:rPr lang="pt-BR" altLang="pt-BR" sz="2400" baseline="-25000" dirty="0" err="1">
                  <a:latin typeface="Garamond" pitchFamily="18" charset="0"/>
                </a:rPr>
                <a:t>d</a:t>
              </a:r>
              <a:r>
                <a:rPr lang="pt-BR" altLang="pt-BR" sz="2400" dirty="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2400" dirty="0" err="1">
                  <a:latin typeface="Garamond" pitchFamily="18" charset="0"/>
                </a:rPr>
                <a:t>Q</a:t>
              </a:r>
              <a:r>
                <a:rPr lang="pt-BR" altLang="pt-BR" sz="2400" baseline="-25000" dirty="0" err="1">
                  <a:latin typeface="Garamond" pitchFamily="18" charset="0"/>
                </a:rPr>
                <a:t>af</a:t>
              </a:r>
              <a:r>
                <a:rPr lang="pt-BR" altLang="pt-BR" sz="2400" dirty="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344090" name="AutoShape 26"/>
            <p:cNvCxnSpPr>
              <a:cxnSpLocks noChangeShapeType="1"/>
              <a:stCxn id="344089" idx="1"/>
              <a:endCxn id="344071" idx="0"/>
            </p:cNvCxnSpPr>
            <p:nvPr/>
          </p:nvCxnSpPr>
          <p:spPr bwMode="auto">
            <a:xfrm rot="10800000" flipV="1">
              <a:off x="611" y="1354"/>
              <a:ext cx="1726" cy="31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091" name="AutoShape 27"/>
            <p:cNvCxnSpPr>
              <a:cxnSpLocks noChangeShapeType="1"/>
              <a:stCxn id="344089" idx="1"/>
              <a:endCxn id="344072" idx="0"/>
            </p:cNvCxnSpPr>
            <p:nvPr/>
          </p:nvCxnSpPr>
          <p:spPr bwMode="auto">
            <a:xfrm rot="10800000" flipV="1">
              <a:off x="1473" y="1354"/>
              <a:ext cx="864" cy="31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092" name="AutoShape 28"/>
            <p:cNvCxnSpPr>
              <a:cxnSpLocks noChangeShapeType="1"/>
              <a:stCxn id="344089" idx="1"/>
              <a:endCxn id="344073" idx="0"/>
            </p:cNvCxnSpPr>
            <p:nvPr/>
          </p:nvCxnSpPr>
          <p:spPr bwMode="auto">
            <a:xfrm rot="10800000" flipV="1">
              <a:off x="2327" y="1354"/>
              <a:ext cx="10" cy="31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093" name="AutoShape 29"/>
            <p:cNvCxnSpPr>
              <a:cxnSpLocks noChangeShapeType="1"/>
              <a:stCxn id="344089" idx="3"/>
              <a:endCxn id="344074" idx="0"/>
            </p:cNvCxnSpPr>
            <p:nvPr/>
          </p:nvCxnSpPr>
          <p:spPr bwMode="auto">
            <a:xfrm flipH="1">
              <a:off x="3188" y="1355"/>
              <a:ext cx="46" cy="315"/>
            </a:xfrm>
            <a:prstGeom prst="curvedConnector4">
              <a:avLst>
                <a:gd name="adj1" fmla="val -313039"/>
                <a:gd name="adj2" fmla="val 94929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094" name="AutoShape 30"/>
            <p:cNvCxnSpPr>
              <a:cxnSpLocks noChangeShapeType="1"/>
              <a:stCxn id="344089" idx="3"/>
              <a:endCxn id="344075" idx="0"/>
            </p:cNvCxnSpPr>
            <p:nvPr/>
          </p:nvCxnSpPr>
          <p:spPr bwMode="auto">
            <a:xfrm>
              <a:off x="3234" y="1355"/>
              <a:ext cx="816" cy="31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095" name="AutoShape 31"/>
            <p:cNvCxnSpPr>
              <a:cxnSpLocks noChangeShapeType="1"/>
              <a:stCxn id="344089" idx="3"/>
              <a:endCxn id="344082" idx="0"/>
            </p:cNvCxnSpPr>
            <p:nvPr/>
          </p:nvCxnSpPr>
          <p:spPr bwMode="auto">
            <a:xfrm>
              <a:off x="3234" y="1355"/>
              <a:ext cx="1677" cy="31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3612889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30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87336"/>
            <a:ext cx="7391400" cy="125313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sz="4000" dirty="0"/>
              <a:t>PADRÃO TÍPICO DAS VAZÕES DE ALIMENTAÇÃO À ADENSADORES </a:t>
            </a:r>
          </a:p>
        </p:txBody>
      </p:sp>
      <p:grpSp>
        <p:nvGrpSpPr>
          <p:cNvPr id="343044" name="Group 4"/>
          <p:cNvGrpSpPr>
            <a:grpSpLocks/>
          </p:cNvGrpSpPr>
          <p:nvPr/>
        </p:nvGrpSpPr>
        <p:grpSpPr bwMode="auto">
          <a:xfrm>
            <a:off x="666750" y="1700213"/>
            <a:ext cx="8208963" cy="4537099"/>
            <a:chOff x="420" y="1071"/>
            <a:chExt cx="5171" cy="3094"/>
          </a:xfrm>
        </p:grpSpPr>
        <p:sp>
          <p:nvSpPr>
            <p:cNvPr id="343045" name="Line 5"/>
            <p:cNvSpPr>
              <a:spLocks noChangeShapeType="1"/>
            </p:cNvSpPr>
            <p:nvPr/>
          </p:nvSpPr>
          <p:spPr bwMode="auto">
            <a:xfrm>
              <a:off x="420" y="3712"/>
              <a:ext cx="51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046" name="Line 6"/>
            <p:cNvSpPr>
              <a:spLocks noChangeShapeType="1"/>
            </p:cNvSpPr>
            <p:nvPr/>
          </p:nvSpPr>
          <p:spPr bwMode="auto">
            <a:xfrm>
              <a:off x="602" y="1417"/>
              <a:ext cx="0" cy="249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047" name="Rectangle 7"/>
            <p:cNvSpPr>
              <a:spLocks noChangeArrowheads="1"/>
            </p:cNvSpPr>
            <p:nvPr/>
          </p:nvSpPr>
          <p:spPr bwMode="auto">
            <a:xfrm>
              <a:off x="4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3048" name="Rectangle 8"/>
            <p:cNvSpPr>
              <a:spLocks noChangeArrowheads="1"/>
            </p:cNvSpPr>
            <p:nvPr/>
          </p:nvSpPr>
          <p:spPr bwMode="auto">
            <a:xfrm>
              <a:off x="1337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3049" name="Rectangle 9"/>
            <p:cNvSpPr>
              <a:spLocks noChangeArrowheads="1"/>
            </p:cNvSpPr>
            <p:nvPr/>
          </p:nvSpPr>
          <p:spPr bwMode="auto">
            <a:xfrm>
              <a:off x="2191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3050" name="Rectangle 10"/>
            <p:cNvSpPr>
              <a:spLocks noChangeArrowheads="1"/>
            </p:cNvSpPr>
            <p:nvPr/>
          </p:nvSpPr>
          <p:spPr bwMode="auto">
            <a:xfrm>
              <a:off x="3052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3051" name="Rectangle 11"/>
            <p:cNvSpPr>
              <a:spLocks noChangeArrowheads="1"/>
            </p:cNvSpPr>
            <p:nvPr/>
          </p:nvSpPr>
          <p:spPr bwMode="auto">
            <a:xfrm>
              <a:off x="3914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3052" name="Line 12"/>
            <p:cNvSpPr>
              <a:spLocks noChangeShapeType="1"/>
            </p:cNvSpPr>
            <p:nvPr/>
          </p:nvSpPr>
          <p:spPr bwMode="auto">
            <a:xfrm>
              <a:off x="602" y="393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053" name="Line 13"/>
            <p:cNvSpPr>
              <a:spLocks noChangeShapeType="1"/>
            </p:cNvSpPr>
            <p:nvPr/>
          </p:nvSpPr>
          <p:spPr bwMode="auto">
            <a:xfrm>
              <a:off x="146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054" name="Line 14"/>
            <p:cNvSpPr>
              <a:spLocks noChangeShapeType="1"/>
            </p:cNvSpPr>
            <p:nvPr/>
          </p:nvSpPr>
          <p:spPr bwMode="auto">
            <a:xfrm>
              <a:off x="2335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055" name="Line 15"/>
            <p:cNvSpPr>
              <a:spLocks noChangeShapeType="1"/>
            </p:cNvSpPr>
            <p:nvPr/>
          </p:nvSpPr>
          <p:spPr bwMode="auto">
            <a:xfrm>
              <a:off x="319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056" name="Line 16"/>
            <p:cNvSpPr>
              <a:spLocks noChangeShapeType="1"/>
            </p:cNvSpPr>
            <p:nvPr/>
          </p:nvSpPr>
          <p:spPr bwMode="auto">
            <a:xfrm>
              <a:off x="4058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057" name="Line 17"/>
            <p:cNvSpPr>
              <a:spLocks noChangeShapeType="1"/>
            </p:cNvSpPr>
            <p:nvPr/>
          </p:nvSpPr>
          <p:spPr bwMode="auto">
            <a:xfrm>
              <a:off x="4920" y="391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058" name="Rectangle 18"/>
            <p:cNvSpPr>
              <a:spLocks noChangeArrowheads="1"/>
            </p:cNvSpPr>
            <p:nvPr/>
          </p:nvSpPr>
          <p:spPr bwMode="auto">
            <a:xfrm>
              <a:off x="47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3059" name="Line 19"/>
            <p:cNvSpPr>
              <a:spLocks noChangeShapeType="1"/>
            </p:cNvSpPr>
            <p:nvPr/>
          </p:nvSpPr>
          <p:spPr bwMode="auto">
            <a:xfrm>
              <a:off x="511" y="4029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060" name="Text Box 20"/>
            <p:cNvSpPr txBox="1">
              <a:spLocks noChangeArrowheads="1"/>
            </p:cNvSpPr>
            <p:nvPr/>
          </p:nvSpPr>
          <p:spPr bwMode="auto">
            <a:xfrm>
              <a:off x="753" y="3786"/>
              <a:ext cx="5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43061" name="Text Box 21"/>
            <p:cNvSpPr txBox="1">
              <a:spLocks noChangeArrowheads="1"/>
            </p:cNvSpPr>
            <p:nvPr/>
          </p:nvSpPr>
          <p:spPr bwMode="auto">
            <a:xfrm>
              <a:off x="1600" y="3793"/>
              <a:ext cx="5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43062" name="Text Box 22"/>
            <p:cNvSpPr txBox="1">
              <a:spLocks noChangeArrowheads="1"/>
            </p:cNvSpPr>
            <p:nvPr/>
          </p:nvSpPr>
          <p:spPr bwMode="auto">
            <a:xfrm>
              <a:off x="3323" y="3793"/>
              <a:ext cx="5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43063" name="Text Box 23"/>
            <p:cNvSpPr txBox="1">
              <a:spLocks noChangeArrowheads="1"/>
            </p:cNvSpPr>
            <p:nvPr/>
          </p:nvSpPr>
          <p:spPr bwMode="auto">
            <a:xfrm>
              <a:off x="4230" y="3793"/>
              <a:ext cx="5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43064" name="Text Box 24"/>
            <p:cNvSpPr txBox="1">
              <a:spLocks noChangeArrowheads="1"/>
            </p:cNvSpPr>
            <p:nvPr/>
          </p:nvSpPr>
          <p:spPr bwMode="auto">
            <a:xfrm>
              <a:off x="2507" y="3793"/>
              <a:ext cx="5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43065" name="Text Box 25"/>
            <p:cNvSpPr txBox="1">
              <a:spLocks noChangeArrowheads="1"/>
            </p:cNvSpPr>
            <p:nvPr/>
          </p:nvSpPr>
          <p:spPr bwMode="auto">
            <a:xfrm>
              <a:off x="2337" y="1071"/>
              <a:ext cx="897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dirty="0" err="1">
                  <a:latin typeface="Garamond" pitchFamily="18" charset="0"/>
                </a:rPr>
                <a:t>t</a:t>
              </a:r>
              <a:r>
                <a:rPr lang="pt-BR" altLang="pt-BR" sz="2400" baseline="-25000" dirty="0" err="1">
                  <a:latin typeface="Garamond" pitchFamily="18" charset="0"/>
                </a:rPr>
                <a:t>d</a:t>
              </a:r>
              <a:r>
                <a:rPr lang="pt-BR" altLang="pt-BR" sz="2400" dirty="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2400" dirty="0" err="1">
                  <a:latin typeface="Garamond" pitchFamily="18" charset="0"/>
                </a:rPr>
                <a:t>Q</a:t>
              </a:r>
              <a:r>
                <a:rPr lang="pt-BR" altLang="pt-BR" sz="2400" baseline="-25000" dirty="0" err="1">
                  <a:latin typeface="Garamond" pitchFamily="18" charset="0"/>
                </a:rPr>
                <a:t>af</a:t>
              </a:r>
              <a:r>
                <a:rPr lang="pt-BR" altLang="pt-BR" sz="2400" dirty="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343066" name="AutoShape 26"/>
            <p:cNvCxnSpPr>
              <a:cxnSpLocks noChangeShapeType="1"/>
              <a:stCxn id="343065" idx="1"/>
              <a:endCxn id="343047" idx="0"/>
            </p:cNvCxnSpPr>
            <p:nvPr/>
          </p:nvCxnSpPr>
          <p:spPr bwMode="auto">
            <a:xfrm rot="10800000" flipV="1">
              <a:off x="611" y="1354"/>
              <a:ext cx="1726" cy="31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067" name="AutoShape 27"/>
            <p:cNvCxnSpPr>
              <a:cxnSpLocks noChangeShapeType="1"/>
              <a:stCxn id="343065" idx="1"/>
              <a:endCxn id="343048" idx="0"/>
            </p:cNvCxnSpPr>
            <p:nvPr/>
          </p:nvCxnSpPr>
          <p:spPr bwMode="auto">
            <a:xfrm rot="10800000" flipV="1">
              <a:off x="1473" y="1354"/>
              <a:ext cx="864" cy="31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068" name="AutoShape 28"/>
            <p:cNvCxnSpPr>
              <a:cxnSpLocks noChangeShapeType="1"/>
              <a:stCxn id="343065" idx="1"/>
              <a:endCxn id="343049" idx="0"/>
            </p:cNvCxnSpPr>
            <p:nvPr/>
          </p:nvCxnSpPr>
          <p:spPr bwMode="auto">
            <a:xfrm rot="10800000" flipV="1">
              <a:off x="2327" y="1354"/>
              <a:ext cx="10" cy="31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069" name="AutoShape 29"/>
            <p:cNvCxnSpPr>
              <a:cxnSpLocks noChangeShapeType="1"/>
              <a:stCxn id="343065" idx="3"/>
              <a:endCxn id="343050" idx="0"/>
            </p:cNvCxnSpPr>
            <p:nvPr/>
          </p:nvCxnSpPr>
          <p:spPr bwMode="auto">
            <a:xfrm flipH="1">
              <a:off x="3188" y="1355"/>
              <a:ext cx="46" cy="315"/>
            </a:xfrm>
            <a:prstGeom prst="curvedConnector4">
              <a:avLst>
                <a:gd name="adj1" fmla="val -313039"/>
                <a:gd name="adj2" fmla="val 94929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070" name="AutoShape 30"/>
            <p:cNvCxnSpPr>
              <a:cxnSpLocks noChangeShapeType="1"/>
              <a:stCxn id="343065" idx="3"/>
              <a:endCxn id="343051" idx="0"/>
            </p:cNvCxnSpPr>
            <p:nvPr/>
          </p:nvCxnSpPr>
          <p:spPr bwMode="auto">
            <a:xfrm>
              <a:off x="3234" y="1355"/>
              <a:ext cx="816" cy="31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071" name="AutoShape 31"/>
            <p:cNvCxnSpPr>
              <a:cxnSpLocks noChangeShapeType="1"/>
              <a:stCxn id="343065" idx="3"/>
              <a:endCxn id="343058" idx="0"/>
            </p:cNvCxnSpPr>
            <p:nvPr/>
          </p:nvCxnSpPr>
          <p:spPr bwMode="auto">
            <a:xfrm>
              <a:off x="3234" y="1355"/>
              <a:ext cx="1677" cy="31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3072" name="Rectangle 32"/>
          <p:cNvSpPr>
            <a:spLocks noChangeArrowheads="1"/>
          </p:cNvSpPr>
          <p:nvPr/>
        </p:nvSpPr>
        <p:spPr bwMode="auto">
          <a:xfrm>
            <a:off x="969963" y="5152590"/>
            <a:ext cx="7042150" cy="431800"/>
          </a:xfrm>
          <a:prstGeom prst="rect">
            <a:avLst/>
          </a:prstGeom>
          <a:solidFill>
            <a:schemeClr val="folHlink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3073" name="Text Box 33"/>
          <p:cNvSpPr txBox="1">
            <a:spLocks noChangeArrowheads="1"/>
          </p:cNvSpPr>
          <p:nvPr/>
        </p:nvSpPr>
        <p:spPr bwMode="auto">
          <a:xfrm>
            <a:off x="4643438" y="3860800"/>
            <a:ext cx="2647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800" b="0" dirty="0">
                <a:latin typeface="Garamond" pitchFamily="18" charset="0"/>
              </a:rPr>
              <a:t>Vazão equalizada </a:t>
            </a:r>
          </a:p>
          <a:p>
            <a:pPr algn="ctr"/>
            <a:r>
              <a:rPr lang="pt-BR" altLang="pt-BR" sz="2800" b="0" dirty="0">
                <a:latin typeface="Garamond" pitchFamily="18" charset="0"/>
              </a:rPr>
              <a:t>de alimentação !!!</a:t>
            </a:r>
          </a:p>
        </p:txBody>
      </p:sp>
      <p:cxnSp>
        <p:nvCxnSpPr>
          <p:cNvPr id="343074" name="AutoShape 34"/>
          <p:cNvCxnSpPr>
            <a:cxnSpLocks noChangeShapeType="1"/>
            <a:stCxn id="343073" idx="2"/>
            <a:endCxn id="343072" idx="0"/>
          </p:cNvCxnSpPr>
          <p:nvPr/>
        </p:nvCxnSpPr>
        <p:spPr bwMode="auto">
          <a:xfrm rot="5400000">
            <a:off x="5056406" y="4241583"/>
            <a:ext cx="345640" cy="1476375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504313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5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1994" name="Rectangle 42"/>
          <p:cNvSpPr>
            <a:spLocks noGrp="1" noChangeArrowheads="1"/>
          </p:cNvSpPr>
          <p:nvPr>
            <p:ph type="title"/>
          </p:nvPr>
        </p:nvSpPr>
        <p:spPr>
          <a:xfrm>
            <a:off x="1752600" y="234950"/>
            <a:ext cx="7283450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CONCEPÇÃO DE SISTEMAS DE ADENSAMENTO PARA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F5514F05-D8A2-45AD-8F07-FA73CDE1D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01662"/>
              </p:ext>
            </p:extLst>
          </p:nvPr>
        </p:nvGraphicFramePr>
        <p:xfrm>
          <a:off x="1619671" y="1844824"/>
          <a:ext cx="6876179" cy="4329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11635846" imgH="7322647" progId="Excel.Sheet.8">
                  <p:embed/>
                </p:oleObj>
              </mc:Choice>
              <mc:Fallback>
                <p:oleObj name="Worksheet" r:id="rId4" imgW="11635846" imgH="7322647" progId="Excel.Sheet.8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F5514F05-D8A2-45AD-8F07-FA73CDE1D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1" y="1844824"/>
                        <a:ext cx="6876179" cy="4329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2431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CALCULADA PARA A ETA IGUAÇÚ - 2016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1CF4104-81FC-4EA4-80B6-E13CCABF215B}"/>
              </a:ext>
            </a:extLst>
          </p:cNvPr>
          <p:cNvGraphicFramePr>
            <a:graphicFrameLocks/>
          </p:cNvGraphicFramePr>
          <p:nvPr/>
        </p:nvGraphicFramePr>
        <p:xfrm>
          <a:off x="534008" y="2276872"/>
          <a:ext cx="8075984" cy="396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847764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5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51631"/>
            <a:ext cx="7211889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CONCEPÇÃO DE SISTEMAS DE ADENSAMENTO PARA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sp>
        <p:nvSpPr>
          <p:cNvPr id="346145" name="AutoShape 33"/>
          <p:cNvSpPr>
            <a:spLocks noChangeArrowheads="1"/>
          </p:cNvSpPr>
          <p:nvPr/>
        </p:nvSpPr>
        <p:spPr bwMode="auto">
          <a:xfrm>
            <a:off x="1265238" y="2347913"/>
            <a:ext cx="201612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Decantadores</a:t>
            </a:r>
          </a:p>
        </p:txBody>
      </p:sp>
      <p:sp>
        <p:nvSpPr>
          <p:cNvPr id="346148" name="AutoShape 36"/>
          <p:cNvSpPr>
            <a:spLocks noChangeArrowheads="1"/>
          </p:cNvSpPr>
          <p:nvPr/>
        </p:nvSpPr>
        <p:spPr bwMode="auto">
          <a:xfrm>
            <a:off x="5657850" y="3716338"/>
            <a:ext cx="2874963" cy="13684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Adensadores </a:t>
            </a:r>
          </a:p>
          <a:p>
            <a:pPr algn="ctr"/>
            <a:r>
              <a:rPr lang="pt-BR" altLang="pt-BR" b="0"/>
              <a:t>por gravidade ou </a:t>
            </a:r>
          </a:p>
          <a:p>
            <a:pPr algn="ctr"/>
            <a:r>
              <a:rPr lang="pt-BR" altLang="pt-BR" b="0"/>
              <a:t>mecanizados</a:t>
            </a:r>
          </a:p>
        </p:txBody>
      </p:sp>
      <p:sp>
        <p:nvSpPr>
          <p:cNvPr id="346149" name="AutoShape 37"/>
          <p:cNvSpPr>
            <a:spLocks noChangeArrowheads="1"/>
          </p:cNvSpPr>
          <p:nvPr/>
        </p:nvSpPr>
        <p:spPr bwMode="auto">
          <a:xfrm>
            <a:off x="690563" y="4122738"/>
            <a:ext cx="3600450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Tanque de equalização de lodo</a:t>
            </a:r>
          </a:p>
        </p:txBody>
      </p:sp>
      <p:cxnSp>
        <p:nvCxnSpPr>
          <p:cNvPr id="346150" name="AutoShape 38"/>
          <p:cNvCxnSpPr>
            <a:cxnSpLocks noChangeShapeType="1"/>
            <a:stCxn id="346145" idx="3"/>
            <a:endCxn id="346149" idx="0"/>
          </p:cNvCxnSpPr>
          <p:nvPr/>
        </p:nvCxnSpPr>
        <p:spPr bwMode="auto">
          <a:xfrm rot="16200000" flipH="1">
            <a:off x="1854994" y="3396457"/>
            <a:ext cx="1054100" cy="39846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6151" name="AutoShape 39"/>
          <p:cNvCxnSpPr>
            <a:cxnSpLocks noChangeShapeType="1"/>
            <a:stCxn id="346149" idx="4"/>
            <a:endCxn id="346148" idx="2"/>
          </p:cNvCxnSpPr>
          <p:nvPr/>
        </p:nvCxnSpPr>
        <p:spPr bwMode="auto">
          <a:xfrm flipV="1">
            <a:off x="4111625" y="4572000"/>
            <a:ext cx="1546225" cy="1588"/>
          </a:xfrm>
          <a:prstGeom prst="bentConnector3">
            <a:avLst>
              <a:gd name="adj1" fmla="val 5575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6152" name="AutoShape 40"/>
          <p:cNvSpPr>
            <a:spLocks noChangeArrowheads="1"/>
          </p:cNvSpPr>
          <p:nvPr/>
        </p:nvSpPr>
        <p:spPr bwMode="auto">
          <a:xfrm>
            <a:off x="3930650" y="5516563"/>
            <a:ext cx="201612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Lodo adensado</a:t>
            </a:r>
          </a:p>
        </p:txBody>
      </p:sp>
      <p:cxnSp>
        <p:nvCxnSpPr>
          <p:cNvPr id="346153" name="AutoShape 41"/>
          <p:cNvCxnSpPr>
            <a:cxnSpLocks noChangeShapeType="1"/>
            <a:stCxn id="346148" idx="3"/>
            <a:endCxn id="346152" idx="1"/>
          </p:cNvCxnSpPr>
          <p:nvPr/>
        </p:nvCxnSpPr>
        <p:spPr bwMode="auto">
          <a:xfrm rot="5400000">
            <a:off x="5580062" y="4352926"/>
            <a:ext cx="612775" cy="2076450"/>
          </a:xfrm>
          <a:prstGeom prst="bentConnector3">
            <a:avLst>
              <a:gd name="adj1" fmla="val 3523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6154" name="AutoShape 42"/>
          <p:cNvCxnSpPr>
            <a:cxnSpLocks noChangeShapeType="1"/>
            <a:stCxn id="346148" idx="1"/>
          </p:cNvCxnSpPr>
          <p:nvPr/>
        </p:nvCxnSpPr>
        <p:spPr bwMode="auto">
          <a:xfrm rot="5400000" flipH="1">
            <a:off x="6015831" y="3150394"/>
            <a:ext cx="1404938" cy="412750"/>
          </a:xfrm>
          <a:prstGeom prst="bentConnector3">
            <a:avLst>
              <a:gd name="adj1" fmla="val 4644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6155" name="Text Box 43"/>
          <p:cNvSpPr txBox="1">
            <a:spLocks noChangeArrowheads="1"/>
          </p:cNvSpPr>
          <p:nvPr/>
        </p:nvSpPr>
        <p:spPr bwMode="auto">
          <a:xfrm>
            <a:off x="4716463" y="2349500"/>
            <a:ext cx="2874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0"/>
              <a:t>Retorno para início da ETA</a:t>
            </a:r>
          </a:p>
        </p:txBody>
      </p:sp>
    </p:spTree>
    <p:extLst>
      <p:ext uri="{BB962C8B-B14F-4D97-AF65-F5344CB8AC3E}">
        <p14:creationId xmlns:p14="http://schemas.microsoft.com/office/powerpoint/2010/main" val="303683530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31803"/>
            <a:ext cx="7283897" cy="12366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CONCEPÇÃO DE SISTEMAS DE ADENSAMENTO PARA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sp>
        <p:nvSpPr>
          <p:cNvPr id="348164" name="AutoShape 4"/>
          <p:cNvSpPr>
            <a:spLocks noChangeArrowheads="1"/>
          </p:cNvSpPr>
          <p:nvPr/>
        </p:nvSpPr>
        <p:spPr bwMode="auto">
          <a:xfrm>
            <a:off x="1265238" y="2249939"/>
            <a:ext cx="201612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Decantadores</a:t>
            </a:r>
          </a:p>
        </p:txBody>
      </p:sp>
      <p:sp>
        <p:nvSpPr>
          <p:cNvPr id="348165" name="AutoShape 5"/>
          <p:cNvSpPr>
            <a:spLocks noChangeArrowheads="1"/>
          </p:cNvSpPr>
          <p:nvPr/>
        </p:nvSpPr>
        <p:spPr bwMode="auto">
          <a:xfrm>
            <a:off x="5657850" y="3893001"/>
            <a:ext cx="2016125" cy="863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Adensadores </a:t>
            </a:r>
          </a:p>
          <a:p>
            <a:pPr algn="ctr"/>
            <a:r>
              <a:rPr lang="pt-BR" altLang="pt-BR" b="0"/>
              <a:t>por gravidade</a:t>
            </a:r>
          </a:p>
        </p:txBody>
      </p:sp>
      <p:sp>
        <p:nvSpPr>
          <p:cNvPr id="348166" name="AutoShape 6"/>
          <p:cNvSpPr>
            <a:spLocks noChangeArrowheads="1"/>
          </p:cNvSpPr>
          <p:nvPr/>
        </p:nvSpPr>
        <p:spPr bwMode="auto">
          <a:xfrm>
            <a:off x="690563" y="3978726"/>
            <a:ext cx="3600450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Tanque de equalização de lodo</a:t>
            </a:r>
          </a:p>
        </p:txBody>
      </p:sp>
      <p:cxnSp>
        <p:nvCxnSpPr>
          <p:cNvPr id="348167" name="AutoShape 7"/>
          <p:cNvCxnSpPr>
            <a:cxnSpLocks noChangeShapeType="1"/>
            <a:stCxn id="348164" idx="3"/>
            <a:endCxn id="348166" idx="0"/>
          </p:cNvCxnSpPr>
          <p:nvPr/>
        </p:nvCxnSpPr>
        <p:spPr bwMode="auto">
          <a:xfrm rot="16200000" flipH="1">
            <a:off x="1878013" y="3275464"/>
            <a:ext cx="1008062" cy="398462"/>
          </a:xfrm>
          <a:prstGeom prst="bentConnector3">
            <a:avLst>
              <a:gd name="adj1" fmla="val 4992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168" name="AutoShape 8"/>
          <p:cNvCxnSpPr>
            <a:cxnSpLocks noChangeShapeType="1"/>
            <a:stCxn id="348166" idx="4"/>
            <a:endCxn id="348165" idx="2"/>
          </p:cNvCxnSpPr>
          <p:nvPr/>
        </p:nvCxnSpPr>
        <p:spPr bwMode="auto">
          <a:xfrm>
            <a:off x="4111625" y="4429576"/>
            <a:ext cx="1546225" cy="3175"/>
          </a:xfrm>
          <a:prstGeom prst="bentConnector3">
            <a:avLst>
              <a:gd name="adj1" fmla="val 5575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169" name="AutoShape 9"/>
          <p:cNvSpPr>
            <a:spLocks noChangeArrowheads="1"/>
          </p:cNvSpPr>
          <p:nvPr/>
        </p:nvSpPr>
        <p:spPr bwMode="auto">
          <a:xfrm>
            <a:off x="3930650" y="5418589"/>
            <a:ext cx="201612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Lodo adensado</a:t>
            </a:r>
          </a:p>
        </p:txBody>
      </p:sp>
      <p:cxnSp>
        <p:nvCxnSpPr>
          <p:cNvPr id="348170" name="AutoShape 10"/>
          <p:cNvCxnSpPr>
            <a:cxnSpLocks noChangeShapeType="1"/>
            <a:stCxn id="348165" idx="3"/>
            <a:endCxn id="348169" idx="1"/>
          </p:cNvCxnSpPr>
          <p:nvPr/>
        </p:nvCxnSpPr>
        <p:spPr bwMode="auto">
          <a:xfrm rot="5400000">
            <a:off x="5281612" y="4323214"/>
            <a:ext cx="842963" cy="1709738"/>
          </a:xfrm>
          <a:prstGeom prst="bentConnector3">
            <a:avLst>
              <a:gd name="adj1" fmla="val 3917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171" name="AutoShape 11"/>
          <p:cNvCxnSpPr>
            <a:cxnSpLocks noChangeShapeType="1"/>
            <a:stCxn id="348165" idx="1"/>
          </p:cNvCxnSpPr>
          <p:nvPr/>
        </p:nvCxnSpPr>
        <p:spPr bwMode="auto">
          <a:xfrm rot="5400000" flipH="1">
            <a:off x="5649119" y="3200058"/>
            <a:ext cx="1404937" cy="412750"/>
          </a:xfrm>
          <a:prstGeom prst="bentConnector3">
            <a:avLst>
              <a:gd name="adj1" fmla="val 4644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172" name="Text Box 12"/>
          <p:cNvSpPr txBox="1">
            <a:spLocks noChangeArrowheads="1"/>
          </p:cNvSpPr>
          <p:nvPr/>
        </p:nvSpPr>
        <p:spPr bwMode="auto">
          <a:xfrm>
            <a:off x="4716463" y="2251526"/>
            <a:ext cx="2874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0"/>
              <a:t>Retorno para início da ETA</a:t>
            </a:r>
          </a:p>
        </p:txBody>
      </p:sp>
      <p:sp>
        <p:nvSpPr>
          <p:cNvPr id="348174" name="Rectangle 14"/>
          <p:cNvSpPr>
            <a:spLocks noChangeArrowheads="1"/>
          </p:cNvSpPr>
          <p:nvPr/>
        </p:nvSpPr>
        <p:spPr bwMode="auto">
          <a:xfrm>
            <a:off x="323850" y="3188151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dirty="0">
                <a:latin typeface="Garamond" pitchFamily="18" charset="0"/>
              </a:rPr>
              <a:t>178,5 m</a:t>
            </a:r>
            <a:r>
              <a:rPr lang="pt-BR" altLang="pt-BR" sz="2000" baseline="30000" dirty="0">
                <a:latin typeface="Garamond" pitchFamily="18" charset="0"/>
              </a:rPr>
              <a:t>3</a:t>
            </a:r>
            <a:r>
              <a:rPr lang="pt-BR" altLang="pt-BR" sz="2000" dirty="0">
                <a:latin typeface="Garamond" pitchFamily="18" charset="0"/>
              </a:rPr>
              <a:t>/d</a:t>
            </a:r>
          </a:p>
          <a:p>
            <a:pPr algn="ctr"/>
            <a:r>
              <a:rPr lang="pt-BR" altLang="pt-BR" sz="2000" dirty="0">
                <a:latin typeface="Garamond" pitchFamily="18" charset="0"/>
              </a:rPr>
              <a:t>1.070,8 kg/d</a:t>
            </a:r>
          </a:p>
        </p:txBody>
      </p:sp>
      <p:cxnSp>
        <p:nvCxnSpPr>
          <p:cNvPr id="348175" name="AutoShape 15"/>
          <p:cNvCxnSpPr>
            <a:cxnSpLocks noChangeShapeType="1"/>
            <a:stCxn id="348174" idx="3"/>
          </p:cNvCxnSpPr>
          <p:nvPr/>
        </p:nvCxnSpPr>
        <p:spPr bwMode="auto">
          <a:xfrm>
            <a:off x="1620838" y="3404051"/>
            <a:ext cx="503237" cy="71438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177" name="AutoShape 17"/>
          <p:cNvCxnSpPr>
            <a:cxnSpLocks noChangeShapeType="1"/>
            <a:stCxn id="21" idx="2"/>
          </p:cNvCxnSpPr>
          <p:nvPr/>
        </p:nvCxnSpPr>
        <p:spPr bwMode="auto">
          <a:xfrm rot="16200000" flipH="1">
            <a:off x="4588535" y="4002935"/>
            <a:ext cx="853284" cy="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178" name="Rectangle 18"/>
          <p:cNvSpPr>
            <a:spLocks noChangeArrowheads="1"/>
          </p:cNvSpPr>
          <p:nvPr/>
        </p:nvSpPr>
        <p:spPr bwMode="auto">
          <a:xfrm>
            <a:off x="6948488" y="2878025"/>
            <a:ext cx="1296987" cy="6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dirty="0">
                <a:latin typeface="Garamond" pitchFamily="18" charset="0"/>
              </a:rPr>
              <a:t>146,4 m</a:t>
            </a:r>
            <a:r>
              <a:rPr lang="pt-BR" altLang="pt-BR" sz="2000" baseline="30000" dirty="0">
                <a:latin typeface="Garamond" pitchFamily="18" charset="0"/>
              </a:rPr>
              <a:t>3</a:t>
            </a:r>
            <a:r>
              <a:rPr lang="pt-BR" altLang="pt-BR" sz="2000" dirty="0">
                <a:latin typeface="Garamond" pitchFamily="18" charset="0"/>
              </a:rPr>
              <a:t>/d</a:t>
            </a:r>
          </a:p>
          <a:p>
            <a:pPr algn="ctr"/>
            <a:r>
              <a:rPr lang="pt-BR" altLang="pt-BR" sz="2000" dirty="0">
                <a:latin typeface="Garamond" pitchFamily="18" charset="0"/>
              </a:rPr>
              <a:t>53,7 kg/d</a:t>
            </a:r>
          </a:p>
        </p:txBody>
      </p:sp>
      <p:cxnSp>
        <p:nvCxnSpPr>
          <p:cNvPr id="348179" name="AutoShape 19"/>
          <p:cNvCxnSpPr>
            <a:cxnSpLocks noChangeShapeType="1"/>
            <a:stCxn id="348178" idx="1"/>
          </p:cNvCxnSpPr>
          <p:nvPr/>
        </p:nvCxnSpPr>
        <p:spPr bwMode="auto">
          <a:xfrm rot="10800000" flipV="1">
            <a:off x="6227764" y="3198188"/>
            <a:ext cx="720724" cy="6140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804025" y="5347150"/>
            <a:ext cx="1296988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dirty="0">
                <a:latin typeface="Garamond" pitchFamily="18" charset="0"/>
              </a:rPr>
              <a:t>32,1 m</a:t>
            </a:r>
            <a:r>
              <a:rPr lang="pt-BR" altLang="pt-BR" sz="2000" baseline="30000" dirty="0">
                <a:latin typeface="Garamond" pitchFamily="18" charset="0"/>
              </a:rPr>
              <a:t>3</a:t>
            </a:r>
            <a:r>
              <a:rPr lang="pt-BR" altLang="pt-BR" sz="2000" dirty="0">
                <a:latin typeface="Garamond" pitchFamily="18" charset="0"/>
              </a:rPr>
              <a:t>/d</a:t>
            </a:r>
          </a:p>
          <a:p>
            <a:pPr algn="ctr"/>
            <a:r>
              <a:rPr lang="pt-BR" altLang="pt-BR" sz="2000" dirty="0">
                <a:latin typeface="Garamond" pitchFamily="18" charset="0"/>
              </a:rPr>
              <a:t>1.020,3 kg/d</a:t>
            </a:r>
          </a:p>
        </p:txBody>
      </p:sp>
      <p:cxnSp>
        <p:nvCxnSpPr>
          <p:cNvPr id="348181" name="AutoShape 21"/>
          <p:cNvCxnSpPr>
            <a:cxnSpLocks noChangeShapeType="1"/>
            <a:stCxn id="348180" idx="1"/>
          </p:cNvCxnSpPr>
          <p:nvPr/>
        </p:nvCxnSpPr>
        <p:spPr bwMode="auto">
          <a:xfrm rot="10800000">
            <a:off x="6372225" y="5131254"/>
            <a:ext cx="431800" cy="515141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14">
            <a:extLst>
              <a:ext uri="{FF2B5EF4-FFF2-40B4-BE49-F238E27FC236}">
                <a16:creationId xmlns:a16="http://schemas.microsoft.com/office/drawing/2014/main" id="{A82570C6-FDFD-4694-83AD-2E80FEFC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683" y="3051855"/>
            <a:ext cx="1296988" cy="5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dirty="0">
                <a:latin typeface="Garamond" pitchFamily="18" charset="0"/>
              </a:rPr>
              <a:t>178,5 m</a:t>
            </a:r>
            <a:r>
              <a:rPr lang="pt-BR" altLang="pt-BR" sz="2000" baseline="30000" dirty="0">
                <a:latin typeface="Garamond" pitchFamily="18" charset="0"/>
              </a:rPr>
              <a:t>3</a:t>
            </a:r>
            <a:r>
              <a:rPr lang="pt-BR" altLang="pt-BR" sz="2000" dirty="0">
                <a:latin typeface="Garamond" pitchFamily="18" charset="0"/>
              </a:rPr>
              <a:t>/d</a:t>
            </a:r>
          </a:p>
          <a:p>
            <a:pPr algn="ctr"/>
            <a:r>
              <a:rPr lang="pt-BR" altLang="pt-BR" sz="2000" dirty="0">
                <a:latin typeface="Garamond" pitchFamily="18" charset="0"/>
              </a:rPr>
              <a:t>1.070,8 kg/d</a:t>
            </a:r>
          </a:p>
        </p:txBody>
      </p:sp>
    </p:spTree>
    <p:extLst>
      <p:ext uri="{BB962C8B-B14F-4D97-AF65-F5344CB8AC3E}">
        <p14:creationId xmlns:p14="http://schemas.microsoft.com/office/powerpoint/2010/main" val="213976986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9702" name="Group 38"/>
          <p:cNvGrpSpPr>
            <a:grpSpLocks/>
          </p:cNvGrpSpPr>
          <p:nvPr/>
        </p:nvGrpSpPr>
        <p:grpSpPr bwMode="auto">
          <a:xfrm>
            <a:off x="303149" y="1995009"/>
            <a:ext cx="4841875" cy="2635250"/>
            <a:chOff x="204" y="1434"/>
            <a:chExt cx="3050" cy="1660"/>
          </a:xfrm>
        </p:grpSpPr>
        <p:sp>
          <p:nvSpPr>
            <p:cNvPr id="369669" name="Line 5"/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670" name="Line 6"/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671" name="Rectangle 7"/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672" name="Rectangle 8"/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673" name="Rectangle 9"/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674" name="Rectangle 10"/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675" name="Rectangle 11"/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676" name="Line 12"/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677" name="Line 13"/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678" name="Line 14"/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679" name="Line 15"/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680" name="Line 16"/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681" name="Line 17"/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682" name="Rectangle 18"/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683" name="Line 19"/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684" name="Text Box 20"/>
            <p:cNvSpPr txBox="1">
              <a:spLocks noChangeArrowheads="1"/>
            </p:cNvSpPr>
            <p:nvPr/>
          </p:nvSpPr>
          <p:spPr bwMode="auto">
            <a:xfrm>
              <a:off x="35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69685" name="Text Box 21"/>
            <p:cNvSpPr txBox="1">
              <a:spLocks noChangeArrowheads="1"/>
            </p:cNvSpPr>
            <p:nvPr/>
          </p:nvSpPr>
          <p:spPr bwMode="auto">
            <a:xfrm>
              <a:off x="88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69686" name="Text Box 22"/>
            <p:cNvSpPr txBox="1">
              <a:spLocks noChangeArrowheads="1"/>
            </p:cNvSpPr>
            <p:nvPr/>
          </p:nvSpPr>
          <p:spPr bwMode="auto">
            <a:xfrm>
              <a:off x="1882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69687" name="Text Box 23"/>
            <p:cNvSpPr txBox="1">
              <a:spLocks noChangeArrowheads="1"/>
            </p:cNvSpPr>
            <p:nvPr/>
          </p:nvSpPr>
          <p:spPr bwMode="auto">
            <a:xfrm>
              <a:off x="2381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69688" name="Text Box 24"/>
            <p:cNvSpPr txBox="1">
              <a:spLocks noChangeArrowheads="1"/>
            </p:cNvSpPr>
            <p:nvPr/>
          </p:nvSpPr>
          <p:spPr bwMode="auto">
            <a:xfrm>
              <a:off x="1383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69689" name="Text Box 25"/>
            <p:cNvSpPr txBox="1">
              <a:spLocks noChangeArrowheads="1"/>
            </p:cNvSpPr>
            <p:nvPr/>
          </p:nvSpPr>
          <p:spPr bwMode="auto">
            <a:xfrm>
              <a:off x="1313" y="1434"/>
              <a:ext cx="5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latin typeface="Garamond" pitchFamily="18" charset="0"/>
                </a:rPr>
                <a:t>t</a:t>
              </a:r>
              <a:r>
                <a:rPr lang="pt-BR" altLang="pt-BR" sz="1400" baseline="-25000">
                  <a:latin typeface="Garamond" pitchFamily="18" charset="0"/>
                </a:rPr>
                <a:t>d</a:t>
              </a:r>
              <a:r>
                <a:rPr lang="pt-BR" altLang="pt-BR" sz="140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1400">
                  <a:latin typeface="Garamond" pitchFamily="18" charset="0"/>
                </a:rPr>
                <a:t>Q</a:t>
              </a:r>
              <a:r>
                <a:rPr lang="pt-BR" altLang="pt-BR" sz="1400" baseline="-25000">
                  <a:latin typeface="Garamond" pitchFamily="18" charset="0"/>
                </a:rPr>
                <a:t>af</a:t>
              </a:r>
              <a:r>
                <a:rPr lang="pt-BR" altLang="pt-BR" sz="140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369690" name="AutoShape 26"/>
            <p:cNvCxnSpPr>
              <a:cxnSpLocks noChangeShapeType="1"/>
              <a:stCxn id="369689" idx="1"/>
              <a:endCxn id="369671" idx="0"/>
            </p:cNvCxnSpPr>
            <p:nvPr/>
          </p:nvCxnSpPr>
          <p:spPr bwMode="auto">
            <a:xfrm rot="10800000" flipV="1">
              <a:off x="317" y="1599"/>
              <a:ext cx="997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691" name="AutoShape 27"/>
            <p:cNvCxnSpPr>
              <a:cxnSpLocks noChangeShapeType="1"/>
              <a:stCxn id="369689" idx="1"/>
              <a:endCxn id="369672" idx="0"/>
            </p:cNvCxnSpPr>
            <p:nvPr/>
          </p:nvCxnSpPr>
          <p:spPr bwMode="auto">
            <a:xfrm rot="10800000" flipV="1">
              <a:off x="825" y="1599"/>
              <a:ext cx="48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694" name="AutoShape 30"/>
            <p:cNvCxnSpPr>
              <a:cxnSpLocks noChangeShapeType="1"/>
              <a:stCxn id="369689" idx="3"/>
              <a:endCxn id="369675" idx="0"/>
            </p:cNvCxnSpPr>
            <p:nvPr/>
          </p:nvCxnSpPr>
          <p:spPr bwMode="auto">
            <a:xfrm>
              <a:off x="1885" y="1599"/>
              <a:ext cx="460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695" name="AutoShape 31"/>
            <p:cNvCxnSpPr>
              <a:cxnSpLocks noChangeShapeType="1"/>
              <a:stCxn id="369689" idx="3"/>
              <a:endCxn id="369682" idx="0"/>
            </p:cNvCxnSpPr>
            <p:nvPr/>
          </p:nvCxnSpPr>
          <p:spPr bwMode="auto">
            <a:xfrm>
              <a:off x="1885" y="1599"/>
              <a:ext cx="96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9696" name="Rectangle 32"/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697" name="Text Box 33"/>
            <p:cNvSpPr txBox="1">
              <a:spLocks noChangeArrowheads="1"/>
            </p:cNvSpPr>
            <p:nvPr/>
          </p:nvSpPr>
          <p:spPr bwMode="auto">
            <a:xfrm>
              <a:off x="1726" y="2226"/>
              <a:ext cx="8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0">
                  <a:latin typeface="Garamond" pitchFamily="18" charset="0"/>
                </a:rPr>
                <a:t>Vazão equalizada </a:t>
              </a:r>
            </a:p>
            <a:p>
              <a:pPr algn="ctr"/>
              <a:r>
                <a:rPr lang="pt-BR" altLang="pt-BR" sz="1400" b="0">
                  <a:latin typeface="Garamond" pitchFamily="18" charset="0"/>
                </a:rPr>
                <a:t>de alimentação !!!</a:t>
              </a:r>
            </a:p>
          </p:txBody>
        </p:sp>
        <p:cxnSp>
          <p:nvCxnSpPr>
            <p:cNvPr id="369698" name="AutoShape 34"/>
            <p:cNvCxnSpPr>
              <a:cxnSpLocks noChangeShapeType="1"/>
              <a:stCxn id="369697" idx="2"/>
              <a:endCxn id="369696" idx="0"/>
            </p:cNvCxnSpPr>
            <p:nvPr/>
          </p:nvCxnSpPr>
          <p:spPr bwMode="auto">
            <a:xfrm rot="5400000">
              <a:off x="1828" y="2346"/>
              <a:ext cx="137" cy="55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9700" name="Rectangle 36"/>
          <p:cNvSpPr>
            <a:spLocks noGrp="1" noChangeArrowheads="1"/>
          </p:cNvSpPr>
          <p:nvPr>
            <p:ph type="title"/>
          </p:nvPr>
        </p:nvSpPr>
        <p:spPr>
          <a:xfrm>
            <a:off x="1752600" y="299018"/>
            <a:ext cx="7212013" cy="10779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/>
          </a:bodyPr>
          <a:lstStyle/>
          <a:p>
            <a:pPr algn="ctr"/>
            <a:r>
              <a:rPr lang="pt-BR" altLang="pt-BR" sz="3600" dirty="0"/>
              <a:t>DIMENSIONAMENTO DO TANQUE DE EQUALIZAÇÃO DE LODOS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9703" name="Object 39"/>
              <p:cNvSpPr txBox="1"/>
              <p:nvPr/>
            </p:nvSpPr>
            <p:spPr bwMode="auto">
              <a:xfrm>
                <a:off x="429419" y="4978514"/>
                <a:ext cx="4264026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𝑎𝑑𝑒𝑛𝑠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178,5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𝑑𝑖𝑎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≅2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,07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69703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419" y="4978514"/>
                <a:ext cx="4264026" cy="952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9704" name="Text Box 40"/>
          <p:cNvSpPr txBox="1">
            <a:spLocks noChangeArrowheads="1"/>
          </p:cNvSpPr>
          <p:nvPr/>
        </p:nvSpPr>
        <p:spPr bwMode="auto">
          <a:xfrm>
            <a:off x="4930775" y="2205038"/>
            <a:ext cx="41052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dirty="0"/>
              <a:t>Descargas dos decantadores: admitido 5 minutos a cada 30 minutos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>
                <a:extLst>
                  <a:ext uri="{FF2B5EF4-FFF2-40B4-BE49-F238E27FC236}">
                    <a16:creationId xmlns:a16="http://schemas.microsoft.com/office/drawing/2014/main" id="{2F2F4D9E-ED2C-46FD-93EC-1640E9E2DE59}"/>
                  </a:ext>
                </a:extLst>
              </p:cNvPr>
              <p:cNvSpPr txBox="1"/>
              <p:nvPr/>
            </p:nvSpPr>
            <p:spPr bwMode="auto">
              <a:xfrm>
                <a:off x="5142557" y="4412772"/>
                <a:ext cx="3808838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𝑑𝑒𝑠𝑐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178,5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240 </m:t>
                          </m:r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12,4</m:t>
                      </m:r>
                      <m:f>
                        <m:fPr>
                          <m:ctrlP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2400" b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Object 41">
                <a:extLst>
                  <a:ext uri="{FF2B5EF4-FFF2-40B4-BE49-F238E27FC236}">
                    <a16:creationId xmlns:a16="http://schemas.microsoft.com/office/drawing/2014/main" id="{2F2F4D9E-ED2C-46FD-93EC-1640E9E2D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2557" y="4412772"/>
                <a:ext cx="3808838" cy="952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968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61728" y="361950"/>
            <a:ext cx="7212013" cy="12096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pPr algn="ctr"/>
            <a:r>
              <a:rPr lang="pt-BR" altLang="pt-BR" sz="4000" dirty="0"/>
              <a:t>DIMENSIONAMENTO DO TANQUE DE EQUALIZAÇÃO DE LODOS</a:t>
            </a:r>
          </a:p>
        </p:txBody>
      </p:sp>
      <p:grpSp>
        <p:nvGrpSpPr>
          <p:cNvPr id="368644" name="Group 4"/>
          <p:cNvGrpSpPr>
            <a:grpSpLocks/>
          </p:cNvGrpSpPr>
          <p:nvPr/>
        </p:nvGrpSpPr>
        <p:grpSpPr bwMode="auto">
          <a:xfrm>
            <a:off x="666750" y="1700213"/>
            <a:ext cx="8208963" cy="4609107"/>
            <a:chOff x="420" y="1071"/>
            <a:chExt cx="5171" cy="3094"/>
          </a:xfrm>
        </p:grpSpPr>
        <p:sp>
          <p:nvSpPr>
            <p:cNvPr id="368645" name="Line 5"/>
            <p:cNvSpPr>
              <a:spLocks noChangeShapeType="1"/>
            </p:cNvSpPr>
            <p:nvPr/>
          </p:nvSpPr>
          <p:spPr bwMode="auto">
            <a:xfrm>
              <a:off x="420" y="3712"/>
              <a:ext cx="51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646" name="Line 6"/>
            <p:cNvSpPr>
              <a:spLocks noChangeShapeType="1"/>
            </p:cNvSpPr>
            <p:nvPr/>
          </p:nvSpPr>
          <p:spPr bwMode="auto">
            <a:xfrm>
              <a:off x="602" y="1417"/>
              <a:ext cx="0" cy="249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647" name="Rectangle 7"/>
            <p:cNvSpPr>
              <a:spLocks noChangeArrowheads="1"/>
            </p:cNvSpPr>
            <p:nvPr/>
          </p:nvSpPr>
          <p:spPr bwMode="auto">
            <a:xfrm>
              <a:off x="4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648" name="Rectangle 8"/>
            <p:cNvSpPr>
              <a:spLocks noChangeArrowheads="1"/>
            </p:cNvSpPr>
            <p:nvPr/>
          </p:nvSpPr>
          <p:spPr bwMode="auto">
            <a:xfrm>
              <a:off x="1337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649" name="Rectangle 9"/>
            <p:cNvSpPr>
              <a:spLocks noChangeArrowheads="1"/>
            </p:cNvSpPr>
            <p:nvPr/>
          </p:nvSpPr>
          <p:spPr bwMode="auto">
            <a:xfrm>
              <a:off x="2191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650" name="Rectangle 10"/>
            <p:cNvSpPr>
              <a:spLocks noChangeArrowheads="1"/>
            </p:cNvSpPr>
            <p:nvPr/>
          </p:nvSpPr>
          <p:spPr bwMode="auto">
            <a:xfrm>
              <a:off x="3052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651" name="Rectangle 11"/>
            <p:cNvSpPr>
              <a:spLocks noChangeArrowheads="1"/>
            </p:cNvSpPr>
            <p:nvPr/>
          </p:nvSpPr>
          <p:spPr bwMode="auto">
            <a:xfrm>
              <a:off x="3914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652" name="Line 12"/>
            <p:cNvSpPr>
              <a:spLocks noChangeShapeType="1"/>
            </p:cNvSpPr>
            <p:nvPr/>
          </p:nvSpPr>
          <p:spPr bwMode="auto">
            <a:xfrm>
              <a:off x="602" y="393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653" name="Line 13"/>
            <p:cNvSpPr>
              <a:spLocks noChangeShapeType="1"/>
            </p:cNvSpPr>
            <p:nvPr/>
          </p:nvSpPr>
          <p:spPr bwMode="auto">
            <a:xfrm>
              <a:off x="146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654" name="Line 14"/>
            <p:cNvSpPr>
              <a:spLocks noChangeShapeType="1"/>
            </p:cNvSpPr>
            <p:nvPr/>
          </p:nvSpPr>
          <p:spPr bwMode="auto">
            <a:xfrm>
              <a:off x="2335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655" name="Line 15"/>
            <p:cNvSpPr>
              <a:spLocks noChangeShapeType="1"/>
            </p:cNvSpPr>
            <p:nvPr/>
          </p:nvSpPr>
          <p:spPr bwMode="auto">
            <a:xfrm>
              <a:off x="319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656" name="Line 16"/>
            <p:cNvSpPr>
              <a:spLocks noChangeShapeType="1"/>
            </p:cNvSpPr>
            <p:nvPr/>
          </p:nvSpPr>
          <p:spPr bwMode="auto">
            <a:xfrm>
              <a:off x="4058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657" name="Line 17"/>
            <p:cNvSpPr>
              <a:spLocks noChangeShapeType="1"/>
            </p:cNvSpPr>
            <p:nvPr/>
          </p:nvSpPr>
          <p:spPr bwMode="auto">
            <a:xfrm>
              <a:off x="4920" y="391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658" name="Rectangle 18"/>
            <p:cNvSpPr>
              <a:spLocks noChangeArrowheads="1"/>
            </p:cNvSpPr>
            <p:nvPr/>
          </p:nvSpPr>
          <p:spPr bwMode="auto">
            <a:xfrm>
              <a:off x="47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659" name="Line 19"/>
            <p:cNvSpPr>
              <a:spLocks noChangeShapeType="1"/>
            </p:cNvSpPr>
            <p:nvPr/>
          </p:nvSpPr>
          <p:spPr bwMode="auto">
            <a:xfrm>
              <a:off x="511" y="4029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660" name="Text Box 20"/>
            <p:cNvSpPr txBox="1">
              <a:spLocks noChangeArrowheads="1"/>
            </p:cNvSpPr>
            <p:nvPr/>
          </p:nvSpPr>
          <p:spPr bwMode="auto">
            <a:xfrm>
              <a:off x="753" y="3786"/>
              <a:ext cx="5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30 min</a:t>
              </a:r>
            </a:p>
          </p:txBody>
        </p:sp>
        <p:sp>
          <p:nvSpPr>
            <p:cNvPr id="368661" name="Text Box 21"/>
            <p:cNvSpPr txBox="1">
              <a:spLocks noChangeArrowheads="1"/>
            </p:cNvSpPr>
            <p:nvPr/>
          </p:nvSpPr>
          <p:spPr bwMode="auto">
            <a:xfrm>
              <a:off x="1600" y="3793"/>
              <a:ext cx="5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30 min</a:t>
              </a:r>
            </a:p>
          </p:txBody>
        </p:sp>
        <p:sp>
          <p:nvSpPr>
            <p:cNvPr id="368662" name="Text Box 22"/>
            <p:cNvSpPr txBox="1">
              <a:spLocks noChangeArrowheads="1"/>
            </p:cNvSpPr>
            <p:nvPr/>
          </p:nvSpPr>
          <p:spPr bwMode="auto">
            <a:xfrm>
              <a:off x="3323" y="3793"/>
              <a:ext cx="5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30 min</a:t>
              </a:r>
            </a:p>
          </p:txBody>
        </p:sp>
        <p:sp>
          <p:nvSpPr>
            <p:cNvPr id="368663" name="Text Box 23"/>
            <p:cNvSpPr txBox="1">
              <a:spLocks noChangeArrowheads="1"/>
            </p:cNvSpPr>
            <p:nvPr/>
          </p:nvSpPr>
          <p:spPr bwMode="auto">
            <a:xfrm>
              <a:off x="4230" y="3793"/>
              <a:ext cx="5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30 min</a:t>
              </a:r>
            </a:p>
          </p:txBody>
        </p:sp>
        <p:sp>
          <p:nvSpPr>
            <p:cNvPr id="368664" name="Text Box 24"/>
            <p:cNvSpPr txBox="1">
              <a:spLocks noChangeArrowheads="1"/>
            </p:cNvSpPr>
            <p:nvPr/>
          </p:nvSpPr>
          <p:spPr bwMode="auto">
            <a:xfrm>
              <a:off x="2507" y="3793"/>
              <a:ext cx="5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Garamond" pitchFamily="18" charset="0"/>
                </a:rPr>
                <a:t>30 min</a:t>
              </a:r>
            </a:p>
          </p:txBody>
        </p:sp>
        <p:sp>
          <p:nvSpPr>
            <p:cNvPr id="368665" name="Text Box 25"/>
            <p:cNvSpPr txBox="1">
              <a:spLocks noChangeArrowheads="1"/>
            </p:cNvSpPr>
            <p:nvPr/>
          </p:nvSpPr>
          <p:spPr bwMode="auto">
            <a:xfrm>
              <a:off x="2348" y="1071"/>
              <a:ext cx="87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dirty="0">
                  <a:latin typeface="Garamond" pitchFamily="18" charset="0"/>
                </a:rPr>
                <a:t>5 minutos</a:t>
              </a:r>
            </a:p>
            <a:p>
              <a:pPr algn="ctr"/>
              <a:r>
                <a:rPr lang="pt-BR" altLang="pt-BR" sz="2400" dirty="0">
                  <a:latin typeface="Garamond" pitchFamily="18" charset="0"/>
                </a:rPr>
                <a:t>12,4 L/s</a:t>
              </a:r>
            </a:p>
          </p:txBody>
        </p:sp>
        <p:cxnSp>
          <p:nvCxnSpPr>
            <p:cNvPr id="368666" name="AutoShape 26"/>
            <p:cNvCxnSpPr>
              <a:cxnSpLocks noChangeShapeType="1"/>
              <a:stCxn id="368665" idx="1"/>
              <a:endCxn id="368647" idx="0"/>
            </p:cNvCxnSpPr>
            <p:nvPr/>
          </p:nvCxnSpPr>
          <p:spPr bwMode="auto">
            <a:xfrm rot="10800000" flipV="1">
              <a:off x="611" y="1332"/>
              <a:ext cx="1737" cy="337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667" name="AutoShape 27"/>
            <p:cNvCxnSpPr>
              <a:cxnSpLocks noChangeShapeType="1"/>
              <a:stCxn id="368665" idx="1"/>
              <a:endCxn id="368648" idx="0"/>
            </p:cNvCxnSpPr>
            <p:nvPr/>
          </p:nvCxnSpPr>
          <p:spPr bwMode="auto">
            <a:xfrm rot="10800000" flipV="1">
              <a:off x="1473" y="1332"/>
              <a:ext cx="875" cy="337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668" name="AutoShape 28"/>
            <p:cNvCxnSpPr>
              <a:cxnSpLocks noChangeShapeType="1"/>
              <a:stCxn id="368665" idx="1"/>
              <a:endCxn id="368649" idx="0"/>
            </p:cNvCxnSpPr>
            <p:nvPr/>
          </p:nvCxnSpPr>
          <p:spPr bwMode="auto">
            <a:xfrm rot="10800000" flipV="1">
              <a:off x="2327" y="1332"/>
              <a:ext cx="21" cy="337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669" name="AutoShape 29"/>
            <p:cNvCxnSpPr>
              <a:cxnSpLocks noChangeShapeType="1"/>
              <a:stCxn id="368665" idx="3"/>
              <a:endCxn id="368650" idx="0"/>
            </p:cNvCxnSpPr>
            <p:nvPr/>
          </p:nvCxnSpPr>
          <p:spPr bwMode="auto">
            <a:xfrm flipH="1">
              <a:off x="3188" y="1333"/>
              <a:ext cx="34" cy="337"/>
            </a:xfrm>
            <a:prstGeom prst="curvedConnector4">
              <a:avLst>
                <a:gd name="adj1" fmla="val -423529"/>
                <a:gd name="adj2" fmla="val 88741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670" name="AutoShape 30"/>
            <p:cNvCxnSpPr>
              <a:cxnSpLocks noChangeShapeType="1"/>
              <a:stCxn id="368665" idx="3"/>
              <a:endCxn id="368651" idx="0"/>
            </p:cNvCxnSpPr>
            <p:nvPr/>
          </p:nvCxnSpPr>
          <p:spPr bwMode="auto">
            <a:xfrm>
              <a:off x="3222" y="1333"/>
              <a:ext cx="828" cy="337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671" name="AutoShape 31"/>
            <p:cNvCxnSpPr>
              <a:cxnSpLocks noChangeShapeType="1"/>
              <a:stCxn id="368665" idx="3"/>
              <a:endCxn id="368658" idx="0"/>
            </p:cNvCxnSpPr>
            <p:nvPr/>
          </p:nvCxnSpPr>
          <p:spPr bwMode="auto">
            <a:xfrm>
              <a:off x="3222" y="1333"/>
              <a:ext cx="1689" cy="337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8672" name="Rectangle 32"/>
          <p:cNvSpPr>
            <a:spLocks noChangeArrowheads="1"/>
          </p:cNvSpPr>
          <p:nvPr/>
        </p:nvSpPr>
        <p:spPr bwMode="auto">
          <a:xfrm>
            <a:off x="922338" y="5211832"/>
            <a:ext cx="7089775" cy="431800"/>
          </a:xfrm>
          <a:prstGeom prst="rect">
            <a:avLst/>
          </a:prstGeom>
          <a:solidFill>
            <a:schemeClr val="folHlink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673" name="Text Box 33"/>
          <p:cNvSpPr txBox="1">
            <a:spLocks noChangeArrowheads="1"/>
          </p:cNvSpPr>
          <p:nvPr/>
        </p:nvSpPr>
        <p:spPr bwMode="auto">
          <a:xfrm>
            <a:off x="5357387" y="3908425"/>
            <a:ext cx="1204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 dirty="0">
                <a:latin typeface="Garamond" pitchFamily="18" charset="0"/>
              </a:rPr>
              <a:t>2,07 L/s</a:t>
            </a:r>
          </a:p>
        </p:txBody>
      </p:sp>
      <p:cxnSp>
        <p:nvCxnSpPr>
          <p:cNvPr id="368674" name="AutoShape 34"/>
          <p:cNvCxnSpPr>
            <a:cxnSpLocks noChangeShapeType="1"/>
            <a:stCxn id="368673" idx="2"/>
            <a:endCxn id="368672" idx="0"/>
          </p:cNvCxnSpPr>
          <p:nvPr/>
        </p:nvCxnSpPr>
        <p:spPr bwMode="auto">
          <a:xfrm rot="5400000">
            <a:off x="4792480" y="4044837"/>
            <a:ext cx="841742" cy="1492249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597662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722" name="Rectangle 34"/>
          <p:cNvSpPr>
            <a:spLocks noGrp="1" noChangeArrowheads="1"/>
          </p:cNvSpPr>
          <p:nvPr>
            <p:ph type="title"/>
          </p:nvPr>
        </p:nvSpPr>
        <p:spPr>
          <a:xfrm>
            <a:off x="1752600" y="299470"/>
            <a:ext cx="7212013" cy="11985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/>
          </a:bodyPr>
          <a:lstStyle/>
          <a:p>
            <a:pPr algn="ctr"/>
            <a:r>
              <a:rPr lang="pt-BR" altLang="pt-BR" sz="3600" dirty="0"/>
              <a:t>DIMENSIONAMENTO DO TANQUE DE EQUALIZAÇÃO DE LODOS</a:t>
            </a:r>
          </a:p>
        </p:txBody>
      </p:sp>
      <p:sp>
        <p:nvSpPr>
          <p:cNvPr id="370724" name="Text Box 36"/>
          <p:cNvSpPr txBox="1">
            <a:spLocks noChangeArrowheads="1"/>
          </p:cNvSpPr>
          <p:nvPr/>
        </p:nvSpPr>
        <p:spPr bwMode="auto">
          <a:xfrm>
            <a:off x="4787900" y="2060576"/>
            <a:ext cx="4105275" cy="137531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dirty="0"/>
              <a:t>Vamos adotar um tanque único com volume total igual a 200 m</a:t>
            </a:r>
            <a:r>
              <a:rPr lang="pt-BR" altLang="pt-BR" sz="2800" baseline="30000" dirty="0"/>
              <a:t>3</a:t>
            </a:r>
            <a:r>
              <a:rPr lang="pt-BR" altLang="pt-BR" sz="2800" dirty="0"/>
              <a:t>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26" name="Object 38"/>
              <p:cNvSpPr txBox="1"/>
              <p:nvPr/>
            </p:nvSpPr>
            <p:spPr bwMode="auto">
              <a:xfrm>
                <a:off x="798905" y="4729591"/>
                <a:ext cx="4627291" cy="8444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=12,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f>
                        <m:fPr>
                          <m:ctrlP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pt-BR" sz="2400" b="0" dirty="0">
                  <a:solidFill>
                    <a:srgbClr val="000000"/>
                  </a:solidFill>
                </a:endParaRPr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370726" name="Object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905" y="4729591"/>
                <a:ext cx="4627291" cy="844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727" name="Object 39"/>
              <p:cNvSpPr txBox="1"/>
              <p:nvPr/>
            </p:nvSpPr>
            <p:spPr bwMode="auto">
              <a:xfrm>
                <a:off x="1676336" y="5701823"/>
                <a:ext cx="2391608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3,8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70727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336" y="5701823"/>
                <a:ext cx="2391608" cy="520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0728" name="Picture 40" descr="Eta Alto Tiete ETEP 04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17" y="4365624"/>
            <a:ext cx="2489200" cy="186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0729" name="AutoShape 41"/>
          <p:cNvCxnSpPr>
            <a:cxnSpLocks noChangeShapeType="1"/>
            <a:stCxn id="370724" idx="2"/>
            <a:endCxn id="370728" idx="0"/>
          </p:cNvCxnSpPr>
          <p:nvPr/>
        </p:nvCxnSpPr>
        <p:spPr bwMode="auto">
          <a:xfrm rot="16200000" flipH="1">
            <a:off x="6745712" y="3530719"/>
            <a:ext cx="929730" cy="740079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" name="Group 38">
            <a:extLst>
              <a:ext uri="{FF2B5EF4-FFF2-40B4-BE49-F238E27FC236}">
                <a16:creationId xmlns:a16="http://schemas.microsoft.com/office/drawing/2014/main" id="{42CA1037-9128-4437-9CB2-6F609B8D3D29}"/>
              </a:ext>
            </a:extLst>
          </p:cNvPr>
          <p:cNvGrpSpPr>
            <a:grpSpLocks/>
          </p:cNvGrpSpPr>
          <p:nvPr/>
        </p:nvGrpSpPr>
        <p:grpSpPr bwMode="auto">
          <a:xfrm>
            <a:off x="303149" y="1995009"/>
            <a:ext cx="4841875" cy="2635250"/>
            <a:chOff x="204" y="1434"/>
            <a:chExt cx="3050" cy="1660"/>
          </a:xfrm>
        </p:grpSpPr>
        <p:sp>
          <p:nvSpPr>
            <p:cNvPr id="45" name="Line 5">
              <a:extLst>
                <a:ext uri="{FF2B5EF4-FFF2-40B4-BE49-F238E27FC236}">
                  <a16:creationId xmlns:a16="http://schemas.microsoft.com/office/drawing/2014/main" id="{B40BF035-A140-458D-B683-2AFD0B0C6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Line 6">
              <a:extLst>
                <a:ext uri="{FF2B5EF4-FFF2-40B4-BE49-F238E27FC236}">
                  <a16:creationId xmlns:a16="http://schemas.microsoft.com/office/drawing/2014/main" id="{B83B2609-D748-48A0-9060-3930D7718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Rectangle 7">
              <a:extLst>
                <a:ext uri="{FF2B5EF4-FFF2-40B4-BE49-F238E27FC236}">
                  <a16:creationId xmlns:a16="http://schemas.microsoft.com/office/drawing/2014/main" id="{B82FDC84-8791-4ABF-8776-1EECDB22D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Rectangle 8">
              <a:extLst>
                <a:ext uri="{FF2B5EF4-FFF2-40B4-BE49-F238E27FC236}">
                  <a16:creationId xmlns:a16="http://schemas.microsoft.com/office/drawing/2014/main" id="{A9B156F7-45AB-4D25-9207-C2EAC031B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" name="Rectangle 9">
              <a:extLst>
                <a:ext uri="{FF2B5EF4-FFF2-40B4-BE49-F238E27FC236}">
                  <a16:creationId xmlns:a16="http://schemas.microsoft.com/office/drawing/2014/main" id="{F020897A-2355-4EDE-AE4D-6B01EEBE7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" name="Rectangle 10">
              <a:extLst>
                <a:ext uri="{FF2B5EF4-FFF2-40B4-BE49-F238E27FC236}">
                  <a16:creationId xmlns:a16="http://schemas.microsoft.com/office/drawing/2014/main" id="{B5D764C9-5047-4780-9C0A-F37F86BFA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" name="Rectangle 11">
              <a:extLst>
                <a:ext uri="{FF2B5EF4-FFF2-40B4-BE49-F238E27FC236}">
                  <a16:creationId xmlns:a16="http://schemas.microsoft.com/office/drawing/2014/main" id="{1137390C-171A-4A2B-A23D-D119F2A46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Line 12">
              <a:extLst>
                <a:ext uri="{FF2B5EF4-FFF2-40B4-BE49-F238E27FC236}">
                  <a16:creationId xmlns:a16="http://schemas.microsoft.com/office/drawing/2014/main" id="{80CDF456-178F-4335-BE67-1A50DD86E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Line 13">
              <a:extLst>
                <a:ext uri="{FF2B5EF4-FFF2-40B4-BE49-F238E27FC236}">
                  <a16:creationId xmlns:a16="http://schemas.microsoft.com/office/drawing/2014/main" id="{386F5AF6-0B01-4249-AB9C-6FF81870E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Line 14">
              <a:extLst>
                <a:ext uri="{FF2B5EF4-FFF2-40B4-BE49-F238E27FC236}">
                  <a16:creationId xmlns:a16="http://schemas.microsoft.com/office/drawing/2014/main" id="{22F6E653-B793-4982-8CD7-DA7755BA5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Line 15">
              <a:extLst>
                <a:ext uri="{FF2B5EF4-FFF2-40B4-BE49-F238E27FC236}">
                  <a16:creationId xmlns:a16="http://schemas.microsoft.com/office/drawing/2014/main" id="{2F5781CA-438E-41F7-9517-3E5AE1B45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0A35BD19-D261-480D-80B2-013BE6C8D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Line 17">
              <a:extLst>
                <a:ext uri="{FF2B5EF4-FFF2-40B4-BE49-F238E27FC236}">
                  <a16:creationId xmlns:a16="http://schemas.microsoft.com/office/drawing/2014/main" id="{BDDF4576-1435-41EE-B764-D23B465CE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Rectangle 18">
              <a:extLst>
                <a:ext uri="{FF2B5EF4-FFF2-40B4-BE49-F238E27FC236}">
                  <a16:creationId xmlns:a16="http://schemas.microsoft.com/office/drawing/2014/main" id="{38CCACAA-BF74-4F2B-AD75-A74D3C249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" name="Line 19">
              <a:extLst>
                <a:ext uri="{FF2B5EF4-FFF2-40B4-BE49-F238E27FC236}">
                  <a16:creationId xmlns:a16="http://schemas.microsoft.com/office/drawing/2014/main" id="{F3C421C7-D85A-4D9A-A9D6-C6E4B0B8B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Text Box 20">
              <a:extLst>
                <a:ext uri="{FF2B5EF4-FFF2-40B4-BE49-F238E27FC236}">
                  <a16:creationId xmlns:a16="http://schemas.microsoft.com/office/drawing/2014/main" id="{1A4BEA3D-1A1A-4A3C-BAE0-75DB3CE2B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1" name="Text Box 21">
              <a:extLst>
                <a:ext uri="{FF2B5EF4-FFF2-40B4-BE49-F238E27FC236}">
                  <a16:creationId xmlns:a16="http://schemas.microsoft.com/office/drawing/2014/main" id="{9220A4FD-9374-4615-83B5-FDD0BF0EB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2" name="Text Box 22">
              <a:extLst>
                <a:ext uri="{FF2B5EF4-FFF2-40B4-BE49-F238E27FC236}">
                  <a16:creationId xmlns:a16="http://schemas.microsoft.com/office/drawing/2014/main" id="{0FB51CFF-20F1-4D3B-9A3E-D8000C0A2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3" name="Text Box 23">
              <a:extLst>
                <a:ext uri="{FF2B5EF4-FFF2-40B4-BE49-F238E27FC236}">
                  <a16:creationId xmlns:a16="http://schemas.microsoft.com/office/drawing/2014/main" id="{A7093ADB-B068-4B04-942A-2A5B77957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4" name="Text Box 24">
              <a:extLst>
                <a:ext uri="{FF2B5EF4-FFF2-40B4-BE49-F238E27FC236}">
                  <a16:creationId xmlns:a16="http://schemas.microsoft.com/office/drawing/2014/main" id="{2C419C3D-2AB9-46A2-B645-B85417333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5" name="Text Box 25">
              <a:extLst>
                <a:ext uri="{FF2B5EF4-FFF2-40B4-BE49-F238E27FC236}">
                  <a16:creationId xmlns:a16="http://schemas.microsoft.com/office/drawing/2014/main" id="{C2DB180E-8DC5-4925-A3F2-BB3EE9C60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434"/>
              <a:ext cx="5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latin typeface="Garamond" pitchFamily="18" charset="0"/>
                </a:rPr>
                <a:t>t</a:t>
              </a:r>
              <a:r>
                <a:rPr lang="pt-BR" altLang="pt-BR" sz="1400" baseline="-25000">
                  <a:latin typeface="Garamond" pitchFamily="18" charset="0"/>
                </a:rPr>
                <a:t>d</a:t>
              </a:r>
              <a:r>
                <a:rPr lang="pt-BR" altLang="pt-BR" sz="140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1400">
                  <a:latin typeface="Garamond" pitchFamily="18" charset="0"/>
                </a:rPr>
                <a:t>Q</a:t>
              </a:r>
              <a:r>
                <a:rPr lang="pt-BR" altLang="pt-BR" sz="1400" baseline="-25000">
                  <a:latin typeface="Garamond" pitchFamily="18" charset="0"/>
                </a:rPr>
                <a:t>af</a:t>
              </a:r>
              <a:r>
                <a:rPr lang="pt-BR" altLang="pt-BR" sz="140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66" name="AutoShape 26">
              <a:extLst>
                <a:ext uri="{FF2B5EF4-FFF2-40B4-BE49-F238E27FC236}">
                  <a16:creationId xmlns:a16="http://schemas.microsoft.com/office/drawing/2014/main" id="{602A91CE-708F-4570-9B66-C7C214CBD03F}"/>
                </a:ext>
              </a:extLst>
            </p:cNvPr>
            <p:cNvCxnSpPr>
              <a:cxnSpLocks noChangeShapeType="1"/>
              <a:stCxn id="65" idx="1"/>
              <a:endCxn id="47" idx="0"/>
            </p:cNvCxnSpPr>
            <p:nvPr/>
          </p:nvCxnSpPr>
          <p:spPr bwMode="auto">
            <a:xfrm rot="10800000" flipV="1">
              <a:off x="317" y="1599"/>
              <a:ext cx="997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27">
              <a:extLst>
                <a:ext uri="{FF2B5EF4-FFF2-40B4-BE49-F238E27FC236}">
                  <a16:creationId xmlns:a16="http://schemas.microsoft.com/office/drawing/2014/main" id="{E65D69B4-4714-4AFA-9C0A-94F40A24C352}"/>
                </a:ext>
              </a:extLst>
            </p:cNvPr>
            <p:cNvCxnSpPr>
              <a:cxnSpLocks noChangeShapeType="1"/>
              <a:stCxn id="65" idx="1"/>
              <a:endCxn id="48" idx="0"/>
            </p:cNvCxnSpPr>
            <p:nvPr/>
          </p:nvCxnSpPr>
          <p:spPr bwMode="auto">
            <a:xfrm rot="10800000" flipV="1">
              <a:off x="825" y="1599"/>
              <a:ext cx="48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30">
              <a:extLst>
                <a:ext uri="{FF2B5EF4-FFF2-40B4-BE49-F238E27FC236}">
                  <a16:creationId xmlns:a16="http://schemas.microsoft.com/office/drawing/2014/main" id="{B812FCE7-87AE-48C7-B581-BEE1CA94D4F1}"/>
                </a:ext>
              </a:extLst>
            </p:cNvPr>
            <p:cNvCxnSpPr>
              <a:cxnSpLocks noChangeShapeType="1"/>
              <a:stCxn id="65" idx="3"/>
              <a:endCxn id="51" idx="0"/>
            </p:cNvCxnSpPr>
            <p:nvPr/>
          </p:nvCxnSpPr>
          <p:spPr bwMode="auto">
            <a:xfrm>
              <a:off x="1885" y="1599"/>
              <a:ext cx="460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31">
              <a:extLst>
                <a:ext uri="{FF2B5EF4-FFF2-40B4-BE49-F238E27FC236}">
                  <a16:creationId xmlns:a16="http://schemas.microsoft.com/office/drawing/2014/main" id="{E09D922C-CEAD-4043-B5AC-D876B21310C1}"/>
                </a:ext>
              </a:extLst>
            </p:cNvPr>
            <p:cNvCxnSpPr>
              <a:cxnSpLocks noChangeShapeType="1"/>
              <a:stCxn id="65" idx="3"/>
              <a:endCxn id="58" idx="0"/>
            </p:cNvCxnSpPr>
            <p:nvPr/>
          </p:nvCxnSpPr>
          <p:spPr bwMode="auto">
            <a:xfrm>
              <a:off x="1885" y="1599"/>
              <a:ext cx="96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Rectangle 32">
              <a:extLst>
                <a:ext uri="{FF2B5EF4-FFF2-40B4-BE49-F238E27FC236}">
                  <a16:creationId xmlns:a16="http://schemas.microsoft.com/office/drawing/2014/main" id="{A793CE99-862E-4BD3-AF6D-0CF67D8A1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" name="Text Box 33">
              <a:extLst>
                <a:ext uri="{FF2B5EF4-FFF2-40B4-BE49-F238E27FC236}">
                  <a16:creationId xmlns:a16="http://schemas.microsoft.com/office/drawing/2014/main" id="{61E58FB6-B8C4-43A5-9DF6-E3DE8D17D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0">
                  <a:latin typeface="Garamond" pitchFamily="18" charset="0"/>
                </a:rPr>
                <a:t>Vazão equalizada </a:t>
              </a:r>
            </a:p>
            <a:p>
              <a:pPr algn="ctr"/>
              <a:r>
                <a:rPr lang="pt-BR" altLang="pt-BR" sz="1400" b="0">
                  <a:latin typeface="Garamond" pitchFamily="18" charset="0"/>
                </a:rPr>
                <a:t>de alimentação !!!</a:t>
              </a:r>
            </a:p>
          </p:txBody>
        </p:sp>
        <p:cxnSp>
          <p:nvCxnSpPr>
            <p:cNvPr id="72" name="AutoShape 34">
              <a:extLst>
                <a:ext uri="{FF2B5EF4-FFF2-40B4-BE49-F238E27FC236}">
                  <a16:creationId xmlns:a16="http://schemas.microsoft.com/office/drawing/2014/main" id="{75F0FAC9-3140-44AB-9956-A60364704792}"/>
                </a:ext>
              </a:extLst>
            </p:cNvPr>
            <p:cNvCxnSpPr>
              <a:cxnSpLocks noChangeShapeType="1"/>
              <a:stCxn id="71" idx="2"/>
              <a:endCxn id="70" idx="0"/>
            </p:cNvCxnSpPr>
            <p:nvPr/>
          </p:nvCxnSpPr>
          <p:spPr bwMode="auto">
            <a:xfrm rot="5400000">
              <a:off x="1828" y="2346"/>
              <a:ext cx="137" cy="55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6629000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2739" name="Group 3"/>
          <p:cNvGrpSpPr>
            <a:grpSpLocks/>
          </p:cNvGrpSpPr>
          <p:nvPr/>
        </p:nvGrpSpPr>
        <p:grpSpPr bwMode="auto">
          <a:xfrm>
            <a:off x="232502" y="2002633"/>
            <a:ext cx="4841875" cy="2635250"/>
            <a:chOff x="204" y="1434"/>
            <a:chExt cx="3050" cy="1660"/>
          </a:xfrm>
        </p:grpSpPr>
        <p:sp>
          <p:nvSpPr>
            <p:cNvPr id="372740" name="Line 4"/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741" name="Line 5"/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742" name="Rectangle 6"/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2743" name="Rectangle 7"/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2744" name="Rectangle 8"/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2745" name="Rectangle 9"/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2746" name="Rectangle 10"/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2747" name="Line 11"/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748" name="Line 12"/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749" name="Line 13"/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750" name="Line 14"/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751" name="Line 15"/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752" name="Line 16"/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753" name="Rectangle 17"/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2754" name="Line 18"/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755" name="Text Box 19"/>
            <p:cNvSpPr txBox="1">
              <a:spLocks noChangeArrowheads="1"/>
            </p:cNvSpPr>
            <p:nvPr/>
          </p:nvSpPr>
          <p:spPr bwMode="auto">
            <a:xfrm>
              <a:off x="35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72756" name="Text Box 20"/>
            <p:cNvSpPr txBox="1">
              <a:spLocks noChangeArrowheads="1"/>
            </p:cNvSpPr>
            <p:nvPr/>
          </p:nvSpPr>
          <p:spPr bwMode="auto">
            <a:xfrm>
              <a:off x="88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72757" name="Text Box 21"/>
            <p:cNvSpPr txBox="1">
              <a:spLocks noChangeArrowheads="1"/>
            </p:cNvSpPr>
            <p:nvPr/>
          </p:nvSpPr>
          <p:spPr bwMode="auto">
            <a:xfrm>
              <a:off x="1882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72758" name="Text Box 22"/>
            <p:cNvSpPr txBox="1">
              <a:spLocks noChangeArrowheads="1"/>
            </p:cNvSpPr>
            <p:nvPr/>
          </p:nvSpPr>
          <p:spPr bwMode="auto">
            <a:xfrm>
              <a:off x="2381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72759" name="Text Box 23"/>
            <p:cNvSpPr txBox="1">
              <a:spLocks noChangeArrowheads="1"/>
            </p:cNvSpPr>
            <p:nvPr/>
          </p:nvSpPr>
          <p:spPr bwMode="auto">
            <a:xfrm>
              <a:off x="1383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372760" name="Text Box 24"/>
            <p:cNvSpPr txBox="1">
              <a:spLocks noChangeArrowheads="1"/>
            </p:cNvSpPr>
            <p:nvPr/>
          </p:nvSpPr>
          <p:spPr bwMode="auto">
            <a:xfrm>
              <a:off x="1313" y="1434"/>
              <a:ext cx="5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latin typeface="Garamond" pitchFamily="18" charset="0"/>
                </a:rPr>
                <a:t>t</a:t>
              </a:r>
              <a:r>
                <a:rPr lang="pt-BR" altLang="pt-BR" sz="1400" baseline="-25000">
                  <a:latin typeface="Garamond" pitchFamily="18" charset="0"/>
                </a:rPr>
                <a:t>d</a:t>
              </a:r>
              <a:r>
                <a:rPr lang="pt-BR" altLang="pt-BR" sz="140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1400">
                  <a:latin typeface="Garamond" pitchFamily="18" charset="0"/>
                </a:rPr>
                <a:t>Q</a:t>
              </a:r>
              <a:r>
                <a:rPr lang="pt-BR" altLang="pt-BR" sz="1400" baseline="-25000">
                  <a:latin typeface="Garamond" pitchFamily="18" charset="0"/>
                </a:rPr>
                <a:t>af</a:t>
              </a:r>
              <a:r>
                <a:rPr lang="pt-BR" altLang="pt-BR" sz="140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372761" name="AutoShape 25"/>
            <p:cNvCxnSpPr>
              <a:cxnSpLocks noChangeShapeType="1"/>
              <a:stCxn id="372760" idx="1"/>
              <a:endCxn id="372742" idx="0"/>
            </p:cNvCxnSpPr>
            <p:nvPr/>
          </p:nvCxnSpPr>
          <p:spPr bwMode="auto">
            <a:xfrm rot="10800000" flipV="1">
              <a:off x="317" y="1599"/>
              <a:ext cx="997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2762" name="AutoShape 26"/>
            <p:cNvCxnSpPr>
              <a:cxnSpLocks noChangeShapeType="1"/>
              <a:stCxn id="372760" idx="1"/>
              <a:endCxn id="372743" idx="0"/>
            </p:cNvCxnSpPr>
            <p:nvPr/>
          </p:nvCxnSpPr>
          <p:spPr bwMode="auto">
            <a:xfrm rot="10800000" flipV="1">
              <a:off x="825" y="1599"/>
              <a:ext cx="48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2765" name="AutoShape 29"/>
            <p:cNvCxnSpPr>
              <a:cxnSpLocks noChangeShapeType="1"/>
              <a:stCxn id="372760" idx="3"/>
              <a:endCxn id="372746" idx="0"/>
            </p:cNvCxnSpPr>
            <p:nvPr/>
          </p:nvCxnSpPr>
          <p:spPr bwMode="auto">
            <a:xfrm>
              <a:off x="1885" y="1599"/>
              <a:ext cx="460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2766" name="AutoShape 30"/>
            <p:cNvCxnSpPr>
              <a:cxnSpLocks noChangeShapeType="1"/>
              <a:stCxn id="372760" idx="3"/>
              <a:endCxn id="372753" idx="0"/>
            </p:cNvCxnSpPr>
            <p:nvPr/>
          </p:nvCxnSpPr>
          <p:spPr bwMode="auto">
            <a:xfrm>
              <a:off x="1885" y="1599"/>
              <a:ext cx="96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2767" name="Rectangle 31"/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2768" name="Text Box 32"/>
            <p:cNvSpPr txBox="1">
              <a:spLocks noChangeArrowheads="1"/>
            </p:cNvSpPr>
            <p:nvPr/>
          </p:nvSpPr>
          <p:spPr bwMode="auto">
            <a:xfrm>
              <a:off x="1726" y="2226"/>
              <a:ext cx="8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0">
                  <a:latin typeface="Garamond" pitchFamily="18" charset="0"/>
                </a:rPr>
                <a:t>Vazão equalizada </a:t>
              </a:r>
            </a:p>
            <a:p>
              <a:pPr algn="ctr"/>
              <a:r>
                <a:rPr lang="pt-BR" altLang="pt-BR" sz="1400" b="0">
                  <a:latin typeface="Garamond" pitchFamily="18" charset="0"/>
                </a:rPr>
                <a:t>de alimentação !!!</a:t>
              </a:r>
            </a:p>
          </p:txBody>
        </p:sp>
        <p:cxnSp>
          <p:nvCxnSpPr>
            <p:cNvPr id="372769" name="AutoShape 33"/>
            <p:cNvCxnSpPr>
              <a:cxnSpLocks noChangeShapeType="1"/>
              <a:stCxn id="372768" idx="2"/>
              <a:endCxn id="372767" idx="0"/>
            </p:cNvCxnSpPr>
            <p:nvPr/>
          </p:nvCxnSpPr>
          <p:spPr bwMode="auto">
            <a:xfrm rot="5400000">
              <a:off x="1828" y="2346"/>
              <a:ext cx="137" cy="55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2770" name="Rectangle 34"/>
          <p:cNvSpPr>
            <a:spLocks noGrp="1" noChangeArrowheads="1"/>
          </p:cNvSpPr>
          <p:nvPr>
            <p:ph type="title"/>
          </p:nvPr>
        </p:nvSpPr>
        <p:spPr>
          <a:xfrm>
            <a:off x="1752600" y="248954"/>
            <a:ext cx="7212013" cy="13255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dirty="0"/>
              <a:t>DIMENSIONAMENTO DOS ADENSADORES POR GRAVIDADE</a:t>
            </a:r>
          </a:p>
        </p:txBody>
      </p:sp>
      <p:sp>
        <p:nvSpPr>
          <p:cNvPr id="372776" name="Text Box 40"/>
          <p:cNvSpPr txBox="1">
            <a:spLocks noChangeArrowheads="1"/>
          </p:cNvSpPr>
          <p:nvPr/>
        </p:nvSpPr>
        <p:spPr bwMode="auto">
          <a:xfrm>
            <a:off x="5303838" y="2262188"/>
            <a:ext cx="3717924" cy="15128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l"/>
            <a:r>
              <a:rPr lang="pt-BR" altLang="pt-BR" sz="3200" dirty="0"/>
              <a:t>Vamos adotar uma carga de sólidos igual a 40 kg/m</a:t>
            </a:r>
            <a:r>
              <a:rPr lang="pt-BR" altLang="pt-BR" sz="3200" baseline="30000" dirty="0"/>
              <a:t>2</a:t>
            </a:r>
            <a:r>
              <a:rPr lang="pt-BR" altLang="pt-BR" sz="3200" dirty="0"/>
              <a:t>/d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2777" name="Object 41"/>
              <p:cNvSpPr txBox="1"/>
              <p:nvPr/>
            </p:nvSpPr>
            <p:spPr bwMode="auto">
              <a:xfrm>
                <a:off x="250825" y="5196966"/>
                <a:ext cx="5760888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1.070,8 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26,8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72777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5196966"/>
                <a:ext cx="5760888" cy="914400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778" name="Object 42"/>
              <p:cNvSpPr txBox="1"/>
              <p:nvPr/>
            </p:nvSpPr>
            <p:spPr bwMode="auto">
              <a:xfrm>
                <a:off x="4997441" y="4457192"/>
                <a:ext cx="3961456" cy="863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26,8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72778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7441" y="4457192"/>
                <a:ext cx="3961456" cy="863600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89859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3794" name="Rectangle 34"/>
          <p:cNvSpPr>
            <a:spLocks noGrp="1" noChangeArrowheads="1"/>
          </p:cNvSpPr>
          <p:nvPr>
            <p:ph type="title"/>
          </p:nvPr>
        </p:nvSpPr>
        <p:spPr>
          <a:xfrm>
            <a:off x="1752600" y="337118"/>
            <a:ext cx="7212013" cy="1343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dirty="0"/>
              <a:t>DIMENSIONAMENTO DOS ADENSADORES POR GRAVIDADE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797" name="Object 37"/>
              <p:cNvSpPr txBox="1"/>
              <p:nvPr/>
            </p:nvSpPr>
            <p:spPr bwMode="auto">
              <a:xfrm>
                <a:off x="261483" y="4734605"/>
                <a:ext cx="4332288" cy="863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26,8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73797" name="Object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483" y="4734605"/>
                <a:ext cx="4332288" cy="863600"/>
              </a:xfrm>
              <a:prstGeom prst="rect">
                <a:avLst/>
              </a:prstGeom>
              <a:blipFill>
                <a:blip r:embed="rId3"/>
                <a:stretch>
                  <a:fillRect b="-49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3798" name="Object 38"/>
              <p:cNvSpPr txBox="1"/>
              <p:nvPr/>
            </p:nvSpPr>
            <p:spPr bwMode="auto">
              <a:xfrm>
                <a:off x="3334771" y="5787458"/>
                <a:ext cx="32766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5,9 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73798" name="Object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4771" y="5787458"/>
                <a:ext cx="3276600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3799" name="Text Box 39"/>
          <p:cNvSpPr txBox="1">
            <a:spLocks noChangeArrowheads="1"/>
          </p:cNvSpPr>
          <p:nvPr/>
        </p:nvSpPr>
        <p:spPr bwMode="auto">
          <a:xfrm>
            <a:off x="5092700" y="2060575"/>
            <a:ext cx="3800475" cy="18002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Vamos adotar 2 </a:t>
            </a:r>
            <a:r>
              <a:rPr lang="pt-BR" altLang="pt-BR" dirty="0" err="1"/>
              <a:t>adensadores</a:t>
            </a:r>
            <a:r>
              <a:rPr lang="pt-BR" altLang="pt-BR" dirty="0"/>
              <a:t> de 6,0 m de diâmetro cada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800" name="Object 40"/>
              <p:cNvSpPr txBox="1"/>
              <p:nvPr/>
            </p:nvSpPr>
            <p:spPr bwMode="auto">
              <a:xfrm>
                <a:off x="5497689" y="3966712"/>
                <a:ext cx="3473096" cy="15357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𝑎𝑑𝑒𝑛𝑠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6,0</m:t>
                                  </m:r>
                                </m:e>
                                <m:sup>
                                  <m:r>
                                    <a:rPr lang="pt-BR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56,6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73800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7689" y="3966712"/>
                <a:ext cx="3473096" cy="1535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3">
            <a:extLst>
              <a:ext uri="{FF2B5EF4-FFF2-40B4-BE49-F238E27FC236}">
                <a16:creationId xmlns:a16="http://schemas.microsoft.com/office/drawing/2014/main" id="{DFA1C222-D588-4B33-B867-5F49D882820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039938"/>
            <a:ext cx="4841875" cy="2635250"/>
            <a:chOff x="204" y="1434"/>
            <a:chExt cx="3050" cy="1660"/>
          </a:xfrm>
        </p:grpSpPr>
        <p:sp>
          <p:nvSpPr>
            <p:cNvPr id="46" name="Line 4">
              <a:extLst>
                <a:ext uri="{FF2B5EF4-FFF2-40B4-BE49-F238E27FC236}">
                  <a16:creationId xmlns:a16="http://schemas.microsoft.com/office/drawing/2014/main" id="{4AB6F589-8B74-4D1A-92E5-7D526CD7C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Line 5">
              <a:extLst>
                <a:ext uri="{FF2B5EF4-FFF2-40B4-BE49-F238E27FC236}">
                  <a16:creationId xmlns:a16="http://schemas.microsoft.com/office/drawing/2014/main" id="{C7FCC8A2-661E-446B-A20D-690E57C11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Rectangle 6">
              <a:extLst>
                <a:ext uri="{FF2B5EF4-FFF2-40B4-BE49-F238E27FC236}">
                  <a16:creationId xmlns:a16="http://schemas.microsoft.com/office/drawing/2014/main" id="{100926FB-1F65-4BEE-AB00-8EB5D4A5D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" name="Rectangle 7">
              <a:extLst>
                <a:ext uri="{FF2B5EF4-FFF2-40B4-BE49-F238E27FC236}">
                  <a16:creationId xmlns:a16="http://schemas.microsoft.com/office/drawing/2014/main" id="{8D477E65-AAF3-4742-8783-841E98DBB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39C96AE0-8000-4EC0-B290-CCC07800A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" name="Rectangle 9">
              <a:extLst>
                <a:ext uri="{FF2B5EF4-FFF2-40B4-BE49-F238E27FC236}">
                  <a16:creationId xmlns:a16="http://schemas.microsoft.com/office/drawing/2014/main" id="{C6E7E32E-45B8-4A5D-8C1A-407BCD413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Rectangle 10">
              <a:extLst>
                <a:ext uri="{FF2B5EF4-FFF2-40B4-BE49-F238E27FC236}">
                  <a16:creationId xmlns:a16="http://schemas.microsoft.com/office/drawing/2014/main" id="{73707A90-5C2C-4A2F-8D9B-777C64157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" name="Line 11">
              <a:extLst>
                <a:ext uri="{FF2B5EF4-FFF2-40B4-BE49-F238E27FC236}">
                  <a16:creationId xmlns:a16="http://schemas.microsoft.com/office/drawing/2014/main" id="{08C9D84F-2DA1-4FEC-A177-0EA1CE912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Line 12">
              <a:extLst>
                <a:ext uri="{FF2B5EF4-FFF2-40B4-BE49-F238E27FC236}">
                  <a16:creationId xmlns:a16="http://schemas.microsoft.com/office/drawing/2014/main" id="{AD194EC0-1F9A-4DB4-A799-A79552A02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Line 13">
              <a:extLst>
                <a:ext uri="{FF2B5EF4-FFF2-40B4-BE49-F238E27FC236}">
                  <a16:creationId xmlns:a16="http://schemas.microsoft.com/office/drawing/2014/main" id="{FCBF726D-1001-49E5-8F48-D7F669ED4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Line 14">
              <a:extLst>
                <a:ext uri="{FF2B5EF4-FFF2-40B4-BE49-F238E27FC236}">
                  <a16:creationId xmlns:a16="http://schemas.microsoft.com/office/drawing/2014/main" id="{5D3FDC66-A13A-4B84-868E-13205B711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Line 15">
              <a:extLst>
                <a:ext uri="{FF2B5EF4-FFF2-40B4-BE49-F238E27FC236}">
                  <a16:creationId xmlns:a16="http://schemas.microsoft.com/office/drawing/2014/main" id="{0620C4EB-876B-4E15-B40C-887E412F3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Line 16">
              <a:extLst>
                <a:ext uri="{FF2B5EF4-FFF2-40B4-BE49-F238E27FC236}">
                  <a16:creationId xmlns:a16="http://schemas.microsoft.com/office/drawing/2014/main" id="{1D12F134-16D6-428F-802C-5BBD67CB3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Rectangle 17">
              <a:extLst>
                <a:ext uri="{FF2B5EF4-FFF2-40B4-BE49-F238E27FC236}">
                  <a16:creationId xmlns:a16="http://schemas.microsoft.com/office/drawing/2014/main" id="{C79DBA0B-7A9F-46A0-99D6-B164F3622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0" name="Line 18">
              <a:extLst>
                <a:ext uri="{FF2B5EF4-FFF2-40B4-BE49-F238E27FC236}">
                  <a16:creationId xmlns:a16="http://schemas.microsoft.com/office/drawing/2014/main" id="{08433D11-770E-4B26-80F8-9B33DEC2E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Text Box 19">
              <a:extLst>
                <a:ext uri="{FF2B5EF4-FFF2-40B4-BE49-F238E27FC236}">
                  <a16:creationId xmlns:a16="http://schemas.microsoft.com/office/drawing/2014/main" id="{11E5CA0D-6377-4695-A2CA-965E04FD8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2" name="Text Box 20">
              <a:extLst>
                <a:ext uri="{FF2B5EF4-FFF2-40B4-BE49-F238E27FC236}">
                  <a16:creationId xmlns:a16="http://schemas.microsoft.com/office/drawing/2014/main" id="{81824EFA-1047-4FCF-8588-3C8E41D48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3" name="Text Box 21">
              <a:extLst>
                <a:ext uri="{FF2B5EF4-FFF2-40B4-BE49-F238E27FC236}">
                  <a16:creationId xmlns:a16="http://schemas.microsoft.com/office/drawing/2014/main" id="{6E7C957E-2F85-4CEA-BCC0-DE63D43B6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4" name="Text Box 22">
              <a:extLst>
                <a:ext uri="{FF2B5EF4-FFF2-40B4-BE49-F238E27FC236}">
                  <a16:creationId xmlns:a16="http://schemas.microsoft.com/office/drawing/2014/main" id="{569E687D-402D-406E-ABDC-F5B41427B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5" name="Text Box 23">
              <a:extLst>
                <a:ext uri="{FF2B5EF4-FFF2-40B4-BE49-F238E27FC236}">
                  <a16:creationId xmlns:a16="http://schemas.microsoft.com/office/drawing/2014/main" id="{534D2922-A263-4ACB-9711-4C54D3DCC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6" name="Text Box 24">
              <a:extLst>
                <a:ext uri="{FF2B5EF4-FFF2-40B4-BE49-F238E27FC236}">
                  <a16:creationId xmlns:a16="http://schemas.microsoft.com/office/drawing/2014/main" id="{FA3DCF7C-30C8-43E2-B5F1-AA2BBE30B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434"/>
              <a:ext cx="5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latin typeface="Garamond" pitchFamily="18" charset="0"/>
                </a:rPr>
                <a:t>t</a:t>
              </a:r>
              <a:r>
                <a:rPr lang="pt-BR" altLang="pt-BR" sz="1400" baseline="-25000">
                  <a:latin typeface="Garamond" pitchFamily="18" charset="0"/>
                </a:rPr>
                <a:t>d</a:t>
              </a:r>
              <a:r>
                <a:rPr lang="pt-BR" altLang="pt-BR" sz="140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1400">
                  <a:latin typeface="Garamond" pitchFamily="18" charset="0"/>
                </a:rPr>
                <a:t>Q</a:t>
              </a:r>
              <a:r>
                <a:rPr lang="pt-BR" altLang="pt-BR" sz="1400" baseline="-25000">
                  <a:latin typeface="Garamond" pitchFamily="18" charset="0"/>
                </a:rPr>
                <a:t>af</a:t>
              </a:r>
              <a:r>
                <a:rPr lang="pt-BR" altLang="pt-BR" sz="140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67" name="AutoShape 25">
              <a:extLst>
                <a:ext uri="{FF2B5EF4-FFF2-40B4-BE49-F238E27FC236}">
                  <a16:creationId xmlns:a16="http://schemas.microsoft.com/office/drawing/2014/main" id="{F3764E67-AFFE-45B0-A7FB-61D9778A2EC2}"/>
                </a:ext>
              </a:extLst>
            </p:cNvPr>
            <p:cNvCxnSpPr>
              <a:cxnSpLocks noChangeShapeType="1"/>
              <a:stCxn id="66" idx="1"/>
              <a:endCxn id="48" idx="0"/>
            </p:cNvCxnSpPr>
            <p:nvPr/>
          </p:nvCxnSpPr>
          <p:spPr bwMode="auto">
            <a:xfrm rot="10800000" flipV="1">
              <a:off x="317" y="1599"/>
              <a:ext cx="997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26">
              <a:extLst>
                <a:ext uri="{FF2B5EF4-FFF2-40B4-BE49-F238E27FC236}">
                  <a16:creationId xmlns:a16="http://schemas.microsoft.com/office/drawing/2014/main" id="{582CA947-C6D0-4927-BD3B-41C7B7BB8E56}"/>
                </a:ext>
              </a:extLst>
            </p:cNvPr>
            <p:cNvCxnSpPr>
              <a:cxnSpLocks noChangeShapeType="1"/>
              <a:stCxn id="66" idx="1"/>
              <a:endCxn id="49" idx="0"/>
            </p:cNvCxnSpPr>
            <p:nvPr/>
          </p:nvCxnSpPr>
          <p:spPr bwMode="auto">
            <a:xfrm rot="10800000" flipV="1">
              <a:off x="825" y="1599"/>
              <a:ext cx="48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29">
              <a:extLst>
                <a:ext uri="{FF2B5EF4-FFF2-40B4-BE49-F238E27FC236}">
                  <a16:creationId xmlns:a16="http://schemas.microsoft.com/office/drawing/2014/main" id="{4FD04208-775F-4FF7-B44D-D38B32D24C08}"/>
                </a:ext>
              </a:extLst>
            </p:cNvPr>
            <p:cNvCxnSpPr>
              <a:cxnSpLocks noChangeShapeType="1"/>
              <a:stCxn id="66" idx="3"/>
              <a:endCxn id="52" idx="0"/>
            </p:cNvCxnSpPr>
            <p:nvPr/>
          </p:nvCxnSpPr>
          <p:spPr bwMode="auto">
            <a:xfrm>
              <a:off x="1885" y="1599"/>
              <a:ext cx="460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30">
              <a:extLst>
                <a:ext uri="{FF2B5EF4-FFF2-40B4-BE49-F238E27FC236}">
                  <a16:creationId xmlns:a16="http://schemas.microsoft.com/office/drawing/2014/main" id="{BCCA4ECB-F542-4F16-BF64-2AB1E6B668DA}"/>
                </a:ext>
              </a:extLst>
            </p:cNvPr>
            <p:cNvCxnSpPr>
              <a:cxnSpLocks noChangeShapeType="1"/>
              <a:stCxn id="66" idx="3"/>
              <a:endCxn id="59" idx="0"/>
            </p:cNvCxnSpPr>
            <p:nvPr/>
          </p:nvCxnSpPr>
          <p:spPr bwMode="auto">
            <a:xfrm>
              <a:off x="1885" y="1599"/>
              <a:ext cx="96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9A75DAF1-A228-4863-808A-711ED2F0F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4" name="Text Box 32">
              <a:extLst>
                <a:ext uri="{FF2B5EF4-FFF2-40B4-BE49-F238E27FC236}">
                  <a16:creationId xmlns:a16="http://schemas.microsoft.com/office/drawing/2014/main" id="{12294B88-3E17-4956-911E-32690AB14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0">
                  <a:latin typeface="Garamond" pitchFamily="18" charset="0"/>
                </a:rPr>
                <a:t>Vazão equalizada </a:t>
              </a:r>
            </a:p>
            <a:p>
              <a:pPr algn="ctr"/>
              <a:r>
                <a:rPr lang="pt-BR" altLang="pt-BR" sz="1400" b="0">
                  <a:latin typeface="Garamond" pitchFamily="18" charset="0"/>
                </a:rPr>
                <a:t>de alimentação !!!</a:t>
              </a:r>
            </a:p>
          </p:txBody>
        </p:sp>
        <p:cxnSp>
          <p:nvCxnSpPr>
            <p:cNvPr id="75" name="AutoShape 33">
              <a:extLst>
                <a:ext uri="{FF2B5EF4-FFF2-40B4-BE49-F238E27FC236}">
                  <a16:creationId xmlns:a16="http://schemas.microsoft.com/office/drawing/2014/main" id="{F9E60CCC-CE8F-4C93-98C9-1D42249698E2}"/>
                </a:ext>
              </a:extLst>
            </p:cNvPr>
            <p:cNvCxnSpPr>
              <a:cxnSpLocks noChangeShapeType="1"/>
              <a:stCxn id="74" idx="2"/>
              <a:endCxn id="73" idx="0"/>
            </p:cNvCxnSpPr>
            <p:nvPr/>
          </p:nvCxnSpPr>
          <p:spPr bwMode="auto">
            <a:xfrm rot="5400000">
              <a:off x="1828" y="2346"/>
              <a:ext cx="137" cy="55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7358995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825" name="Picture 41" descr="ETE Barueri - Adensador por gravida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868738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786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4823" name="Object 39"/>
              <p:cNvSpPr txBox="1"/>
              <p:nvPr/>
            </p:nvSpPr>
            <p:spPr bwMode="auto">
              <a:xfrm>
                <a:off x="3491880" y="4646013"/>
                <a:ext cx="5783883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𝑎𝑑𝑒𝑛𝑠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1.070,8 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56,6 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18,9 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74823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4646013"/>
                <a:ext cx="5783883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824" name="Object 40"/>
              <p:cNvSpPr txBox="1"/>
              <p:nvPr/>
            </p:nvSpPr>
            <p:spPr bwMode="auto">
              <a:xfrm>
                <a:off x="23664" y="5273676"/>
                <a:ext cx="5616748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178,5 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56,6 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3,2 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74824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64" y="5273676"/>
                <a:ext cx="5616748" cy="952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4826" name="Text Box 42"/>
          <p:cNvSpPr txBox="1">
            <a:spLocks noChangeArrowheads="1"/>
          </p:cNvSpPr>
          <p:nvPr/>
        </p:nvSpPr>
        <p:spPr bwMode="auto">
          <a:xfrm>
            <a:off x="4572000" y="1700213"/>
            <a:ext cx="4208463" cy="18002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Adotados 02  </a:t>
            </a:r>
            <a:r>
              <a:rPr lang="pt-BR" altLang="pt-BR" dirty="0" err="1"/>
              <a:t>adensadores</a:t>
            </a:r>
            <a:r>
              <a:rPr lang="pt-BR" altLang="pt-BR" dirty="0"/>
              <a:t> de 6,0 m de diâmetro !!!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C3ED4808-4272-4DAD-BB06-4C48ED884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7118"/>
            <a:ext cx="7212013" cy="1343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dirty="0"/>
              <a:t>DIMENSIONAMENTO DOS ADENSADORES POR GRAVIDADE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40">
                <a:extLst>
                  <a:ext uri="{FF2B5EF4-FFF2-40B4-BE49-F238E27FC236}">
                    <a16:creationId xmlns:a16="http://schemas.microsoft.com/office/drawing/2014/main" id="{E2707647-13C2-4B01-A6E8-E4A848223AAD}"/>
                  </a:ext>
                </a:extLst>
              </p:cNvPr>
              <p:cNvSpPr txBox="1"/>
              <p:nvPr/>
            </p:nvSpPr>
            <p:spPr bwMode="auto">
              <a:xfrm>
                <a:off x="4684711" y="3362926"/>
                <a:ext cx="4208464" cy="11417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6,0</m:t>
                                  </m:r>
                                </m:e>
                                <m:sup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56,6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7" name="Object 40">
                <a:extLst>
                  <a:ext uri="{FF2B5EF4-FFF2-40B4-BE49-F238E27FC236}">
                    <a16:creationId xmlns:a16="http://schemas.microsoft.com/office/drawing/2014/main" id="{E2707647-13C2-4B01-A6E8-E4A848223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4711" y="3362926"/>
                <a:ext cx="4208464" cy="11417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24440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31803"/>
            <a:ext cx="7283897" cy="12366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CONCEPÇÃO DE SISTEMAS DE ADENSAMENTO PARA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sp>
        <p:nvSpPr>
          <p:cNvPr id="348164" name="AutoShape 4"/>
          <p:cNvSpPr>
            <a:spLocks noChangeArrowheads="1"/>
          </p:cNvSpPr>
          <p:nvPr/>
        </p:nvSpPr>
        <p:spPr bwMode="auto">
          <a:xfrm>
            <a:off x="1265238" y="2249939"/>
            <a:ext cx="201612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Decantadores</a:t>
            </a:r>
          </a:p>
        </p:txBody>
      </p:sp>
      <p:sp>
        <p:nvSpPr>
          <p:cNvPr id="348165" name="AutoShape 5"/>
          <p:cNvSpPr>
            <a:spLocks noChangeArrowheads="1"/>
          </p:cNvSpPr>
          <p:nvPr/>
        </p:nvSpPr>
        <p:spPr bwMode="auto">
          <a:xfrm>
            <a:off x="5657850" y="3893001"/>
            <a:ext cx="2016125" cy="863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 dirty="0" err="1"/>
              <a:t>Adensadores</a:t>
            </a:r>
            <a:r>
              <a:rPr lang="pt-BR" altLang="pt-BR" b="0" dirty="0"/>
              <a:t> </a:t>
            </a:r>
          </a:p>
          <a:p>
            <a:pPr algn="ctr"/>
            <a:r>
              <a:rPr lang="pt-BR" altLang="pt-BR" dirty="0"/>
              <a:t>m</a:t>
            </a:r>
            <a:r>
              <a:rPr lang="pt-BR" altLang="pt-BR" b="0" dirty="0"/>
              <a:t>ecanizados </a:t>
            </a:r>
          </a:p>
        </p:txBody>
      </p:sp>
      <p:sp>
        <p:nvSpPr>
          <p:cNvPr id="348166" name="AutoShape 6"/>
          <p:cNvSpPr>
            <a:spLocks noChangeArrowheads="1"/>
          </p:cNvSpPr>
          <p:nvPr/>
        </p:nvSpPr>
        <p:spPr bwMode="auto">
          <a:xfrm>
            <a:off x="690563" y="3978726"/>
            <a:ext cx="3600450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Tanque de equalização de lodo</a:t>
            </a:r>
          </a:p>
        </p:txBody>
      </p:sp>
      <p:cxnSp>
        <p:nvCxnSpPr>
          <p:cNvPr id="348167" name="AutoShape 7"/>
          <p:cNvCxnSpPr>
            <a:cxnSpLocks noChangeShapeType="1"/>
            <a:stCxn id="348164" idx="3"/>
            <a:endCxn id="348166" idx="0"/>
          </p:cNvCxnSpPr>
          <p:nvPr/>
        </p:nvCxnSpPr>
        <p:spPr bwMode="auto">
          <a:xfrm rot="16200000" flipH="1">
            <a:off x="1878013" y="3275464"/>
            <a:ext cx="1008062" cy="398462"/>
          </a:xfrm>
          <a:prstGeom prst="bentConnector3">
            <a:avLst>
              <a:gd name="adj1" fmla="val 4992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168" name="AutoShape 8"/>
          <p:cNvCxnSpPr>
            <a:cxnSpLocks noChangeShapeType="1"/>
            <a:stCxn id="348166" idx="4"/>
            <a:endCxn id="348165" idx="2"/>
          </p:cNvCxnSpPr>
          <p:nvPr/>
        </p:nvCxnSpPr>
        <p:spPr bwMode="auto">
          <a:xfrm>
            <a:off x="4111625" y="4429576"/>
            <a:ext cx="1546225" cy="3175"/>
          </a:xfrm>
          <a:prstGeom prst="bentConnector3">
            <a:avLst>
              <a:gd name="adj1" fmla="val 5575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169" name="AutoShape 9"/>
          <p:cNvSpPr>
            <a:spLocks noChangeArrowheads="1"/>
          </p:cNvSpPr>
          <p:nvPr/>
        </p:nvSpPr>
        <p:spPr bwMode="auto">
          <a:xfrm>
            <a:off x="3930650" y="5418589"/>
            <a:ext cx="201612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Lodo adensado</a:t>
            </a:r>
          </a:p>
        </p:txBody>
      </p:sp>
      <p:cxnSp>
        <p:nvCxnSpPr>
          <p:cNvPr id="348170" name="AutoShape 10"/>
          <p:cNvCxnSpPr>
            <a:cxnSpLocks noChangeShapeType="1"/>
            <a:stCxn id="348165" idx="3"/>
            <a:endCxn id="348169" idx="1"/>
          </p:cNvCxnSpPr>
          <p:nvPr/>
        </p:nvCxnSpPr>
        <p:spPr bwMode="auto">
          <a:xfrm rot="5400000">
            <a:off x="5281612" y="4323214"/>
            <a:ext cx="842963" cy="1709738"/>
          </a:xfrm>
          <a:prstGeom prst="bentConnector3">
            <a:avLst>
              <a:gd name="adj1" fmla="val 3917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171" name="AutoShape 11"/>
          <p:cNvCxnSpPr>
            <a:cxnSpLocks noChangeShapeType="1"/>
            <a:stCxn id="348165" idx="1"/>
          </p:cNvCxnSpPr>
          <p:nvPr/>
        </p:nvCxnSpPr>
        <p:spPr bwMode="auto">
          <a:xfrm rot="5400000" flipH="1">
            <a:off x="5649119" y="3200058"/>
            <a:ext cx="1404937" cy="412750"/>
          </a:xfrm>
          <a:prstGeom prst="bentConnector3">
            <a:avLst>
              <a:gd name="adj1" fmla="val 4644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172" name="Text Box 12"/>
          <p:cNvSpPr txBox="1">
            <a:spLocks noChangeArrowheads="1"/>
          </p:cNvSpPr>
          <p:nvPr/>
        </p:nvSpPr>
        <p:spPr bwMode="auto">
          <a:xfrm>
            <a:off x="4716463" y="2251526"/>
            <a:ext cx="2874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0"/>
              <a:t>Retorno para início da ETA</a:t>
            </a:r>
          </a:p>
        </p:txBody>
      </p:sp>
      <p:sp>
        <p:nvSpPr>
          <p:cNvPr id="348174" name="Rectangle 14"/>
          <p:cNvSpPr>
            <a:spLocks noChangeArrowheads="1"/>
          </p:cNvSpPr>
          <p:nvPr/>
        </p:nvSpPr>
        <p:spPr bwMode="auto">
          <a:xfrm>
            <a:off x="323850" y="3188151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dirty="0">
                <a:latin typeface="Garamond" pitchFamily="18" charset="0"/>
              </a:rPr>
              <a:t>178,5 m</a:t>
            </a:r>
            <a:r>
              <a:rPr lang="pt-BR" altLang="pt-BR" sz="2000" baseline="30000" dirty="0">
                <a:latin typeface="Garamond" pitchFamily="18" charset="0"/>
              </a:rPr>
              <a:t>3</a:t>
            </a:r>
            <a:r>
              <a:rPr lang="pt-BR" altLang="pt-BR" sz="2000" dirty="0">
                <a:latin typeface="Garamond" pitchFamily="18" charset="0"/>
              </a:rPr>
              <a:t>/d</a:t>
            </a:r>
          </a:p>
          <a:p>
            <a:pPr algn="ctr"/>
            <a:r>
              <a:rPr lang="pt-BR" altLang="pt-BR" sz="2000" dirty="0">
                <a:latin typeface="Garamond" pitchFamily="18" charset="0"/>
              </a:rPr>
              <a:t>1.070,8 kg/d</a:t>
            </a:r>
          </a:p>
        </p:txBody>
      </p:sp>
      <p:cxnSp>
        <p:nvCxnSpPr>
          <p:cNvPr id="348175" name="AutoShape 15"/>
          <p:cNvCxnSpPr>
            <a:cxnSpLocks noChangeShapeType="1"/>
            <a:stCxn id="348174" idx="3"/>
          </p:cNvCxnSpPr>
          <p:nvPr/>
        </p:nvCxnSpPr>
        <p:spPr bwMode="auto">
          <a:xfrm>
            <a:off x="1620838" y="3404051"/>
            <a:ext cx="503237" cy="71438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177" name="AutoShape 17"/>
          <p:cNvCxnSpPr>
            <a:cxnSpLocks noChangeShapeType="1"/>
            <a:stCxn id="21" idx="2"/>
          </p:cNvCxnSpPr>
          <p:nvPr/>
        </p:nvCxnSpPr>
        <p:spPr bwMode="auto">
          <a:xfrm rot="16200000" flipH="1">
            <a:off x="4588535" y="4002935"/>
            <a:ext cx="853284" cy="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178" name="Rectangle 18"/>
          <p:cNvSpPr>
            <a:spLocks noChangeArrowheads="1"/>
          </p:cNvSpPr>
          <p:nvPr/>
        </p:nvSpPr>
        <p:spPr bwMode="auto">
          <a:xfrm>
            <a:off x="6948488" y="2878025"/>
            <a:ext cx="1296987" cy="6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dirty="0">
                <a:latin typeface="Garamond" pitchFamily="18" charset="0"/>
              </a:rPr>
              <a:t>146,4 m</a:t>
            </a:r>
            <a:r>
              <a:rPr lang="pt-BR" altLang="pt-BR" sz="2000" baseline="30000" dirty="0">
                <a:latin typeface="Garamond" pitchFamily="18" charset="0"/>
              </a:rPr>
              <a:t>3</a:t>
            </a:r>
            <a:r>
              <a:rPr lang="pt-BR" altLang="pt-BR" sz="2000" dirty="0">
                <a:latin typeface="Garamond" pitchFamily="18" charset="0"/>
              </a:rPr>
              <a:t>/d</a:t>
            </a:r>
          </a:p>
          <a:p>
            <a:pPr algn="ctr"/>
            <a:r>
              <a:rPr lang="pt-BR" altLang="pt-BR" sz="2000" dirty="0">
                <a:latin typeface="Garamond" pitchFamily="18" charset="0"/>
              </a:rPr>
              <a:t>53,7 kg/d</a:t>
            </a:r>
          </a:p>
        </p:txBody>
      </p:sp>
      <p:cxnSp>
        <p:nvCxnSpPr>
          <p:cNvPr id="348179" name="AutoShape 19"/>
          <p:cNvCxnSpPr>
            <a:cxnSpLocks noChangeShapeType="1"/>
            <a:stCxn id="348178" idx="1"/>
          </p:cNvCxnSpPr>
          <p:nvPr/>
        </p:nvCxnSpPr>
        <p:spPr bwMode="auto">
          <a:xfrm rot="10800000" flipV="1">
            <a:off x="6227764" y="3198188"/>
            <a:ext cx="720724" cy="6140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804025" y="5347150"/>
            <a:ext cx="1296988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dirty="0">
                <a:latin typeface="Garamond" pitchFamily="18" charset="0"/>
              </a:rPr>
              <a:t>32,1 m</a:t>
            </a:r>
            <a:r>
              <a:rPr lang="pt-BR" altLang="pt-BR" sz="2000" baseline="30000" dirty="0">
                <a:latin typeface="Garamond" pitchFamily="18" charset="0"/>
              </a:rPr>
              <a:t>3</a:t>
            </a:r>
            <a:r>
              <a:rPr lang="pt-BR" altLang="pt-BR" sz="2000" dirty="0">
                <a:latin typeface="Garamond" pitchFamily="18" charset="0"/>
              </a:rPr>
              <a:t>/d</a:t>
            </a:r>
          </a:p>
          <a:p>
            <a:pPr algn="ctr"/>
            <a:r>
              <a:rPr lang="pt-BR" altLang="pt-BR" sz="2000" dirty="0">
                <a:latin typeface="Garamond" pitchFamily="18" charset="0"/>
              </a:rPr>
              <a:t>1.020,3 kg/d</a:t>
            </a:r>
          </a:p>
        </p:txBody>
      </p:sp>
      <p:cxnSp>
        <p:nvCxnSpPr>
          <p:cNvPr id="348181" name="AutoShape 21"/>
          <p:cNvCxnSpPr>
            <a:cxnSpLocks noChangeShapeType="1"/>
            <a:stCxn id="348180" idx="1"/>
          </p:cNvCxnSpPr>
          <p:nvPr/>
        </p:nvCxnSpPr>
        <p:spPr bwMode="auto">
          <a:xfrm rot="10800000">
            <a:off x="6372225" y="5131254"/>
            <a:ext cx="431800" cy="515141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14">
            <a:extLst>
              <a:ext uri="{FF2B5EF4-FFF2-40B4-BE49-F238E27FC236}">
                <a16:creationId xmlns:a16="http://schemas.microsoft.com/office/drawing/2014/main" id="{A82570C6-FDFD-4694-83AD-2E80FEFC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683" y="3051855"/>
            <a:ext cx="1296988" cy="5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dirty="0">
                <a:latin typeface="Garamond" pitchFamily="18" charset="0"/>
              </a:rPr>
              <a:t>178,5 m</a:t>
            </a:r>
            <a:r>
              <a:rPr lang="pt-BR" altLang="pt-BR" sz="2000" baseline="30000" dirty="0">
                <a:latin typeface="Garamond" pitchFamily="18" charset="0"/>
              </a:rPr>
              <a:t>3</a:t>
            </a:r>
            <a:r>
              <a:rPr lang="pt-BR" altLang="pt-BR" sz="2000" dirty="0">
                <a:latin typeface="Garamond" pitchFamily="18" charset="0"/>
              </a:rPr>
              <a:t>/d</a:t>
            </a:r>
          </a:p>
          <a:p>
            <a:pPr algn="ctr"/>
            <a:r>
              <a:rPr lang="pt-BR" altLang="pt-BR" sz="2000" dirty="0">
                <a:latin typeface="Garamond" pitchFamily="18" charset="0"/>
              </a:rPr>
              <a:t>1.070,8 kg/d</a:t>
            </a:r>
          </a:p>
        </p:txBody>
      </p:sp>
    </p:spTree>
    <p:extLst>
      <p:ext uri="{BB962C8B-B14F-4D97-AF65-F5344CB8AC3E}">
        <p14:creationId xmlns:p14="http://schemas.microsoft.com/office/powerpoint/2010/main" val="2551864916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898" name="Rectangle 34"/>
          <p:cNvSpPr>
            <a:spLocks noGrp="1" noChangeArrowheads="1"/>
          </p:cNvSpPr>
          <p:nvPr>
            <p:ph type="title"/>
          </p:nvPr>
        </p:nvSpPr>
        <p:spPr>
          <a:xfrm>
            <a:off x="1752600" y="315755"/>
            <a:ext cx="7211888" cy="123571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/>
          </a:bodyPr>
          <a:lstStyle/>
          <a:p>
            <a:r>
              <a:rPr lang="pt-BR" altLang="pt-BR" sz="4000" dirty="0"/>
              <a:t>DIMENSIONAMENTO DOS ADENSADORES MECÂNICOS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903" name="Object 39"/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2182898" y="5440267"/>
                <a:ext cx="5026372" cy="925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178,5 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h𝑜𝑟𝑎𝑠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22,3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h𝑜𝑟𝑎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20903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2182898" y="5440267"/>
                <a:ext cx="5026372" cy="925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899" name="Text Box 35"/>
          <p:cNvSpPr txBox="1">
            <a:spLocks noChangeArrowheads="1"/>
          </p:cNvSpPr>
          <p:nvPr/>
        </p:nvSpPr>
        <p:spPr bwMode="auto">
          <a:xfrm>
            <a:off x="4941250" y="2028258"/>
            <a:ext cx="3901125" cy="20602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dirty="0"/>
              <a:t>Horas de funcionamento: 8 horas por dia</a:t>
            </a:r>
          </a:p>
          <a:p>
            <a:r>
              <a:rPr lang="pt-BR" altLang="pt-BR" sz="2800" dirty="0"/>
              <a:t>Vazão unitária: 25 m</a:t>
            </a:r>
            <a:r>
              <a:rPr lang="pt-BR" altLang="pt-BR" sz="2800" baseline="30000" dirty="0"/>
              <a:t>3</a:t>
            </a:r>
            <a:r>
              <a:rPr lang="pt-BR" altLang="pt-BR" sz="2800" dirty="0"/>
              <a:t>/hora</a:t>
            </a:r>
          </a:p>
          <a:p>
            <a:endParaRPr lang="pt-BR" altLang="pt-BR" sz="2800" dirty="0"/>
          </a:p>
        </p:txBody>
      </p:sp>
      <p:sp>
        <p:nvSpPr>
          <p:cNvPr id="420902" name="Text Box 38"/>
          <p:cNvSpPr txBox="1">
            <a:spLocks noChangeArrowheads="1"/>
          </p:cNvSpPr>
          <p:nvPr/>
        </p:nvSpPr>
        <p:spPr bwMode="auto">
          <a:xfrm>
            <a:off x="697857" y="4764182"/>
            <a:ext cx="7345062" cy="7191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Cálculo da vazão afluente aos </a:t>
            </a:r>
            <a:r>
              <a:rPr lang="pt-BR" altLang="pt-BR" dirty="0" err="1"/>
              <a:t>adensadores</a:t>
            </a:r>
            <a:endParaRPr lang="pt-BR" altLang="pt-BR" dirty="0"/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id="{07BBB574-1BF8-4FDB-9EC2-375990042C31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039938"/>
            <a:ext cx="4841875" cy="2635250"/>
            <a:chOff x="204" y="1434"/>
            <a:chExt cx="3050" cy="1660"/>
          </a:xfrm>
        </p:grpSpPr>
        <p:sp>
          <p:nvSpPr>
            <p:cNvPr id="41" name="Line 4">
              <a:extLst>
                <a:ext uri="{FF2B5EF4-FFF2-40B4-BE49-F238E27FC236}">
                  <a16:creationId xmlns:a16="http://schemas.microsoft.com/office/drawing/2014/main" id="{EE3C0207-3660-44C8-BB36-FA3627A3A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Line 5">
              <a:extLst>
                <a:ext uri="{FF2B5EF4-FFF2-40B4-BE49-F238E27FC236}">
                  <a16:creationId xmlns:a16="http://schemas.microsoft.com/office/drawing/2014/main" id="{95415125-BAD3-41B4-AD1D-B2F6071CD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22F70E57-762A-4C7E-A192-25A9C9307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Rectangle 7">
              <a:extLst>
                <a:ext uri="{FF2B5EF4-FFF2-40B4-BE49-F238E27FC236}">
                  <a16:creationId xmlns:a16="http://schemas.microsoft.com/office/drawing/2014/main" id="{405C4382-5363-4C8D-8535-10F535044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91947EDB-1E0D-4CBD-BFCE-7C7B908FB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Rectangle 9">
              <a:extLst>
                <a:ext uri="{FF2B5EF4-FFF2-40B4-BE49-F238E27FC236}">
                  <a16:creationId xmlns:a16="http://schemas.microsoft.com/office/drawing/2014/main" id="{D8667A16-9CD1-4284-A3CB-E48B42A80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Rectangle 10">
              <a:extLst>
                <a:ext uri="{FF2B5EF4-FFF2-40B4-BE49-F238E27FC236}">
                  <a16:creationId xmlns:a16="http://schemas.microsoft.com/office/drawing/2014/main" id="{107468CE-816C-485E-89F7-028C10C50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824D94C5-C134-4153-84E3-E5EF7B905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Line 12">
              <a:extLst>
                <a:ext uri="{FF2B5EF4-FFF2-40B4-BE49-F238E27FC236}">
                  <a16:creationId xmlns:a16="http://schemas.microsoft.com/office/drawing/2014/main" id="{D073F7A1-0A7E-4854-9BD7-92B806C7D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D95AD5DA-0012-4CA8-A629-B499A0710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C774296A-ECC1-4723-9F21-74B49609C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35899458-8399-47DD-AF77-42B8E5B11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843D2BE4-1049-493A-A90C-5F1C6DA2C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Rectangle 17">
              <a:extLst>
                <a:ext uri="{FF2B5EF4-FFF2-40B4-BE49-F238E27FC236}">
                  <a16:creationId xmlns:a16="http://schemas.microsoft.com/office/drawing/2014/main" id="{0FEF2F74-467A-4B8E-80E7-78BD85BBF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id="{968F7538-A1E9-4395-8AFB-D181E9D1C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Text Box 19">
              <a:extLst>
                <a:ext uri="{FF2B5EF4-FFF2-40B4-BE49-F238E27FC236}">
                  <a16:creationId xmlns:a16="http://schemas.microsoft.com/office/drawing/2014/main" id="{614A549A-668A-4014-B33A-2760A1C17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7" name="Text Box 20">
              <a:extLst>
                <a:ext uri="{FF2B5EF4-FFF2-40B4-BE49-F238E27FC236}">
                  <a16:creationId xmlns:a16="http://schemas.microsoft.com/office/drawing/2014/main" id="{1C24E955-D8C8-4863-82DF-8452CFE1C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8" name="Text Box 21">
              <a:extLst>
                <a:ext uri="{FF2B5EF4-FFF2-40B4-BE49-F238E27FC236}">
                  <a16:creationId xmlns:a16="http://schemas.microsoft.com/office/drawing/2014/main" id="{25153655-2608-463F-BECB-8C43D0E89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9" name="Text Box 22">
              <a:extLst>
                <a:ext uri="{FF2B5EF4-FFF2-40B4-BE49-F238E27FC236}">
                  <a16:creationId xmlns:a16="http://schemas.microsoft.com/office/drawing/2014/main" id="{BFEA4836-30D5-49DB-886C-8E034BEDF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B5CED378-90B5-4611-8306-D67FFB6E6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6476675D-BACE-43B7-A1F4-6FF979C6A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434"/>
              <a:ext cx="5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latin typeface="Garamond" pitchFamily="18" charset="0"/>
                </a:rPr>
                <a:t>t</a:t>
              </a:r>
              <a:r>
                <a:rPr lang="pt-BR" altLang="pt-BR" sz="1400" baseline="-25000">
                  <a:latin typeface="Garamond" pitchFamily="18" charset="0"/>
                </a:rPr>
                <a:t>d</a:t>
              </a:r>
              <a:r>
                <a:rPr lang="pt-BR" altLang="pt-BR" sz="140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1400">
                  <a:latin typeface="Garamond" pitchFamily="18" charset="0"/>
                </a:rPr>
                <a:t>Q</a:t>
              </a:r>
              <a:r>
                <a:rPr lang="pt-BR" altLang="pt-BR" sz="1400" baseline="-25000">
                  <a:latin typeface="Garamond" pitchFamily="18" charset="0"/>
                </a:rPr>
                <a:t>af</a:t>
              </a:r>
              <a:r>
                <a:rPr lang="pt-BR" altLang="pt-BR" sz="140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62" name="AutoShape 25">
              <a:extLst>
                <a:ext uri="{FF2B5EF4-FFF2-40B4-BE49-F238E27FC236}">
                  <a16:creationId xmlns:a16="http://schemas.microsoft.com/office/drawing/2014/main" id="{442EF563-EEB5-438D-AB26-92A794A52F95}"/>
                </a:ext>
              </a:extLst>
            </p:cNvPr>
            <p:cNvCxnSpPr>
              <a:cxnSpLocks noChangeShapeType="1"/>
              <a:stCxn id="61" idx="1"/>
              <a:endCxn id="43" idx="0"/>
            </p:cNvCxnSpPr>
            <p:nvPr/>
          </p:nvCxnSpPr>
          <p:spPr bwMode="auto">
            <a:xfrm rot="10800000" flipV="1">
              <a:off x="317" y="1599"/>
              <a:ext cx="997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26">
              <a:extLst>
                <a:ext uri="{FF2B5EF4-FFF2-40B4-BE49-F238E27FC236}">
                  <a16:creationId xmlns:a16="http://schemas.microsoft.com/office/drawing/2014/main" id="{1A682434-A085-4927-A8D6-7F1EE92CA621}"/>
                </a:ext>
              </a:extLst>
            </p:cNvPr>
            <p:cNvCxnSpPr>
              <a:cxnSpLocks noChangeShapeType="1"/>
              <a:stCxn id="61" idx="1"/>
              <a:endCxn id="44" idx="0"/>
            </p:cNvCxnSpPr>
            <p:nvPr/>
          </p:nvCxnSpPr>
          <p:spPr bwMode="auto">
            <a:xfrm rot="10800000" flipV="1">
              <a:off x="825" y="1599"/>
              <a:ext cx="48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29">
              <a:extLst>
                <a:ext uri="{FF2B5EF4-FFF2-40B4-BE49-F238E27FC236}">
                  <a16:creationId xmlns:a16="http://schemas.microsoft.com/office/drawing/2014/main" id="{3E1D45C6-69A9-4BA3-BE51-0D43EEC4FC6C}"/>
                </a:ext>
              </a:extLst>
            </p:cNvPr>
            <p:cNvCxnSpPr>
              <a:cxnSpLocks noChangeShapeType="1"/>
              <a:stCxn id="61" idx="3"/>
              <a:endCxn id="47" idx="0"/>
            </p:cNvCxnSpPr>
            <p:nvPr/>
          </p:nvCxnSpPr>
          <p:spPr bwMode="auto">
            <a:xfrm>
              <a:off x="1885" y="1599"/>
              <a:ext cx="460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30">
              <a:extLst>
                <a:ext uri="{FF2B5EF4-FFF2-40B4-BE49-F238E27FC236}">
                  <a16:creationId xmlns:a16="http://schemas.microsoft.com/office/drawing/2014/main" id="{D544D012-B00E-4700-8957-11FA7354AE9E}"/>
                </a:ext>
              </a:extLst>
            </p:cNvPr>
            <p:cNvCxnSpPr>
              <a:cxnSpLocks noChangeShapeType="1"/>
              <a:stCxn id="61" idx="3"/>
              <a:endCxn id="54" idx="0"/>
            </p:cNvCxnSpPr>
            <p:nvPr/>
          </p:nvCxnSpPr>
          <p:spPr bwMode="auto">
            <a:xfrm>
              <a:off x="1885" y="1599"/>
              <a:ext cx="96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Rectangle 31">
              <a:extLst>
                <a:ext uri="{FF2B5EF4-FFF2-40B4-BE49-F238E27FC236}">
                  <a16:creationId xmlns:a16="http://schemas.microsoft.com/office/drawing/2014/main" id="{BFDD865D-F58F-4926-8B32-AE688B653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Text Box 32">
              <a:extLst>
                <a:ext uri="{FF2B5EF4-FFF2-40B4-BE49-F238E27FC236}">
                  <a16:creationId xmlns:a16="http://schemas.microsoft.com/office/drawing/2014/main" id="{B3528137-4BCA-4ED6-8691-2B4731A1F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0">
                  <a:latin typeface="Garamond" pitchFamily="18" charset="0"/>
                </a:rPr>
                <a:t>Vazão equalizada </a:t>
              </a:r>
            </a:p>
            <a:p>
              <a:pPr algn="ctr"/>
              <a:r>
                <a:rPr lang="pt-BR" altLang="pt-BR" sz="1400" b="0">
                  <a:latin typeface="Garamond" pitchFamily="18" charset="0"/>
                </a:rPr>
                <a:t>de alimentação !!!</a:t>
              </a:r>
            </a:p>
          </p:txBody>
        </p:sp>
        <p:cxnSp>
          <p:nvCxnSpPr>
            <p:cNvPr id="68" name="AutoShape 33">
              <a:extLst>
                <a:ext uri="{FF2B5EF4-FFF2-40B4-BE49-F238E27FC236}">
                  <a16:creationId xmlns:a16="http://schemas.microsoft.com/office/drawing/2014/main" id="{F2AD4091-5C2E-4FD9-9A95-701D8504EC68}"/>
                </a:ext>
              </a:extLst>
            </p:cNvPr>
            <p:cNvCxnSpPr>
              <a:cxnSpLocks noChangeShapeType="1"/>
              <a:stCxn id="67" idx="2"/>
              <a:endCxn id="66" idx="0"/>
            </p:cNvCxnSpPr>
            <p:nvPr/>
          </p:nvCxnSpPr>
          <p:spPr bwMode="auto">
            <a:xfrm rot="5400000">
              <a:off x="1828" y="2346"/>
              <a:ext cx="137" cy="55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797226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CALCULADA PARA A ETA IGUAÇÚ - 2016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965C6E3-ED54-4357-9449-2096C76DB297}"/>
              </a:ext>
            </a:extLst>
          </p:cNvPr>
          <p:cNvGraphicFramePr>
            <a:graphicFrameLocks/>
          </p:cNvGraphicFramePr>
          <p:nvPr/>
        </p:nvGraphicFramePr>
        <p:xfrm>
          <a:off x="3059832" y="2133600"/>
          <a:ext cx="5699720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B32CDF76-CA6F-4A15-B7D5-3B3E70EF53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88666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 5.145 kg/dia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2.325 kg/dia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PL</a:t>
            </a:r>
            <a:r>
              <a:rPr lang="pt-BR" sz="2400" baseline="-25000" dirty="0"/>
              <a:t>90</a:t>
            </a:r>
            <a:r>
              <a:rPr lang="pt-BR" sz="2400" dirty="0"/>
              <a:t>= 7.514 kg/dia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7357317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4999" name="Object 39"/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2778719" y="5156199"/>
                <a:ext cx="4549800" cy="925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22,3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h𝑜𝑟𝑎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h𝑜𝑟𝑎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0,9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24999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2778719" y="5156199"/>
                <a:ext cx="4549800" cy="925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4996" name="Text Box 36"/>
          <p:cNvSpPr txBox="1">
            <a:spLocks noChangeArrowheads="1"/>
          </p:cNvSpPr>
          <p:nvPr/>
        </p:nvSpPr>
        <p:spPr bwMode="auto">
          <a:xfrm>
            <a:off x="5186362" y="3776662"/>
            <a:ext cx="3632034" cy="7191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Cálculo do número de máquinas</a:t>
            </a:r>
          </a:p>
        </p:txBody>
      </p:sp>
      <p:sp>
        <p:nvSpPr>
          <p:cNvPr id="425000" name="Text Box 40"/>
          <p:cNvSpPr txBox="1">
            <a:spLocks noChangeArrowheads="1"/>
          </p:cNvSpPr>
          <p:nvPr/>
        </p:nvSpPr>
        <p:spPr bwMode="auto">
          <a:xfrm>
            <a:off x="4787900" y="2276475"/>
            <a:ext cx="3887788" cy="127539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lvl="2" indent="-18288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Deverão ser adotados 2 equipamentos (1O+1R)</a:t>
            </a:r>
          </a:p>
          <a:p>
            <a:endParaRPr lang="pt-BR" altLang="pt-BR" dirty="0"/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id="{584D44FB-637F-43C0-A2ED-C048E3FFA4A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039938"/>
            <a:ext cx="4841875" cy="2635250"/>
            <a:chOff x="204" y="1434"/>
            <a:chExt cx="3050" cy="1660"/>
          </a:xfrm>
        </p:grpSpPr>
        <p:sp>
          <p:nvSpPr>
            <p:cNvPr id="41" name="Line 4">
              <a:extLst>
                <a:ext uri="{FF2B5EF4-FFF2-40B4-BE49-F238E27FC236}">
                  <a16:creationId xmlns:a16="http://schemas.microsoft.com/office/drawing/2014/main" id="{AC52E3CB-B53C-444F-8F94-A3AD4460D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Line 5">
              <a:extLst>
                <a:ext uri="{FF2B5EF4-FFF2-40B4-BE49-F238E27FC236}">
                  <a16:creationId xmlns:a16="http://schemas.microsoft.com/office/drawing/2014/main" id="{087068D4-DBD4-42F1-BEB7-2452123AC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10AB9EE5-43AB-445F-A353-9ED8B0072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Rectangle 7">
              <a:extLst>
                <a:ext uri="{FF2B5EF4-FFF2-40B4-BE49-F238E27FC236}">
                  <a16:creationId xmlns:a16="http://schemas.microsoft.com/office/drawing/2014/main" id="{2DA6AE69-BBA7-40E2-90AA-8BD90A354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6203B016-043B-4723-9960-B852F2151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Rectangle 9">
              <a:extLst>
                <a:ext uri="{FF2B5EF4-FFF2-40B4-BE49-F238E27FC236}">
                  <a16:creationId xmlns:a16="http://schemas.microsoft.com/office/drawing/2014/main" id="{C11832FF-3A32-4B71-A777-DEAB88CAF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Rectangle 10">
              <a:extLst>
                <a:ext uri="{FF2B5EF4-FFF2-40B4-BE49-F238E27FC236}">
                  <a16:creationId xmlns:a16="http://schemas.microsoft.com/office/drawing/2014/main" id="{FE9FD0FB-7545-43D6-A394-C81CDED3C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25DA99A3-9D54-4D14-BFF9-D7A07F1FD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Line 12">
              <a:extLst>
                <a:ext uri="{FF2B5EF4-FFF2-40B4-BE49-F238E27FC236}">
                  <a16:creationId xmlns:a16="http://schemas.microsoft.com/office/drawing/2014/main" id="{0EF41A2B-0291-4A3A-B6DD-507FFC6AC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4653B53F-2BF8-4D5E-8AF2-03523797B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5C86BDE6-012E-46BA-BF29-33985D7F7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918F298F-3FB0-4F89-A4CD-A1DC054FA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A5EB3DB0-9126-44BE-B545-1A081E24A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Rectangle 17">
              <a:extLst>
                <a:ext uri="{FF2B5EF4-FFF2-40B4-BE49-F238E27FC236}">
                  <a16:creationId xmlns:a16="http://schemas.microsoft.com/office/drawing/2014/main" id="{5E3B181F-835E-461B-87ED-73B5E9D07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id="{BA6806F0-BBC4-47CC-B716-123AF8DD2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Text Box 19">
              <a:extLst>
                <a:ext uri="{FF2B5EF4-FFF2-40B4-BE49-F238E27FC236}">
                  <a16:creationId xmlns:a16="http://schemas.microsoft.com/office/drawing/2014/main" id="{D8269E63-F141-467B-B259-65192F982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7" name="Text Box 20">
              <a:extLst>
                <a:ext uri="{FF2B5EF4-FFF2-40B4-BE49-F238E27FC236}">
                  <a16:creationId xmlns:a16="http://schemas.microsoft.com/office/drawing/2014/main" id="{D5C9DA40-5C7F-4896-B8DE-8C88AB8C9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8" name="Text Box 21">
              <a:extLst>
                <a:ext uri="{FF2B5EF4-FFF2-40B4-BE49-F238E27FC236}">
                  <a16:creationId xmlns:a16="http://schemas.microsoft.com/office/drawing/2014/main" id="{517898B1-1FA5-455D-98C8-A09211A02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59" name="Text Box 22">
              <a:extLst>
                <a:ext uri="{FF2B5EF4-FFF2-40B4-BE49-F238E27FC236}">
                  <a16:creationId xmlns:a16="http://schemas.microsoft.com/office/drawing/2014/main" id="{F6448BDD-72F7-43E5-B867-CDC70CF00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014795A1-58EB-42E4-A7A9-4A1024D49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Garamond" pitchFamily="18" charset="0"/>
                </a:rPr>
                <a:t>t horas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8D5A7FFC-3990-4849-9140-B84E5C294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434"/>
              <a:ext cx="5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latin typeface="Garamond" pitchFamily="18" charset="0"/>
                </a:rPr>
                <a:t>t</a:t>
              </a:r>
              <a:r>
                <a:rPr lang="pt-BR" altLang="pt-BR" sz="1400" baseline="-25000">
                  <a:latin typeface="Garamond" pitchFamily="18" charset="0"/>
                </a:rPr>
                <a:t>d</a:t>
              </a:r>
              <a:r>
                <a:rPr lang="pt-BR" altLang="pt-BR" sz="1400">
                  <a:latin typeface="Garamond" pitchFamily="18" charset="0"/>
                </a:rPr>
                <a:t> minutos</a:t>
              </a:r>
            </a:p>
            <a:p>
              <a:pPr algn="ctr"/>
              <a:r>
                <a:rPr lang="pt-BR" altLang="pt-BR" sz="1400">
                  <a:latin typeface="Garamond" pitchFamily="18" charset="0"/>
                </a:rPr>
                <a:t>Q</a:t>
              </a:r>
              <a:r>
                <a:rPr lang="pt-BR" altLang="pt-BR" sz="1400" baseline="-25000">
                  <a:latin typeface="Garamond" pitchFamily="18" charset="0"/>
                </a:rPr>
                <a:t>af</a:t>
              </a:r>
              <a:r>
                <a:rPr lang="pt-BR" altLang="pt-BR" sz="1400">
                  <a:latin typeface="Garamond" pitchFamily="18" charset="0"/>
                </a:rPr>
                <a:t> l/s</a:t>
              </a:r>
            </a:p>
          </p:txBody>
        </p:sp>
        <p:cxnSp>
          <p:nvCxnSpPr>
            <p:cNvPr id="62" name="AutoShape 25">
              <a:extLst>
                <a:ext uri="{FF2B5EF4-FFF2-40B4-BE49-F238E27FC236}">
                  <a16:creationId xmlns:a16="http://schemas.microsoft.com/office/drawing/2014/main" id="{DA909980-A1A2-47E7-9316-146D6BF62D93}"/>
                </a:ext>
              </a:extLst>
            </p:cNvPr>
            <p:cNvCxnSpPr>
              <a:cxnSpLocks noChangeShapeType="1"/>
              <a:stCxn id="61" idx="1"/>
              <a:endCxn id="43" idx="0"/>
            </p:cNvCxnSpPr>
            <p:nvPr/>
          </p:nvCxnSpPr>
          <p:spPr bwMode="auto">
            <a:xfrm rot="10800000" flipV="1">
              <a:off x="317" y="1599"/>
              <a:ext cx="997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26">
              <a:extLst>
                <a:ext uri="{FF2B5EF4-FFF2-40B4-BE49-F238E27FC236}">
                  <a16:creationId xmlns:a16="http://schemas.microsoft.com/office/drawing/2014/main" id="{7B57C267-729C-434E-9C87-8DDBDAA6FC5D}"/>
                </a:ext>
              </a:extLst>
            </p:cNvPr>
            <p:cNvCxnSpPr>
              <a:cxnSpLocks noChangeShapeType="1"/>
              <a:stCxn id="61" idx="1"/>
              <a:endCxn id="44" idx="0"/>
            </p:cNvCxnSpPr>
            <p:nvPr/>
          </p:nvCxnSpPr>
          <p:spPr bwMode="auto">
            <a:xfrm rot="10800000" flipV="1">
              <a:off x="825" y="1599"/>
              <a:ext cx="48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29">
              <a:extLst>
                <a:ext uri="{FF2B5EF4-FFF2-40B4-BE49-F238E27FC236}">
                  <a16:creationId xmlns:a16="http://schemas.microsoft.com/office/drawing/2014/main" id="{BCB9A627-25B0-435A-A0FA-7A38E3E36766}"/>
                </a:ext>
              </a:extLst>
            </p:cNvPr>
            <p:cNvCxnSpPr>
              <a:cxnSpLocks noChangeShapeType="1"/>
              <a:stCxn id="61" idx="3"/>
              <a:endCxn id="47" idx="0"/>
            </p:cNvCxnSpPr>
            <p:nvPr/>
          </p:nvCxnSpPr>
          <p:spPr bwMode="auto">
            <a:xfrm>
              <a:off x="1885" y="1599"/>
              <a:ext cx="460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30">
              <a:extLst>
                <a:ext uri="{FF2B5EF4-FFF2-40B4-BE49-F238E27FC236}">
                  <a16:creationId xmlns:a16="http://schemas.microsoft.com/office/drawing/2014/main" id="{124500E7-3BBA-484C-8F80-847121389695}"/>
                </a:ext>
              </a:extLst>
            </p:cNvPr>
            <p:cNvCxnSpPr>
              <a:cxnSpLocks noChangeShapeType="1"/>
              <a:stCxn id="61" idx="3"/>
              <a:endCxn id="54" idx="0"/>
            </p:cNvCxnSpPr>
            <p:nvPr/>
          </p:nvCxnSpPr>
          <p:spPr bwMode="auto">
            <a:xfrm>
              <a:off x="1885" y="1599"/>
              <a:ext cx="968" cy="98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Rectangle 31">
              <a:extLst>
                <a:ext uri="{FF2B5EF4-FFF2-40B4-BE49-F238E27FC236}">
                  <a16:creationId xmlns:a16="http://schemas.microsoft.com/office/drawing/2014/main" id="{37DEA81F-5989-41B6-B317-9522AF9C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Text Box 32">
              <a:extLst>
                <a:ext uri="{FF2B5EF4-FFF2-40B4-BE49-F238E27FC236}">
                  <a16:creationId xmlns:a16="http://schemas.microsoft.com/office/drawing/2014/main" id="{163BBD6A-6504-4F3F-97E3-1D110F89B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0">
                  <a:latin typeface="Garamond" pitchFamily="18" charset="0"/>
                </a:rPr>
                <a:t>Vazão equalizada </a:t>
              </a:r>
            </a:p>
            <a:p>
              <a:pPr algn="ctr"/>
              <a:r>
                <a:rPr lang="pt-BR" altLang="pt-BR" sz="1400" b="0">
                  <a:latin typeface="Garamond" pitchFamily="18" charset="0"/>
                </a:rPr>
                <a:t>de alimentação !!!</a:t>
              </a:r>
            </a:p>
          </p:txBody>
        </p:sp>
        <p:cxnSp>
          <p:nvCxnSpPr>
            <p:cNvPr id="68" name="AutoShape 33">
              <a:extLst>
                <a:ext uri="{FF2B5EF4-FFF2-40B4-BE49-F238E27FC236}">
                  <a16:creationId xmlns:a16="http://schemas.microsoft.com/office/drawing/2014/main" id="{F4C153B2-E8D1-46C8-AF0C-39713B054A97}"/>
                </a:ext>
              </a:extLst>
            </p:cNvPr>
            <p:cNvCxnSpPr>
              <a:cxnSpLocks noChangeShapeType="1"/>
              <a:stCxn id="67" idx="2"/>
              <a:endCxn id="66" idx="0"/>
            </p:cNvCxnSpPr>
            <p:nvPr/>
          </p:nvCxnSpPr>
          <p:spPr bwMode="auto">
            <a:xfrm rot="5400000">
              <a:off x="1828" y="2346"/>
              <a:ext cx="137" cy="55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0" name="Rectangle 34">
            <a:extLst>
              <a:ext uri="{FF2B5EF4-FFF2-40B4-BE49-F238E27FC236}">
                <a16:creationId xmlns:a16="http://schemas.microsoft.com/office/drawing/2014/main" id="{63320542-C400-4121-A900-6806E1AA2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5755"/>
            <a:ext cx="7211888" cy="123571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/>
          </a:bodyPr>
          <a:lstStyle/>
          <a:p>
            <a:r>
              <a:rPr lang="pt-BR" altLang="pt-BR" sz="4000" dirty="0"/>
              <a:t>DIMENSIONAMENTO DOS ADENSADORES MECÂNICOS</a:t>
            </a:r>
          </a:p>
        </p:txBody>
      </p:sp>
    </p:spTree>
    <p:extLst>
      <p:ext uri="{BB962C8B-B14F-4D97-AF65-F5344CB8AC3E}">
        <p14:creationId xmlns:p14="http://schemas.microsoft.com/office/powerpoint/2010/main" val="2534215040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3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93347"/>
            <a:ext cx="7200453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CONCEPÇÃO DE SISTEMAS DE ADENSAMENTO PARA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sp>
        <p:nvSpPr>
          <p:cNvPr id="423940" name="AutoShape 4"/>
          <p:cNvSpPr>
            <a:spLocks noChangeArrowheads="1"/>
          </p:cNvSpPr>
          <p:nvPr/>
        </p:nvSpPr>
        <p:spPr bwMode="auto">
          <a:xfrm>
            <a:off x="754063" y="2276475"/>
            <a:ext cx="201612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Decantadores</a:t>
            </a: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5573713" y="3141663"/>
            <a:ext cx="1290637" cy="433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AD1</a:t>
            </a:r>
          </a:p>
        </p:txBody>
      </p:sp>
      <p:sp>
        <p:nvSpPr>
          <p:cNvPr id="423942" name="AutoShape 6"/>
          <p:cNvSpPr>
            <a:spLocks noChangeArrowheads="1"/>
          </p:cNvSpPr>
          <p:nvPr/>
        </p:nvSpPr>
        <p:spPr bwMode="auto">
          <a:xfrm>
            <a:off x="228147" y="3903436"/>
            <a:ext cx="3600450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 dirty="0"/>
              <a:t>Tanque de equalização </a:t>
            </a:r>
          </a:p>
          <a:p>
            <a:pPr algn="ctr"/>
            <a:r>
              <a:rPr lang="pt-BR" altLang="pt-BR" b="0" dirty="0"/>
              <a:t>de lodo</a:t>
            </a:r>
          </a:p>
        </p:txBody>
      </p:sp>
      <p:cxnSp>
        <p:nvCxnSpPr>
          <p:cNvPr id="423943" name="AutoShape 7"/>
          <p:cNvCxnSpPr>
            <a:cxnSpLocks noChangeShapeType="1"/>
            <a:stCxn id="423940" idx="3"/>
            <a:endCxn id="423942" idx="0"/>
          </p:cNvCxnSpPr>
          <p:nvPr/>
        </p:nvCxnSpPr>
        <p:spPr bwMode="auto">
          <a:xfrm rot="16200000" flipH="1">
            <a:off x="1442131" y="3227104"/>
            <a:ext cx="906236" cy="44642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44" name="AutoShape 8"/>
          <p:cNvCxnSpPr>
            <a:cxnSpLocks noChangeShapeType="1"/>
            <a:stCxn id="423942" idx="4"/>
            <a:endCxn id="423941" idx="2"/>
          </p:cNvCxnSpPr>
          <p:nvPr/>
        </p:nvCxnSpPr>
        <p:spPr bwMode="auto">
          <a:xfrm flipV="1">
            <a:off x="3648416" y="3412530"/>
            <a:ext cx="1925297" cy="941359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945" name="AutoShape 9"/>
          <p:cNvSpPr>
            <a:spLocks noChangeArrowheads="1"/>
          </p:cNvSpPr>
          <p:nvPr/>
        </p:nvSpPr>
        <p:spPr bwMode="auto">
          <a:xfrm>
            <a:off x="1403648" y="5025572"/>
            <a:ext cx="3384302" cy="10096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Tanque de equalização </a:t>
            </a:r>
          </a:p>
          <a:p>
            <a:pPr algn="ctr"/>
            <a:r>
              <a:rPr lang="pt-BR" altLang="pt-BR" b="0"/>
              <a:t>de lodo adensado</a:t>
            </a:r>
          </a:p>
        </p:txBody>
      </p:sp>
      <p:cxnSp>
        <p:nvCxnSpPr>
          <p:cNvPr id="423947" name="AutoShape 11"/>
          <p:cNvCxnSpPr>
            <a:cxnSpLocks noChangeShapeType="1"/>
            <a:stCxn id="423941" idx="4"/>
            <a:endCxn id="423948" idx="2"/>
          </p:cNvCxnSpPr>
          <p:nvPr/>
        </p:nvCxnSpPr>
        <p:spPr bwMode="auto">
          <a:xfrm flipV="1">
            <a:off x="6756400" y="2565400"/>
            <a:ext cx="839788" cy="8477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948" name="Text Box 12"/>
          <p:cNvSpPr txBox="1">
            <a:spLocks noChangeArrowheads="1"/>
          </p:cNvSpPr>
          <p:nvPr/>
        </p:nvSpPr>
        <p:spPr bwMode="auto">
          <a:xfrm>
            <a:off x="6516688" y="1924050"/>
            <a:ext cx="2157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b="0"/>
              <a:t>Retorno para início </a:t>
            </a:r>
          </a:p>
          <a:p>
            <a:pPr algn="ctr"/>
            <a:r>
              <a:rPr lang="pt-BR" altLang="pt-BR" b="0"/>
              <a:t>da ETA</a:t>
            </a:r>
          </a:p>
        </p:txBody>
      </p:sp>
      <p:sp>
        <p:nvSpPr>
          <p:cNvPr id="423949" name="AutoShape 13"/>
          <p:cNvSpPr>
            <a:spLocks noChangeArrowheads="1"/>
          </p:cNvSpPr>
          <p:nvPr/>
        </p:nvSpPr>
        <p:spPr bwMode="auto">
          <a:xfrm>
            <a:off x="5573713" y="4072844"/>
            <a:ext cx="1290637" cy="433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0"/>
              <a:t>AD2</a:t>
            </a:r>
          </a:p>
        </p:txBody>
      </p:sp>
      <p:cxnSp>
        <p:nvCxnSpPr>
          <p:cNvPr id="423952" name="AutoShape 16"/>
          <p:cNvCxnSpPr>
            <a:cxnSpLocks noChangeShapeType="1"/>
            <a:stCxn id="423942" idx="4"/>
            <a:endCxn id="423949" idx="2"/>
          </p:cNvCxnSpPr>
          <p:nvPr/>
        </p:nvCxnSpPr>
        <p:spPr bwMode="auto">
          <a:xfrm flipV="1">
            <a:off x="3648416" y="4343711"/>
            <a:ext cx="1925297" cy="1017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5" name="AutoShape 19"/>
          <p:cNvCxnSpPr>
            <a:cxnSpLocks noChangeShapeType="1"/>
            <a:stCxn id="423949" idx="4"/>
            <a:endCxn id="423948" idx="2"/>
          </p:cNvCxnSpPr>
          <p:nvPr/>
        </p:nvCxnSpPr>
        <p:spPr bwMode="auto">
          <a:xfrm flipV="1">
            <a:off x="6756003" y="2565400"/>
            <a:ext cx="839391" cy="1778311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8" name="AutoShape 22"/>
          <p:cNvCxnSpPr>
            <a:cxnSpLocks noChangeShapeType="1"/>
            <a:stCxn id="423941" idx="4"/>
            <a:endCxn id="423945" idx="4"/>
          </p:cNvCxnSpPr>
          <p:nvPr/>
        </p:nvCxnSpPr>
        <p:spPr bwMode="auto">
          <a:xfrm flipH="1">
            <a:off x="4535538" y="3412530"/>
            <a:ext cx="2220465" cy="2244073"/>
          </a:xfrm>
          <a:prstGeom prst="bentConnector3">
            <a:avLst>
              <a:gd name="adj1" fmla="val -1958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B718A81-44E7-4006-9B26-02C3702E894C}"/>
              </a:ext>
            </a:extLst>
          </p:cNvPr>
          <p:cNvSpPr txBox="1"/>
          <p:nvPr/>
        </p:nvSpPr>
        <p:spPr>
          <a:xfrm>
            <a:off x="7669780" y="2742899"/>
            <a:ext cx="90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Filtrado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F4FEC35-CD4A-47F6-9C61-A6938D952D5C}"/>
              </a:ext>
            </a:extLst>
          </p:cNvPr>
          <p:cNvSpPr txBox="1"/>
          <p:nvPr/>
        </p:nvSpPr>
        <p:spPr>
          <a:xfrm>
            <a:off x="6471752" y="478562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Lodo</a:t>
            </a:r>
          </a:p>
        </p:txBody>
      </p:sp>
    </p:spTree>
    <p:extLst>
      <p:ext uri="{BB962C8B-B14F-4D97-AF65-F5344CB8AC3E}">
        <p14:creationId xmlns:p14="http://schemas.microsoft.com/office/powerpoint/2010/main" val="291178291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0" name="Text Box 18"/>
          <p:cNvSpPr txBox="1">
            <a:spLocks noChangeAspect="1" noChangeArrowheads="1"/>
          </p:cNvSpPr>
          <p:nvPr/>
        </p:nvSpPr>
        <p:spPr bwMode="auto">
          <a:xfrm>
            <a:off x="4284663" y="5516563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Desidratação </a:t>
            </a:r>
          </a:p>
        </p:txBody>
      </p:sp>
      <p:pic>
        <p:nvPicPr>
          <p:cNvPr id="120841" name="Picture 9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2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599" y="377825"/>
            <a:ext cx="6996113" cy="80168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pPr algn="ctr"/>
            <a:r>
              <a:rPr lang="pt-BR" altLang="pt-BR" sz="4000" dirty="0"/>
              <a:t>DESIDRATAÇÃO DE LODOS DE </a:t>
            </a:r>
            <a:r>
              <a:rPr lang="pt-BR" altLang="pt-BR" sz="4000" dirty="0" err="1"/>
              <a:t>ETAs</a:t>
            </a:r>
            <a:endParaRPr lang="pt-BR" altLang="pt-BR" sz="4000" dirty="0"/>
          </a:p>
        </p:txBody>
      </p:sp>
      <p:sp>
        <p:nvSpPr>
          <p:cNvPr id="120834" name="Text Box 2"/>
          <p:cNvSpPr txBox="1">
            <a:spLocks noChangeAspect="1" noChangeArrowheads="1"/>
          </p:cNvSpPr>
          <p:nvPr/>
        </p:nvSpPr>
        <p:spPr bwMode="auto">
          <a:xfrm>
            <a:off x="211138" y="2422525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Manancial</a:t>
            </a:r>
          </a:p>
        </p:txBody>
      </p:sp>
      <p:sp>
        <p:nvSpPr>
          <p:cNvPr id="120835" name="Text Box 3"/>
          <p:cNvSpPr txBox="1">
            <a:spLocks noChangeAspect="1" noChangeArrowheads="1"/>
          </p:cNvSpPr>
          <p:nvPr/>
        </p:nvSpPr>
        <p:spPr bwMode="auto">
          <a:xfrm>
            <a:off x="2339975" y="2422525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Coagulação</a:t>
            </a:r>
          </a:p>
        </p:txBody>
      </p:sp>
      <p:sp>
        <p:nvSpPr>
          <p:cNvPr id="120836" name="Text Box 4"/>
          <p:cNvSpPr txBox="1">
            <a:spLocks noChangeAspect="1" noChangeArrowheads="1"/>
          </p:cNvSpPr>
          <p:nvPr/>
        </p:nvSpPr>
        <p:spPr bwMode="auto">
          <a:xfrm>
            <a:off x="4427538" y="2420938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Floculação</a:t>
            </a:r>
          </a:p>
        </p:txBody>
      </p:sp>
      <p:cxnSp>
        <p:nvCxnSpPr>
          <p:cNvPr id="120837" name="AutoShape 5"/>
          <p:cNvCxnSpPr>
            <a:cxnSpLocks noChangeAspect="1" noChangeShapeType="1"/>
            <a:stCxn id="120835" idx="3"/>
            <a:endCxn id="120836" idx="1"/>
          </p:cNvCxnSpPr>
          <p:nvPr/>
        </p:nvCxnSpPr>
        <p:spPr bwMode="auto">
          <a:xfrm flipV="1">
            <a:off x="3602038" y="2578100"/>
            <a:ext cx="825500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38" name="Text Box 6"/>
          <p:cNvSpPr txBox="1">
            <a:spLocks noChangeAspect="1" noChangeArrowheads="1"/>
          </p:cNvSpPr>
          <p:nvPr/>
        </p:nvSpPr>
        <p:spPr bwMode="auto">
          <a:xfrm>
            <a:off x="6340475" y="3505200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Filtração</a:t>
            </a:r>
          </a:p>
        </p:txBody>
      </p:sp>
      <p:cxnSp>
        <p:nvCxnSpPr>
          <p:cNvPr id="120840" name="AutoShape 8"/>
          <p:cNvCxnSpPr>
            <a:cxnSpLocks noChangeAspect="1" noChangeShapeType="1"/>
            <a:stCxn id="120834" idx="3"/>
            <a:endCxn id="120835" idx="1"/>
          </p:cNvCxnSpPr>
          <p:nvPr/>
        </p:nvCxnSpPr>
        <p:spPr bwMode="auto">
          <a:xfrm>
            <a:off x="1362075" y="2579688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43" name="Text Box 11"/>
          <p:cNvSpPr txBox="1">
            <a:spLocks noChangeAspect="1" noChangeArrowheads="1"/>
          </p:cNvSpPr>
          <p:nvPr/>
        </p:nvSpPr>
        <p:spPr bwMode="auto">
          <a:xfrm>
            <a:off x="2416175" y="3502025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Equalização </a:t>
            </a:r>
          </a:p>
        </p:txBody>
      </p:sp>
      <p:sp>
        <p:nvSpPr>
          <p:cNvPr id="120844" name="Text Box 12"/>
          <p:cNvSpPr txBox="1">
            <a:spLocks noChangeAspect="1" noChangeArrowheads="1"/>
          </p:cNvSpPr>
          <p:nvPr/>
        </p:nvSpPr>
        <p:spPr bwMode="auto">
          <a:xfrm>
            <a:off x="6948488" y="5516563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Torta</a:t>
            </a:r>
          </a:p>
        </p:txBody>
      </p:sp>
      <p:cxnSp>
        <p:nvCxnSpPr>
          <p:cNvPr id="120845" name="AutoShape 13"/>
          <p:cNvCxnSpPr>
            <a:cxnSpLocks noChangeAspect="1" noChangeShapeType="1"/>
            <a:stCxn id="120850" idx="3"/>
            <a:endCxn id="120844" idx="1"/>
          </p:cNvCxnSpPr>
          <p:nvPr/>
        </p:nvCxnSpPr>
        <p:spPr bwMode="auto">
          <a:xfrm>
            <a:off x="5699125" y="5678488"/>
            <a:ext cx="124936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8" name="AutoShape 16"/>
          <p:cNvCxnSpPr>
            <a:cxnSpLocks noChangeAspect="1" noChangeShapeType="1"/>
            <a:stCxn id="120838" idx="2"/>
          </p:cNvCxnSpPr>
          <p:nvPr/>
        </p:nvCxnSpPr>
        <p:spPr bwMode="auto">
          <a:xfrm>
            <a:off x="7091363" y="3819525"/>
            <a:ext cx="3175" cy="9921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49" name="Text Box 17"/>
          <p:cNvSpPr txBox="1">
            <a:spLocks noChangeAspect="1" noChangeArrowheads="1"/>
          </p:cNvSpPr>
          <p:nvPr/>
        </p:nvSpPr>
        <p:spPr bwMode="auto">
          <a:xfrm>
            <a:off x="4238625" y="4652963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Adensamento </a:t>
            </a:r>
          </a:p>
        </p:txBody>
      </p:sp>
      <p:cxnSp>
        <p:nvCxnSpPr>
          <p:cNvPr id="120852" name="AutoShape 20"/>
          <p:cNvCxnSpPr>
            <a:cxnSpLocks noChangeAspect="1" noChangeShapeType="1"/>
            <a:stCxn id="120849" idx="2"/>
            <a:endCxn id="120850" idx="0"/>
          </p:cNvCxnSpPr>
          <p:nvPr/>
        </p:nvCxnSpPr>
        <p:spPr bwMode="auto">
          <a:xfrm>
            <a:off x="4981575" y="4976813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53" name="AutoShape 21"/>
          <p:cNvCxnSpPr>
            <a:cxnSpLocks noChangeAspect="1" noChangeShapeType="1"/>
            <a:stCxn id="120843" idx="1"/>
          </p:cNvCxnSpPr>
          <p:nvPr/>
        </p:nvCxnSpPr>
        <p:spPr bwMode="auto">
          <a:xfrm rot="10800000">
            <a:off x="2039938" y="2636838"/>
            <a:ext cx="376237" cy="1027112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57" name="Text Box 25"/>
          <p:cNvSpPr txBox="1">
            <a:spLocks noChangeAspect="1" noChangeArrowheads="1"/>
          </p:cNvSpPr>
          <p:nvPr/>
        </p:nvSpPr>
        <p:spPr bwMode="auto">
          <a:xfrm>
            <a:off x="6372225" y="2425700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/>
              <a:t>Decantadores</a:t>
            </a:r>
          </a:p>
        </p:txBody>
      </p:sp>
      <p:cxnSp>
        <p:nvCxnSpPr>
          <p:cNvPr id="120858" name="AutoShape 26"/>
          <p:cNvCxnSpPr>
            <a:cxnSpLocks noChangeAspect="1" noChangeShapeType="1"/>
            <a:stCxn id="120836" idx="3"/>
            <a:endCxn id="120857" idx="1"/>
          </p:cNvCxnSpPr>
          <p:nvPr/>
        </p:nvCxnSpPr>
        <p:spPr bwMode="auto">
          <a:xfrm>
            <a:off x="5614988" y="2578100"/>
            <a:ext cx="757237" cy="47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0" name="AutoShape 28"/>
          <p:cNvCxnSpPr>
            <a:cxnSpLocks noChangeShapeType="1"/>
            <a:stCxn id="120838" idx="1"/>
            <a:endCxn id="120843" idx="3"/>
          </p:cNvCxnSpPr>
          <p:nvPr/>
        </p:nvCxnSpPr>
        <p:spPr bwMode="auto">
          <a:xfrm rot="10800000" flipV="1">
            <a:off x="3779838" y="3662363"/>
            <a:ext cx="2560637" cy="1587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1" name="AutoShape 29"/>
          <p:cNvCxnSpPr>
            <a:cxnSpLocks noChangeShapeType="1"/>
            <a:stCxn id="120857" idx="2"/>
            <a:endCxn id="120838" idx="0"/>
          </p:cNvCxnSpPr>
          <p:nvPr/>
        </p:nvCxnSpPr>
        <p:spPr bwMode="auto">
          <a:xfrm rot="5400000">
            <a:off x="6709569" y="3121819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4" name="AutoShape 32"/>
          <p:cNvCxnSpPr>
            <a:cxnSpLocks noChangeShapeType="1"/>
            <a:stCxn id="120843" idx="2"/>
            <a:endCxn id="120849" idx="0"/>
          </p:cNvCxnSpPr>
          <p:nvPr/>
        </p:nvCxnSpPr>
        <p:spPr bwMode="auto">
          <a:xfrm rot="16200000" flipH="1">
            <a:off x="3626644" y="3298031"/>
            <a:ext cx="827088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7" name="AutoShape 35"/>
          <p:cNvCxnSpPr>
            <a:cxnSpLocks noChangeShapeType="1"/>
            <a:stCxn id="120849" idx="1"/>
          </p:cNvCxnSpPr>
          <p:nvPr/>
        </p:nvCxnSpPr>
        <p:spPr bwMode="auto">
          <a:xfrm rot="10800000">
            <a:off x="1820863" y="2636838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8" name="AutoShape 36"/>
          <p:cNvCxnSpPr>
            <a:cxnSpLocks noChangeShapeType="1"/>
            <a:stCxn id="120850" idx="1"/>
          </p:cNvCxnSpPr>
          <p:nvPr/>
        </p:nvCxnSpPr>
        <p:spPr bwMode="auto">
          <a:xfrm rot="10800000">
            <a:off x="1604963" y="2636838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9" name="AutoShape 37"/>
          <p:cNvCxnSpPr>
            <a:cxnSpLocks noChangeShapeType="1"/>
            <a:stCxn id="120857" idx="2"/>
            <a:endCxn id="120849" idx="0"/>
          </p:cNvCxnSpPr>
          <p:nvPr/>
        </p:nvCxnSpPr>
        <p:spPr bwMode="auto">
          <a:xfrm rot="5400000">
            <a:off x="5080794" y="2640806"/>
            <a:ext cx="1912938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71" name="Oval 39"/>
          <p:cNvSpPr>
            <a:spLocks noChangeArrowheads="1"/>
          </p:cNvSpPr>
          <p:nvPr/>
        </p:nvSpPr>
        <p:spPr bwMode="auto">
          <a:xfrm>
            <a:off x="3907630" y="5060952"/>
            <a:ext cx="4975321" cy="1084262"/>
          </a:xfrm>
          <a:prstGeom prst="ellipse">
            <a:avLst/>
          </a:prstGeom>
          <a:solidFill>
            <a:schemeClr val="accent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40668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2348880"/>
            <a:ext cx="7632848" cy="3383632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600" dirty="0"/>
              <a:t>Redução dos custos de transporte e disposição final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600" dirty="0"/>
              <a:t>Facilidades para o manuseio do lodo desidratado quando comparado com lodos adensados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323850" y="1628775"/>
            <a:ext cx="8496300" cy="12954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5760" indent="-256032">
              <a:spcBef>
                <a:spcPct val="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pt-BR" sz="3200" b="1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7774" y="2276872"/>
            <a:ext cx="8352928" cy="136740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5880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2348880"/>
            <a:ext cx="7632848" cy="3383632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600" dirty="0"/>
              <a:t>Redução dos custos de transporte e disposição final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600" dirty="0"/>
              <a:t>Facilidades para o manuseio do lodo desidratado quando comparado com lodos adensados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323850" y="1628775"/>
            <a:ext cx="8496300" cy="12954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5760" indent="-256032">
              <a:spcBef>
                <a:spcPct val="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pt-BR" sz="3200" b="1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3568" y="3573016"/>
            <a:ext cx="8352928" cy="18002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2698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5" name="Picture 7" descr="CIMG080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2276872"/>
            <a:ext cx="3956248" cy="29674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7250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257" name="Picture 9" descr="CIMG08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1" y="2768982"/>
            <a:ext cx="4289116" cy="321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C6B1A4C-3C81-4B25-A115-03A746BC7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733676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7" name="Picture 7" descr="CIMG06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546" y="2276872"/>
            <a:ext cx="4043961" cy="3032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23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29" name="Picture 9" descr="CIMG066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494" y="2982930"/>
            <a:ext cx="4243822" cy="31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7D6D314-D59E-48A5-B6A6-2A972D80F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846570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6300" y="2536423"/>
            <a:ext cx="6912768" cy="2375521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altLang="pt-BR" sz="4400" dirty="0"/>
              <a:t>Desidratação Natural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altLang="pt-BR" sz="4400" dirty="0"/>
              <a:t>Desidratação Mecânica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altLang="pt-BR" sz="4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675D9F-1748-4A91-A371-2FEAFDD9B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421799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2348880"/>
            <a:ext cx="6912768" cy="2795736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Desidratação Natural</a:t>
            </a:r>
          </a:p>
          <a:p>
            <a:pPr lvl="3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Leitos de Secagem</a:t>
            </a:r>
          </a:p>
          <a:p>
            <a:pPr lvl="3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Desidratação em membranas </a:t>
            </a:r>
            <a:r>
              <a:rPr lang="pt-BR" altLang="pt-BR" sz="4000" dirty="0" err="1"/>
              <a:t>geotêxteis</a:t>
            </a:r>
            <a:r>
              <a:rPr lang="pt-BR" altLang="pt-BR" sz="4000" dirty="0"/>
              <a:t> filtrantes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675D9F-1748-4A91-A371-2FEAFDD9B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BE251A-0107-4434-A8AD-232FDB512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54" y="3971461"/>
            <a:ext cx="7669899" cy="14268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887514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éu, grama, ao ar livre, árvore&#10;&#10;Descrição gerada com muito alta confiança">
            <a:extLst>
              <a:ext uri="{FF2B5EF4-FFF2-40B4-BE49-F238E27FC236}">
                <a16:creationId xmlns:a16="http://schemas.microsoft.com/office/drawing/2014/main" id="{5AE19479-58C1-4B70-9758-9AEB6A1A27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78" y="2276927"/>
            <a:ext cx="4033692" cy="2689128"/>
          </a:xfrm>
          <a:prstGeom prst="rect">
            <a:avLst/>
          </a:prstGeom>
        </p:spPr>
      </p:pic>
      <p:pic>
        <p:nvPicPr>
          <p:cNvPr id="498690" name="Picture 2">
            <a:extLst>
              <a:ext uri="{FF2B5EF4-FFF2-40B4-BE49-F238E27FC236}">
                <a16:creationId xmlns:a16="http://schemas.microsoft.com/office/drawing/2014/main" id="{A7FEE0BB-108D-419A-B9B4-FBD9F74A8C0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 descr="Uma imagem contendo ao ar livre, céu, chão, árvore&#10;&#10;Descrição gerada com muito alta confiança">
            <a:extLst>
              <a:ext uri="{FF2B5EF4-FFF2-40B4-BE49-F238E27FC236}">
                <a16:creationId xmlns:a16="http://schemas.microsoft.com/office/drawing/2014/main" id="{26E602FC-7936-497C-8608-7F3882EF9E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539" y="3333349"/>
            <a:ext cx="4177169" cy="278478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ED18117-3C5D-407D-87A2-C8524B55B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0562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CALCULADA PARA A ETA IGUAÇÚ - 2017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1CF4104-81FC-4EA4-80B6-E13CCABF215B}"/>
              </a:ext>
            </a:extLst>
          </p:cNvPr>
          <p:cNvGraphicFramePr>
            <a:graphicFrameLocks/>
          </p:cNvGraphicFramePr>
          <p:nvPr/>
        </p:nvGraphicFramePr>
        <p:xfrm>
          <a:off x="575556" y="2133600"/>
          <a:ext cx="7992888" cy="392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3411273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hão, ao ar livre, árvore, rocha&#10;&#10;Descrição gerada com muito alta confiança">
            <a:extLst>
              <a:ext uri="{FF2B5EF4-FFF2-40B4-BE49-F238E27FC236}">
                <a16:creationId xmlns:a16="http://schemas.microsoft.com/office/drawing/2014/main" id="{EA4E5D55-8016-4BC9-B430-B605D1856D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" y="2276872"/>
            <a:ext cx="3970784" cy="2978088"/>
          </a:xfrm>
          <a:prstGeom prst="rect">
            <a:avLst/>
          </a:prstGeom>
        </p:spPr>
      </p:pic>
      <p:pic>
        <p:nvPicPr>
          <p:cNvPr id="498690" name="Picture 2">
            <a:extLst>
              <a:ext uri="{FF2B5EF4-FFF2-40B4-BE49-F238E27FC236}">
                <a16:creationId xmlns:a16="http://schemas.microsoft.com/office/drawing/2014/main" id="{A7FEE0BB-108D-419A-B9B4-FBD9F74A8C0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 descr="Uma imagem contendo céu, ao ar livre, chão, árvore&#10;&#10;Descrição gerada com muito alta confiança">
            <a:extLst>
              <a:ext uri="{FF2B5EF4-FFF2-40B4-BE49-F238E27FC236}">
                <a16:creationId xmlns:a16="http://schemas.microsoft.com/office/drawing/2014/main" id="{405D99CA-CC61-4A10-98E5-D567E585A3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584" y="3049894"/>
            <a:ext cx="4158343" cy="311875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F2888D61-0856-4014-9B29-3065757DE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096839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1800200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4000" dirty="0"/>
              <a:t>Vídeo – Membrana geotêxtil filtrante em operação (ETA Palmas - </a:t>
            </a:r>
            <a:r>
              <a:rPr lang="pt-BR" sz="4000" dirty="0" err="1"/>
              <a:t>Saneatins</a:t>
            </a:r>
            <a:r>
              <a:rPr lang="pt-BR" sz="40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4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40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43853DC-84D7-420A-9B01-953A1C07C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94499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Vantagens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Baixo custo de implantação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Baixo consumo de energia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Baixo consumo de produtos químicos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SECAGEM NATURAL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166350"/>
            <a:ext cx="8172772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10461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Vantagens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Baixo custo de implantação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Baixo consumo de energia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Baixo consumo de produtos químicos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SECAGEM NATURAL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08" y="3933056"/>
            <a:ext cx="8172772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601865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54DA1A71-2356-4823-91F2-C73A790C6CE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36D9CC69-8D53-4C25-AB7C-74F873795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55862"/>
            <a:ext cx="8496300" cy="3168054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Vantagens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Baixo custo de implantação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Baixo consumo de energia</a:t>
            </a:r>
          </a:p>
          <a:p>
            <a:pPr marL="457200" lvl="3" indent="-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Baixo consumo de produtos químicos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4283091-FB3E-4853-A84D-E5FBA5CF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SECAGEM NATURAL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E8CD2994-0BB1-4CE1-B427-03EF8E51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08" y="4653136"/>
            <a:ext cx="8172772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491049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>
            <a:extLst>
              <a:ext uri="{FF2B5EF4-FFF2-40B4-BE49-F238E27FC236}">
                <a16:creationId xmlns:a16="http://schemas.microsoft.com/office/drawing/2014/main" id="{48F3F0E6-8ECF-4B54-BFA5-C413E796341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43" name="Rectangle 3">
            <a:extLst>
              <a:ext uri="{FF2B5EF4-FFF2-40B4-BE49-F238E27FC236}">
                <a16:creationId xmlns:a16="http://schemas.microsoft.com/office/drawing/2014/main" id="{B8A1F770-F2D2-4AD7-8C57-FDF362BD01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348880"/>
            <a:ext cx="8496300" cy="3240062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Vantagens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Não requer mão de obra especializada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Altos valores de teores de sólidos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22244" name="Rectangle 4">
            <a:extLst>
              <a:ext uri="{FF2B5EF4-FFF2-40B4-BE49-F238E27FC236}">
                <a16:creationId xmlns:a16="http://schemas.microsoft.com/office/drawing/2014/main" id="{90C3580A-D6F9-4DCC-9D9D-2EC38109A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/>
              <a:t>DESIDRATAÇÃO DE LODOS </a:t>
            </a:r>
            <a:br>
              <a:rPr lang="pt-BR" altLang="pt-BR" b="1" dirty="0"/>
            </a:br>
            <a:r>
              <a:rPr lang="pt-BR" altLang="pt-BR" b="1" dirty="0"/>
              <a:t>SECAGEM NATURAL </a:t>
            </a:r>
          </a:p>
        </p:txBody>
      </p:sp>
      <p:sp>
        <p:nvSpPr>
          <p:cNvPr id="522245" name="Rectangle 5">
            <a:extLst>
              <a:ext uri="{FF2B5EF4-FFF2-40B4-BE49-F238E27FC236}">
                <a16:creationId xmlns:a16="http://schemas.microsoft.com/office/drawing/2014/main" id="{365BF397-1E40-442F-B9A0-C1158D37D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11" y="3140968"/>
            <a:ext cx="8496300" cy="13689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398641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>
            <a:extLst>
              <a:ext uri="{FF2B5EF4-FFF2-40B4-BE49-F238E27FC236}">
                <a16:creationId xmlns:a16="http://schemas.microsoft.com/office/drawing/2014/main" id="{48F3F0E6-8ECF-4B54-BFA5-C413E796341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43" name="Rectangle 3">
            <a:extLst>
              <a:ext uri="{FF2B5EF4-FFF2-40B4-BE49-F238E27FC236}">
                <a16:creationId xmlns:a16="http://schemas.microsoft.com/office/drawing/2014/main" id="{B8A1F770-F2D2-4AD7-8C57-FDF362BD01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348880"/>
            <a:ext cx="8496300" cy="3240062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Vantagens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Não requer mão de obra especializada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Altos valores de teores de sólidos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22245" name="Rectangle 5">
            <a:extLst>
              <a:ext uri="{FF2B5EF4-FFF2-40B4-BE49-F238E27FC236}">
                <a16:creationId xmlns:a16="http://schemas.microsoft.com/office/drawing/2014/main" id="{365BF397-1E40-442F-B9A0-C1158D37D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01765"/>
            <a:ext cx="8496300" cy="8994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0C8DF17-4017-4416-8F23-036A49AC7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SECAGEM NATURAL </a:t>
            </a:r>
          </a:p>
        </p:txBody>
      </p:sp>
    </p:spTree>
    <p:extLst>
      <p:ext uri="{BB962C8B-B14F-4D97-AF65-F5344CB8AC3E}">
        <p14:creationId xmlns:p14="http://schemas.microsoft.com/office/powerpoint/2010/main" val="1555385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>
            <a:extLst>
              <a:ext uri="{FF2B5EF4-FFF2-40B4-BE49-F238E27FC236}">
                <a16:creationId xmlns:a16="http://schemas.microsoft.com/office/drawing/2014/main" id="{640F4D61-2FC7-42D8-8860-F3B14DE91DB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4291" name="Rectangle 3">
            <a:extLst>
              <a:ext uri="{FF2B5EF4-FFF2-40B4-BE49-F238E27FC236}">
                <a16:creationId xmlns:a16="http://schemas.microsoft.com/office/drawing/2014/main" id="{93EA3DA7-DE64-4407-A92F-8851D9B1D6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276872"/>
            <a:ext cx="8496300" cy="3816126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Desvantagens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Requerem elevadas áreas de implantação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Lodos de </a:t>
            </a:r>
            <a:r>
              <a:rPr lang="pt-BR" altLang="pt-BR" sz="4000" dirty="0" err="1"/>
              <a:t>ETEs</a:t>
            </a:r>
            <a:r>
              <a:rPr lang="pt-BR" altLang="pt-BR" sz="4000" dirty="0"/>
              <a:t> necessitam estar estabilizados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24293" name="Rectangle 5">
            <a:extLst>
              <a:ext uri="{FF2B5EF4-FFF2-40B4-BE49-F238E27FC236}">
                <a16:creationId xmlns:a16="http://schemas.microsoft.com/office/drawing/2014/main" id="{18DC3300-56EC-48CE-BEC4-CE10B5298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068960"/>
            <a:ext cx="8280598" cy="13689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FC1C666-4FFD-4F0D-8F49-5B5DAB95B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SECAGEM NATURAL </a:t>
            </a:r>
          </a:p>
        </p:txBody>
      </p:sp>
    </p:spTree>
    <p:extLst>
      <p:ext uri="{BB962C8B-B14F-4D97-AF65-F5344CB8AC3E}">
        <p14:creationId xmlns:p14="http://schemas.microsoft.com/office/powerpoint/2010/main" val="5399304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>
            <a:extLst>
              <a:ext uri="{FF2B5EF4-FFF2-40B4-BE49-F238E27FC236}">
                <a16:creationId xmlns:a16="http://schemas.microsoft.com/office/drawing/2014/main" id="{640F4D61-2FC7-42D8-8860-F3B14DE91DB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4291" name="Rectangle 3">
            <a:extLst>
              <a:ext uri="{FF2B5EF4-FFF2-40B4-BE49-F238E27FC236}">
                <a16:creationId xmlns:a16="http://schemas.microsoft.com/office/drawing/2014/main" id="{93EA3DA7-DE64-4407-A92F-8851D9B1D6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276872"/>
            <a:ext cx="8496300" cy="3816126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Desvantagens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Requerem elevadas áreas de implantação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Lodos de </a:t>
            </a:r>
            <a:r>
              <a:rPr lang="pt-BR" altLang="pt-BR" sz="4000" dirty="0" err="1"/>
              <a:t>ETEs</a:t>
            </a:r>
            <a:r>
              <a:rPr lang="pt-BR" altLang="pt-BR" sz="4000" dirty="0"/>
              <a:t> necessitam estar estabilizados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24293" name="Rectangle 5">
            <a:extLst>
              <a:ext uri="{FF2B5EF4-FFF2-40B4-BE49-F238E27FC236}">
                <a16:creationId xmlns:a16="http://schemas.microsoft.com/office/drawing/2014/main" id="{18DC3300-56EC-48CE-BEC4-CE10B5298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04" y="4437112"/>
            <a:ext cx="8280598" cy="13689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FC1C666-4FFD-4F0D-8F49-5B5DAB95B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SECAGEM NATURAL </a:t>
            </a:r>
          </a:p>
        </p:txBody>
      </p:sp>
    </p:spTree>
    <p:extLst>
      <p:ext uri="{BB962C8B-B14F-4D97-AF65-F5344CB8AC3E}">
        <p14:creationId xmlns:p14="http://schemas.microsoft.com/office/powerpoint/2010/main" val="33476634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>
            <a:extLst>
              <a:ext uri="{FF2B5EF4-FFF2-40B4-BE49-F238E27FC236}">
                <a16:creationId xmlns:a16="http://schemas.microsoft.com/office/drawing/2014/main" id="{000107B4-5F8F-4408-9FED-82548576D25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6339" name="Rectangle 3">
            <a:extLst>
              <a:ext uri="{FF2B5EF4-FFF2-40B4-BE49-F238E27FC236}">
                <a16:creationId xmlns:a16="http://schemas.microsoft.com/office/drawing/2014/main" id="{66AE5E77-9FBC-4037-8EA1-26C447640C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0843" y="2348880"/>
            <a:ext cx="8496300" cy="3527970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Desvantagens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O seu dimensionamento e operação dependem de condições climáticas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Necessitam de mão de obra para a remoção de lodo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26341" name="Rectangle 5">
            <a:extLst>
              <a:ext uri="{FF2B5EF4-FFF2-40B4-BE49-F238E27FC236}">
                <a16:creationId xmlns:a16="http://schemas.microsoft.com/office/drawing/2014/main" id="{8305EA91-93ED-4D47-A066-D18974AF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68" y="3068961"/>
            <a:ext cx="8496300" cy="14401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F837CC1-FD6F-4450-BD6A-6808B1B1C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SECAGEM NATURAL </a:t>
            </a:r>
          </a:p>
        </p:txBody>
      </p:sp>
    </p:spTree>
    <p:extLst>
      <p:ext uri="{BB962C8B-B14F-4D97-AF65-F5344CB8AC3E}">
        <p14:creationId xmlns:p14="http://schemas.microsoft.com/office/powerpoint/2010/main" val="313560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A5CFCEA-4FA4-4A97-A6F2-0703313BD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960" cy="1197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PRODUÇÃO DE LODO CALCULADA PARA A ETA IGUAÇÚ - 2017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965C6E3-ED54-4357-9449-2096C76DB297}"/>
              </a:ext>
            </a:extLst>
          </p:cNvPr>
          <p:cNvGraphicFramePr>
            <a:graphicFrameLocks/>
          </p:cNvGraphicFramePr>
          <p:nvPr/>
        </p:nvGraphicFramePr>
        <p:xfrm>
          <a:off x="2987824" y="2133600"/>
          <a:ext cx="5904656" cy="410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0E575C49-B185-4E7E-ADBD-0DD7BB5780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170" y="2852936"/>
            <a:ext cx="2886662" cy="17281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 Média:  5.023 kg/dia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Desvio Padrão: 2.117 kg/dia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PL</a:t>
            </a:r>
            <a:r>
              <a:rPr lang="pt-BR" sz="2400" baseline="-25000" dirty="0"/>
              <a:t>90</a:t>
            </a:r>
            <a:r>
              <a:rPr lang="pt-BR" sz="2400" dirty="0"/>
              <a:t>= 6.620 kg/dia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59908103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>
            <a:extLst>
              <a:ext uri="{FF2B5EF4-FFF2-40B4-BE49-F238E27FC236}">
                <a16:creationId xmlns:a16="http://schemas.microsoft.com/office/drawing/2014/main" id="{000107B4-5F8F-4408-9FED-82548576D25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6339" name="Rectangle 3">
            <a:extLst>
              <a:ext uri="{FF2B5EF4-FFF2-40B4-BE49-F238E27FC236}">
                <a16:creationId xmlns:a16="http://schemas.microsoft.com/office/drawing/2014/main" id="{66AE5E77-9FBC-4037-8EA1-26C447640C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0843" y="2348880"/>
            <a:ext cx="8496300" cy="3527970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Desvantagens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O seu dimensionamento e operação dependem de condições climáticas</a:t>
            </a:r>
          </a:p>
          <a:p>
            <a:pPr marL="457200" lvl="3" indent="-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/>
              <a:t>Necessitam de mão de obra para a remoção de lodo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altLang="pt-BR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26341" name="Rectangle 5">
            <a:extLst>
              <a:ext uri="{FF2B5EF4-FFF2-40B4-BE49-F238E27FC236}">
                <a16:creationId xmlns:a16="http://schemas.microsoft.com/office/drawing/2014/main" id="{8305EA91-93ED-4D47-A066-D18974AF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3" y="4509120"/>
            <a:ext cx="8496300" cy="14401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F837CC1-FD6F-4450-BD6A-6808B1B1C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6934200" cy="125888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DESIDRATAÇÃO DE LODOS </a:t>
            </a:r>
            <a:br>
              <a:rPr lang="pt-BR" altLang="pt-BR" dirty="0"/>
            </a:br>
            <a:r>
              <a:rPr lang="pt-BR" altLang="pt-BR" dirty="0"/>
              <a:t>SECAGEM NATURAL </a:t>
            </a:r>
          </a:p>
        </p:txBody>
      </p:sp>
    </p:spTree>
    <p:extLst>
      <p:ext uri="{BB962C8B-B14F-4D97-AF65-F5344CB8AC3E}">
        <p14:creationId xmlns:p14="http://schemas.microsoft.com/office/powerpoint/2010/main" val="31769416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2348880"/>
            <a:ext cx="6912768" cy="2795736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Desidratação Mecânica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de esteira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Centrífugas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parafuso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de placas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675D9F-1748-4A91-A371-2FEAFDD9B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425779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2348880"/>
            <a:ext cx="6912768" cy="2795736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Desidratação Mecânica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de esteira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Centrífugas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parafuso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de placas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675D9F-1748-4A91-A371-2FEAFDD9B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35C23B-FFF6-4573-9969-042FD2EB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340" y="3058515"/>
            <a:ext cx="7451067" cy="720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159044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>
            <a:extLst>
              <a:ext uri="{FF2B5EF4-FFF2-40B4-BE49-F238E27FC236}">
                <a16:creationId xmlns:a16="http://schemas.microsoft.com/office/drawing/2014/main" id="{A7FEE0BB-108D-419A-B9B4-FBD9F74A8C0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74DC4A53-345C-4775-91D2-C0FE7EA2C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C2154E-F6F7-447D-B5D9-840258073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052" y="1484784"/>
            <a:ext cx="7283896" cy="48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52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>
            <a:extLst>
              <a:ext uri="{FF2B5EF4-FFF2-40B4-BE49-F238E27FC236}">
                <a16:creationId xmlns:a16="http://schemas.microsoft.com/office/drawing/2014/main" id="{A7FEE0BB-108D-419A-B9B4-FBD9F74A8C0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631F212-CBBC-4382-82F9-6485A0AA9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16" y="2133601"/>
            <a:ext cx="7781512" cy="3790526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38877E8-54D2-42E8-B8A5-5C5043CC8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35067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Mídia Online 1" title="ANDRITZ belt press SMX-Q">
            <a:hlinkClick r:id="" action="ppaction://media"/>
            <a:extLst>
              <a:ext uri="{FF2B5EF4-FFF2-40B4-BE49-F238E27FC236}">
                <a16:creationId xmlns:a16="http://schemas.microsoft.com/office/drawing/2014/main" id="{3A2511D5-A82E-4C73-B537-11ACBC71A3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7624" y="2133600"/>
            <a:ext cx="7095771" cy="3991372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B6889D1A-A812-4B3B-B860-B47B2767A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5425"/>
            <a:ext cx="7283896" cy="1258888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FILTRO PRENSA DE ESTEIRA  PRINCÍPIO DE FUNCIONAMENTO </a:t>
            </a:r>
          </a:p>
        </p:txBody>
      </p:sp>
    </p:spTree>
    <p:extLst>
      <p:ext uri="{BB962C8B-B14F-4D97-AF65-F5344CB8AC3E}">
        <p14:creationId xmlns:p14="http://schemas.microsoft.com/office/powerpoint/2010/main" val="18068740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25425"/>
            <a:ext cx="7283896" cy="1258888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FILTRO PRENSA DE ESTEIRA  PRINCÍPIO DE FUNCIONAMENTO </a:t>
            </a:r>
          </a:p>
        </p:txBody>
      </p:sp>
      <p:pic>
        <p:nvPicPr>
          <p:cNvPr id="3" name="Mídia Online 2" title="ANDRITZ SEPARATION - PowerPress - Belt presses for sludge applications">
            <a:hlinkClick r:id="" action="ppaction://media"/>
            <a:extLst>
              <a:ext uri="{FF2B5EF4-FFF2-40B4-BE49-F238E27FC236}">
                <a16:creationId xmlns:a16="http://schemas.microsoft.com/office/drawing/2014/main" id="{DAD878D2-65CF-40E3-9AEB-B6DEC920E6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1640" y="2216115"/>
            <a:ext cx="7012779" cy="39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6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2348880"/>
            <a:ext cx="6912768" cy="2795736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Desidratação Mecânica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de esteira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Centrífugas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parafuso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4000" dirty="0"/>
              <a:t>Filtros prensa de placas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675D9F-1748-4A91-A371-2FEAFDD9B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35C23B-FFF6-4573-9969-042FD2EB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50" y="3746748"/>
            <a:ext cx="7451067" cy="720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137037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>
            <a:extLst>
              <a:ext uri="{FF2B5EF4-FFF2-40B4-BE49-F238E27FC236}">
                <a16:creationId xmlns:a16="http://schemas.microsoft.com/office/drawing/2014/main" id="{A7FEE0BB-108D-419A-B9B4-FBD9F74A8C0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E1FA1A-19F0-4397-B594-18511D5E3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396372"/>
            <a:ext cx="6576392" cy="3699221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09D2588-0B2D-432B-A813-8CFB75624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00819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>
            <a:extLst>
              <a:ext uri="{FF2B5EF4-FFF2-40B4-BE49-F238E27FC236}">
                <a16:creationId xmlns:a16="http://schemas.microsoft.com/office/drawing/2014/main" id="{A7FEE0BB-108D-419A-B9B4-FBD9F74A8C0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69812C7-3FA9-4E15-83FA-D72A953B72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41205"/>
            <a:ext cx="8841330" cy="2787996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7EB2C65-B5A5-4202-9B24-5F9DA68EE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3420" y="381051"/>
            <a:ext cx="7283896" cy="828641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3600" dirty="0"/>
              <a:t>DESIDRATAÇÃO DE LODOS DE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963102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4281</TotalTime>
  <Words>3645</Words>
  <Application>Microsoft Office PowerPoint</Application>
  <PresentationFormat>Apresentação na tela (4:3)</PresentationFormat>
  <Paragraphs>911</Paragraphs>
  <Slides>140</Slides>
  <Notes>1</Notes>
  <HiddenSlides>0</HiddenSlides>
  <MMClips>8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140</vt:i4>
      </vt:variant>
    </vt:vector>
  </HeadingPairs>
  <TitlesOfParts>
    <vt:vector size="151" baseType="lpstr">
      <vt:lpstr>Calibri</vt:lpstr>
      <vt:lpstr>Calibri Light</vt:lpstr>
      <vt:lpstr>Cambria Math</vt:lpstr>
      <vt:lpstr>Garamond</vt:lpstr>
      <vt:lpstr>Tahoma</vt:lpstr>
      <vt:lpstr>Times</vt:lpstr>
      <vt:lpstr>Times New Roman</vt:lpstr>
      <vt:lpstr>Wingdings</vt:lpstr>
      <vt:lpstr>Wingdings 3</vt:lpstr>
      <vt:lpstr>Retrospectiva</vt:lpstr>
      <vt:lpstr>Worksheet</vt:lpstr>
      <vt:lpstr>ESCOLA POLITÉCNICA DA USP DEPARTAMENTO DE ENGENHARIA  HIDRÁULICA E AMBIENTAL PHA 3411 – TRATAMENTO DE ÁGUAS DE ABASTECIMENTO    TRATAMENTO DE ÁGUAS DE ABASTECIMENTO ADENSAMENTO E DESIDRATAÇÃO DE LODOS DE ESTAÇÕES DE TRATAMENTO DE ÁGUA  </vt:lpstr>
      <vt:lpstr>TRATAMENTO DA FASE SÓLIDA EM ETAs</vt:lpstr>
      <vt:lpstr>TRATAMENTO DA FASE SÓLIDA EM ETAs</vt:lpstr>
      <vt:lpstr>TRATAMENTO CONVENCIONAL DE ÁGUAS  DE ABASTECIMENTO</vt:lpstr>
      <vt:lpstr>PRODUÇÃO DE LODO EM ESTAÇÕES DE TRATAMENTO DE ÁGUA</vt:lpstr>
      <vt:lpstr>PRODUÇÃO DE LODO CALCULADA PARA A ETA IGUAÇÚ - 2016</vt:lpstr>
      <vt:lpstr>PRODUÇÃO DE LODO CALCULADA PARA A ETA IGUAÇÚ - 2016</vt:lpstr>
      <vt:lpstr>PRODUÇÃO DE LODO CALCULADA PARA A ETA IGUAÇÚ - 2017</vt:lpstr>
      <vt:lpstr>PRODUÇÃO DE LODO CALCULADA PARA A ETA IGUAÇÚ - 2017</vt:lpstr>
      <vt:lpstr>PRODUÇÃO DE LODO ESPECÍCIFA PARA A ETA IGUAÇÚ - 2016</vt:lpstr>
      <vt:lpstr>PRODUÇÃO DE LODO ESPECÍCIFA PARA A ETA IGUAÇÚ - 2016</vt:lpstr>
      <vt:lpstr>PRODUÇÃO DE LODO ESPECÍCIFA PARA A ETA IGUAÇÚ - 2017</vt:lpstr>
      <vt:lpstr>PRODUÇÃO DE LODO ESPECÍCIFA PARA A ETA IGUAÇÚ - 2017</vt:lpstr>
      <vt:lpstr>CONCEPÇÃO DE SISTEMAS DE TRATAMENTO DA FASE SÓLIDA</vt:lpstr>
      <vt:lpstr>CONCEPÇÃO DE SISTEMAS DE TRATAMENTO DA FASE SÓLIDA</vt:lpstr>
      <vt:lpstr>CONCEPÇÃO DE SISTEMAS DE TRATAMENTO DA FASE SÓLIDA</vt:lpstr>
      <vt:lpstr>BALANÇO DE MASSA</vt:lpstr>
      <vt:lpstr>PRODUÇÃO DE LODO EM ESTAÇÕES DE TRATAMENTO DE ÁGUA</vt:lpstr>
      <vt:lpstr>PRODUÇÃO DE LODO EM ESTAÇÕES DE TRATAMENTO DE ÁGUA</vt:lpstr>
      <vt:lpstr>BALANÇO DE MASSA</vt:lpstr>
      <vt:lpstr>BALANÇO DE MASSA</vt:lpstr>
      <vt:lpstr>BALANÇO DE MASSA</vt:lpstr>
      <vt:lpstr>BALANÇO DE MASSA</vt:lpstr>
      <vt:lpstr>BALANÇO DE MASSA</vt:lpstr>
      <vt:lpstr>ADENSAMENTO DE LODOS DE ETAs</vt:lpstr>
      <vt:lpstr>ADENSAMENTO DE LODOS DE ETAs</vt:lpstr>
      <vt:lpstr>ADENSAMENTO DE LODOS DE ETAs</vt:lpstr>
      <vt:lpstr>ADENSAMENTO DE LODOS DE ETAs</vt:lpstr>
      <vt:lpstr>ADENSAMENTO DE LODOS DE ETAs</vt:lpstr>
      <vt:lpstr>ADENSAMENTO DE LODOS DE ETAs</vt:lpstr>
      <vt:lpstr>ADENSAMENTO DE LODOS DE ETAs</vt:lpstr>
      <vt:lpstr>ADENSAMENTO DE LODOS DE ETAs</vt:lpstr>
      <vt:lpstr>ADENSAMENTO DE LODOS DE ETAs</vt:lpstr>
      <vt:lpstr>ADENSAMENTO DE LODOS DE ETAs</vt:lpstr>
      <vt:lpstr>ADENSADORES POR GRAVIDADE EM ETAs E ETEs</vt:lpstr>
      <vt:lpstr>ADENSADORES POR GRAVIDADE EM ETAs E ETEs</vt:lpstr>
      <vt:lpstr>ADENSADORES POR GRAVIDADE EM ETAs E ETEs</vt:lpstr>
      <vt:lpstr>ADENSADORES POR GRAVIDADE EM ETAs E ETEs</vt:lpstr>
      <vt:lpstr>ADENSADORES POR GRAVIDADE EM ETAs E ETEs</vt:lpstr>
      <vt:lpstr>ADENSADORES POR GRAVIDADE EM ETAs E ETEs</vt:lpstr>
      <vt:lpstr>ADENSADORES POR GRAVIDADE EM ETAs E ETEs</vt:lpstr>
      <vt:lpstr>ADENSADORES POR GRAVIDADE EM ETAs E ETEs</vt:lpstr>
      <vt:lpstr>PARÂMETROS DE PROJETO DE ADENSADORES POR GRAVIDADE EM ETAs E ETEs</vt:lpstr>
      <vt:lpstr>PARÂMETROS DE PROJETO DE ADENSADORES POR GRAVIDADE EM ETAs E ETEs</vt:lpstr>
      <vt:lpstr>ADENSADORES MECANIZADOS</vt:lpstr>
      <vt:lpstr>ADENSADORES MECANIZADOS</vt:lpstr>
      <vt:lpstr>ADENSADORES MECANIZADOS TIPO ESTEIRA  - PRINCÍPIO DE FUNCIONAMENTO </vt:lpstr>
      <vt:lpstr>ADENSADORES MECÂNICOS EM ETAs E ETEs</vt:lpstr>
      <vt:lpstr>ADENSADORES MECÂNICOS EM ETAs E ETEs</vt:lpstr>
      <vt:lpstr>ADENSADORES MECANIZADOS  EM ETAs E ETEs</vt:lpstr>
      <vt:lpstr>PARÂMETROS DE PROJETO DE ADENSADORES MECÂNICOS DE ESTEIRA EM ETAs E ETEs</vt:lpstr>
      <vt:lpstr>ADENSADORES MECANIZADOS</vt:lpstr>
      <vt:lpstr>ADENSADORES MECANIZADOS</vt:lpstr>
      <vt:lpstr>ADENSADORES MECANIZADOS TIPO TAMBOR ROTATIVO - PRINCÍPIO DE FUNCIONAMENTO </vt:lpstr>
      <vt:lpstr>ADENSADORES MECÂNICOS EM ETAs E ETEs</vt:lpstr>
      <vt:lpstr>ADENSADORES MECÂNICOS EM ETAs E ETEs</vt:lpstr>
      <vt:lpstr>PADRÃO TÍPICO DAS VAZÕES DE ALIMENTAÇÃO À ADENSADORES </vt:lpstr>
      <vt:lpstr>PADRÃO TÍPICO DAS VAZÕES DE ALIMENTAÇÃO À ADENSADORES </vt:lpstr>
      <vt:lpstr>CONCEPÇÃO DE SISTEMAS DE ADENSAMENTO PARA LODOS DE ETAs</vt:lpstr>
      <vt:lpstr>CONCEPÇÃO DE SISTEMAS DE ADENSAMENTO PARA LODOS DE ETAs</vt:lpstr>
      <vt:lpstr>CONCEPÇÃO DE SISTEMAS DE ADENSAMENTO PARA LODOS DE ETAs</vt:lpstr>
      <vt:lpstr>DIMENSIONAMENTO DO TANQUE DE EQUALIZAÇÃO DE LODOS</vt:lpstr>
      <vt:lpstr>DIMENSIONAMENTO DO TANQUE DE EQUALIZAÇÃO DE LODOS</vt:lpstr>
      <vt:lpstr>DIMENSIONAMENTO DO TANQUE DE EQUALIZAÇÃO DE LODOS</vt:lpstr>
      <vt:lpstr>DIMENSIONAMENTO DOS ADENSADORES POR GRAVIDADE</vt:lpstr>
      <vt:lpstr>DIMENSIONAMENTO DOS ADENSADORES POR GRAVIDADE</vt:lpstr>
      <vt:lpstr>DIMENSIONAMENTO DOS ADENSADORES POR GRAVIDADE</vt:lpstr>
      <vt:lpstr>CONCEPÇÃO DE SISTEMAS DE ADENSAMENTO PARA LODOS DE ETAs</vt:lpstr>
      <vt:lpstr>DIMENSIONAMENTO DOS ADENSADORES MECÂNICOS</vt:lpstr>
      <vt:lpstr>DIMENSIONAMENTO DOS ADENSADORES MECÂNICOS</vt:lpstr>
      <vt:lpstr>CONCEPÇÃO DE SISTEMAS DE ADENSAMENTO PARA LODOS DE ETAs</vt:lpstr>
      <vt:lpstr>DESIDRATAÇÃO DE LODOS DE ETAs</vt:lpstr>
      <vt:lpstr>DESIDRATAÇÃO DE LODOS DE ETAs  </vt:lpstr>
      <vt:lpstr>DESIDRATAÇÃO DE LODOS DE ETAs  </vt:lpstr>
      <vt:lpstr>DESIDRATAÇÃO DE LODOS DE ETAs  </vt:lpstr>
      <vt:lpstr>DESIDRATAÇÃO DE LODOS DE ETAs  </vt:lpstr>
      <vt:lpstr>DESIDRATAÇÃO DE LODOS DE ETAs  </vt:lpstr>
      <vt:lpstr>DESIDRATAÇÃO DE LODOS DE ETAs  </vt:lpstr>
      <vt:lpstr>DESIDRATAÇÃO DE LODOS DE ETAs  </vt:lpstr>
      <vt:lpstr>DESIDRATAÇÃO DE LODOS DE ETAs  </vt:lpstr>
      <vt:lpstr>DESIDRATAÇÃO DE LODOS DE ETAs  </vt:lpstr>
      <vt:lpstr>DESIDRATAÇÃO DE LODOS  SECAGEM NATURAL </vt:lpstr>
      <vt:lpstr>DESIDRATAÇÃO DE LODOS  SECAGEM NATURAL </vt:lpstr>
      <vt:lpstr>DESIDRATAÇÃO DE LODOS  SECAGEM NATURAL </vt:lpstr>
      <vt:lpstr>DESIDRATAÇÃO DE LODOS  SECAGEM NATURAL </vt:lpstr>
      <vt:lpstr>DESIDRATAÇÃO DE LODOS  SECAGEM NATURAL </vt:lpstr>
      <vt:lpstr>DESIDRATAÇÃO DE LODOS  SECAGEM NATURAL </vt:lpstr>
      <vt:lpstr>DESIDRATAÇÃO DE LODOS  SECAGEM NATURAL </vt:lpstr>
      <vt:lpstr>DESIDRATAÇÃO DE LODOS  SECAGEM NATURAL </vt:lpstr>
      <vt:lpstr>DESIDRATAÇÃO DE LODOS  SECAGEM NATURAL </vt:lpstr>
      <vt:lpstr>DESIDRATAÇÃO DE LODOS DE ETAs  </vt:lpstr>
      <vt:lpstr>DESIDRATAÇÃO DE LODOS DE ETAs  </vt:lpstr>
      <vt:lpstr>DESIDRATAÇÃO DE LODOS DE ETAs  </vt:lpstr>
      <vt:lpstr>DESIDRATAÇÃO DE LODOS DE ETAs  </vt:lpstr>
      <vt:lpstr>FILTRO PRENSA DE ESTEIRA  PRINCÍPIO DE FUNCIONAMENTO </vt:lpstr>
      <vt:lpstr>FILTRO PRENSA DE ESTEIRA  PRINCÍPIO DE FUNCIONAMENTO </vt:lpstr>
      <vt:lpstr>DESIDRATAÇÃO DE LODOS DE ETAs  </vt:lpstr>
      <vt:lpstr>DESIDRATAÇÃO DE LODOS DE ETAs  </vt:lpstr>
      <vt:lpstr>DESIDRATAÇÃO DE LODOS DE ETAs  </vt:lpstr>
      <vt:lpstr>CENTRÍFUGA   PRINCÍPIO DE FUNCIONAMENTO </vt:lpstr>
      <vt:lpstr>DESIDRATAÇÃO DE LODOS DE ETAs  </vt:lpstr>
      <vt:lpstr>DESIDRATAÇÃO DE LODOS DE ETAs  </vt:lpstr>
      <vt:lpstr>DESIDRATAÇÃO DE LODOS DE ETAs  </vt:lpstr>
      <vt:lpstr>DESIDRATAÇÃO DE LODOS DE ETAs  </vt:lpstr>
      <vt:lpstr>DESIDRATAÇÃO DE LODOS DE ETAs  </vt:lpstr>
      <vt:lpstr>FILTRO PRENSA PARAFUSO   PRINCÍPIO DE FUNCIONAMENTO </vt:lpstr>
      <vt:lpstr>DESIDRATAÇÃO DE LODOS DE ETAs  </vt:lpstr>
      <vt:lpstr>DESIDRATAÇÃO DE LODOS DE ETAs  </vt:lpstr>
      <vt:lpstr>DESIDRATAÇÃO DE LODOS DE ETAs  </vt:lpstr>
      <vt:lpstr>FILTRO PRENSA DE PLACA   PRINCÍPIO DE FUNCIONAMENTO </vt:lpstr>
      <vt:lpstr>FILTRO PRENSA DE PLACA   PRINCÍPIO DE FUNCIONAMENTO </vt:lpstr>
      <vt:lpstr>DESIDRATAÇÃO DE LODOS  SISTEMAS MECANIZADOS </vt:lpstr>
      <vt:lpstr>DESIDRATAÇÃO DE LODOS  SISTEMAS MECANIZADOS </vt:lpstr>
      <vt:lpstr>DESIDRATAÇÃO DE LODOS  SISTEMAS MECANIZADOS </vt:lpstr>
      <vt:lpstr>DESIDRATAÇÃO DE LODOS  SISTEMAS MECANIZADOS </vt:lpstr>
      <vt:lpstr>DESIDRATAÇÃO DE LODOS  SISTEMAS MECANIZADOS </vt:lpstr>
      <vt:lpstr>DESIDRATAÇÃO DE LODOS  SISTEMAS MECANIZADOS </vt:lpstr>
      <vt:lpstr>DESIDRATAÇÃO DE LODOS  SISTEMAS MECANIZADOS </vt:lpstr>
      <vt:lpstr>DESIDRATAÇÃO DE LODOS  SISTEMAS MECANIZADOS </vt:lpstr>
      <vt:lpstr>DESIDRATAÇÃO DE LODOS  SISTEMAS MECANIZADOS </vt:lpstr>
      <vt:lpstr>DESIDRATAÇÃO DE LODOS  SISTEMAS MECANIZADOS </vt:lpstr>
      <vt:lpstr>DESIDRATAÇÃO DE LODOS  SISTEMAS MECANIZADOS </vt:lpstr>
      <vt:lpstr>DESIDRATAÇÃO DE LODOS  SISTEMAS MECANIZADOS </vt:lpstr>
      <vt:lpstr>CONCEPÇÃO DE SISTEMAS DE DESIDRATAÇÃO PARA LODOS DE ETAs</vt:lpstr>
      <vt:lpstr>CONCEPÇÃO DE SISTEMAS DE DESIDRATAÇÃO PARA LODOS DE ETAs</vt:lpstr>
      <vt:lpstr>DIMENSIONAMENTO DO TANQUE DE EQUALIZAÇÃO DE LODO ADENSADO</vt:lpstr>
      <vt:lpstr>DIMENSIONAMENTO DO TANQUE DE EQUALIZAÇÃO DE LODO ADENSADO</vt:lpstr>
      <vt:lpstr>DIMENSIONAMENTO DE  CENTRÍFUGAS</vt:lpstr>
      <vt:lpstr>DIMENSIONAMENTO DE  CENTRÍFUGAS</vt:lpstr>
      <vt:lpstr>DIMENSIONAMENTO DE  CENTRÍFUGAS</vt:lpstr>
      <vt:lpstr>DIMENSIONAMENTO DE  CENTRÍFUGAS</vt:lpstr>
      <vt:lpstr>DIMENSIONAMENTO DE  CENTRÍFUGAS</vt:lpstr>
      <vt:lpstr>DIMENSIONAMENTO DE  CENTRÍFUGAS</vt:lpstr>
      <vt:lpstr>CONCEPÇÃO DE SISTEMAS DE TRATAMENTO DE LODOS</vt:lpstr>
      <vt:lpstr>CONCEPÇÃO DE SISTEMAS DE TRATAMENTO DE LODOS</vt:lpstr>
      <vt:lpstr>CONCEPÇÃO DE SISTEMAS DE TRATAMENTO DE LODOS</vt:lpstr>
      <vt:lpstr>CONCEPÇÃO DE SISTEMAS DE TRATAMENTO DE LODOS</vt:lpstr>
      <vt:lpstr>CONCEPÇÃO DE SISTEMAS DE TRATAMENTO DE LODOS</vt:lpstr>
      <vt:lpstr>CONCEPÇÃO DE SISTEMAS DE TRATAMENTO DE LODOS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cp:lastPrinted>2020-06-14T21:25:23Z</cp:lastPrinted>
  <dcterms:created xsi:type="dcterms:W3CDTF">2005-03-13T17:15:38Z</dcterms:created>
  <dcterms:modified xsi:type="dcterms:W3CDTF">2020-06-25T15:15:14Z</dcterms:modified>
</cp:coreProperties>
</file>