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2" r:id="rId1"/>
  </p:sldMasterIdLst>
  <p:notesMasterIdLst>
    <p:notesMasterId r:id="rId135"/>
  </p:notesMasterIdLst>
  <p:sldIdLst>
    <p:sldId id="605" r:id="rId2"/>
    <p:sldId id="258" r:id="rId3"/>
    <p:sldId id="259" r:id="rId4"/>
    <p:sldId id="260" r:id="rId5"/>
    <p:sldId id="334" r:id="rId6"/>
    <p:sldId id="679" r:id="rId7"/>
    <p:sldId id="265" r:id="rId8"/>
    <p:sldId id="264" r:id="rId9"/>
    <p:sldId id="266" r:id="rId10"/>
    <p:sldId id="269" r:id="rId11"/>
    <p:sldId id="268" r:id="rId12"/>
    <p:sldId id="267" r:id="rId13"/>
    <p:sldId id="270" r:id="rId14"/>
    <p:sldId id="278" r:id="rId15"/>
    <p:sldId id="281" r:id="rId16"/>
    <p:sldId id="284" r:id="rId17"/>
    <p:sldId id="285" r:id="rId18"/>
    <p:sldId id="282" r:id="rId19"/>
    <p:sldId id="680" r:id="rId20"/>
    <p:sldId id="286" r:id="rId21"/>
    <p:sldId id="290" r:id="rId22"/>
    <p:sldId id="414" r:id="rId23"/>
    <p:sldId id="415" r:id="rId24"/>
    <p:sldId id="416" r:id="rId25"/>
    <p:sldId id="417" r:id="rId26"/>
    <p:sldId id="418" r:id="rId27"/>
    <p:sldId id="681" r:id="rId28"/>
    <p:sldId id="419" r:id="rId29"/>
    <p:sldId id="420" r:id="rId30"/>
    <p:sldId id="421" r:id="rId31"/>
    <p:sldId id="423" r:id="rId32"/>
    <p:sldId id="683" r:id="rId33"/>
    <p:sldId id="425" r:id="rId34"/>
    <p:sldId id="426" r:id="rId35"/>
    <p:sldId id="427" r:id="rId36"/>
    <p:sldId id="428" r:id="rId37"/>
    <p:sldId id="684" r:id="rId38"/>
    <p:sldId id="685" r:id="rId39"/>
    <p:sldId id="687" r:id="rId40"/>
    <p:sldId id="688" r:id="rId41"/>
    <p:sldId id="686" r:id="rId42"/>
    <p:sldId id="689" r:id="rId43"/>
    <p:sldId id="690" r:id="rId44"/>
    <p:sldId id="691" r:id="rId45"/>
    <p:sldId id="692" r:id="rId46"/>
    <p:sldId id="693" r:id="rId47"/>
    <p:sldId id="694" r:id="rId48"/>
    <p:sldId id="695" r:id="rId49"/>
    <p:sldId id="696" r:id="rId50"/>
    <p:sldId id="697" r:id="rId51"/>
    <p:sldId id="698" r:id="rId52"/>
    <p:sldId id="699" r:id="rId53"/>
    <p:sldId id="700" r:id="rId54"/>
    <p:sldId id="311" r:id="rId55"/>
    <p:sldId id="856" r:id="rId56"/>
    <p:sldId id="857" r:id="rId57"/>
    <p:sldId id="312" r:id="rId58"/>
    <p:sldId id="313" r:id="rId59"/>
    <p:sldId id="309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808" r:id="rId69"/>
    <p:sldId id="322" r:id="rId70"/>
    <p:sldId id="829" r:id="rId71"/>
    <p:sldId id="809" r:id="rId72"/>
    <p:sldId id="335" r:id="rId73"/>
    <p:sldId id="336" r:id="rId74"/>
    <p:sldId id="810" r:id="rId75"/>
    <p:sldId id="811" r:id="rId76"/>
    <p:sldId id="814" r:id="rId77"/>
    <p:sldId id="815" r:id="rId78"/>
    <p:sldId id="813" r:id="rId79"/>
    <p:sldId id="812" r:id="rId80"/>
    <p:sldId id="816" r:id="rId81"/>
    <p:sldId id="817" r:id="rId82"/>
    <p:sldId id="818" r:id="rId83"/>
    <p:sldId id="819" r:id="rId84"/>
    <p:sldId id="820" r:id="rId85"/>
    <p:sldId id="821" r:id="rId86"/>
    <p:sldId id="822" r:id="rId87"/>
    <p:sldId id="823" r:id="rId88"/>
    <p:sldId id="824" r:id="rId89"/>
    <p:sldId id="825" r:id="rId90"/>
    <p:sldId id="351" r:id="rId91"/>
    <p:sldId id="826" r:id="rId92"/>
    <p:sldId id="807" r:id="rId93"/>
    <p:sldId id="827" r:id="rId94"/>
    <p:sldId id="828" r:id="rId95"/>
    <p:sldId id="830" r:id="rId96"/>
    <p:sldId id="366" r:id="rId97"/>
    <p:sldId id="831" r:id="rId98"/>
    <p:sldId id="832" r:id="rId99"/>
    <p:sldId id="833" r:id="rId100"/>
    <p:sldId id="834" r:id="rId101"/>
    <p:sldId id="835" r:id="rId102"/>
    <p:sldId id="836" r:id="rId103"/>
    <p:sldId id="837" r:id="rId104"/>
    <p:sldId id="838" r:id="rId105"/>
    <p:sldId id="839" r:id="rId106"/>
    <p:sldId id="371" r:id="rId107"/>
    <p:sldId id="841" r:id="rId108"/>
    <p:sldId id="840" r:id="rId109"/>
    <p:sldId id="842" r:id="rId110"/>
    <p:sldId id="843" r:id="rId111"/>
    <p:sldId id="844" r:id="rId112"/>
    <p:sldId id="845" r:id="rId113"/>
    <p:sldId id="846" r:id="rId114"/>
    <p:sldId id="848" r:id="rId115"/>
    <p:sldId id="849" r:id="rId116"/>
    <p:sldId id="847" r:id="rId117"/>
    <p:sldId id="850" r:id="rId118"/>
    <p:sldId id="851" r:id="rId119"/>
    <p:sldId id="391" r:id="rId120"/>
    <p:sldId id="404" r:id="rId121"/>
    <p:sldId id="405" r:id="rId122"/>
    <p:sldId id="852" r:id="rId123"/>
    <p:sldId id="853" r:id="rId124"/>
    <p:sldId id="854" r:id="rId125"/>
    <p:sldId id="855" r:id="rId126"/>
    <p:sldId id="406" r:id="rId127"/>
    <p:sldId id="407" r:id="rId128"/>
    <p:sldId id="408" r:id="rId129"/>
    <p:sldId id="409" r:id="rId130"/>
    <p:sldId id="410" r:id="rId131"/>
    <p:sldId id="411" r:id="rId132"/>
    <p:sldId id="412" r:id="rId133"/>
    <p:sldId id="392" r:id="rId1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ECF750-4AE7-4B28-B9C1-C32F7CCA1AE2}" v="10" dt="2021-10-28T23:42:07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4" d="100"/>
          <a:sy n="64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83ECF750-4AE7-4B28-B9C1-C32F7CCA1AE2}"/>
    <pc:docChg chg="modSld">
      <pc:chgData name="Sidney Seckler" userId="73470fc2d5f88927" providerId="LiveId" clId="{83ECF750-4AE7-4B28-B9C1-C32F7CCA1AE2}" dt="2021-10-28T23:42:07.197" v="9" actId="6549"/>
      <pc:docMkLst>
        <pc:docMk/>
      </pc:docMkLst>
      <pc:sldChg chg="modSp">
        <pc:chgData name="Sidney Seckler" userId="73470fc2d5f88927" providerId="LiveId" clId="{83ECF750-4AE7-4B28-B9C1-C32F7CCA1AE2}" dt="2021-10-28T23:42:07.197" v="9" actId="6549"/>
        <pc:sldMkLst>
          <pc:docMk/>
          <pc:sldMk cId="823864151" sldId="408"/>
        </pc:sldMkLst>
        <pc:spChg chg="mod">
          <ac:chgData name="Sidney Seckler" userId="73470fc2d5f88927" providerId="LiveId" clId="{83ECF750-4AE7-4B28-B9C1-C32F7CCA1AE2}" dt="2021-10-28T00:22:12.367" v="3" actId="20577"/>
          <ac:spMkLst>
            <pc:docMk/>
            <pc:sldMk cId="823864151" sldId="408"/>
            <ac:spMk id="3" creationId="{C1A2E429-FFD8-47AE-BA75-2FF5D25FF030}"/>
          </ac:spMkLst>
        </pc:spChg>
        <pc:spChg chg="mod">
          <ac:chgData name="Sidney Seckler" userId="73470fc2d5f88927" providerId="LiveId" clId="{83ECF750-4AE7-4B28-B9C1-C32F7CCA1AE2}" dt="2021-10-28T23:42:07.197" v="9" actId="6549"/>
          <ac:spMkLst>
            <pc:docMk/>
            <pc:sldMk cId="823864151" sldId="408"/>
            <ac:spMk id="4" creationId="{E1752A83-6BEF-46CB-A900-03130C88EC83}"/>
          </ac:spMkLst>
        </pc:spChg>
      </pc:sldChg>
    </pc:docChg>
  </pc:docChgLst>
  <pc:docChgLst>
    <pc:chgData name="Sidney Seckler" userId="73470fc2d5f88927" providerId="LiveId" clId="{28A8E90A-23FF-4827-9361-0915A000105E}"/>
    <pc:docChg chg="undo custSel addSld delSld modSld sldOrd">
      <pc:chgData name="Sidney Seckler" userId="73470fc2d5f88927" providerId="LiveId" clId="{28A8E90A-23FF-4827-9361-0915A000105E}" dt="2021-10-21T14:24:24.895" v="2681" actId="478"/>
      <pc:docMkLst>
        <pc:docMk/>
      </pc:docMkLst>
      <pc:sldChg chg="del">
        <pc:chgData name="Sidney Seckler" userId="73470fc2d5f88927" providerId="LiveId" clId="{28A8E90A-23FF-4827-9361-0915A000105E}" dt="2021-10-20T11:25:36.473" v="1" actId="47"/>
        <pc:sldMkLst>
          <pc:docMk/>
          <pc:sldMk cId="0" sldId="257"/>
        </pc:sldMkLst>
      </pc:sldChg>
      <pc:sldChg chg="modSp mod">
        <pc:chgData name="Sidney Seckler" userId="73470fc2d5f88927" providerId="LiveId" clId="{28A8E90A-23FF-4827-9361-0915A000105E}" dt="2021-10-20T11:35:51.452" v="37"/>
        <pc:sldMkLst>
          <pc:docMk/>
          <pc:sldMk cId="0" sldId="258"/>
        </pc:sldMkLst>
        <pc:spChg chg="mod">
          <ac:chgData name="Sidney Seckler" userId="73470fc2d5f88927" providerId="LiveId" clId="{28A8E90A-23FF-4827-9361-0915A000105E}" dt="2021-10-20T11:35:51.452" v="37"/>
          <ac:spMkLst>
            <pc:docMk/>
            <pc:sldMk cId="0" sldId="258"/>
            <ac:spMk id="4100" creationId="{E5CC45C3-CF65-4286-AA07-1D8008364C0B}"/>
          </ac:spMkLst>
        </pc:spChg>
      </pc:sldChg>
      <pc:sldChg chg="modSp mod">
        <pc:chgData name="Sidney Seckler" userId="73470fc2d5f88927" providerId="LiveId" clId="{28A8E90A-23FF-4827-9361-0915A000105E}" dt="2021-10-20T13:18:58.740" v="891" actId="1076"/>
        <pc:sldMkLst>
          <pc:docMk/>
          <pc:sldMk cId="0" sldId="259"/>
        </pc:sldMkLst>
        <pc:spChg chg="mod">
          <ac:chgData name="Sidney Seckler" userId="73470fc2d5f88927" providerId="LiveId" clId="{28A8E90A-23FF-4827-9361-0915A000105E}" dt="2021-10-20T13:18:58.740" v="891" actId="1076"/>
          <ac:spMkLst>
            <pc:docMk/>
            <pc:sldMk cId="0" sldId="259"/>
            <ac:spMk id="5124" creationId="{272570AB-66B7-407B-8897-F09FB7E90B82}"/>
          </ac:spMkLst>
        </pc:spChg>
      </pc:sldChg>
      <pc:sldChg chg="modSp mod">
        <pc:chgData name="Sidney Seckler" userId="73470fc2d5f88927" providerId="LiveId" clId="{28A8E90A-23FF-4827-9361-0915A000105E}" dt="2021-10-20T17:21:50.151" v="2668" actId="20577"/>
        <pc:sldMkLst>
          <pc:docMk/>
          <pc:sldMk cId="0" sldId="260"/>
        </pc:sldMkLst>
        <pc:spChg chg="mod">
          <ac:chgData name="Sidney Seckler" userId="73470fc2d5f88927" providerId="LiveId" clId="{28A8E90A-23FF-4827-9361-0915A000105E}" dt="2021-10-20T17:21:50.151" v="2668" actId="20577"/>
          <ac:spMkLst>
            <pc:docMk/>
            <pc:sldMk cId="0" sldId="260"/>
            <ac:spMk id="9220" creationId="{CB5DF82E-59FC-4DD8-A446-B2D6BC9A692C}"/>
          </ac:spMkLst>
        </pc:spChg>
      </pc:sldChg>
      <pc:sldChg chg="modSp del mod">
        <pc:chgData name="Sidney Seckler" userId="73470fc2d5f88927" providerId="LiveId" clId="{28A8E90A-23FF-4827-9361-0915A000105E}" dt="2021-10-20T13:19:40.932" v="932" actId="47"/>
        <pc:sldMkLst>
          <pc:docMk/>
          <pc:sldMk cId="0" sldId="261"/>
        </pc:sldMkLst>
        <pc:spChg chg="mod">
          <ac:chgData name="Sidney Seckler" userId="73470fc2d5f88927" providerId="LiveId" clId="{28A8E90A-23FF-4827-9361-0915A000105E}" dt="2021-10-20T11:26:40.993" v="8" actId="255"/>
          <ac:spMkLst>
            <pc:docMk/>
            <pc:sldMk cId="0" sldId="261"/>
            <ac:spMk id="10244" creationId="{BA81D567-21B7-45E0-801D-A3D178F993C9}"/>
          </ac:spMkLst>
        </pc:spChg>
      </pc:sldChg>
      <pc:sldChg chg="del">
        <pc:chgData name="Sidney Seckler" userId="73470fc2d5f88927" providerId="LiveId" clId="{28A8E90A-23FF-4827-9361-0915A000105E}" dt="2021-10-20T11:27:09.158" v="9" actId="47"/>
        <pc:sldMkLst>
          <pc:docMk/>
          <pc:sldMk cId="0" sldId="262"/>
        </pc:sldMkLst>
      </pc:sldChg>
      <pc:sldChg chg="del">
        <pc:chgData name="Sidney Seckler" userId="73470fc2d5f88927" providerId="LiveId" clId="{28A8E90A-23FF-4827-9361-0915A000105E}" dt="2021-10-20T11:27:13.840" v="10" actId="47"/>
        <pc:sldMkLst>
          <pc:docMk/>
          <pc:sldMk cId="0" sldId="263"/>
        </pc:sldMkLst>
      </pc:sldChg>
      <pc:sldChg chg="modSp mod ord">
        <pc:chgData name="Sidney Seckler" userId="73470fc2d5f88927" providerId="LiveId" clId="{28A8E90A-23FF-4827-9361-0915A000105E}" dt="2021-10-20T11:27:35.509" v="13" actId="108"/>
        <pc:sldMkLst>
          <pc:docMk/>
          <pc:sldMk cId="0" sldId="264"/>
        </pc:sldMkLst>
        <pc:spChg chg="mod">
          <ac:chgData name="Sidney Seckler" userId="73470fc2d5f88927" providerId="LiveId" clId="{28A8E90A-23FF-4827-9361-0915A000105E}" dt="2021-10-20T11:27:35.509" v="13" actId="108"/>
          <ac:spMkLst>
            <pc:docMk/>
            <pc:sldMk cId="0" sldId="264"/>
            <ac:spMk id="13315" creationId="{B90C6996-553B-4EAB-8FAE-7D222E828094}"/>
          </ac:spMkLst>
        </pc:spChg>
      </pc:sldChg>
      <pc:sldChg chg="ord">
        <pc:chgData name="Sidney Seckler" userId="73470fc2d5f88927" providerId="LiveId" clId="{28A8E90A-23FF-4827-9361-0915A000105E}" dt="2021-10-20T11:31:43.922" v="24"/>
        <pc:sldMkLst>
          <pc:docMk/>
          <pc:sldMk cId="0" sldId="265"/>
        </pc:sldMkLst>
      </pc:sldChg>
      <pc:sldChg chg="modSp mod">
        <pc:chgData name="Sidney Seckler" userId="73470fc2d5f88927" providerId="LiveId" clId="{28A8E90A-23FF-4827-9361-0915A000105E}" dt="2021-10-20T11:31:51.208" v="25" actId="108"/>
        <pc:sldMkLst>
          <pc:docMk/>
          <pc:sldMk cId="0" sldId="266"/>
        </pc:sldMkLst>
        <pc:spChg chg="mod">
          <ac:chgData name="Sidney Seckler" userId="73470fc2d5f88927" providerId="LiveId" clId="{28A8E90A-23FF-4827-9361-0915A000105E}" dt="2021-10-20T11:31:51.208" v="25" actId="108"/>
          <ac:spMkLst>
            <pc:docMk/>
            <pc:sldMk cId="0" sldId="266"/>
            <ac:spMk id="15363" creationId="{F06961CA-646C-4A89-8B65-DD40FA81D7F1}"/>
          </ac:spMkLst>
        </pc:spChg>
      </pc:sldChg>
      <pc:sldChg chg="modSp">
        <pc:chgData name="Sidney Seckler" userId="73470fc2d5f88927" providerId="LiveId" clId="{28A8E90A-23FF-4827-9361-0915A000105E}" dt="2021-10-20T11:33:27.575" v="28" actId="108"/>
        <pc:sldMkLst>
          <pc:docMk/>
          <pc:sldMk cId="0" sldId="267"/>
        </pc:sldMkLst>
        <pc:spChg chg="mod">
          <ac:chgData name="Sidney Seckler" userId="73470fc2d5f88927" providerId="LiveId" clId="{28A8E90A-23FF-4827-9361-0915A000105E}" dt="2021-10-20T11:33:27.575" v="28" actId="108"/>
          <ac:spMkLst>
            <pc:docMk/>
            <pc:sldMk cId="0" sldId="267"/>
            <ac:spMk id="16418" creationId="{A4B5E1D3-44F1-49E7-A139-A6F7F8345FD1}"/>
          </ac:spMkLst>
        </pc:spChg>
      </pc:sldChg>
      <pc:sldChg chg="modSp">
        <pc:chgData name="Sidney Seckler" userId="73470fc2d5f88927" providerId="LiveId" clId="{28A8E90A-23FF-4827-9361-0915A000105E}" dt="2021-10-20T11:33:22.030" v="27" actId="108"/>
        <pc:sldMkLst>
          <pc:docMk/>
          <pc:sldMk cId="0" sldId="268"/>
        </pc:sldMkLst>
        <pc:spChg chg="mod">
          <ac:chgData name="Sidney Seckler" userId="73470fc2d5f88927" providerId="LiveId" clId="{28A8E90A-23FF-4827-9361-0915A000105E}" dt="2021-10-20T11:33:22.030" v="27" actId="108"/>
          <ac:spMkLst>
            <pc:docMk/>
            <pc:sldMk cId="0" sldId="268"/>
            <ac:spMk id="17410" creationId="{38A8974B-B53E-4903-8A5D-135CD0F0CD4D}"/>
          </ac:spMkLst>
        </pc:spChg>
      </pc:sldChg>
      <pc:sldChg chg="modSp mod">
        <pc:chgData name="Sidney Seckler" userId="73470fc2d5f88927" providerId="LiveId" clId="{28A8E90A-23FF-4827-9361-0915A000105E}" dt="2021-10-20T11:32:29.617" v="26" actId="14100"/>
        <pc:sldMkLst>
          <pc:docMk/>
          <pc:sldMk cId="0" sldId="269"/>
        </pc:sldMkLst>
        <pc:spChg chg="mod">
          <ac:chgData name="Sidney Seckler" userId="73470fc2d5f88927" providerId="LiveId" clId="{28A8E90A-23FF-4827-9361-0915A000105E}" dt="2021-10-20T11:32:29.617" v="26" actId="14100"/>
          <ac:spMkLst>
            <pc:docMk/>
            <pc:sldMk cId="0" sldId="269"/>
            <ac:spMk id="18436" creationId="{F0C238AD-CD06-459E-843E-202C55BB0244}"/>
          </ac:spMkLst>
        </pc:spChg>
      </pc:sldChg>
      <pc:sldChg chg="modSp mod">
        <pc:chgData name="Sidney Seckler" userId="73470fc2d5f88927" providerId="LiveId" clId="{28A8E90A-23FF-4827-9361-0915A000105E}" dt="2021-10-20T11:33:42.589" v="30" actId="108"/>
        <pc:sldMkLst>
          <pc:docMk/>
          <pc:sldMk cId="0" sldId="270"/>
        </pc:sldMkLst>
        <pc:spChg chg="mod">
          <ac:chgData name="Sidney Seckler" userId="73470fc2d5f88927" providerId="LiveId" clId="{28A8E90A-23FF-4827-9361-0915A000105E}" dt="2021-10-20T11:33:42.589" v="30" actId="108"/>
          <ac:spMkLst>
            <pc:docMk/>
            <pc:sldMk cId="0" sldId="270"/>
            <ac:spMk id="19498" creationId="{EFCE959C-D5DF-4BFF-9A43-BB5E59C5B239}"/>
          </ac:spMkLst>
        </pc:spChg>
      </pc:sldChg>
      <pc:sldChg chg="modSp mod">
        <pc:chgData name="Sidney Seckler" userId="73470fc2d5f88927" providerId="LiveId" clId="{28A8E90A-23FF-4827-9361-0915A000105E}" dt="2021-10-20T11:34:23.191" v="34" actId="1076"/>
        <pc:sldMkLst>
          <pc:docMk/>
          <pc:sldMk cId="0" sldId="278"/>
        </pc:sldMkLst>
        <pc:spChg chg="mod">
          <ac:chgData name="Sidney Seckler" userId="73470fc2d5f88927" providerId="LiveId" clId="{28A8E90A-23FF-4827-9361-0915A000105E}" dt="2021-10-20T11:34:20.144" v="33" actId="1076"/>
          <ac:spMkLst>
            <pc:docMk/>
            <pc:sldMk cId="0" sldId="278"/>
            <ac:spMk id="27687" creationId="{B89F0F7E-DB60-4D7B-818C-F545A4B9A96D}"/>
          </ac:spMkLst>
        </pc:spChg>
        <pc:spChg chg="mod">
          <ac:chgData name="Sidney Seckler" userId="73470fc2d5f88927" providerId="LiveId" clId="{28A8E90A-23FF-4827-9361-0915A000105E}" dt="2021-10-20T11:34:23.191" v="34" actId="1076"/>
          <ac:spMkLst>
            <pc:docMk/>
            <pc:sldMk cId="0" sldId="278"/>
            <ac:spMk id="27690" creationId="{E783EAB4-DC4E-4947-B001-8A07D0572962}"/>
          </ac:spMkLst>
        </pc:spChg>
      </pc:sldChg>
      <pc:sldChg chg="modSp mod">
        <pc:chgData name="Sidney Seckler" userId="73470fc2d5f88927" providerId="LiveId" clId="{28A8E90A-23FF-4827-9361-0915A000105E}" dt="2021-10-20T11:34:03.553" v="31" actId="1076"/>
        <pc:sldMkLst>
          <pc:docMk/>
          <pc:sldMk cId="0" sldId="281"/>
        </pc:sldMkLst>
        <pc:spChg chg="mod">
          <ac:chgData name="Sidney Seckler" userId="73470fc2d5f88927" providerId="LiveId" clId="{28A8E90A-23FF-4827-9361-0915A000105E}" dt="2021-10-20T11:34:03.553" v="31" actId="1076"/>
          <ac:spMkLst>
            <pc:docMk/>
            <pc:sldMk cId="0" sldId="281"/>
            <ac:spMk id="30722" creationId="{025C05F7-6B74-4292-9039-80019364FA44}"/>
          </ac:spMkLst>
        </pc:spChg>
      </pc:sldChg>
      <pc:sldChg chg="del">
        <pc:chgData name="Sidney Seckler" userId="73470fc2d5f88927" providerId="LiveId" clId="{28A8E90A-23FF-4827-9361-0915A000105E}" dt="2021-10-20T11:37:01.037" v="48" actId="47"/>
        <pc:sldMkLst>
          <pc:docMk/>
          <pc:sldMk cId="0" sldId="283"/>
        </pc:sldMkLst>
      </pc:sldChg>
      <pc:sldChg chg="delSp modSp mod">
        <pc:chgData name="Sidney Seckler" userId="73470fc2d5f88927" providerId="LiveId" clId="{28A8E90A-23FF-4827-9361-0915A000105E}" dt="2021-10-20T11:40:01.305" v="63" actId="1076"/>
        <pc:sldMkLst>
          <pc:docMk/>
          <pc:sldMk cId="0" sldId="286"/>
        </pc:sldMkLst>
        <pc:spChg chg="mod">
          <ac:chgData name="Sidney Seckler" userId="73470fc2d5f88927" providerId="LiveId" clId="{28A8E90A-23FF-4827-9361-0915A000105E}" dt="2021-10-20T11:39:58.432" v="62" actId="1076"/>
          <ac:spMkLst>
            <pc:docMk/>
            <pc:sldMk cId="0" sldId="286"/>
            <ac:spMk id="35859" creationId="{759D85CE-1354-4EFA-9654-42AEC244457E}"/>
          </ac:spMkLst>
        </pc:spChg>
        <pc:spChg chg="mod">
          <ac:chgData name="Sidney Seckler" userId="73470fc2d5f88927" providerId="LiveId" clId="{28A8E90A-23FF-4827-9361-0915A000105E}" dt="2021-10-20T11:40:01.305" v="63" actId="1076"/>
          <ac:spMkLst>
            <pc:docMk/>
            <pc:sldMk cId="0" sldId="286"/>
            <ac:spMk id="35860" creationId="{E4D2274C-C134-4AA4-B2A3-3C88CF21EC5E}"/>
          </ac:spMkLst>
        </pc:spChg>
        <pc:spChg chg="mod">
          <ac:chgData name="Sidney Seckler" userId="73470fc2d5f88927" providerId="LiveId" clId="{28A8E90A-23FF-4827-9361-0915A000105E}" dt="2021-10-20T11:39:51.401" v="61" actId="1076"/>
          <ac:spMkLst>
            <pc:docMk/>
            <pc:sldMk cId="0" sldId="286"/>
            <ac:spMk id="35861" creationId="{D075822F-BAB7-45E0-9A3C-799EFF0CB892}"/>
          </ac:spMkLst>
        </pc:spChg>
        <pc:grpChg chg="del">
          <ac:chgData name="Sidney Seckler" userId="73470fc2d5f88927" providerId="LiveId" clId="{28A8E90A-23FF-4827-9361-0915A000105E}" dt="2021-10-20T11:39:38.752" v="58" actId="478"/>
          <ac:grpSpMkLst>
            <pc:docMk/>
            <pc:sldMk cId="0" sldId="286"/>
            <ac:grpSpMk id="35844" creationId="{A63A7FEE-6FE3-43DA-AD73-D4E677445D22}"/>
          </ac:grpSpMkLst>
        </pc:grpChg>
      </pc:sldChg>
      <pc:sldChg chg="delSp modSp mod">
        <pc:chgData name="Sidney Seckler" userId="73470fc2d5f88927" providerId="LiveId" clId="{28A8E90A-23FF-4827-9361-0915A000105E}" dt="2021-10-20T11:42:46.841" v="71" actId="1076"/>
        <pc:sldMkLst>
          <pc:docMk/>
          <pc:sldMk cId="0" sldId="290"/>
        </pc:sldMkLst>
        <pc:spChg chg="mod">
          <ac:chgData name="Sidney Seckler" userId="73470fc2d5f88927" providerId="LiveId" clId="{28A8E90A-23FF-4827-9361-0915A000105E}" dt="2021-10-20T11:40:35.066" v="65" actId="108"/>
          <ac:spMkLst>
            <pc:docMk/>
            <pc:sldMk cId="0" sldId="290"/>
            <ac:spMk id="39939" creationId="{F72A3979-84F9-4C61-8DE5-94728F4DD545}"/>
          </ac:spMkLst>
        </pc:spChg>
        <pc:graphicFrameChg chg="del">
          <ac:chgData name="Sidney Seckler" userId="73470fc2d5f88927" providerId="LiveId" clId="{28A8E90A-23FF-4827-9361-0915A000105E}" dt="2021-10-20T11:40:25.729" v="64" actId="478"/>
          <ac:graphicFrameMkLst>
            <pc:docMk/>
            <pc:sldMk cId="0" sldId="290"/>
            <ac:graphicFrameMk id="40021" creationId="{CF53F0F2-2E36-4128-AB4C-AED5E043F506}"/>
          </ac:graphicFrameMkLst>
        </pc:graphicFrameChg>
        <pc:picChg chg="mod">
          <ac:chgData name="Sidney Seckler" userId="73470fc2d5f88927" providerId="LiveId" clId="{28A8E90A-23FF-4827-9361-0915A000105E}" dt="2021-10-20T11:42:46.841" v="71" actId="1076"/>
          <ac:picMkLst>
            <pc:docMk/>
            <pc:sldMk cId="0" sldId="290"/>
            <ac:picMk id="2" creationId="{2920235E-0880-4C86-8AB3-6A487A70AEBE}"/>
          </ac:picMkLst>
        </pc:picChg>
      </pc:sldChg>
      <pc:sldChg chg="modSp del mod">
        <pc:chgData name="Sidney Seckler" userId="73470fc2d5f88927" providerId="LiveId" clId="{28A8E90A-23FF-4827-9361-0915A000105E}" dt="2021-10-20T11:43:29.886" v="73" actId="47"/>
        <pc:sldMkLst>
          <pc:docMk/>
          <pc:sldMk cId="0" sldId="291"/>
        </pc:sldMkLst>
        <pc:spChg chg="mod">
          <ac:chgData name="Sidney Seckler" userId="73470fc2d5f88927" providerId="LiveId" clId="{28A8E90A-23FF-4827-9361-0915A000105E}" dt="2021-10-20T11:40:42.328" v="66" actId="108"/>
          <ac:spMkLst>
            <pc:docMk/>
            <pc:sldMk cId="0" sldId="291"/>
            <ac:spMk id="40963" creationId="{91407985-45FF-4741-A423-538B65F88F0B}"/>
          </ac:spMkLst>
        </pc:spChg>
      </pc:sldChg>
      <pc:sldChg chg="modSp del mod">
        <pc:chgData name="Sidney Seckler" userId="73470fc2d5f88927" providerId="LiveId" clId="{28A8E90A-23FF-4827-9361-0915A000105E}" dt="2021-10-20T11:43:31.746" v="74" actId="47"/>
        <pc:sldMkLst>
          <pc:docMk/>
          <pc:sldMk cId="0" sldId="292"/>
        </pc:sldMkLst>
        <pc:spChg chg="mod">
          <ac:chgData name="Sidney Seckler" userId="73470fc2d5f88927" providerId="LiveId" clId="{28A8E90A-23FF-4827-9361-0915A000105E}" dt="2021-10-20T11:40:52.665" v="67" actId="108"/>
          <ac:spMkLst>
            <pc:docMk/>
            <pc:sldMk cId="0" sldId="292"/>
            <ac:spMk id="41987" creationId="{3BD40BA7-805E-465D-87E8-1816BE7ADE6A}"/>
          </ac:spMkLst>
        </pc:spChg>
      </pc:sldChg>
      <pc:sldChg chg="del">
        <pc:chgData name="Sidney Seckler" userId="73470fc2d5f88927" providerId="LiveId" clId="{28A8E90A-23FF-4827-9361-0915A000105E}" dt="2021-10-20T11:43:34.179" v="75" actId="47"/>
        <pc:sldMkLst>
          <pc:docMk/>
          <pc:sldMk cId="0" sldId="293"/>
        </pc:sldMkLst>
      </pc:sldChg>
      <pc:sldChg chg="modSp mod">
        <pc:chgData name="Sidney Seckler" userId="73470fc2d5f88927" providerId="LiveId" clId="{28A8E90A-23FF-4827-9361-0915A000105E}" dt="2021-10-20T13:26:08.331" v="945" actId="1076"/>
        <pc:sldMkLst>
          <pc:docMk/>
          <pc:sldMk cId="0" sldId="309"/>
        </pc:sldMkLst>
        <pc:spChg chg="mod">
          <ac:chgData name="Sidney Seckler" userId="73470fc2d5f88927" providerId="LiveId" clId="{28A8E90A-23FF-4827-9361-0915A000105E}" dt="2021-10-20T13:26:08.331" v="945" actId="1076"/>
          <ac:spMkLst>
            <pc:docMk/>
            <pc:sldMk cId="0" sldId="309"/>
            <ac:spMk id="60420" creationId="{EF22EACD-33AF-4B51-A8BA-5B46148DC6CA}"/>
          </ac:spMkLst>
        </pc:spChg>
        <pc:spChg chg="mod">
          <ac:chgData name="Sidney Seckler" userId="73470fc2d5f88927" providerId="LiveId" clId="{28A8E90A-23FF-4827-9361-0915A000105E}" dt="2021-10-20T13:26:02.442" v="944" actId="1076"/>
          <ac:spMkLst>
            <pc:docMk/>
            <pc:sldMk cId="0" sldId="309"/>
            <ac:spMk id="60423" creationId="{B7D583E0-947C-4073-AE74-005E00DC9600}"/>
          </ac:spMkLst>
        </pc:spChg>
        <pc:spChg chg="mod">
          <ac:chgData name="Sidney Seckler" userId="73470fc2d5f88927" providerId="LiveId" clId="{28A8E90A-23FF-4827-9361-0915A000105E}" dt="2021-10-20T13:26:02.442" v="944" actId="1076"/>
          <ac:spMkLst>
            <pc:docMk/>
            <pc:sldMk cId="0" sldId="309"/>
            <ac:spMk id="60437" creationId="{8CD20551-CE43-40EF-8CF7-A364471EEC48}"/>
          </ac:spMkLst>
        </pc:spChg>
        <pc:spChg chg="mod">
          <ac:chgData name="Sidney Seckler" userId="73470fc2d5f88927" providerId="LiveId" clId="{28A8E90A-23FF-4827-9361-0915A000105E}" dt="2021-10-20T13:26:02.442" v="944" actId="1076"/>
          <ac:spMkLst>
            <pc:docMk/>
            <pc:sldMk cId="0" sldId="309"/>
            <ac:spMk id="60438" creationId="{3BE16938-36EB-4745-934E-D23F1099369E}"/>
          </ac:spMkLst>
        </pc:spChg>
        <pc:spChg chg="mod">
          <ac:chgData name="Sidney Seckler" userId="73470fc2d5f88927" providerId="LiveId" clId="{28A8E90A-23FF-4827-9361-0915A000105E}" dt="2021-10-20T13:26:02.442" v="944" actId="1076"/>
          <ac:spMkLst>
            <pc:docMk/>
            <pc:sldMk cId="0" sldId="309"/>
            <ac:spMk id="60439" creationId="{3F4E43C9-0047-47E7-B8A3-1A548D96CD05}"/>
          </ac:spMkLst>
        </pc:spChg>
        <pc:spChg chg="mod">
          <ac:chgData name="Sidney Seckler" userId="73470fc2d5f88927" providerId="LiveId" clId="{28A8E90A-23FF-4827-9361-0915A000105E}" dt="2021-10-20T13:26:02.442" v="944" actId="1076"/>
          <ac:spMkLst>
            <pc:docMk/>
            <pc:sldMk cId="0" sldId="309"/>
            <ac:spMk id="60440" creationId="{17B8E862-6098-4D23-BC58-325C8B265A9B}"/>
          </ac:spMkLst>
        </pc:spChg>
        <pc:spChg chg="mod">
          <ac:chgData name="Sidney Seckler" userId="73470fc2d5f88927" providerId="LiveId" clId="{28A8E90A-23FF-4827-9361-0915A000105E}" dt="2021-10-20T13:26:02.442" v="944" actId="1076"/>
          <ac:spMkLst>
            <pc:docMk/>
            <pc:sldMk cId="0" sldId="309"/>
            <ac:spMk id="60441" creationId="{F1837886-31E5-4316-BC39-C30C2530924B}"/>
          </ac:spMkLst>
        </pc:spChg>
        <pc:spChg chg="mod">
          <ac:chgData name="Sidney Seckler" userId="73470fc2d5f88927" providerId="LiveId" clId="{28A8E90A-23FF-4827-9361-0915A000105E}" dt="2021-10-20T13:26:02.442" v="944" actId="1076"/>
          <ac:spMkLst>
            <pc:docMk/>
            <pc:sldMk cId="0" sldId="309"/>
            <ac:spMk id="60442" creationId="{56DB2335-803B-47F0-B8A0-71232D24B660}"/>
          </ac:spMkLst>
        </pc:spChg>
        <pc:spChg chg="mod">
          <ac:chgData name="Sidney Seckler" userId="73470fc2d5f88927" providerId="LiveId" clId="{28A8E90A-23FF-4827-9361-0915A000105E}" dt="2021-10-20T13:26:02.442" v="944" actId="1076"/>
          <ac:spMkLst>
            <pc:docMk/>
            <pc:sldMk cId="0" sldId="309"/>
            <ac:spMk id="60443" creationId="{98BE05E4-57D5-4B91-B385-FD4003B19B6D}"/>
          </ac:spMkLst>
        </pc:spChg>
        <pc:grpChg chg="mod">
          <ac:chgData name="Sidney Seckler" userId="73470fc2d5f88927" providerId="LiveId" clId="{28A8E90A-23FF-4827-9361-0915A000105E}" dt="2021-10-20T13:26:02.442" v="944" actId="1076"/>
          <ac:grpSpMkLst>
            <pc:docMk/>
            <pc:sldMk cId="0" sldId="309"/>
            <ac:grpSpMk id="60444" creationId="{FCB96147-90E0-43D5-AA4B-BDD11B49A55B}"/>
          </ac:grpSpMkLst>
        </pc:grpChg>
      </pc:sldChg>
      <pc:sldChg chg="addSp delSp modSp mod">
        <pc:chgData name="Sidney Seckler" userId="73470fc2d5f88927" providerId="LiveId" clId="{28A8E90A-23FF-4827-9361-0915A000105E}" dt="2021-10-21T14:24:24.895" v="2681" actId="478"/>
        <pc:sldMkLst>
          <pc:docMk/>
          <pc:sldMk cId="0" sldId="311"/>
        </pc:sldMkLst>
        <pc:spChg chg="add del mod">
          <ac:chgData name="Sidney Seckler" userId="73470fc2d5f88927" providerId="LiveId" clId="{28A8E90A-23FF-4827-9361-0915A000105E}" dt="2021-10-21T14:24:24.895" v="2681" actId="478"/>
          <ac:spMkLst>
            <pc:docMk/>
            <pc:sldMk cId="0" sldId="311"/>
            <ac:spMk id="5" creationId="{704FF950-F9A1-4B66-8CEA-52A29ED1F959}"/>
          </ac:spMkLst>
        </pc:spChg>
        <pc:spChg chg="mod">
          <ac:chgData name="Sidney Seckler" userId="73470fc2d5f88927" providerId="LiveId" clId="{28A8E90A-23FF-4827-9361-0915A000105E}" dt="2021-10-20T12:18:04.908" v="377" actId="108"/>
          <ac:spMkLst>
            <pc:docMk/>
            <pc:sldMk cId="0" sldId="311"/>
            <ac:spMk id="62467" creationId="{1E3326EE-55DD-4462-8623-37399272B4C7}"/>
          </ac:spMkLst>
        </pc:spChg>
        <pc:spChg chg="mod">
          <ac:chgData name="Sidney Seckler" userId="73470fc2d5f88927" providerId="LiveId" clId="{28A8E90A-23FF-4827-9361-0915A000105E}" dt="2021-10-20T12:19:59.511" v="382" actId="255"/>
          <ac:spMkLst>
            <pc:docMk/>
            <pc:sldMk cId="0" sldId="311"/>
            <ac:spMk id="62468" creationId="{25CA9702-D998-45BF-AAB5-A6A84FC067C1}"/>
          </ac:spMkLst>
        </pc:spChg>
      </pc:sldChg>
      <pc:sldChg chg="addSp delSp modSp mod">
        <pc:chgData name="Sidney Seckler" userId="73470fc2d5f88927" providerId="LiveId" clId="{28A8E90A-23FF-4827-9361-0915A000105E}" dt="2021-10-20T13:25:11.684" v="943" actId="1076"/>
        <pc:sldMkLst>
          <pc:docMk/>
          <pc:sldMk cId="0" sldId="312"/>
        </pc:sldMkLst>
        <pc:picChg chg="add mod">
          <ac:chgData name="Sidney Seckler" userId="73470fc2d5f88927" providerId="LiveId" clId="{28A8E90A-23FF-4827-9361-0915A000105E}" dt="2021-10-20T13:25:11.684" v="943" actId="1076"/>
          <ac:picMkLst>
            <pc:docMk/>
            <pc:sldMk cId="0" sldId="312"/>
            <ac:picMk id="6" creationId="{675A760B-7D33-4C3D-B415-EB7D0B02CDC9}"/>
          </ac:picMkLst>
        </pc:picChg>
        <pc:picChg chg="del">
          <ac:chgData name="Sidney Seckler" userId="73470fc2d5f88927" providerId="LiveId" clId="{28A8E90A-23FF-4827-9361-0915A000105E}" dt="2021-10-20T13:25:00.574" v="938" actId="478"/>
          <ac:picMkLst>
            <pc:docMk/>
            <pc:sldMk cId="0" sldId="312"/>
            <ac:picMk id="63517" creationId="{6EF9CBC4-95F4-43AC-B33F-146BCB874E51}"/>
          </ac:picMkLst>
        </pc:picChg>
      </pc:sldChg>
      <pc:sldChg chg="addSp delSp modSp mod">
        <pc:chgData name="Sidney Seckler" userId="73470fc2d5f88927" providerId="LiveId" clId="{28A8E90A-23FF-4827-9361-0915A000105E}" dt="2021-10-20T13:24:41.877" v="937" actId="1076"/>
        <pc:sldMkLst>
          <pc:docMk/>
          <pc:sldMk cId="0" sldId="313"/>
        </pc:sldMkLst>
        <pc:picChg chg="add mod">
          <ac:chgData name="Sidney Seckler" userId="73470fc2d5f88927" providerId="LiveId" clId="{28A8E90A-23FF-4827-9361-0915A000105E}" dt="2021-10-20T13:24:41.877" v="937" actId="1076"/>
          <ac:picMkLst>
            <pc:docMk/>
            <pc:sldMk cId="0" sldId="313"/>
            <ac:picMk id="6" creationId="{2B484960-C956-4E8A-AEE2-0AA4B22040BF}"/>
          </ac:picMkLst>
        </pc:picChg>
        <pc:picChg chg="del">
          <ac:chgData name="Sidney Seckler" userId="73470fc2d5f88927" providerId="LiveId" clId="{28A8E90A-23FF-4827-9361-0915A000105E}" dt="2021-10-20T13:24:31.185" v="933" actId="478"/>
          <ac:picMkLst>
            <pc:docMk/>
            <pc:sldMk cId="0" sldId="313"/>
            <ac:picMk id="64520" creationId="{6F9BB264-0971-476F-AC1D-65E017B853FC}"/>
          </ac:picMkLst>
        </pc:picChg>
      </pc:sldChg>
      <pc:sldChg chg="modSp mod">
        <pc:chgData name="Sidney Seckler" userId="73470fc2d5f88927" providerId="LiveId" clId="{28A8E90A-23FF-4827-9361-0915A000105E}" dt="2021-10-20T13:26:44.748" v="958" actId="1076"/>
        <pc:sldMkLst>
          <pc:docMk/>
          <pc:sldMk cId="0" sldId="314"/>
        </pc:sldMkLst>
        <pc:spChg chg="mod">
          <ac:chgData name="Sidney Seckler" userId="73470fc2d5f88927" providerId="LiveId" clId="{28A8E90A-23FF-4827-9361-0915A000105E}" dt="2021-10-20T13:26:18.207" v="949" actId="20577"/>
          <ac:spMkLst>
            <pc:docMk/>
            <pc:sldMk cId="0" sldId="314"/>
            <ac:spMk id="65555" creationId="{23C811DB-946B-4707-9733-CC2DC5A7BC6F}"/>
          </ac:spMkLst>
        </pc:spChg>
        <pc:spChg chg="mod">
          <ac:chgData name="Sidney Seckler" userId="73470fc2d5f88927" providerId="LiveId" clId="{28A8E90A-23FF-4827-9361-0915A000105E}" dt="2021-10-20T13:26:39.890" v="957" actId="1076"/>
          <ac:spMkLst>
            <pc:docMk/>
            <pc:sldMk cId="0" sldId="314"/>
            <ac:spMk id="65556" creationId="{D0D569C1-AB75-4CB0-B838-11FB6D6E41CE}"/>
          </ac:spMkLst>
        </pc:spChg>
        <pc:spChg chg="mod">
          <ac:chgData name="Sidney Seckler" userId="73470fc2d5f88927" providerId="LiveId" clId="{28A8E90A-23FF-4827-9361-0915A000105E}" dt="2021-10-20T13:26:44.748" v="958" actId="1076"/>
          <ac:spMkLst>
            <pc:docMk/>
            <pc:sldMk cId="0" sldId="314"/>
            <ac:spMk id="65557" creationId="{8025A947-A88E-47BB-90E9-4389767EBEE7}"/>
          </ac:spMkLst>
        </pc:spChg>
      </pc:sldChg>
      <pc:sldChg chg="modSp mod">
        <pc:chgData name="Sidney Seckler" userId="73470fc2d5f88927" providerId="LiveId" clId="{28A8E90A-23FF-4827-9361-0915A000105E}" dt="2021-10-20T13:28:05.850" v="1011" actId="1076"/>
        <pc:sldMkLst>
          <pc:docMk/>
          <pc:sldMk cId="0" sldId="315"/>
        </pc:sldMkLst>
        <pc:spChg chg="mod">
          <ac:chgData name="Sidney Seckler" userId="73470fc2d5f88927" providerId="LiveId" clId="{28A8E90A-23FF-4827-9361-0915A000105E}" dt="2021-10-20T13:27:16.987" v="980" actId="20577"/>
          <ac:spMkLst>
            <pc:docMk/>
            <pc:sldMk cId="0" sldId="315"/>
            <ac:spMk id="66580" creationId="{5549D6AA-2FCD-48F7-B44C-599226598E79}"/>
          </ac:spMkLst>
        </pc:spChg>
        <pc:spChg chg="mod">
          <ac:chgData name="Sidney Seckler" userId="73470fc2d5f88927" providerId="LiveId" clId="{28A8E90A-23FF-4827-9361-0915A000105E}" dt="2021-10-20T13:27:31.599" v="991" actId="20577"/>
          <ac:spMkLst>
            <pc:docMk/>
            <pc:sldMk cId="0" sldId="315"/>
            <ac:spMk id="66581" creationId="{D121B8C9-A675-469B-B032-3F46382370B5}"/>
          </ac:spMkLst>
        </pc:spChg>
        <pc:spChg chg="mod">
          <ac:chgData name="Sidney Seckler" userId="73470fc2d5f88927" providerId="LiveId" clId="{28A8E90A-23FF-4827-9361-0915A000105E}" dt="2021-10-20T13:27:43.549" v="1003" actId="20577"/>
          <ac:spMkLst>
            <pc:docMk/>
            <pc:sldMk cId="0" sldId="315"/>
            <ac:spMk id="66582" creationId="{F6F25B1A-9B59-4631-98AC-A4D4B4A6C3D3}"/>
          </ac:spMkLst>
        </pc:spChg>
        <pc:spChg chg="mod">
          <ac:chgData name="Sidney Seckler" userId="73470fc2d5f88927" providerId="LiveId" clId="{28A8E90A-23FF-4827-9361-0915A000105E}" dt="2021-10-20T13:28:05.850" v="1011" actId="1076"/>
          <ac:spMkLst>
            <pc:docMk/>
            <pc:sldMk cId="0" sldId="315"/>
            <ac:spMk id="66583" creationId="{204CB4AB-7013-486F-B780-FAFA9AF3D045}"/>
          </ac:spMkLst>
        </pc:spChg>
      </pc:sldChg>
      <pc:sldChg chg="modSp">
        <pc:chgData name="Sidney Seckler" userId="73470fc2d5f88927" providerId="LiveId" clId="{28A8E90A-23FF-4827-9361-0915A000105E}" dt="2021-10-20T13:28:44.077" v="1032" actId="6549"/>
        <pc:sldMkLst>
          <pc:docMk/>
          <pc:sldMk cId="0" sldId="316"/>
        </pc:sldMkLst>
        <pc:spChg chg="mod">
          <ac:chgData name="Sidney Seckler" userId="73470fc2d5f88927" providerId="LiveId" clId="{28A8E90A-23FF-4827-9361-0915A000105E}" dt="2021-10-20T13:28:17.863" v="1017" actId="20577"/>
          <ac:spMkLst>
            <pc:docMk/>
            <pc:sldMk cId="0" sldId="316"/>
            <ac:spMk id="67602" creationId="{26D46848-8291-4E89-8A59-6593F959C423}"/>
          </ac:spMkLst>
        </pc:spChg>
        <pc:spChg chg="mod">
          <ac:chgData name="Sidney Seckler" userId="73470fc2d5f88927" providerId="LiveId" clId="{28A8E90A-23FF-4827-9361-0915A000105E}" dt="2021-10-20T13:28:25.617" v="1020" actId="6549"/>
          <ac:spMkLst>
            <pc:docMk/>
            <pc:sldMk cId="0" sldId="316"/>
            <ac:spMk id="67603" creationId="{3BE3F838-BB8A-4B41-92A1-717A5ECF9649}"/>
          </ac:spMkLst>
        </pc:spChg>
        <pc:spChg chg="mod">
          <ac:chgData name="Sidney Seckler" userId="73470fc2d5f88927" providerId="LiveId" clId="{28A8E90A-23FF-4827-9361-0915A000105E}" dt="2021-10-20T13:28:44.077" v="1032" actId="6549"/>
          <ac:spMkLst>
            <pc:docMk/>
            <pc:sldMk cId="0" sldId="316"/>
            <ac:spMk id="67604" creationId="{82FAB77A-D57E-4196-93F4-2C7C824CF7C3}"/>
          </ac:spMkLst>
        </pc:spChg>
      </pc:sldChg>
      <pc:sldChg chg="modSp">
        <pc:chgData name="Sidney Seckler" userId="73470fc2d5f88927" providerId="LiveId" clId="{28A8E90A-23FF-4827-9361-0915A000105E}" dt="2021-10-20T13:29:39.277" v="1053" actId="20577"/>
        <pc:sldMkLst>
          <pc:docMk/>
          <pc:sldMk cId="0" sldId="317"/>
        </pc:sldMkLst>
        <pc:spChg chg="mod">
          <ac:chgData name="Sidney Seckler" userId="73470fc2d5f88927" providerId="LiveId" clId="{28A8E90A-23FF-4827-9361-0915A000105E}" dt="2021-10-20T13:29:07.156" v="1041" actId="6549"/>
          <ac:spMkLst>
            <pc:docMk/>
            <pc:sldMk cId="0" sldId="317"/>
            <ac:spMk id="68627" creationId="{0079ECD9-23B1-47D9-A8D2-5EDD47293EDA}"/>
          </ac:spMkLst>
        </pc:spChg>
        <pc:spChg chg="mod">
          <ac:chgData name="Sidney Seckler" userId="73470fc2d5f88927" providerId="LiveId" clId="{28A8E90A-23FF-4827-9361-0915A000105E}" dt="2021-10-20T13:29:26.137" v="1048"/>
          <ac:spMkLst>
            <pc:docMk/>
            <pc:sldMk cId="0" sldId="317"/>
            <ac:spMk id="68628" creationId="{56A10E37-C381-4189-AC54-751DDD4A1B99}"/>
          </ac:spMkLst>
        </pc:spChg>
        <pc:spChg chg="mod">
          <ac:chgData name="Sidney Seckler" userId="73470fc2d5f88927" providerId="LiveId" clId="{28A8E90A-23FF-4827-9361-0915A000105E}" dt="2021-10-20T13:29:39.277" v="1053" actId="20577"/>
          <ac:spMkLst>
            <pc:docMk/>
            <pc:sldMk cId="0" sldId="317"/>
            <ac:spMk id="68629" creationId="{134F596E-B832-448E-A9B9-293D33368AFA}"/>
          </ac:spMkLst>
        </pc:spChg>
      </pc:sldChg>
      <pc:sldChg chg="addSp delSp modSp mod">
        <pc:chgData name="Sidney Seckler" userId="73470fc2d5f88927" providerId="LiveId" clId="{28A8E90A-23FF-4827-9361-0915A000105E}" dt="2021-10-20T13:30:27.630" v="1067" actId="1076"/>
        <pc:sldMkLst>
          <pc:docMk/>
          <pc:sldMk cId="0" sldId="318"/>
        </pc:sldMkLst>
        <pc:spChg chg="add mod">
          <ac:chgData name="Sidney Seckler" userId="73470fc2d5f88927" providerId="LiveId" clId="{28A8E90A-23FF-4827-9361-0915A000105E}" dt="2021-10-20T13:30:27.630" v="1067" actId="1076"/>
          <ac:spMkLst>
            <pc:docMk/>
            <pc:sldMk cId="0" sldId="318"/>
            <ac:spMk id="2" creationId="{1014F166-5707-4FD3-8C2F-3B88002566C7}"/>
          </ac:spMkLst>
        </pc:spChg>
        <pc:spChg chg="mod">
          <ac:chgData name="Sidney Seckler" userId="73470fc2d5f88927" providerId="LiveId" clId="{28A8E90A-23FF-4827-9361-0915A000105E}" dt="2021-10-20T13:30:19.310" v="1065" actId="1076"/>
          <ac:spMkLst>
            <pc:docMk/>
            <pc:sldMk cId="0" sldId="318"/>
            <ac:spMk id="69650" creationId="{526660AD-8750-4DF1-A8BD-F04CEB8F43A4}"/>
          </ac:spMkLst>
        </pc:spChg>
        <pc:spChg chg="mod">
          <ac:chgData name="Sidney Seckler" userId="73470fc2d5f88927" providerId="LiveId" clId="{28A8E90A-23FF-4827-9361-0915A000105E}" dt="2021-10-20T13:29:57.239" v="1056" actId="20577"/>
          <ac:spMkLst>
            <pc:docMk/>
            <pc:sldMk cId="0" sldId="318"/>
            <ac:spMk id="69652" creationId="{2A2D6490-DC77-4A3C-AFE3-B4CE919A27BC}"/>
          </ac:spMkLst>
        </pc:spChg>
        <pc:cxnChg chg="del">
          <ac:chgData name="Sidney Seckler" userId="73470fc2d5f88927" providerId="LiveId" clId="{28A8E90A-23FF-4827-9361-0915A000105E}" dt="2021-10-20T13:30:14.882" v="1064" actId="478"/>
          <ac:cxnSpMkLst>
            <pc:docMk/>
            <pc:sldMk cId="0" sldId="318"/>
            <ac:cxnSpMk id="69653" creationId="{14153058-80D8-42B6-A1C5-17DBB4221F31}"/>
          </ac:cxnSpMkLst>
        </pc:cxnChg>
      </pc:sldChg>
      <pc:sldChg chg="modSp">
        <pc:chgData name="Sidney Seckler" userId="73470fc2d5f88927" providerId="LiveId" clId="{28A8E90A-23FF-4827-9361-0915A000105E}" dt="2021-10-20T13:31:07.759" v="1082" actId="20577"/>
        <pc:sldMkLst>
          <pc:docMk/>
          <pc:sldMk cId="0" sldId="319"/>
        </pc:sldMkLst>
        <pc:spChg chg="mod">
          <ac:chgData name="Sidney Seckler" userId="73470fc2d5f88927" providerId="LiveId" clId="{28A8E90A-23FF-4827-9361-0915A000105E}" dt="2021-10-20T13:30:45.736" v="1072"/>
          <ac:spMkLst>
            <pc:docMk/>
            <pc:sldMk cId="0" sldId="319"/>
            <ac:spMk id="70673" creationId="{72F46D03-C951-497E-8806-2DAFBBAF0E04}"/>
          </ac:spMkLst>
        </pc:spChg>
        <pc:spChg chg="mod">
          <ac:chgData name="Sidney Seckler" userId="73470fc2d5f88927" providerId="LiveId" clId="{28A8E90A-23FF-4827-9361-0915A000105E}" dt="2021-10-20T13:31:07.759" v="1082" actId="20577"/>
          <ac:spMkLst>
            <pc:docMk/>
            <pc:sldMk cId="0" sldId="319"/>
            <ac:spMk id="70677" creationId="{349B8363-6F24-4C54-ACFE-06D3634B5BA4}"/>
          </ac:spMkLst>
        </pc:spChg>
        <pc:spChg chg="mod">
          <ac:chgData name="Sidney Seckler" userId="73470fc2d5f88927" providerId="LiveId" clId="{28A8E90A-23FF-4827-9361-0915A000105E}" dt="2021-10-20T13:31:04.712" v="1080" actId="6549"/>
          <ac:spMkLst>
            <pc:docMk/>
            <pc:sldMk cId="0" sldId="319"/>
            <ac:spMk id="70678" creationId="{641D27C9-1199-43F8-A501-ED979D39F4F9}"/>
          </ac:spMkLst>
        </pc:spChg>
      </pc:sldChg>
      <pc:sldChg chg="modSp mod">
        <pc:chgData name="Sidney Seckler" userId="73470fc2d5f88927" providerId="LiveId" clId="{28A8E90A-23FF-4827-9361-0915A000105E}" dt="2021-10-20T13:32:07.636" v="1093" actId="1076"/>
        <pc:sldMkLst>
          <pc:docMk/>
          <pc:sldMk cId="0" sldId="320"/>
        </pc:sldMkLst>
        <pc:spChg chg="mod">
          <ac:chgData name="Sidney Seckler" userId="73470fc2d5f88927" providerId="LiveId" clId="{28A8E90A-23FF-4827-9361-0915A000105E}" dt="2021-10-20T13:31:24.173" v="1087" actId="20577"/>
          <ac:spMkLst>
            <pc:docMk/>
            <pc:sldMk cId="0" sldId="320"/>
            <ac:spMk id="71699" creationId="{FAB03A01-9AE4-4DCA-8AAD-59A49003B561}"/>
          </ac:spMkLst>
        </pc:spChg>
        <pc:spChg chg="mod">
          <ac:chgData name="Sidney Seckler" userId="73470fc2d5f88927" providerId="LiveId" clId="{28A8E90A-23FF-4827-9361-0915A000105E}" dt="2021-10-20T13:32:00.481" v="1091" actId="1076"/>
          <ac:spMkLst>
            <pc:docMk/>
            <pc:sldMk cId="0" sldId="320"/>
            <ac:spMk id="71700" creationId="{695CF3F4-47DF-479D-988C-9ABE54F88F16}"/>
          </ac:spMkLst>
        </pc:spChg>
        <pc:spChg chg="mod">
          <ac:chgData name="Sidney Seckler" userId="73470fc2d5f88927" providerId="LiveId" clId="{28A8E90A-23FF-4827-9361-0915A000105E}" dt="2021-10-20T13:32:03.552" v="1092" actId="1076"/>
          <ac:spMkLst>
            <pc:docMk/>
            <pc:sldMk cId="0" sldId="320"/>
            <ac:spMk id="71702" creationId="{38FFC3B5-36EA-426A-922E-B9AEA4FB25A2}"/>
          </ac:spMkLst>
        </pc:spChg>
        <pc:spChg chg="mod">
          <ac:chgData name="Sidney Seckler" userId="73470fc2d5f88927" providerId="LiveId" clId="{28A8E90A-23FF-4827-9361-0915A000105E}" dt="2021-10-20T13:32:07.636" v="1093" actId="1076"/>
          <ac:spMkLst>
            <pc:docMk/>
            <pc:sldMk cId="0" sldId="320"/>
            <ac:spMk id="71703" creationId="{82C3AFB5-6A5C-4FE2-9102-63950C6377AB}"/>
          </ac:spMkLst>
        </pc:spChg>
        <pc:spChg chg="mod">
          <ac:chgData name="Sidney Seckler" userId="73470fc2d5f88927" providerId="LiveId" clId="{28A8E90A-23FF-4827-9361-0915A000105E}" dt="2021-10-20T13:31:51.906" v="1090"/>
          <ac:spMkLst>
            <pc:docMk/>
            <pc:sldMk cId="0" sldId="320"/>
            <ac:spMk id="71704" creationId="{38B21338-B66C-41F1-898F-4DD6D8BDDD37}"/>
          </ac:spMkLst>
        </pc:spChg>
      </pc:sldChg>
      <pc:sldChg chg="modSp mod">
        <pc:chgData name="Sidney Seckler" userId="73470fc2d5f88927" providerId="LiveId" clId="{28A8E90A-23FF-4827-9361-0915A000105E}" dt="2021-10-20T13:33:06.327" v="1100" actId="1076"/>
        <pc:sldMkLst>
          <pc:docMk/>
          <pc:sldMk cId="0" sldId="321"/>
        </pc:sldMkLst>
        <pc:spChg chg="mod">
          <ac:chgData name="Sidney Seckler" userId="73470fc2d5f88927" providerId="LiveId" clId="{28A8E90A-23FF-4827-9361-0915A000105E}" dt="2021-10-20T13:33:06.327" v="1100" actId="1076"/>
          <ac:spMkLst>
            <pc:docMk/>
            <pc:sldMk cId="0" sldId="321"/>
            <ac:spMk id="72712" creationId="{CD098691-8A65-4101-9138-66A3EA4D0E7C}"/>
          </ac:spMkLst>
        </pc:spChg>
        <pc:spChg chg="mod">
          <ac:chgData name="Sidney Seckler" userId="73470fc2d5f88927" providerId="LiveId" clId="{28A8E90A-23FF-4827-9361-0915A000105E}" dt="2021-10-20T13:32:57.539" v="1098"/>
          <ac:spMkLst>
            <pc:docMk/>
            <pc:sldMk cId="0" sldId="321"/>
            <ac:spMk id="72713" creationId="{69AB5084-AFD5-45D4-B635-6EDB625DC1A0}"/>
          </ac:spMkLst>
        </pc:spChg>
        <pc:picChg chg="mod">
          <ac:chgData name="Sidney Seckler" userId="73470fc2d5f88927" providerId="LiveId" clId="{28A8E90A-23FF-4827-9361-0915A000105E}" dt="2021-10-20T13:32:35.519" v="1094" actId="1076"/>
          <ac:picMkLst>
            <pc:docMk/>
            <pc:sldMk cId="0" sldId="321"/>
            <ac:picMk id="72711" creationId="{F89CE3F2-F879-4083-8988-59F24648FC1B}"/>
          </ac:picMkLst>
        </pc:picChg>
      </pc:sldChg>
      <pc:sldChg chg="addSp delSp modSp mod">
        <pc:chgData name="Sidney Seckler" userId="73470fc2d5f88927" providerId="LiveId" clId="{28A8E90A-23FF-4827-9361-0915A000105E}" dt="2021-10-20T13:48:48.668" v="1146" actId="14100"/>
        <pc:sldMkLst>
          <pc:docMk/>
          <pc:sldMk cId="0" sldId="322"/>
        </pc:sldMkLst>
        <pc:spChg chg="add mod">
          <ac:chgData name="Sidney Seckler" userId="73470fc2d5f88927" providerId="LiveId" clId="{28A8E90A-23FF-4827-9361-0915A000105E}" dt="2021-10-20T13:48:48.668" v="1146" actId="14100"/>
          <ac:spMkLst>
            <pc:docMk/>
            <pc:sldMk cId="0" sldId="322"/>
            <ac:spMk id="5" creationId="{A0031AFD-0872-4BD6-BAED-65F2E692D069}"/>
          </ac:spMkLst>
        </pc:spChg>
        <pc:spChg chg="add mod">
          <ac:chgData name="Sidney Seckler" userId="73470fc2d5f88927" providerId="LiveId" clId="{28A8E90A-23FF-4827-9361-0915A000105E}" dt="2021-10-20T13:47:45.566" v="1129" actId="1076"/>
          <ac:spMkLst>
            <pc:docMk/>
            <pc:sldMk cId="0" sldId="322"/>
            <ac:spMk id="9" creationId="{44E72B51-E074-434C-8AF7-CC08B56A61C7}"/>
          </ac:spMkLst>
        </pc:spChg>
        <pc:spChg chg="add mod">
          <ac:chgData name="Sidney Seckler" userId="73470fc2d5f88927" providerId="LiveId" clId="{28A8E90A-23FF-4827-9361-0915A000105E}" dt="2021-10-20T13:48:40.875" v="1143" actId="1076"/>
          <ac:spMkLst>
            <pc:docMk/>
            <pc:sldMk cId="0" sldId="322"/>
            <ac:spMk id="11" creationId="{A36BFEFB-68DD-4610-8AEC-B5A17DB92644}"/>
          </ac:spMkLst>
        </pc:spChg>
        <pc:spChg chg="del">
          <ac:chgData name="Sidney Seckler" userId="73470fc2d5f88927" providerId="LiveId" clId="{28A8E90A-23FF-4827-9361-0915A000105E}" dt="2021-10-20T13:34:01.483" v="1108" actId="478"/>
          <ac:spMkLst>
            <pc:docMk/>
            <pc:sldMk cId="0" sldId="322"/>
            <ac:spMk id="73735" creationId="{CB568196-4BA8-4BD4-A340-0305D2BBE39F}"/>
          </ac:spMkLst>
        </pc:spChg>
        <pc:graphicFrameChg chg="add del mod">
          <ac:chgData name="Sidney Seckler" userId="73470fc2d5f88927" providerId="LiveId" clId="{28A8E90A-23FF-4827-9361-0915A000105E}" dt="2021-10-20T13:47:14.426" v="1120" actId="478"/>
          <ac:graphicFrameMkLst>
            <pc:docMk/>
            <pc:sldMk cId="0" sldId="322"/>
            <ac:graphicFrameMk id="2" creationId="{BB8AEE71-281D-441F-8535-8775D7A91D10}"/>
          </ac:graphicFrameMkLst>
        </pc:graphicFrameChg>
        <pc:picChg chg="add mod">
          <ac:chgData name="Sidney Seckler" userId="73470fc2d5f88927" providerId="LiveId" clId="{28A8E90A-23FF-4827-9361-0915A000105E}" dt="2021-10-20T13:47:51.360" v="1130" actId="1076"/>
          <ac:picMkLst>
            <pc:docMk/>
            <pc:sldMk cId="0" sldId="322"/>
            <ac:picMk id="6" creationId="{BED050AC-34B6-4CF1-A27D-0DC0929F293E}"/>
          </ac:picMkLst>
        </pc:picChg>
        <pc:picChg chg="del">
          <ac:chgData name="Sidney Seckler" userId="73470fc2d5f88927" providerId="LiveId" clId="{28A8E90A-23FF-4827-9361-0915A000105E}" dt="2021-10-20T13:34:01.483" v="1108" actId="478"/>
          <ac:picMkLst>
            <pc:docMk/>
            <pc:sldMk cId="0" sldId="322"/>
            <ac:picMk id="73733" creationId="{AE913199-EBA0-4115-9751-F85DACE99B22}"/>
          </ac:picMkLst>
        </pc:picChg>
      </pc:sldChg>
      <pc:sldChg chg="del">
        <pc:chgData name="Sidney Seckler" userId="73470fc2d5f88927" providerId="LiveId" clId="{28A8E90A-23FF-4827-9361-0915A000105E}" dt="2021-10-20T13:34:05.878" v="1109" actId="47"/>
        <pc:sldMkLst>
          <pc:docMk/>
          <pc:sldMk cId="0" sldId="323"/>
        </pc:sldMkLst>
      </pc:sldChg>
      <pc:sldChg chg="del">
        <pc:chgData name="Sidney Seckler" userId="73470fc2d5f88927" providerId="LiveId" clId="{28A8E90A-23FF-4827-9361-0915A000105E}" dt="2021-10-20T13:34:12.867" v="1110" actId="47"/>
        <pc:sldMkLst>
          <pc:docMk/>
          <pc:sldMk cId="0" sldId="324"/>
        </pc:sldMkLst>
      </pc:sldChg>
      <pc:sldChg chg="del">
        <pc:chgData name="Sidney Seckler" userId="73470fc2d5f88927" providerId="LiveId" clId="{28A8E90A-23FF-4827-9361-0915A000105E}" dt="2021-10-20T13:34:25.394" v="1112" actId="47"/>
        <pc:sldMkLst>
          <pc:docMk/>
          <pc:sldMk cId="0" sldId="325"/>
        </pc:sldMkLst>
      </pc:sldChg>
      <pc:sldChg chg="del">
        <pc:chgData name="Sidney Seckler" userId="73470fc2d5f88927" providerId="LiveId" clId="{28A8E90A-23FF-4827-9361-0915A000105E}" dt="2021-10-20T13:34:22.910" v="1111" actId="47"/>
        <pc:sldMkLst>
          <pc:docMk/>
          <pc:sldMk cId="0" sldId="326"/>
        </pc:sldMkLst>
      </pc:sldChg>
      <pc:sldChg chg="add">
        <pc:chgData name="Sidney Seckler" userId="73470fc2d5f88927" providerId="LiveId" clId="{28A8E90A-23FF-4827-9361-0915A000105E}" dt="2021-10-20T11:28:05.727" v="14"/>
        <pc:sldMkLst>
          <pc:docMk/>
          <pc:sldMk cId="0" sldId="334"/>
        </pc:sldMkLst>
      </pc:sldChg>
      <pc:sldChg chg="addSp delSp modSp mod">
        <pc:chgData name="Sidney Seckler" userId="73470fc2d5f88927" providerId="LiveId" clId="{28A8E90A-23FF-4827-9361-0915A000105E}" dt="2021-10-20T13:53:36.467" v="1185" actId="1076"/>
        <pc:sldMkLst>
          <pc:docMk/>
          <pc:sldMk cId="0" sldId="335"/>
        </pc:sldMkLst>
        <pc:picChg chg="add mod">
          <ac:chgData name="Sidney Seckler" userId="73470fc2d5f88927" providerId="LiveId" clId="{28A8E90A-23FF-4827-9361-0915A000105E}" dt="2021-10-20T13:53:30.982" v="1182" actId="1076"/>
          <ac:picMkLst>
            <pc:docMk/>
            <pc:sldMk cId="0" sldId="335"/>
            <ac:picMk id="6" creationId="{72C0CFA2-D79A-4DF7-BA71-930CA1C7E6E1}"/>
          </ac:picMkLst>
        </pc:picChg>
        <pc:picChg chg="add mod">
          <ac:chgData name="Sidney Seckler" userId="73470fc2d5f88927" providerId="LiveId" clId="{28A8E90A-23FF-4827-9361-0915A000105E}" dt="2021-10-20T13:53:36.467" v="1185" actId="1076"/>
          <ac:picMkLst>
            <pc:docMk/>
            <pc:sldMk cId="0" sldId="335"/>
            <ac:picMk id="7" creationId="{359B3273-66BB-4F47-B8BF-4391A3677C0C}"/>
          </ac:picMkLst>
        </pc:picChg>
        <pc:picChg chg="del">
          <ac:chgData name="Sidney Seckler" userId="73470fc2d5f88927" providerId="LiveId" clId="{28A8E90A-23FF-4827-9361-0915A000105E}" dt="2021-10-20T13:52:45.871" v="1173" actId="478"/>
          <ac:picMkLst>
            <pc:docMk/>
            <pc:sldMk cId="0" sldId="335"/>
            <ac:picMk id="87047" creationId="{91F93700-A990-4A05-9E40-4E8817DA4F38}"/>
          </ac:picMkLst>
        </pc:picChg>
        <pc:picChg chg="del">
          <ac:chgData name="Sidney Seckler" userId="73470fc2d5f88927" providerId="LiveId" clId="{28A8E90A-23FF-4827-9361-0915A000105E}" dt="2021-10-20T13:52:47.847" v="1174" actId="478"/>
          <ac:picMkLst>
            <pc:docMk/>
            <pc:sldMk cId="0" sldId="335"/>
            <ac:picMk id="87048" creationId="{A9A89B30-907F-4F25-8C39-0A10778BF06A}"/>
          </ac:picMkLst>
        </pc:picChg>
      </pc:sldChg>
      <pc:sldChg chg="del">
        <pc:chgData name="Sidney Seckler" userId="73470fc2d5f88927" providerId="LiveId" clId="{28A8E90A-23FF-4827-9361-0915A000105E}" dt="2021-10-20T13:50:17.014" v="1148" actId="47"/>
        <pc:sldMkLst>
          <pc:docMk/>
          <pc:sldMk cId="0" sldId="337"/>
        </pc:sldMkLst>
      </pc:sldChg>
      <pc:sldChg chg="del">
        <pc:chgData name="Sidney Seckler" userId="73470fc2d5f88927" providerId="LiveId" clId="{28A8E90A-23FF-4827-9361-0915A000105E}" dt="2021-10-20T14:56:27.639" v="1602" actId="47"/>
        <pc:sldMkLst>
          <pc:docMk/>
          <pc:sldMk cId="0" sldId="338"/>
        </pc:sldMkLst>
      </pc:sldChg>
      <pc:sldChg chg="del">
        <pc:chgData name="Sidney Seckler" userId="73470fc2d5f88927" providerId="LiveId" clId="{28A8E90A-23FF-4827-9361-0915A000105E}" dt="2021-10-20T14:56:29.483" v="1603" actId="47"/>
        <pc:sldMkLst>
          <pc:docMk/>
          <pc:sldMk cId="0" sldId="339"/>
        </pc:sldMkLst>
      </pc:sldChg>
      <pc:sldChg chg="del">
        <pc:chgData name="Sidney Seckler" userId="73470fc2d5f88927" providerId="LiveId" clId="{28A8E90A-23FF-4827-9361-0915A000105E}" dt="2021-10-20T14:56:31.170" v="1604" actId="47"/>
        <pc:sldMkLst>
          <pc:docMk/>
          <pc:sldMk cId="0" sldId="340"/>
        </pc:sldMkLst>
      </pc:sldChg>
      <pc:sldChg chg="del">
        <pc:chgData name="Sidney Seckler" userId="73470fc2d5f88927" providerId="LiveId" clId="{28A8E90A-23FF-4827-9361-0915A000105E}" dt="2021-10-20T14:56:32.620" v="1605" actId="47"/>
        <pc:sldMkLst>
          <pc:docMk/>
          <pc:sldMk cId="0" sldId="341"/>
        </pc:sldMkLst>
      </pc:sldChg>
      <pc:sldChg chg="del">
        <pc:chgData name="Sidney Seckler" userId="73470fc2d5f88927" providerId="LiveId" clId="{28A8E90A-23FF-4827-9361-0915A000105E}" dt="2021-10-20T14:56:34.198" v="1606" actId="47"/>
        <pc:sldMkLst>
          <pc:docMk/>
          <pc:sldMk cId="0" sldId="342"/>
        </pc:sldMkLst>
      </pc:sldChg>
      <pc:sldChg chg="del">
        <pc:chgData name="Sidney Seckler" userId="73470fc2d5f88927" providerId="LiveId" clId="{28A8E90A-23FF-4827-9361-0915A000105E}" dt="2021-10-20T14:56:35.679" v="1607" actId="47"/>
        <pc:sldMkLst>
          <pc:docMk/>
          <pc:sldMk cId="0" sldId="343"/>
        </pc:sldMkLst>
      </pc:sldChg>
      <pc:sldChg chg="del">
        <pc:chgData name="Sidney Seckler" userId="73470fc2d5f88927" providerId="LiveId" clId="{28A8E90A-23FF-4827-9361-0915A000105E}" dt="2021-10-20T14:56:37.229" v="1608" actId="47"/>
        <pc:sldMkLst>
          <pc:docMk/>
          <pc:sldMk cId="0" sldId="344"/>
        </pc:sldMkLst>
      </pc:sldChg>
      <pc:sldChg chg="del">
        <pc:chgData name="Sidney Seckler" userId="73470fc2d5f88927" providerId="LiveId" clId="{28A8E90A-23FF-4827-9361-0915A000105E}" dt="2021-10-20T14:56:38.901" v="1609" actId="47"/>
        <pc:sldMkLst>
          <pc:docMk/>
          <pc:sldMk cId="0" sldId="345"/>
        </pc:sldMkLst>
      </pc:sldChg>
      <pc:sldChg chg="del">
        <pc:chgData name="Sidney Seckler" userId="73470fc2d5f88927" providerId="LiveId" clId="{28A8E90A-23FF-4827-9361-0915A000105E}" dt="2021-10-20T14:56:40.666" v="1610" actId="47"/>
        <pc:sldMkLst>
          <pc:docMk/>
          <pc:sldMk cId="0" sldId="346"/>
        </pc:sldMkLst>
      </pc:sldChg>
      <pc:sldChg chg="del">
        <pc:chgData name="Sidney Seckler" userId="73470fc2d5f88927" providerId="LiveId" clId="{28A8E90A-23FF-4827-9361-0915A000105E}" dt="2021-10-20T14:56:42.773" v="1611" actId="47"/>
        <pc:sldMkLst>
          <pc:docMk/>
          <pc:sldMk cId="0" sldId="347"/>
        </pc:sldMkLst>
      </pc:sldChg>
      <pc:sldChg chg="del">
        <pc:chgData name="Sidney Seckler" userId="73470fc2d5f88927" providerId="LiveId" clId="{28A8E90A-23FF-4827-9361-0915A000105E}" dt="2021-10-20T14:56:46.262" v="1612" actId="47"/>
        <pc:sldMkLst>
          <pc:docMk/>
          <pc:sldMk cId="0" sldId="348"/>
        </pc:sldMkLst>
      </pc:sldChg>
      <pc:sldChg chg="del">
        <pc:chgData name="Sidney Seckler" userId="73470fc2d5f88927" providerId="LiveId" clId="{28A8E90A-23FF-4827-9361-0915A000105E}" dt="2021-10-20T14:56:49.861" v="1613" actId="47"/>
        <pc:sldMkLst>
          <pc:docMk/>
          <pc:sldMk cId="0" sldId="349"/>
        </pc:sldMkLst>
      </pc:sldChg>
      <pc:sldChg chg="del">
        <pc:chgData name="Sidney Seckler" userId="73470fc2d5f88927" providerId="LiveId" clId="{28A8E90A-23FF-4827-9361-0915A000105E}" dt="2021-10-20T14:56:52.271" v="1614" actId="47"/>
        <pc:sldMkLst>
          <pc:docMk/>
          <pc:sldMk cId="0" sldId="350"/>
        </pc:sldMkLst>
      </pc:sldChg>
      <pc:sldChg chg="addSp delSp modSp mod">
        <pc:chgData name="Sidney Seckler" userId="73470fc2d5f88927" providerId="LiveId" clId="{28A8E90A-23FF-4827-9361-0915A000105E}" dt="2021-10-20T15:00:52.175" v="1655" actId="1076"/>
        <pc:sldMkLst>
          <pc:docMk/>
          <pc:sldMk cId="0" sldId="351"/>
        </pc:sldMkLst>
        <pc:spChg chg="mod">
          <ac:chgData name="Sidney Seckler" userId="73470fc2d5f88927" providerId="LiveId" clId="{28A8E90A-23FF-4827-9361-0915A000105E}" dt="2021-10-20T15:00:19.160" v="1649" actId="108"/>
          <ac:spMkLst>
            <pc:docMk/>
            <pc:sldMk cId="0" sldId="351"/>
            <ac:spMk id="103427" creationId="{19EA86DC-F15F-41F0-B2C8-0D4689E830A7}"/>
          </ac:spMkLst>
        </pc:spChg>
        <pc:graphicFrameChg chg="add mod">
          <ac:chgData name="Sidney Seckler" userId="73470fc2d5f88927" providerId="LiveId" clId="{28A8E90A-23FF-4827-9361-0915A000105E}" dt="2021-10-20T15:00:52.175" v="1655" actId="1076"/>
          <ac:graphicFrameMkLst>
            <pc:docMk/>
            <pc:sldMk cId="0" sldId="351"/>
            <ac:graphicFrameMk id="5" creationId="{AE0C4A45-18A2-4494-AA22-5F2B047B7A22}"/>
          </ac:graphicFrameMkLst>
        </pc:graphicFrameChg>
        <pc:graphicFrameChg chg="del">
          <ac:chgData name="Sidney Seckler" userId="73470fc2d5f88927" providerId="LiveId" clId="{28A8E90A-23FF-4827-9361-0915A000105E}" dt="2021-10-20T15:00:10.567" v="1648" actId="478"/>
          <ac:graphicFrameMkLst>
            <pc:docMk/>
            <pc:sldMk cId="0" sldId="351"/>
            <ac:graphicFrameMk id="103453" creationId="{42A7ADD7-1B92-4308-893E-5758D20E5E5C}"/>
          </ac:graphicFrameMkLst>
        </pc:graphicFrameChg>
      </pc:sldChg>
      <pc:sldChg chg="del">
        <pc:chgData name="Sidney Seckler" userId="73470fc2d5f88927" providerId="LiveId" clId="{28A8E90A-23FF-4827-9361-0915A000105E}" dt="2021-10-20T15:00:28.834" v="1651" actId="47"/>
        <pc:sldMkLst>
          <pc:docMk/>
          <pc:sldMk cId="0" sldId="352"/>
        </pc:sldMkLst>
      </pc:sldChg>
      <pc:sldChg chg="del">
        <pc:chgData name="Sidney Seckler" userId="73470fc2d5f88927" providerId="LiveId" clId="{28A8E90A-23FF-4827-9361-0915A000105E}" dt="2021-10-20T15:06:35.819" v="1663" actId="47"/>
        <pc:sldMkLst>
          <pc:docMk/>
          <pc:sldMk cId="0" sldId="353"/>
        </pc:sldMkLst>
      </pc:sldChg>
      <pc:sldChg chg="del">
        <pc:chgData name="Sidney Seckler" userId="73470fc2d5f88927" providerId="LiveId" clId="{28A8E90A-23FF-4827-9361-0915A000105E}" dt="2021-10-20T15:06:45.824" v="1664" actId="47"/>
        <pc:sldMkLst>
          <pc:docMk/>
          <pc:sldMk cId="0" sldId="354"/>
        </pc:sldMkLst>
      </pc:sldChg>
      <pc:sldChg chg="del">
        <pc:chgData name="Sidney Seckler" userId="73470fc2d5f88927" providerId="LiveId" clId="{28A8E90A-23FF-4827-9361-0915A000105E}" dt="2021-10-20T15:06:59.331" v="1667" actId="47"/>
        <pc:sldMkLst>
          <pc:docMk/>
          <pc:sldMk cId="0" sldId="355"/>
        </pc:sldMkLst>
      </pc:sldChg>
      <pc:sldChg chg="del">
        <pc:chgData name="Sidney Seckler" userId="73470fc2d5f88927" providerId="LiveId" clId="{28A8E90A-23FF-4827-9361-0915A000105E}" dt="2021-10-20T15:07:01.268" v="1668" actId="47"/>
        <pc:sldMkLst>
          <pc:docMk/>
          <pc:sldMk cId="0" sldId="356"/>
        </pc:sldMkLst>
      </pc:sldChg>
      <pc:sldChg chg="del">
        <pc:chgData name="Sidney Seckler" userId="73470fc2d5f88927" providerId="LiveId" clId="{28A8E90A-23FF-4827-9361-0915A000105E}" dt="2021-10-20T15:07:03.424" v="1669" actId="47"/>
        <pc:sldMkLst>
          <pc:docMk/>
          <pc:sldMk cId="0" sldId="359"/>
        </pc:sldMkLst>
      </pc:sldChg>
      <pc:sldChg chg="del">
        <pc:chgData name="Sidney Seckler" userId="73470fc2d5f88927" providerId="LiveId" clId="{28A8E90A-23FF-4827-9361-0915A000105E}" dt="2021-10-20T15:06:48.210" v="1665" actId="47"/>
        <pc:sldMkLst>
          <pc:docMk/>
          <pc:sldMk cId="0" sldId="360"/>
        </pc:sldMkLst>
      </pc:sldChg>
      <pc:sldChg chg="del">
        <pc:chgData name="Sidney Seckler" userId="73470fc2d5f88927" providerId="LiveId" clId="{28A8E90A-23FF-4827-9361-0915A000105E}" dt="2021-10-20T15:06:51.445" v="1666" actId="47"/>
        <pc:sldMkLst>
          <pc:docMk/>
          <pc:sldMk cId="0" sldId="361"/>
        </pc:sldMkLst>
      </pc:sldChg>
      <pc:sldChg chg="del">
        <pc:chgData name="Sidney Seckler" userId="73470fc2d5f88927" providerId="LiveId" clId="{28A8E90A-23FF-4827-9361-0915A000105E}" dt="2021-10-20T15:07:11.923" v="1670" actId="47"/>
        <pc:sldMkLst>
          <pc:docMk/>
          <pc:sldMk cId="0" sldId="362"/>
        </pc:sldMkLst>
      </pc:sldChg>
      <pc:sldChg chg="del">
        <pc:chgData name="Sidney Seckler" userId="73470fc2d5f88927" providerId="LiveId" clId="{28A8E90A-23FF-4827-9361-0915A000105E}" dt="2021-10-20T15:07:14.241" v="1671" actId="47"/>
        <pc:sldMkLst>
          <pc:docMk/>
          <pc:sldMk cId="0" sldId="363"/>
        </pc:sldMkLst>
      </pc:sldChg>
      <pc:sldChg chg="addSp delSp modSp mod">
        <pc:chgData name="Sidney Seckler" userId="73470fc2d5f88927" providerId="LiveId" clId="{28A8E90A-23FF-4827-9361-0915A000105E}" dt="2021-10-20T15:19:10.910" v="1814" actId="1076"/>
        <pc:sldMkLst>
          <pc:docMk/>
          <pc:sldMk cId="0" sldId="366"/>
        </pc:sldMkLst>
        <pc:spChg chg="mod">
          <ac:chgData name="Sidney Seckler" userId="73470fc2d5f88927" providerId="LiveId" clId="{28A8E90A-23FF-4827-9361-0915A000105E}" dt="2021-10-20T15:19:02.546" v="1812" actId="255"/>
          <ac:spMkLst>
            <pc:docMk/>
            <pc:sldMk cId="0" sldId="366"/>
            <ac:spMk id="10" creationId="{8C83EC85-346A-4E45-9F2B-D9A5719D4CF7}"/>
          </ac:spMkLst>
        </pc:spChg>
        <pc:spChg chg="mod">
          <ac:chgData name="Sidney Seckler" userId="73470fc2d5f88927" providerId="LiveId" clId="{28A8E90A-23FF-4827-9361-0915A000105E}" dt="2021-10-20T15:19:02.546" v="1812" actId="255"/>
          <ac:spMkLst>
            <pc:docMk/>
            <pc:sldMk cId="0" sldId="366"/>
            <ac:spMk id="11" creationId="{12B168E1-F243-4562-A6B1-B6D29CFBBE8E}"/>
          </ac:spMkLst>
        </pc:spChg>
        <pc:spChg chg="mod">
          <ac:chgData name="Sidney Seckler" userId="73470fc2d5f88927" providerId="LiveId" clId="{28A8E90A-23FF-4827-9361-0915A000105E}" dt="2021-10-20T15:19:02.546" v="1812" actId="255"/>
          <ac:spMkLst>
            <pc:docMk/>
            <pc:sldMk cId="0" sldId="366"/>
            <ac:spMk id="12" creationId="{E003A10E-BE3A-44E7-9641-BECC6C466301}"/>
          </ac:spMkLst>
        </pc:spChg>
        <pc:spChg chg="mod">
          <ac:chgData name="Sidney Seckler" userId="73470fc2d5f88927" providerId="LiveId" clId="{28A8E90A-23FF-4827-9361-0915A000105E}" dt="2021-10-20T15:19:02.546" v="1812" actId="255"/>
          <ac:spMkLst>
            <pc:docMk/>
            <pc:sldMk cId="0" sldId="366"/>
            <ac:spMk id="13" creationId="{90F9959B-4112-4F28-B4F5-A82FA29FA9E1}"/>
          </ac:spMkLst>
        </pc:spChg>
        <pc:spChg chg="mod">
          <ac:chgData name="Sidney Seckler" userId="73470fc2d5f88927" providerId="LiveId" clId="{28A8E90A-23FF-4827-9361-0915A000105E}" dt="2021-10-20T15:19:02.546" v="1812" actId="255"/>
          <ac:spMkLst>
            <pc:docMk/>
            <pc:sldMk cId="0" sldId="366"/>
            <ac:spMk id="14" creationId="{4AEFA4A8-92FF-4233-B53C-C78842BF6FC2}"/>
          </ac:spMkLst>
        </pc:spChg>
        <pc:spChg chg="mod">
          <ac:chgData name="Sidney Seckler" userId="73470fc2d5f88927" providerId="LiveId" clId="{28A8E90A-23FF-4827-9361-0915A000105E}" dt="2021-10-20T15:19:02.546" v="1812" actId="255"/>
          <ac:spMkLst>
            <pc:docMk/>
            <pc:sldMk cId="0" sldId="366"/>
            <ac:spMk id="15" creationId="{C12CB427-7513-4F17-A2F5-E19F4103C898}"/>
          </ac:spMkLst>
        </pc:spChg>
        <pc:spChg chg="mod">
          <ac:chgData name="Sidney Seckler" userId="73470fc2d5f88927" providerId="LiveId" clId="{28A8E90A-23FF-4827-9361-0915A000105E}" dt="2021-10-20T15:19:02.546" v="1812" actId="255"/>
          <ac:spMkLst>
            <pc:docMk/>
            <pc:sldMk cId="0" sldId="366"/>
            <ac:spMk id="16" creationId="{5E51BD70-C10E-45F4-9EF5-24BB9D184F5F}"/>
          </ac:spMkLst>
        </pc:spChg>
        <pc:spChg chg="mod">
          <ac:chgData name="Sidney Seckler" userId="73470fc2d5f88927" providerId="LiveId" clId="{28A8E90A-23FF-4827-9361-0915A000105E}" dt="2021-10-20T15:19:02.546" v="1812" actId="255"/>
          <ac:spMkLst>
            <pc:docMk/>
            <pc:sldMk cId="0" sldId="366"/>
            <ac:spMk id="17" creationId="{9013D9A6-1E58-429A-B79D-25E1226727E7}"/>
          </ac:spMkLst>
        </pc:spChg>
        <pc:spChg chg="mod">
          <ac:chgData name="Sidney Seckler" userId="73470fc2d5f88927" providerId="LiveId" clId="{28A8E90A-23FF-4827-9361-0915A000105E}" dt="2021-10-20T15:17:54.849" v="1802" actId="14100"/>
          <ac:spMkLst>
            <pc:docMk/>
            <pc:sldMk cId="0" sldId="366"/>
            <ac:spMk id="118788" creationId="{B2D530DE-A707-4922-99FB-99FF307F237A}"/>
          </ac:spMkLst>
        </pc:spChg>
        <pc:grpChg chg="add mod">
          <ac:chgData name="Sidney Seckler" userId="73470fc2d5f88927" providerId="LiveId" clId="{28A8E90A-23FF-4827-9361-0915A000105E}" dt="2021-10-20T15:19:10.910" v="1814" actId="1076"/>
          <ac:grpSpMkLst>
            <pc:docMk/>
            <pc:sldMk cId="0" sldId="366"/>
            <ac:grpSpMk id="8" creationId="{02F9E3A8-6BFB-479B-BA84-05C1052AC879}"/>
          </ac:grpSpMkLst>
        </pc:grpChg>
        <pc:picChg chg="mod">
          <ac:chgData name="Sidney Seckler" userId="73470fc2d5f88927" providerId="LiveId" clId="{28A8E90A-23FF-4827-9361-0915A000105E}" dt="2021-10-20T15:18:43.414" v="1807"/>
          <ac:picMkLst>
            <pc:docMk/>
            <pc:sldMk cId="0" sldId="366"/>
            <ac:picMk id="9" creationId="{5C69B48E-8493-4D70-8794-142BF410EE9A}"/>
          </ac:picMkLst>
        </pc:picChg>
        <pc:picChg chg="del">
          <ac:chgData name="Sidney Seckler" userId="73470fc2d5f88927" providerId="LiveId" clId="{28A8E90A-23FF-4827-9361-0915A000105E}" dt="2021-10-20T15:18:18.201" v="1803" actId="478"/>
          <ac:picMkLst>
            <pc:docMk/>
            <pc:sldMk cId="0" sldId="366"/>
            <ac:picMk id="118790" creationId="{980BEA9E-15BB-4307-A603-77233FF737B8}"/>
          </ac:picMkLst>
        </pc:picChg>
        <pc:picChg chg="del">
          <ac:chgData name="Sidney Seckler" userId="73470fc2d5f88927" providerId="LiveId" clId="{28A8E90A-23FF-4827-9361-0915A000105E}" dt="2021-10-20T15:18:20.028" v="1804" actId="478"/>
          <ac:picMkLst>
            <pc:docMk/>
            <pc:sldMk cId="0" sldId="366"/>
            <ac:picMk id="118791" creationId="{F10F8935-5CC7-48A7-A7D5-3AF02F567D7E}"/>
          </ac:picMkLst>
        </pc:picChg>
        <pc:picChg chg="del">
          <ac:chgData name="Sidney Seckler" userId="73470fc2d5f88927" providerId="LiveId" clId="{28A8E90A-23FF-4827-9361-0915A000105E}" dt="2021-10-20T15:18:21.610" v="1805" actId="478"/>
          <ac:picMkLst>
            <pc:docMk/>
            <pc:sldMk cId="0" sldId="366"/>
            <ac:picMk id="118792" creationId="{1CC1781E-0A3C-4DC6-BD7B-A58643649BEF}"/>
          </ac:picMkLst>
        </pc:picChg>
        <pc:picChg chg="del">
          <ac:chgData name="Sidney Seckler" userId="73470fc2d5f88927" providerId="LiveId" clId="{28A8E90A-23FF-4827-9361-0915A000105E}" dt="2021-10-20T15:18:23.129" v="1806" actId="478"/>
          <ac:picMkLst>
            <pc:docMk/>
            <pc:sldMk cId="0" sldId="366"/>
            <ac:picMk id="118793" creationId="{66A3A0FC-8EA4-4A42-97C6-4DB94D520F38}"/>
          </ac:picMkLst>
        </pc:picChg>
      </pc:sldChg>
      <pc:sldChg chg="modSp del mod">
        <pc:chgData name="Sidney Seckler" userId="73470fc2d5f88927" providerId="LiveId" clId="{28A8E90A-23FF-4827-9361-0915A000105E}" dt="2021-10-20T16:35:57.636" v="2112" actId="47"/>
        <pc:sldMkLst>
          <pc:docMk/>
          <pc:sldMk cId="0" sldId="367"/>
        </pc:sldMkLst>
        <pc:spChg chg="mod">
          <ac:chgData name="Sidney Seckler" userId="73470fc2d5f88927" providerId="LiveId" clId="{28A8E90A-23FF-4827-9361-0915A000105E}" dt="2021-10-20T15:21:27.480" v="1826" actId="108"/>
          <ac:spMkLst>
            <pc:docMk/>
            <pc:sldMk cId="0" sldId="367"/>
            <ac:spMk id="119811" creationId="{1180940C-F32D-41BC-BACF-4198736EC886}"/>
          </ac:spMkLst>
        </pc:spChg>
      </pc:sldChg>
      <pc:sldChg chg="modSp mod">
        <pc:chgData name="Sidney Seckler" userId="73470fc2d5f88927" providerId="LiveId" clId="{28A8E90A-23FF-4827-9361-0915A000105E}" dt="2021-10-20T16:36:15.274" v="2114" actId="14100"/>
        <pc:sldMkLst>
          <pc:docMk/>
          <pc:sldMk cId="0" sldId="371"/>
        </pc:sldMkLst>
        <pc:spChg chg="mod">
          <ac:chgData name="Sidney Seckler" userId="73470fc2d5f88927" providerId="LiveId" clId="{28A8E90A-23FF-4827-9361-0915A000105E}" dt="2021-10-20T16:36:07.078" v="2113" actId="108"/>
          <ac:spMkLst>
            <pc:docMk/>
            <pc:sldMk cId="0" sldId="371"/>
            <ac:spMk id="18" creationId="{13DF9CA4-62C3-44CA-BBB6-9D4AB75BC31B}"/>
          </ac:spMkLst>
        </pc:spChg>
        <pc:spChg chg="mod">
          <ac:chgData name="Sidney Seckler" userId="73470fc2d5f88927" providerId="LiveId" clId="{28A8E90A-23FF-4827-9361-0915A000105E}" dt="2021-10-20T16:36:15.274" v="2114" actId="14100"/>
          <ac:spMkLst>
            <pc:docMk/>
            <pc:sldMk cId="0" sldId="371"/>
            <ac:spMk id="123908" creationId="{80E2F1C9-ADA8-4881-AF02-3A79E24EE3AF}"/>
          </ac:spMkLst>
        </pc:spChg>
      </pc:sldChg>
      <pc:sldChg chg="del">
        <pc:chgData name="Sidney Seckler" userId="73470fc2d5f88927" providerId="LiveId" clId="{28A8E90A-23FF-4827-9361-0915A000105E}" dt="2021-10-20T16:37:25.527" v="2126" actId="47"/>
        <pc:sldMkLst>
          <pc:docMk/>
          <pc:sldMk cId="0" sldId="372"/>
        </pc:sldMkLst>
      </pc:sldChg>
      <pc:sldChg chg="del">
        <pc:chgData name="Sidney Seckler" userId="73470fc2d5f88927" providerId="LiveId" clId="{28A8E90A-23FF-4827-9361-0915A000105E}" dt="2021-10-20T17:02:23.804" v="2490" actId="47"/>
        <pc:sldMkLst>
          <pc:docMk/>
          <pc:sldMk cId="0" sldId="373"/>
        </pc:sldMkLst>
      </pc:sldChg>
      <pc:sldChg chg="del">
        <pc:chgData name="Sidney Seckler" userId="73470fc2d5f88927" providerId="LiveId" clId="{28A8E90A-23FF-4827-9361-0915A000105E}" dt="2021-10-20T17:02:25.757" v="2491" actId="47"/>
        <pc:sldMkLst>
          <pc:docMk/>
          <pc:sldMk cId="0" sldId="374"/>
        </pc:sldMkLst>
      </pc:sldChg>
      <pc:sldChg chg="del">
        <pc:chgData name="Sidney Seckler" userId="73470fc2d5f88927" providerId="LiveId" clId="{28A8E90A-23FF-4827-9361-0915A000105E}" dt="2021-10-20T17:02:27.414" v="2492" actId="47"/>
        <pc:sldMkLst>
          <pc:docMk/>
          <pc:sldMk cId="0" sldId="375"/>
        </pc:sldMkLst>
      </pc:sldChg>
      <pc:sldChg chg="del">
        <pc:chgData name="Sidney Seckler" userId="73470fc2d5f88927" providerId="LiveId" clId="{28A8E90A-23FF-4827-9361-0915A000105E}" dt="2021-10-20T17:02:29.097" v="2493" actId="47"/>
        <pc:sldMkLst>
          <pc:docMk/>
          <pc:sldMk cId="0" sldId="376"/>
        </pc:sldMkLst>
      </pc:sldChg>
      <pc:sldChg chg="del">
        <pc:chgData name="Sidney Seckler" userId="73470fc2d5f88927" providerId="LiveId" clId="{28A8E90A-23FF-4827-9361-0915A000105E}" dt="2021-10-20T17:02:30.723" v="2494" actId="47"/>
        <pc:sldMkLst>
          <pc:docMk/>
          <pc:sldMk cId="0" sldId="377"/>
        </pc:sldMkLst>
      </pc:sldChg>
      <pc:sldChg chg="del">
        <pc:chgData name="Sidney Seckler" userId="73470fc2d5f88927" providerId="LiveId" clId="{28A8E90A-23FF-4827-9361-0915A000105E}" dt="2021-10-20T17:02:33.548" v="2495" actId="47"/>
        <pc:sldMkLst>
          <pc:docMk/>
          <pc:sldMk cId="0" sldId="378"/>
        </pc:sldMkLst>
      </pc:sldChg>
      <pc:sldChg chg="del">
        <pc:chgData name="Sidney Seckler" userId="73470fc2d5f88927" providerId="LiveId" clId="{28A8E90A-23FF-4827-9361-0915A000105E}" dt="2021-10-20T17:02:35.868" v="2496" actId="47"/>
        <pc:sldMkLst>
          <pc:docMk/>
          <pc:sldMk cId="0" sldId="379"/>
        </pc:sldMkLst>
      </pc:sldChg>
      <pc:sldChg chg="del">
        <pc:chgData name="Sidney Seckler" userId="73470fc2d5f88927" providerId="LiveId" clId="{28A8E90A-23FF-4827-9361-0915A000105E}" dt="2021-10-20T17:02:37.259" v="2497" actId="47"/>
        <pc:sldMkLst>
          <pc:docMk/>
          <pc:sldMk cId="0" sldId="380"/>
        </pc:sldMkLst>
      </pc:sldChg>
      <pc:sldChg chg="del">
        <pc:chgData name="Sidney Seckler" userId="73470fc2d5f88927" providerId="LiveId" clId="{28A8E90A-23FF-4827-9361-0915A000105E}" dt="2021-10-20T17:02:38.612" v="2498" actId="47"/>
        <pc:sldMkLst>
          <pc:docMk/>
          <pc:sldMk cId="0" sldId="381"/>
        </pc:sldMkLst>
      </pc:sldChg>
      <pc:sldChg chg="del">
        <pc:chgData name="Sidney Seckler" userId="73470fc2d5f88927" providerId="LiveId" clId="{28A8E90A-23FF-4827-9361-0915A000105E}" dt="2021-10-20T17:02:39.871" v="2499" actId="47"/>
        <pc:sldMkLst>
          <pc:docMk/>
          <pc:sldMk cId="0" sldId="382"/>
        </pc:sldMkLst>
      </pc:sldChg>
      <pc:sldChg chg="del">
        <pc:chgData name="Sidney Seckler" userId="73470fc2d5f88927" providerId="LiveId" clId="{28A8E90A-23FF-4827-9361-0915A000105E}" dt="2021-10-20T17:02:41.341" v="2500" actId="47"/>
        <pc:sldMkLst>
          <pc:docMk/>
          <pc:sldMk cId="0" sldId="383"/>
        </pc:sldMkLst>
      </pc:sldChg>
      <pc:sldChg chg="del">
        <pc:chgData name="Sidney Seckler" userId="73470fc2d5f88927" providerId="LiveId" clId="{28A8E90A-23FF-4827-9361-0915A000105E}" dt="2021-10-20T17:02:43.153" v="2501" actId="47"/>
        <pc:sldMkLst>
          <pc:docMk/>
          <pc:sldMk cId="0" sldId="384"/>
        </pc:sldMkLst>
      </pc:sldChg>
      <pc:sldChg chg="del">
        <pc:chgData name="Sidney Seckler" userId="73470fc2d5f88927" providerId="LiveId" clId="{28A8E90A-23FF-4827-9361-0915A000105E}" dt="2021-10-20T17:02:46.120" v="2502" actId="47"/>
        <pc:sldMkLst>
          <pc:docMk/>
          <pc:sldMk cId="0" sldId="385"/>
        </pc:sldMkLst>
      </pc:sldChg>
      <pc:sldChg chg="del">
        <pc:chgData name="Sidney Seckler" userId="73470fc2d5f88927" providerId="LiveId" clId="{28A8E90A-23FF-4827-9361-0915A000105E}" dt="2021-10-20T17:02:47.776" v="2503" actId="47"/>
        <pc:sldMkLst>
          <pc:docMk/>
          <pc:sldMk cId="0" sldId="386"/>
        </pc:sldMkLst>
      </pc:sldChg>
      <pc:sldChg chg="del">
        <pc:chgData name="Sidney Seckler" userId="73470fc2d5f88927" providerId="LiveId" clId="{28A8E90A-23FF-4827-9361-0915A000105E}" dt="2021-10-20T17:02:49.603" v="2504" actId="47"/>
        <pc:sldMkLst>
          <pc:docMk/>
          <pc:sldMk cId="0" sldId="387"/>
        </pc:sldMkLst>
      </pc:sldChg>
      <pc:sldChg chg="del">
        <pc:chgData name="Sidney Seckler" userId="73470fc2d5f88927" providerId="LiveId" clId="{28A8E90A-23FF-4827-9361-0915A000105E}" dt="2021-10-20T17:03:02.761" v="2505" actId="47"/>
        <pc:sldMkLst>
          <pc:docMk/>
          <pc:sldMk cId="0" sldId="388"/>
        </pc:sldMkLst>
      </pc:sldChg>
      <pc:sldChg chg="del">
        <pc:chgData name="Sidney Seckler" userId="73470fc2d5f88927" providerId="LiveId" clId="{28A8E90A-23FF-4827-9361-0915A000105E}" dt="2021-10-20T17:04:03.914" v="2506" actId="47"/>
        <pc:sldMkLst>
          <pc:docMk/>
          <pc:sldMk cId="0" sldId="389"/>
        </pc:sldMkLst>
      </pc:sldChg>
      <pc:sldChg chg="del">
        <pc:chgData name="Sidney Seckler" userId="73470fc2d5f88927" providerId="LiveId" clId="{28A8E90A-23FF-4827-9361-0915A000105E}" dt="2021-10-20T17:04:06.196" v="2507" actId="47"/>
        <pc:sldMkLst>
          <pc:docMk/>
          <pc:sldMk cId="0" sldId="390"/>
        </pc:sldMkLst>
      </pc:sldChg>
      <pc:sldChg chg="addSp delSp modSp mod">
        <pc:chgData name="Sidney Seckler" userId="73470fc2d5f88927" providerId="LiveId" clId="{28A8E90A-23FF-4827-9361-0915A000105E}" dt="2021-10-20T17:04:44.136" v="2515" actId="14100"/>
        <pc:sldMkLst>
          <pc:docMk/>
          <pc:sldMk cId="0" sldId="391"/>
        </pc:sldMkLst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17" creationId="{CE9FF30F-3287-4B1D-80A5-027A61A2F896}"/>
          </ac:spMkLst>
        </pc:spChg>
        <pc:spChg chg="mod">
          <ac:chgData name="Sidney Seckler" userId="73470fc2d5f88927" providerId="LiveId" clId="{28A8E90A-23FF-4827-9361-0915A000105E}" dt="2021-10-20T17:04:18.675" v="2509" actId="108"/>
          <ac:spMkLst>
            <pc:docMk/>
            <pc:sldMk cId="0" sldId="391"/>
            <ac:spMk id="18" creationId="{3E2F1BB8-CB05-4C96-B47E-A5D6DEFAEC7C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19" creationId="{C6A2EC4F-BE28-4144-882F-A2128BE671A4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20" creationId="{F094E6BF-E550-44B8-BBCA-D0A375A8D299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21" creationId="{6CDA97B2-EE6E-4082-BF28-1F07DC63CB0F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22" creationId="{85649675-1C96-44CC-A271-4267CAC31CDE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23" creationId="{F33048C6-089D-4910-9B64-B737DBC308D8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24" creationId="{FB373D94-8F9D-4202-B3FD-AADAE27658F4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25" creationId="{D1760253-DB25-47AD-A7B3-9D6955365B82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28" creationId="{03AEE949-08E2-45A6-9CF6-11464F37A5A6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29" creationId="{C7A0D44D-0A4B-448E-BD2A-0EFF4EB3D09D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37" creationId="{E0ECA015-AB69-44D4-901A-0DC2C987445B}"/>
          </ac:spMkLst>
        </pc:spChg>
        <pc:spChg chg="mod">
          <ac:chgData name="Sidney Seckler" userId="73470fc2d5f88927" providerId="LiveId" clId="{28A8E90A-23FF-4827-9361-0915A000105E}" dt="2021-10-20T17:04:27.174" v="2510"/>
          <ac:spMkLst>
            <pc:docMk/>
            <pc:sldMk cId="0" sldId="391"/>
            <ac:spMk id="40" creationId="{F980F1A7-A6AA-416F-BEC7-AF4CEDD28378}"/>
          </ac:spMkLst>
        </pc:spChg>
        <pc:spChg chg="mod">
          <ac:chgData name="Sidney Seckler" userId="73470fc2d5f88927" providerId="LiveId" clId="{28A8E90A-23FF-4827-9361-0915A000105E}" dt="2021-10-20T17:04:44.136" v="2515" actId="14100"/>
          <ac:spMkLst>
            <pc:docMk/>
            <pc:sldMk cId="0" sldId="391"/>
            <ac:spMk id="144387" creationId="{6D948178-7D3E-4381-B184-0F344690305D}"/>
          </ac:spMkLst>
        </pc:spChg>
        <pc:grpChg chg="add mod">
          <ac:chgData name="Sidney Seckler" userId="73470fc2d5f88927" providerId="LiveId" clId="{28A8E90A-23FF-4827-9361-0915A000105E}" dt="2021-10-20T17:04:27.174" v="2510"/>
          <ac:grpSpMkLst>
            <pc:docMk/>
            <pc:sldMk cId="0" sldId="391"/>
            <ac:grpSpMk id="16" creationId="{2C64DA41-CB86-4390-B5D3-B9457AD599BA}"/>
          </ac:grpSpMkLst>
        </pc:grpChg>
        <pc:grpChg chg="del">
          <ac:chgData name="Sidney Seckler" userId="73470fc2d5f88927" providerId="LiveId" clId="{28A8E90A-23FF-4827-9361-0915A000105E}" dt="2021-10-20T17:04:10.777" v="2508" actId="478"/>
          <ac:grpSpMkLst>
            <pc:docMk/>
            <pc:sldMk cId="0" sldId="391"/>
            <ac:grpSpMk id="144389" creationId="{26328DBC-821B-4E50-9C8D-D96313FC42AB}"/>
          </ac:grpSpMkLst>
        </pc:grp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26" creationId="{B65C353B-4349-4395-B184-E1565D04320E}"/>
          </ac:cxnSpMkLst>
        </pc:cxn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27" creationId="{DF6BE672-3B95-4F3D-ADF6-8A3411600F9A}"/>
          </ac:cxnSpMkLst>
        </pc:cxn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30" creationId="{84CAB449-5609-4CD8-90CC-CFD71A4E9D78}"/>
          </ac:cxnSpMkLst>
        </pc:cxn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31" creationId="{74615ADA-3947-4E49-B65B-57B990105740}"/>
          </ac:cxnSpMkLst>
        </pc:cxn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32" creationId="{2C9C3B08-747E-43FD-91D0-548CD7F3C2CE}"/>
          </ac:cxnSpMkLst>
        </pc:cxn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33" creationId="{883F5F8F-C44D-4F82-B8FD-7F97D83F344D}"/>
          </ac:cxnSpMkLst>
        </pc:cxn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34" creationId="{DDB41CD6-B521-4577-B918-211B42A11D5D}"/>
          </ac:cxnSpMkLst>
        </pc:cxn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35" creationId="{09962155-D8A8-49D9-984A-1644B5288463}"/>
          </ac:cxnSpMkLst>
        </pc:cxn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36" creationId="{A5407FDC-8CA1-45D3-828B-EE8F0748924A}"/>
          </ac:cxnSpMkLst>
        </pc:cxn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38" creationId="{F39BC4F3-C881-4FF6-BBF0-DE2F26A357A7}"/>
          </ac:cxnSpMkLst>
        </pc:cxnChg>
        <pc:cxnChg chg="mod">
          <ac:chgData name="Sidney Seckler" userId="73470fc2d5f88927" providerId="LiveId" clId="{28A8E90A-23FF-4827-9361-0915A000105E}" dt="2021-10-20T17:04:27.174" v="2510"/>
          <ac:cxnSpMkLst>
            <pc:docMk/>
            <pc:sldMk cId="0" sldId="391"/>
            <ac:cxnSpMk id="39" creationId="{FF4AC3A7-0968-418E-9129-9BEBC8BE1485}"/>
          </ac:cxnSpMkLst>
        </pc:cxnChg>
      </pc:sldChg>
      <pc:sldChg chg="del">
        <pc:chgData name="Sidney Seckler" userId="73470fc2d5f88927" providerId="LiveId" clId="{28A8E90A-23FF-4827-9361-0915A000105E}" dt="2021-10-20T13:33:16.808" v="1101" actId="47"/>
        <pc:sldMkLst>
          <pc:docMk/>
          <pc:sldMk cId="0" sldId="393"/>
        </pc:sldMkLst>
      </pc:sldChg>
      <pc:sldChg chg="del">
        <pc:chgData name="Sidney Seckler" userId="73470fc2d5f88927" providerId="LiveId" clId="{28A8E90A-23FF-4827-9361-0915A000105E}" dt="2021-10-20T13:33:20.371" v="1102" actId="47"/>
        <pc:sldMkLst>
          <pc:docMk/>
          <pc:sldMk cId="0" sldId="394"/>
        </pc:sldMkLst>
      </pc:sldChg>
      <pc:sldChg chg="del">
        <pc:chgData name="Sidney Seckler" userId="73470fc2d5f88927" providerId="LiveId" clId="{28A8E90A-23FF-4827-9361-0915A000105E}" dt="2021-10-20T13:33:24.269" v="1103" actId="47"/>
        <pc:sldMkLst>
          <pc:docMk/>
          <pc:sldMk cId="0" sldId="396"/>
        </pc:sldMkLst>
      </pc:sldChg>
      <pc:sldChg chg="del">
        <pc:chgData name="Sidney Seckler" userId="73470fc2d5f88927" providerId="LiveId" clId="{28A8E90A-23FF-4827-9361-0915A000105E}" dt="2021-10-20T13:33:27.001" v="1104" actId="47"/>
        <pc:sldMkLst>
          <pc:docMk/>
          <pc:sldMk cId="0" sldId="397"/>
        </pc:sldMkLst>
      </pc:sldChg>
      <pc:sldChg chg="del">
        <pc:chgData name="Sidney Seckler" userId="73470fc2d5f88927" providerId="LiveId" clId="{28A8E90A-23FF-4827-9361-0915A000105E}" dt="2021-10-20T13:33:30.892" v="1105" actId="47"/>
        <pc:sldMkLst>
          <pc:docMk/>
          <pc:sldMk cId="0" sldId="398"/>
        </pc:sldMkLst>
      </pc:sldChg>
      <pc:sldChg chg="del">
        <pc:chgData name="Sidney Seckler" userId="73470fc2d5f88927" providerId="LiveId" clId="{28A8E90A-23FF-4827-9361-0915A000105E}" dt="2021-10-20T13:33:33.818" v="1106" actId="47"/>
        <pc:sldMkLst>
          <pc:docMk/>
          <pc:sldMk cId="0" sldId="399"/>
        </pc:sldMkLst>
      </pc:sldChg>
      <pc:sldChg chg="del">
        <pc:chgData name="Sidney Seckler" userId="73470fc2d5f88927" providerId="LiveId" clId="{28A8E90A-23FF-4827-9361-0915A000105E}" dt="2021-10-20T13:33:36.868" v="1107" actId="47"/>
        <pc:sldMkLst>
          <pc:docMk/>
          <pc:sldMk cId="0" sldId="400"/>
        </pc:sldMkLst>
      </pc:sldChg>
      <pc:sldChg chg="del">
        <pc:chgData name="Sidney Seckler" userId="73470fc2d5f88927" providerId="LiveId" clId="{28A8E90A-23FF-4827-9361-0915A000105E}" dt="2021-10-20T16:35:50.805" v="2109" actId="47"/>
        <pc:sldMkLst>
          <pc:docMk/>
          <pc:sldMk cId="0" sldId="401"/>
        </pc:sldMkLst>
      </pc:sldChg>
      <pc:sldChg chg="del">
        <pc:chgData name="Sidney Seckler" userId="73470fc2d5f88927" providerId="LiveId" clId="{28A8E90A-23FF-4827-9361-0915A000105E}" dt="2021-10-20T16:35:51.727" v="2110" actId="47"/>
        <pc:sldMkLst>
          <pc:docMk/>
          <pc:sldMk cId="0" sldId="402"/>
        </pc:sldMkLst>
      </pc:sldChg>
      <pc:sldChg chg="del">
        <pc:chgData name="Sidney Seckler" userId="73470fc2d5f88927" providerId="LiveId" clId="{28A8E90A-23FF-4827-9361-0915A000105E}" dt="2021-10-20T16:35:52.895" v="2111" actId="47"/>
        <pc:sldMkLst>
          <pc:docMk/>
          <pc:sldMk cId="0" sldId="403"/>
        </pc:sldMkLst>
      </pc:sldChg>
      <pc:sldChg chg="addSp delSp modSp mod">
        <pc:chgData name="Sidney Seckler" userId="73470fc2d5f88927" providerId="LiveId" clId="{28A8E90A-23FF-4827-9361-0915A000105E}" dt="2021-10-20T17:05:58.540" v="2526" actId="20577"/>
        <pc:sldMkLst>
          <pc:docMk/>
          <pc:sldMk cId="3076316749" sldId="404"/>
        </pc:sldMkLst>
        <pc:spChg chg="mod">
          <ac:chgData name="Sidney Seckler" userId="73470fc2d5f88927" providerId="LiveId" clId="{28A8E90A-23FF-4827-9361-0915A000105E}" dt="2021-10-20T17:05:46.376" v="2524" actId="20577"/>
          <ac:spMkLst>
            <pc:docMk/>
            <pc:sldMk cId="3076316749" sldId="404"/>
            <ac:spMk id="4" creationId="{032ECA3B-78C6-468A-857B-6FB6F1F3A055}"/>
          </ac:spMkLst>
        </pc:spChg>
        <pc:spChg chg="mod">
          <ac:chgData name="Sidney Seckler" userId="73470fc2d5f88927" providerId="LiveId" clId="{28A8E90A-23FF-4827-9361-0915A000105E}" dt="2021-10-20T17:05:58.540" v="2526" actId="20577"/>
          <ac:spMkLst>
            <pc:docMk/>
            <pc:sldMk cId="3076316749" sldId="404"/>
            <ac:spMk id="5" creationId="{186B3439-5F81-4F47-9B40-4511D42C5FBE}"/>
          </ac:spMkLst>
        </pc:spChg>
        <pc:spChg chg="mod">
          <ac:chgData name="Sidney Seckler" userId="73470fc2d5f88927" providerId="LiveId" clId="{28A8E90A-23FF-4827-9361-0915A000105E}" dt="2021-10-20T17:05:05.353" v="2518" actId="108"/>
          <ac:spMkLst>
            <pc:docMk/>
            <pc:sldMk cId="3076316749" sldId="404"/>
            <ac:spMk id="18" creationId="{3E2F1BB8-CB05-4C96-B47E-A5D6DEFAEC7C}"/>
          </ac:spMkLst>
        </pc:spChg>
        <pc:spChg chg="mod">
          <ac:chgData name="Sidney Seckler" userId="73470fc2d5f88927" providerId="LiveId" clId="{28A8E90A-23FF-4827-9361-0915A000105E}" dt="2021-10-20T17:05:20.116" v="2521" actId="1076"/>
          <ac:spMkLst>
            <pc:docMk/>
            <pc:sldMk cId="3076316749" sldId="404"/>
            <ac:spMk id="20" creationId="{5DC45B0C-7397-4427-AF6C-7A32ACE74E80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21" creationId="{1BFB3F91-763D-4A48-86AD-E459182C460C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22" creationId="{3C1D843F-D1E9-4F26-8975-62EE99512795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23" creationId="{C6CFEFA8-FB6A-4421-85E0-D5A7B4AE848E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24" creationId="{395E6678-C50F-4904-8A48-21EF71367392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25" creationId="{C5EAB96B-3A3D-455A-B950-3C68C24D4893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26" creationId="{0E24771E-D899-41AE-9F41-6C5EE824CABA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27" creationId="{098514BA-6831-44D8-A06E-9D46B99BB690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28" creationId="{9DE68E8B-0DA7-4A59-A7CD-D551894E18E5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31" creationId="{02F08733-824B-4380-B27E-E9B8CB46F990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32" creationId="{A6266BB5-3BE4-4104-8A9F-595994B80075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40" creationId="{4FF695D5-8EB8-4A56-A387-8C3592428347}"/>
          </ac:spMkLst>
        </pc:spChg>
        <pc:spChg chg="mod">
          <ac:chgData name="Sidney Seckler" userId="73470fc2d5f88927" providerId="LiveId" clId="{28A8E90A-23FF-4827-9361-0915A000105E}" dt="2021-10-20T17:04:57.017" v="2517"/>
          <ac:spMkLst>
            <pc:docMk/>
            <pc:sldMk cId="3076316749" sldId="404"/>
            <ac:spMk id="43" creationId="{FA757E94-3B93-4576-9F6C-231DB1B6571D}"/>
          </ac:spMkLst>
        </pc:spChg>
        <pc:grpChg chg="add mod">
          <ac:chgData name="Sidney Seckler" userId="73470fc2d5f88927" providerId="LiveId" clId="{28A8E90A-23FF-4827-9361-0915A000105E}" dt="2021-10-20T17:04:57.017" v="2517"/>
          <ac:grpSpMkLst>
            <pc:docMk/>
            <pc:sldMk cId="3076316749" sldId="404"/>
            <ac:grpSpMk id="19" creationId="{024F1568-0824-430A-98EB-7855323E2FB5}"/>
          </ac:grpSpMkLst>
        </pc:grpChg>
        <pc:grpChg chg="del">
          <ac:chgData name="Sidney Seckler" userId="73470fc2d5f88927" providerId="LiveId" clId="{28A8E90A-23FF-4827-9361-0915A000105E}" dt="2021-10-20T17:04:50.836" v="2516" actId="478"/>
          <ac:grpSpMkLst>
            <pc:docMk/>
            <pc:sldMk cId="3076316749" sldId="404"/>
            <ac:grpSpMk id="144389" creationId="{26328DBC-821B-4E50-9C8D-D96313FC42AB}"/>
          </ac:grpSpMkLst>
        </pc:grp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29" creationId="{E1BAC452-6722-4306-A088-227EC2204ABF}"/>
          </ac:cxnSpMkLst>
        </pc:cxn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30" creationId="{A98CFED0-5255-4A18-969C-3C68330DC1AA}"/>
          </ac:cxnSpMkLst>
        </pc:cxn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33" creationId="{AE61E49C-42DC-4C8E-8449-5EB8B8BA952F}"/>
          </ac:cxnSpMkLst>
        </pc:cxn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34" creationId="{22F314EE-063C-471B-B31F-543A0F5F353F}"/>
          </ac:cxnSpMkLst>
        </pc:cxn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35" creationId="{AF37116D-F81D-4D8D-8BC4-2BB48DF127E7}"/>
          </ac:cxnSpMkLst>
        </pc:cxn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36" creationId="{C5AB4B2F-9345-47C9-9F1D-96FCDE89F0F6}"/>
          </ac:cxnSpMkLst>
        </pc:cxn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37" creationId="{8A140321-2E24-4360-9294-ABD160E11294}"/>
          </ac:cxnSpMkLst>
        </pc:cxn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38" creationId="{C0840A81-D8DD-4A98-A767-CFBF59238247}"/>
          </ac:cxnSpMkLst>
        </pc:cxn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39" creationId="{E90A1A75-9535-40DF-BAB2-9501D00E00C4}"/>
          </ac:cxnSpMkLst>
        </pc:cxn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41" creationId="{D23836CD-3DFD-4EE8-8577-8A51AD6E4723}"/>
          </ac:cxnSpMkLst>
        </pc:cxnChg>
        <pc:cxnChg chg="mod">
          <ac:chgData name="Sidney Seckler" userId="73470fc2d5f88927" providerId="LiveId" clId="{28A8E90A-23FF-4827-9361-0915A000105E}" dt="2021-10-20T17:04:57.017" v="2517"/>
          <ac:cxnSpMkLst>
            <pc:docMk/>
            <pc:sldMk cId="3076316749" sldId="404"/>
            <ac:cxnSpMk id="42" creationId="{BDDDE136-7842-44A6-BF17-0BE954C9EA96}"/>
          </ac:cxnSpMkLst>
        </pc:cxnChg>
      </pc:sldChg>
      <pc:sldChg chg="addSp delSp modSp mod">
        <pc:chgData name="Sidney Seckler" userId="73470fc2d5f88927" providerId="LiveId" clId="{28A8E90A-23FF-4827-9361-0915A000105E}" dt="2021-10-20T17:11:10.804" v="2568" actId="1076"/>
        <pc:sldMkLst>
          <pc:docMk/>
          <pc:sldMk cId="1282221526" sldId="405"/>
        </pc:sldMkLst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17" creationId="{84917134-2DA1-495F-9FA7-322927836E12}"/>
          </ac:spMkLst>
        </pc:spChg>
        <pc:spChg chg="mod">
          <ac:chgData name="Sidney Seckler" userId="73470fc2d5f88927" providerId="LiveId" clId="{28A8E90A-23FF-4827-9361-0915A000105E}" dt="2021-10-20T17:06:45.407" v="2530" actId="108"/>
          <ac:spMkLst>
            <pc:docMk/>
            <pc:sldMk cId="1282221526" sldId="405"/>
            <ac:spMk id="18" creationId="{3E2F1BB8-CB05-4C96-B47E-A5D6DEFAEC7C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19" creationId="{E4988B9A-919B-45D5-8FDC-D788140442E3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20" creationId="{94CCFAA7-332A-44DD-B2D7-67F0F0A83EDC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21" creationId="{8B247279-40F1-4587-A59B-29F852C31980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22" creationId="{24B5864B-8415-4455-A6C7-27200690DF59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23" creationId="{E0FC1DE1-C6FE-480A-A3AF-08747364A869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24" creationId="{DC12F4BB-D5D6-4FEC-A9B3-A4308ED0ED25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25" creationId="{B8DEEAFE-FE0F-4C84-9A47-4BA03D03E1F2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28" creationId="{FD6F131A-3A81-4A89-8E1C-08E3D2A17E8A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29" creationId="{A83A61AE-B397-48BD-BD86-6FCF81225088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37" creationId="{3C4561E7-CF09-4645-965B-F8493A6B5FC9}"/>
          </ac:spMkLst>
        </pc:spChg>
        <pc:spChg chg="mod">
          <ac:chgData name="Sidney Seckler" userId="73470fc2d5f88927" providerId="LiveId" clId="{28A8E90A-23FF-4827-9361-0915A000105E}" dt="2021-10-20T17:06:38.257" v="2529" actId="1076"/>
          <ac:spMkLst>
            <pc:docMk/>
            <pc:sldMk cId="1282221526" sldId="405"/>
            <ac:spMk id="40" creationId="{85049B5B-15E6-41DA-909F-EA0ACD64DA60}"/>
          </ac:spMkLst>
        </pc:spChg>
        <pc:spChg chg="add mod">
          <ac:chgData name="Sidney Seckler" userId="73470fc2d5f88927" providerId="LiveId" clId="{28A8E90A-23FF-4827-9361-0915A000105E}" dt="2021-10-20T17:10:17.684" v="2554" actId="1076"/>
          <ac:spMkLst>
            <pc:docMk/>
            <pc:sldMk cId="1282221526" sldId="405"/>
            <ac:spMk id="41" creationId="{7C804881-9031-4F5F-9040-916A3DA0E8F3}"/>
          </ac:spMkLst>
        </pc:spChg>
        <pc:spChg chg="add mod">
          <ac:chgData name="Sidney Seckler" userId="73470fc2d5f88927" providerId="LiveId" clId="{28A8E90A-23FF-4827-9361-0915A000105E}" dt="2021-10-20T17:10:51.457" v="2562"/>
          <ac:spMkLst>
            <pc:docMk/>
            <pc:sldMk cId="1282221526" sldId="405"/>
            <ac:spMk id="43" creationId="{2B6AEDC2-7AE6-44F8-B3AC-06C1B1B1EC6C}"/>
          </ac:spMkLst>
        </pc:spChg>
        <pc:spChg chg="add mod">
          <ac:chgData name="Sidney Seckler" userId="73470fc2d5f88927" providerId="LiveId" clId="{28A8E90A-23FF-4827-9361-0915A000105E}" dt="2021-10-20T17:11:10.804" v="2568" actId="1076"/>
          <ac:spMkLst>
            <pc:docMk/>
            <pc:sldMk cId="1282221526" sldId="405"/>
            <ac:spMk id="45" creationId="{27D468DB-3CD0-4CD3-9DD7-2FB14336336C}"/>
          </ac:spMkLst>
        </pc:spChg>
        <pc:grpChg chg="add del mod">
          <ac:chgData name="Sidney Seckler" userId="73470fc2d5f88927" providerId="LiveId" clId="{28A8E90A-23FF-4827-9361-0915A000105E}" dt="2021-10-20T17:10:06.772" v="2552" actId="478"/>
          <ac:grpSpMkLst>
            <pc:docMk/>
            <pc:sldMk cId="1282221526" sldId="405"/>
            <ac:grpSpMk id="16" creationId="{4A715D15-018E-45D4-8674-055AC1FC21AE}"/>
          </ac:grpSpMkLst>
        </pc:grpChg>
        <pc:grpChg chg="del">
          <ac:chgData name="Sidney Seckler" userId="73470fc2d5f88927" providerId="LiveId" clId="{28A8E90A-23FF-4827-9361-0915A000105E}" dt="2021-10-20T17:06:25.823" v="2527" actId="478"/>
          <ac:grpSpMkLst>
            <pc:docMk/>
            <pc:sldMk cId="1282221526" sldId="405"/>
            <ac:grpSpMk id="144389" creationId="{26328DBC-821B-4E50-9C8D-D96313FC42AB}"/>
          </ac:grpSpMkLst>
        </pc:grpChg>
        <pc:picChg chg="mod">
          <ac:chgData name="Sidney Seckler" userId="73470fc2d5f88927" providerId="LiveId" clId="{28A8E90A-23FF-4827-9361-0915A000105E}" dt="2021-10-20T17:10:14.924" v="2553" actId="1076"/>
          <ac:picMkLst>
            <pc:docMk/>
            <pc:sldMk cId="1282221526" sldId="405"/>
            <ac:picMk id="3" creationId="{C907B7B5-B7BE-4C98-BEED-4B09D4258D85}"/>
          </ac:picMkLst>
        </pc:pic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26" creationId="{20CA2574-38FE-40E7-B823-9019319A9A78}"/>
          </ac:cxnSpMkLst>
        </pc:cxn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27" creationId="{D91671A7-C33F-44AB-BD74-4433EBD3387E}"/>
          </ac:cxnSpMkLst>
        </pc:cxn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30" creationId="{80790B42-3683-404F-BEEA-639C84FA0409}"/>
          </ac:cxnSpMkLst>
        </pc:cxn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31" creationId="{AB9BFFCD-48D8-4B60-BB8F-63F7E2910379}"/>
          </ac:cxnSpMkLst>
        </pc:cxn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32" creationId="{539184E4-67DB-47C9-AD2C-DD04A2AB6116}"/>
          </ac:cxnSpMkLst>
        </pc:cxn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33" creationId="{98290C76-2EC6-4C97-B9F3-CD7E5C0BBCAB}"/>
          </ac:cxnSpMkLst>
        </pc:cxn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34" creationId="{88847EBA-A58D-4456-8729-40F81040E440}"/>
          </ac:cxnSpMkLst>
        </pc:cxn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35" creationId="{E6D6540C-B04B-475A-92D8-7F4877EEAEF4}"/>
          </ac:cxnSpMkLst>
        </pc:cxn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36" creationId="{5ECB1691-D4BA-4699-A9A1-5C72FA40CB15}"/>
          </ac:cxnSpMkLst>
        </pc:cxn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38" creationId="{9659E20F-3A92-4BFC-ACB7-84C7B5C97A39}"/>
          </ac:cxnSpMkLst>
        </pc:cxnChg>
        <pc:cxnChg chg="mod">
          <ac:chgData name="Sidney Seckler" userId="73470fc2d5f88927" providerId="LiveId" clId="{28A8E90A-23FF-4827-9361-0915A000105E}" dt="2021-10-20T17:06:38.257" v="2529" actId="1076"/>
          <ac:cxnSpMkLst>
            <pc:docMk/>
            <pc:sldMk cId="1282221526" sldId="405"/>
            <ac:cxnSpMk id="39" creationId="{740EF108-7DD5-424E-8A42-292D8CAD5EC1}"/>
          </ac:cxnSpMkLst>
        </pc:cxnChg>
      </pc:sldChg>
      <pc:sldChg chg="modSp mod">
        <pc:chgData name="Sidney Seckler" userId="73470fc2d5f88927" providerId="LiveId" clId="{28A8E90A-23FF-4827-9361-0915A000105E}" dt="2021-10-20T17:06:51.725" v="2531" actId="108"/>
        <pc:sldMkLst>
          <pc:docMk/>
          <pc:sldMk cId="568651018" sldId="406"/>
        </pc:sldMkLst>
        <pc:spChg chg="mod">
          <ac:chgData name="Sidney Seckler" userId="73470fc2d5f88927" providerId="LiveId" clId="{28A8E90A-23FF-4827-9361-0915A000105E}" dt="2021-10-20T17:06:51.725" v="2531" actId="108"/>
          <ac:spMkLst>
            <pc:docMk/>
            <pc:sldMk cId="568651018" sldId="406"/>
            <ac:spMk id="18" creationId="{3E2F1BB8-CB05-4C96-B47E-A5D6DEFAEC7C}"/>
          </ac:spMkLst>
        </pc:spChg>
      </pc:sldChg>
      <pc:sldChg chg="modSp mod">
        <pc:chgData name="Sidney Seckler" userId="73470fc2d5f88927" providerId="LiveId" clId="{28A8E90A-23FF-4827-9361-0915A000105E}" dt="2021-10-20T17:07:04.065" v="2532" actId="108"/>
        <pc:sldMkLst>
          <pc:docMk/>
          <pc:sldMk cId="444414848" sldId="407"/>
        </pc:sldMkLst>
        <pc:spChg chg="mod">
          <ac:chgData name="Sidney Seckler" userId="73470fc2d5f88927" providerId="LiveId" clId="{28A8E90A-23FF-4827-9361-0915A000105E}" dt="2021-10-20T17:07:04.065" v="2532" actId="108"/>
          <ac:spMkLst>
            <pc:docMk/>
            <pc:sldMk cId="444414848" sldId="407"/>
            <ac:spMk id="18" creationId="{3E2F1BB8-CB05-4C96-B47E-A5D6DEFAEC7C}"/>
          </ac:spMkLst>
        </pc:spChg>
      </pc:sldChg>
      <pc:sldChg chg="addSp delSp modSp mod">
        <pc:chgData name="Sidney Seckler" userId="73470fc2d5f88927" providerId="LiveId" clId="{28A8E90A-23FF-4827-9361-0915A000105E}" dt="2021-10-20T17:07:49.778" v="2541" actId="20577"/>
        <pc:sldMkLst>
          <pc:docMk/>
          <pc:sldMk cId="823864151" sldId="408"/>
        </pc:sldMkLst>
        <pc:spChg chg="mod">
          <ac:chgData name="Sidney Seckler" userId="73470fc2d5f88927" providerId="LiveId" clId="{28A8E90A-23FF-4827-9361-0915A000105E}" dt="2021-10-20T17:07:49.778" v="2541" actId="20577"/>
          <ac:spMkLst>
            <pc:docMk/>
            <pc:sldMk cId="823864151" sldId="408"/>
            <ac:spMk id="2" creationId="{2D2DB9D7-06E1-435B-87FB-6ECC7D6C2ACA}"/>
          </ac:spMkLst>
        </pc:spChg>
        <pc:spChg chg="mod">
          <ac:chgData name="Sidney Seckler" userId="73470fc2d5f88927" providerId="LiveId" clId="{28A8E90A-23FF-4827-9361-0915A000105E}" dt="2021-10-20T17:07:44.822" v="2540" actId="20577"/>
          <ac:spMkLst>
            <pc:docMk/>
            <pc:sldMk cId="823864151" sldId="408"/>
            <ac:spMk id="4" creationId="{E1752A83-6BEF-46CB-A900-03130C88EC83}"/>
          </ac:spMkLst>
        </pc:spChg>
        <pc:spChg chg="mod">
          <ac:chgData name="Sidney Seckler" userId="73470fc2d5f88927" providerId="LiveId" clId="{28A8E90A-23FF-4827-9361-0915A000105E}" dt="2021-10-20T17:07:09.571" v="2533" actId="108"/>
          <ac:spMkLst>
            <pc:docMk/>
            <pc:sldMk cId="823864151" sldId="408"/>
            <ac:spMk id="18" creationId="{3E2F1BB8-CB05-4C96-B47E-A5D6DEFAEC7C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20" creationId="{1BFB3F91-763D-4A48-86AD-E459182C460C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21" creationId="{3C1D843F-D1E9-4F26-8975-62EE99512795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22" creationId="{C6CFEFA8-FB6A-4421-85E0-D5A7B4AE848E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23" creationId="{395E6678-C50F-4904-8A48-21EF71367392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24" creationId="{C5EAB96B-3A3D-455A-B950-3C68C24D4893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25" creationId="{0E24771E-D899-41AE-9F41-6C5EE824CABA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26" creationId="{098514BA-6831-44D8-A06E-9D46B99BB690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27" creationId="{9DE68E8B-0DA7-4A59-A7CD-D551894E18E5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30" creationId="{02F08733-824B-4380-B27E-E9B8CB46F990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31" creationId="{A6266BB5-3BE4-4104-8A9F-595994B80075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39" creationId="{4FF695D5-8EB8-4A56-A387-8C3592428347}"/>
          </ac:spMkLst>
        </pc:spChg>
        <pc:spChg chg="add mod">
          <ac:chgData name="Sidney Seckler" userId="73470fc2d5f88927" providerId="LiveId" clId="{28A8E90A-23FF-4827-9361-0915A000105E}" dt="2021-10-20T17:07:23.749" v="2536" actId="1076"/>
          <ac:spMkLst>
            <pc:docMk/>
            <pc:sldMk cId="823864151" sldId="408"/>
            <ac:spMk id="42" creationId="{FA757E94-3B93-4576-9F6C-231DB1B6571D}"/>
          </ac:spMkLst>
        </pc:spChg>
        <pc:grpChg chg="add mod">
          <ac:chgData name="Sidney Seckler" userId="73470fc2d5f88927" providerId="LiveId" clId="{28A8E90A-23FF-4827-9361-0915A000105E}" dt="2021-10-20T17:07:23.749" v="2536" actId="1076"/>
          <ac:grpSpMkLst>
            <pc:docMk/>
            <pc:sldMk cId="823864151" sldId="408"/>
            <ac:grpSpMk id="19" creationId="{024F1568-0824-430A-98EB-7855323E2FB5}"/>
          </ac:grpSpMkLst>
        </pc:grpChg>
        <pc:grpChg chg="del">
          <ac:chgData name="Sidney Seckler" userId="73470fc2d5f88927" providerId="LiveId" clId="{28A8E90A-23FF-4827-9361-0915A000105E}" dt="2021-10-20T17:07:11.540" v="2534" actId="478"/>
          <ac:grpSpMkLst>
            <pc:docMk/>
            <pc:sldMk cId="823864151" sldId="408"/>
            <ac:grpSpMk id="144389" creationId="{26328DBC-821B-4E50-9C8D-D96313FC42AB}"/>
          </ac:grpSpMkLst>
        </pc:grp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28" creationId="{E1BAC452-6722-4306-A088-227EC2204ABF}"/>
          </ac:cxnSpMkLst>
        </pc:cxn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29" creationId="{A98CFED0-5255-4A18-969C-3C68330DC1AA}"/>
          </ac:cxnSpMkLst>
        </pc:cxn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32" creationId="{AE61E49C-42DC-4C8E-8449-5EB8B8BA952F}"/>
          </ac:cxnSpMkLst>
        </pc:cxn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33" creationId="{22F314EE-063C-471B-B31F-543A0F5F353F}"/>
          </ac:cxnSpMkLst>
        </pc:cxn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34" creationId="{AF37116D-F81D-4D8D-8BC4-2BB48DF127E7}"/>
          </ac:cxnSpMkLst>
        </pc:cxn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35" creationId="{C5AB4B2F-9345-47C9-9F1D-96FCDE89F0F6}"/>
          </ac:cxnSpMkLst>
        </pc:cxn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36" creationId="{8A140321-2E24-4360-9294-ABD160E11294}"/>
          </ac:cxnSpMkLst>
        </pc:cxn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37" creationId="{C0840A81-D8DD-4A98-A767-CFBF59238247}"/>
          </ac:cxnSpMkLst>
        </pc:cxn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38" creationId="{E90A1A75-9535-40DF-BAB2-9501D00E00C4}"/>
          </ac:cxnSpMkLst>
        </pc:cxn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40" creationId="{D23836CD-3DFD-4EE8-8577-8A51AD6E4723}"/>
          </ac:cxnSpMkLst>
        </pc:cxnChg>
        <pc:cxnChg chg="add mod">
          <ac:chgData name="Sidney Seckler" userId="73470fc2d5f88927" providerId="LiveId" clId="{28A8E90A-23FF-4827-9361-0915A000105E}" dt="2021-10-20T17:07:23.749" v="2536" actId="1076"/>
          <ac:cxnSpMkLst>
            <pc:docMk/>
            <pc:sldMk cId="823864151" sldId="408"/>
            <ac:cxnSpMk id="41" creationId="{BDDDE136-7842-44A6-BF17-0BE954C9EA96}"/>
          </ac:cxnSpMkLst>
        </pc:cxnChg>
      </pc:sldChg>
      <pc:sldChg chg="modSp mod">
        <pc:chgData name="Sidney Seckler" userId="73470fc2d5f88927" providerId="LiveId" clId="{28A8E90A-23FF-4827-9361-0915A000105E}" dt="2021-10-20T17:08:30.126" v="2543" actId="108"/>
        <pc:sldMkLst>
          <pc:docMk/>
          <pc:sldMk cId="3275477181" sldId="409"/>
        </pc:sldMkLst>
        <pc:spChg chg="mod">
          <ac:chgData name="Sidney Seckler" userId="73470fc2d5f88927" providerId="LiveId" clId="{28A8E90A-23FF-4827-9361-0915A000105E}" dt="2021-10-20T17:07:59.412" v="2542" actId="20577"/>
          <ac:spMkLst>
            <pc:docMk/>
            <pc:sldMk cId="3275477181" sldId="409"/>
            <ac:spMk id="2" creationId="{2D2DB9D7-06E1-435B-87FB-6ECC7D6C2ACA}"/>
          </ac:spMkLst>
        </pc:spChg>
        <pc:spChg chg="mod">
          <ac:chgData name="Sidney Seckler" userId="73470fc2d5f88927" providerId="LiveId" clId="{28A8E90A-23FF-4827-9361-0915A000105E}" dt="2021-10-20T17:08:30.126" v="2543" actId="108"/>
          <ac:spMkLst>
            <pc:docMk/>
            <pc:sldMk cId="3275477181" sldId="409"/>
            <ac:spMk id="18" creationId="{3E2F1BB8-CB05-4C96-B47E-A5D6DEFAEC7C}"/>
          </ac:spMkLst>
        </pc:spChg>
      </pc:sldChg>
      <pc:sldChg chg="modSp mod">
        <pc:chgData name="Sidney Seckler" userId="73470fc2d5f88927" providerId="LiveId" clId="{28A8E90A-23FF-4827-9361-0915A000105E}" dt="2021-10-20T17:19:40.281" v="2648" actId="20577"/>
        <pc:sldMkLst>
          <pc:docMk/>
          <pc:sldMk cId="383005390" sldId="410"/>
        </pc:sldMkLst>
        <pc:spChg chg="mod">
          <ac:chgData name="Sidney Seckler" userId="73470fc2d5f88927" providerId="LiveId" clId="{28A8E90A-23FF-4827-9361-0915A000105E}" dt="2021-10-20T17:19:37.159" v="2646" actId="20577"/>
          <ac:spMkLst>
            <pc:docMk/>
            <pc:sldMk cId="383005390" sldId="410"/>
            <ac:spMk id="3" creationId="{F7B2E04F-6E3C-4475-9983-7C182F1A8B46}"/>
          </ac:spMkLst>
        </pc:spChg>
        <pc:spChg chg="mod">
          <ac:chgData name="Sidney Seckler" userId="73470fc2d5f88927" providerId="LiveId" clId="{28A8E90A-23FF-4827-9361-0915A000105E}" dt="2021-10-20T17:19:40.281" v="2648" actId="20577"/>
          <ac:spMkLst>
            <pc:docMk/>
            <pc:sldMk cId="383005390" sldId="410"/>
            <ac:spMk id="4" creationId="{30A71642-9A55-4E36-A690-D095CEB84C7A}"/>
          </ac:spMkLst>
        </pc:spChg>
        <pc:spChg chg="mod">
          <ac:chgData name="Sidney Seckler" userId="73470fc2d5f88927" providerId="LiveId" clId="{28A8E90A-23FF-4827-9361-0915A000105E}" dt="2021-10-20T17:19:31.710" v="2644" actId="20577"/>
          <ac:spMkLst>
            <pc:docMk/>
            <pc:sldMk cId="383005390" sldId="410"/>
            <ac:spMk id="5" creationId="{476539E2-77FA-4C6B-BC9B-FFC2B20B0BCE}"/>
          </ac:spMkLst>
        </pc:spChg>
        <pc:spChg chg="mod">
          <ac:chgData name="Sidney Seckler" userId="73470fc2d5f88927" providerId="LiveId" clId="{28A8E90A-23FF-4827-9361-0915A000105E}" dt="2021-10-20T17:08:33.663" v="2544" actId="108"/>
          <ac:spMkLst>
            <pc:docMk/>
            <pc:sldMk cId="383005390" sldId="410"/>
            <ac:spMk id="18" creationId="{3E2F1BB8-CB05-4C96-B47E-A5D6DEFAEC7C}"/>
          </ac:spMkLst>
        </pc:spChg>
      </pc:sldChg>
      <pc:sldChg chg="modSp mod">
        <pc:chgData name="Sidney Seckler" userId="73470fc2d5f88927" providerId="LiveId" clId="{28A8E90A-23FF-4827-9361-0915A000105E}" dt="2021-10-20T17:08:36.459" v="2545" actId="108"/>
        <pc:sldMkLst>
          <pc:docMk/>
          <pc:sldMk cId="3741606023" sldId="411"/>
        </pc:sldMkLst>
        <pc:spChg chg="mod">
          <ac:chgData name="Sidney Seckler" userId="73470fc2d5f88927" providerId="LiveId" clId="{28A8E90A-23FF-4827-9361-0915A000105E}" dt="2021-10-20T17:08:36.459" v="2545" actId="108"/>
          <ac:spMkLst>
            <pc:docMk/>
            <pc:sldMk cId="3741606023" sldId="411"/>
            <ac:spMk id="18" creationId="{3E2F1BB8-CB05-4C96-B47E-A5D6DEFAEC7C}"/>
          </ac:spMkLst>
        </pc:spChg>
      </pc:sldChg>
      <pc:sldChg chg="modSp mod">
        <pc:chgData name="Sidney Seckler" userId="73470fc2d5f88927" providerId="LiveId" clId="{28A8E90A-23FF-4827-9361-0915A000105E}" dt="2021-10-20T17:08:39.374" v="2546" actId="108"/>
        <pc:sldMkLst>
          <pc:docMk/>
          <pc:sldMk cId="1727879379" sldId="412"/>
        </pc:sldMkLst>
        <pc:spChg chg="mod">
          <ac:chgData name="Sidney Seckler" userId="73470fc2d5f88927" providerId="LiveId" clId="{28A8E90A-23FF-4827-9361-0915A000105E}" dt="2021-10-20T17:08:39.374" v="2546" actId="108"/>
          <ac:spMkLst>
            <pc:docMk/>
            <pc:sldMk cId="1727879379" sldId="412"/>
            <ac:spMk id="18" creationId="{3E2F1BB8-CB05-4C96-B47E-A5D6DEFAEC7C}"/>
          </ac:spMkLst>
        </pc:spChg>
      </pc:sldChg>
      <pc:sldChg chg="del">
        <pc:chgData name="Sidney Seckler" userId="73470fc2d5f88927" providerId="LiveId" clId="{28A8E90A-23FF-4827-9361-0915A000105E}" dt="2021-10-20T11:43:43.483" v="76" actId="47"/>
        <pc:sldMkLst>
          <pc:docMk/>
          <pc:sldMk cId="0" sldId="413"/>
        </pc:sldMkLst>
      </pc:sldChg>
      <pc:sldChg chg="addSp delSp modSp mod">
        <pc:chgData name="Sidney Seckler" userId="73470fc2d5f88927" providerId="LiveId" clId="{28A8E90A-23FF-4827-9361-0915A000105E}" dt="2021-10-20T11:49:58.452" v="132" actId="1076"/>
        <pc:sldMkLst>
          <pc:docMk/>
          <pc:sldMk cId="0" sldId="414"/>
        </pc:sldMkLst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25" creationId="{E20CBB57-D75F-444A-8459-04B48C81B3FB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26" creationId="{1A9CEF97-6348-4DEE-B614-A3266BAC359F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27" creationId="{BA72D685-68A8-4B97-8E0A-0B2052B04D54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32" creationId="{4B6CB293-BEAA-40AD-ACEC-4A5F2856DEDF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33" creationId="{C4E74834-4A71-4809-8FD2-7909C7986D4C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34" creationId="{D3F11049-C29B-4647-A0FB-DA76BD049203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35" creationId="{6A7210EB-4D8D-464C-B144-5E4D5A7FE3B0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36" creationId="{104DFDC7-38E3-4D84-AC20-DF877BD39865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37" creationId="{B28EF6D8-54E7-428A-8EED-4503553E14ED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38" creationId="{73ACEF99-5C93-40EF-82AE-69B09C0C9A33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39" creationId="{82A28073-AE80-48D9-9704-F0606A60ABC2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40" creationId="{6798EBC9-5809-46FA-91F4-2DDF822A893C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41" creationId="{21081386-8336-49E8-833A-3EE974CDBD5B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42" creationId="{748851AF-49D8-4ADB-A440-1335DBB0BDA3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43" creationId="{CFF3E237-B914-42A3-B794-BCBCE20AF9AE}"/>
          </ac:spMkLst>
        </pc:spChg>
        <pc:spChg chg="mod">
          <ac:chgData name="Sidney Seckler" userId="73470fc2d5f88927" providerId="LiveId" clId="{28A8E90A-23FF-4827-9361-0915A000105E}" dt="2021-10-20T11:49:58.452" v="132" actId="1076"/>
          <ac:spMkLst>
            <pc:docMk/>
            <pc:sldMk cId="0" sldId="414"/>
            <ac:spMk id="44" creationId="{87401B4A-DB6A-4BB1-8425-BD49CE579B70}"/>
          </ac:spMkLst>
        </pc:spChg>
        <pc:spChg chg="mod">
          <ac:chgData name="Sidney Seckler" userId="73470fc2d5f88927" providerId="LiveId" clId="{28A8E90A-23FF-4827-9361-0915A000105E}" dt="2021-10-20T11:44:01.577" v="77" actId="108"/>
          <ac:spMkLst>
            <pc:docMk/>
            <pc:sldMk cId="0" sldId="414"/>
            <ac:spMk id="45059" creationId="{1DF49C38-A0BF-4118-BC09-06F9BFF21696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76" creationId="{8E14E2EA-76F4-40C1-944A-B4895B3B54F4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77" creationId="{9D6B1557-38C0-4242-A422-CF65F7AF8438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78" creationId="{EBBE7ECF-3FA3-473D-B5C6-CAE35B7020E5}"/>
          </ac:spMkLst>
        </pc:spChg>
        <pc:spChg chg="del">
          <ac:chgData name="Sidney Seckler" userId="73470fc2d5f88927" providerId="LiveId" clId="{28A8E90A-23FF-4827-9361-0915A000105E}" dt="2021-10-20T11:44:12.585" v="79" actId="478"/>
          <ac:spMkLst>
            <pc:docMk/>
            <pc:sldMk cId="0" sldId="414"/>
            <ac:spMk id="45086" creationId="{73DAB829-A195-4DBC-96EA-8516C2A22A78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87" creationId="{A0B118F9-1D53-4F72-9501-9F0C61C7E923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88" creationId="{DCB963E3-9C81-415F-AF19-071C6BCF70BD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89" creationId="{F8C934AA-263C-4025-8127-9559CC61B58D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90" creationId="{5D609481-6D1E-4E27-A514-75F024CA2487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91" creationId="{DBBE624A-1EAA-433F-9F8E-F12133C9A523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92" creationId="{EB66E009-D224-4FAA-9CC3-E73D75479730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93" creationId="{317F3D7D-2223-423A-A742-200261958896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94" creationId="{43789DD3-5428-41C3-A601-92BA0F261E5B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95" creationId="{C6D835A8-071B-45C1-A2A2-2370A0F95F3D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96" creationId="{834243BB-60A5-4601-B677-F0D3D282B86F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97" creationId="{8546ABD0-D2F7-4EBC-A8B8-C0ED410ACB88}"/>
          </ac:spMkLst>
        </pc:spChg>
        <pc:spChg chg="del">
          <ac:chgData name="Sidney Seckler" userId="73470fc2d5f88927" providerId="LiveId" clId="{28A8E90A-23FF-4827-9361-0915A000105E}" dt="2021-10-20T11:44:09.367" v="78" actId="478"/>
          <ac:spMkLst>
            <pc:docMk/>
            <pc:sldMk cId="0" sldId="414"/>
            <ac:spMk id="45098" creationId="{A6C3685E-6854-4E2F-99FC-CEE1D124F6A7}"/>
          </ac:spMkLst>
        </pc:spChg>
        <pc:grpChg chg="add mod">
          <ac:chgData name="Sidney Seckler" userId="73470fc2d5f88927" providerId="LiveId" clId="{28A8E90A-23FF-4827-9361-0915A000105E}" dt="2021-10-20T11:49:58.452" v="132" actId="1076"/>
          <ac:grpSpMkLst>
            <pc:docMk/>
            <pc:sldMk cId="0" sldId="414"/>
            <ac:grpSpMk id="24" creationId="{172A8F88-5185-4C74-8AE5-CA4ECD2F9857}"/>
          </ac:grpSpMkLst>
        </pc:grpChg>
        <pc:cxnChg chg="mod">
          <ac:chgData name="Sidney Seckler" userId="73470fc2d5f88927" providerId="LiveId" clId="{28A8E90A-23FF-4827-9361-0915A000105E}" dt="2021-10-20T11:49:58.452" v="132" actId="1076"/>
          <ac:cxnSpMkLst>
            <pc:docMk/>
            <pc:sldMk cId="0" sldId="414"/>
            <ac:cxnSpMk id="28" creationId="{D0A5A463-DB1A-41E8-8885-9F0227E3E254}"/>
          </ac:cxnSpMkLst>
        </pc:cxnChg>
        <pc:cxnChg chg="mod">
          <ac:chgData name="Sidney Seckler" userId="73470fc2d5f88927" providerId="LiveId" clId="{28A8E90A-23FF-4827-9361-0915A000105E}" dt="2021-10-20T11:49:58.452" v="132" actId="1076"/>
          <ac:cxnSpMkLst>
            <pc:docMk/>
            <pc:sldMk cId="0" sldId="414"/>
            <ac:cxnSpMk id="29" creationId="{403A4E9B-6DF2-49E7-AD4D-1CA8544FE0BE}"/>
          </ac:cxnSpMkLst>
        </pc:cxnChg>
        <pc:cxnChg chg="mod">
          <ac:chgData name="Sidney Seckler" userId="73470fc2d5f88927" providerId="LiveId" clId="{28A8E90A-23FF-4827-9361-0915A000105E}" dt="2021-10-20T11:49:58.452" v="132" actId="1076"/>
          <ac:cxnSpMkLst>
            <pc:docMk/>
            <pc:sldMk cId="0" sldId="414"/>
            <ac:cxnSpMk id="30" creationId="{137B9E5D-F340-4692-A608-ED7CEF0FB611}"/>
          </ac:cxnSpMkLst>
        </pc:cxnChg>
        <pc:cxnChg chg="mod">
          <ac:chgData name="Sidney Seckler" userId="73470fc2d5f88927" providerId="LiveId" clId="{28A8E90A-23FF-4827-9361-0915A000105E}" dt="2021-10-20T11:49:58.452" v="132" actId="1076"/>
          <ac:cxnSpMkLst>
            <pc:docMk/>
            <pc:sldMk cId="0" sldId="414"/>
            <ac:cxnSpMk id="31" creationId="{D931770D-2195-4840-B94B-574380204714}"/>
          </ac:cxnSpMkLst>
        </pc:cxnChg>
        <pc:cxnChg chg="del">
          <ac:chgData name="Sidney Seckler" userId="73470fc2d5f88927" providerId="LiveId" clId="{28A8E90A-23FF-4827-9361-0915A000105E}" dt="2021-10-20T11:44:09.367" v="78" actId="478"/>
          <ac:cxnSpMkLst>
            <pc:docMk/>
            <pc:sldMk cId="0" sldId="414"/>
            <ac:cxnSpMk id="45082" creationId="{76C155C6-EC91-4F0E-BC7A-AFA86C9CD024}"/>
          </ac:cxnSpMkLst>
        </pc:cxnChg>
        <pc:cxnChg chg="del">
          <ac:chgData name="Sidney Seckler" userId="73470fc2d5f88927" providerId="LiveId" clId="{28A8E90A-23FF-4827-9361-0915A000105E}" dt="2021-10-20T11:44:09.367" v="78" actId="478"/>
          <ac:cxnSpMkLst>
            <pc:docMk/>
            <pc:sldMk cId="0" sldId="414"/>
            <ac:cxnSpMk id="45083" creationId="{92C95393-AA51-461F-9F19-D1998B4843EA}"/>
          </ac:cxnSpMkLst>
        </pc:cxnChg>
        <pc:cxnChg chg="del">
          <ac:chgData name="Sidney Seckler" userId="73470fc2d5f88927" providerId="LiveId" clId="{28A8E90A-23FF-4827-9361-0915A000105E}" dt="2021-10-20T11:44:09.367" v="78" actId="478"/>
          <ac:cxnSpMkLst>
            <pc:docMk/>
            <pc:sldMk cId="0" sldId="414"/>
            <ac:cxnSpMk id="45084" creationId="{9C72716F-3003-41C2-BF89-13E86A6E0EB8}"/>
          </ac:cxnSpMkLst>
        </pc:cxnChg>
        <pc:cxnChg chg="del">
          <ac:chgData name="Sidney Seckler" userId="73470fc2d5f88927" providerId="LiveId" clId="{28A8E90A-23FF-4827-9361-0915A000105E}" dt="2021-10-20T11:44:09.367" v="78" actId="478"/>
          <ac:cxnSpMkLst>
            <pc:docMk/>
            <pc:sldMk cId="0" sldId="414"/>
            <ac:cxnSpMk id="45085" creationId="{F87456F9-651B-48E8-933B-70D2DF687894}"/>
          </ac:cxnSpMkLst>
        </pc:cxnChg>
      </pc:sldChg>
      <pc:sldChg chg="modSp mod">
        <pc:chgData name="Sidney Seckler" userId="73470fc2d5f88927" providerId="LiveId" clId="{28A8E90A-23FF-4827-9361-0915A000105E}" dt="2021-10-20T11:47:33.303" v="100" actId="108"/>
        <pc:sldMkLst>
          <pc:docMk/>
          <pc:sldMk cId="0" sldId="415"/>
        </pc:sldMkLst>
        <pc:spChg chg="mod">
          <ac:chgData name="Sidney Seckler" userId="73470fc2d5f88927" providerId="LiveId" clId="{28A8E90A-23FF-4827-9361-0915A000105E}" dt="2021-10-20T11:47:33.303" v="100" actId="108"/>
          <ac:spMkLst>
            <pc:docMk/>
            <pc:sldMk cId="0" sldId="415"/>
            <ac:spMk id="46083" creationId="{A6379460-F25A-434F-9366-5354AEF63B77}"/>
          </ac:spMkLst>
        </pc:spChg>
        <pc:spChg chg="mod">
          <ac:chgData name="Sidney Seckler" userId="73470fc2d5f88927" providerId="LiveId" clId="{28A8E90A-23FF-4827-9361-0915A000105E}" dt="2021-10-20T11:46:55.575" v="98" actId="1076"/>
          <ac:spMkLst>
            <pc:docMk/>
            <pc:sldMk cId="0" sldId="415"/>
            <ac:spMk id="46106" creationId="{B57BA29A-8078-4D82-8DA2-252269FC6ED1}"/>
          </ac:spMkLst>
        </pc:spChg>
        <pc:spChg chg="mod">
          <ac:chgData name="Sidney Seckler" userId="73470fc2d5f88927" providerId="LiveId" clId="{28A8E90A-23FF-4827-9361-0915A000105E}" dt="2021-10-20T11:46:58.653" v="99" actId="1076"/>
          <ac:spMkLst>
            <pc:docMk/>
            <pc:sldMk cId="0" sldId="415"/>
            <ac:spMk id="46108" creationId="{90269D5E-DAA9-4C59-9775-8B1DCCED9EA8}"/>
          </ac:spMkLst>
        </pc:spChg>
        <pc:spChg chg="mod">
          <ac:chgData name="Sidney Seckler" userId="73470fc2d5f88927" providerId="LiveId" clId="{28A8E90A-23FF-4827-9361-0915A000105E}" dt="2021-10-20T11:46:51.263" v="97" actId="1076"/>
          <ac:spMkLst>
            <pc:docMk/>
            <pc:sldMk cId="0" sldId="415"/>
            <ac:spMk id="46109" creationId="{E86ADE42-F4B0-4C82-8ACD-F4949A9B97D8}"/>
          </ac:spMkLst>
        </pc:spChg>
      </pc:sldChg>
      <pc:sldChg chg="addSp delSp modSp mod">
        <pc:chgData name="Sidney Seckler" userId="73470fc2d5f88927" providerId="LiveId" clId="{28A8E90A-23FF-4827-9361-0915A000105E}" dt="2021-10-20T11:48:49.446" v="127" actId="1076"/>
        <pc:sldMkLst>
          <pc:docMk/>
          <pc:sldMk cId="0" sldId="416"/>
        </pc:sldMkLst>
        <pc:spChg chg="add mod">
          <ac:chgData name="Sidney Seckler" userId="73470fc2d5f88927" providerId="LiveId" clId="{28A8E90A-23FF-4827-9361-0915A000105E}" dt="2021-10-20T11:48:49.446" v="127" actId="1076"/>
          <ac:spMkLst>
            <pc:docMk/>
            <pc:sldMk cId="0" sldId="416"/>
            <ac:spMk id="2" creationId="{A3BD430B-8C9A-4454-84DD-DE797DC26825}"/>
          </ac:spMkLst>
        </pc:spChg>
        <pc:spChg chg="mod">
          <ac:chgData name="Sidney Seckler" userId="73470fc2d5f88927" providerId="LiveId" clId="{28A8E90A-23FF-4827-9361-0915A000105E}" dt="2021-10-20T11:47:40.501" v="101" actId="108"/>
          <ac:spMkLst>
            <pc:docMk/>
            <pc:sldMk cId="0" sldId="416"/>
            <ac:spMk id="47107" creationId="{A2F0F9EB-B8BA-466C-BE7D-42CB3974E2A4}"/>
          </ac:spMkLst>
        </pc:spChg>
        <pc:spChg chg="del mod">
          <ac:chgData name="Sidney Seckler" userId="73470fc2d5f88927" providerId="LiveId" clId="{28A8E90A-23FF-4827-9361-0915A000105E}" dt="2021-10-20T11:48:15.498" v="120" actId="478"/>
          <ac:spMkLst>
            <pc:docMk/>
            <pc:sldMk cId="0" sldId="416"/>
            <ac:spMk id="47127" creationId="{387B0517-1699-4FD3-AF20-FA235103EEE3}"/>
          </ac:spMkLst>
        </pc:spChg>
        <pc:spChg chg="mod">
          <ac:chgData name="Sidney Seckler" userId="73470fc2d5f88927" providerId="LiveId" clId="{28A8E90A-23FF-4827-9361-0915A000105E}" dt="2021-10-20T11:48:21.978" v="122" actId="1076"/>
          <ac:spMkLst>
            <pc:docMk/>
            <pc:sldMk cId="0" sldId="416"/>
            <ac:spMk id="47128" creationId="{3756F8EA-F9F7-4DB1-85B5-765A254C293C}"/>
          </ac:spMkLst>
        </pc:spChg>
        <pc:spChg chg="del mod">
          <ac:chgData name="Sidney Seckler" userId="73470fc2d5f88927" providerId="LiveId" clId="{28A8E90A-23FF-4827-9361-0915A000105E}" dt="2021-10-20T11:48:18.082" v="121" actId="478"/>
          <ac:spMkLst>
            <pc:docMk/>
            <pc:sldMk cId="0" sldId="416"/>
            <ac:spMk id="47129" creationId="{8F9D44B5-6EAB-4B93-B245-EAD35BB7031A}"/>
          </ac:spMkLst>
        </pc:spChg>
        <pc:spChg chg="mod">
          <ac:chgData name="Sidney Seckler" userId="73470fc2d5f88927" providerId="LiveId" clId="{28A8E90A-23FF-4827-9361-0915A000105E}" dt="2021-10-20T11:48:38.259" v="125" actId="1076"/>
          <ac:spMkLst>
            <pc:docMk/>
            <pc:sldMk cId="0" sldId="416"/>
            <ac:spMk id="47133" creationId="{FEE91CC3-EBBE-4FC5-9E37-858E1FC31CA3}"/>
          </ac:spMkLst>
        </pc:spChg>
        <pc:spChg chg="mod">
          <ac:chgData name="Sidney Seckler" userId="73470fc2d5f88927" providerId="LiveId" clId="{28A8E90A-23FF-4827-9361-0915A000105E}" dt="2021-10-20T11:48:33.743" v="124" actId="1076"/>
          <ac:spMkLst>
            <pc:docMk/>
            <pc:sldMk cId="0" sldId="416"/>
            <ac:spMk id="47134" creationId="{64E83128-72CC-41C3-8BD9-982469E59ED0}"/>
          </ac:spMkLst>
        </pc:spChg>
      </pc:sldChg>
      <pc:sldChg chg="modSp mod">
        <pc:chgData name="Sidney Seckler" userId="73470fc2d5f88927" providerId="LiveId" clId="{28A8E90A-23FF-4827-9361-0915A000105E}" dt="2021-10-20T11:51:41.999" v="164" actId="1076"/>
        <pc:sldMkLst>
          <pc:docMk/>
          <pc:sldMk cId="0" sldId="417"/>
        </pc:sldMkLst>
        <pc:spChg chg="mod">
          <ac:chgData name="Sidney Seckler" userId="73470fc2d5f88927" providerId="LiveId" clId="{28A8E90A-23FF-4827-9361-0915A000105E}" dt="2021-10-20T11:50:23.376" v="133" actId="108"/>
          <ac:spMkLst>
            <pc:docMk/>
            <pc:sldMk cId="0" sldId="417"/>
            <ac:spMk id="48131" creationId="{9CF56B8D-9DD5-4982-9B26-F1A22CA8E863}"/>
          </ac:spMkLst>
        </pc:spChg>
        <pc:spChg chg="mod">
          <ac:chgData name="Sidney Seckler" userId="73470fc2d5f88927" providerId="LiveId" clId="{28A8E90A-23FF-4827-9361-0915A000105E}" dt="2021-10-20T11:51:29.505" v="161" actId="1076"/>
          <ac:spMkLst>
            <pc:docMk/>
            <pc:sldMk cId="0" sldId="417"/>
            <ac:spMk id="48158" creationId="{51CD0959-75DA-4989-B700-D84E9B2E9147}"/>
          </ac:spMkLst>
        </pc:spChg>
        <pc:spChg chg="mod">
          <ac:chgData name="Sidney Seckler" userId="73470fc2d5f88927" providerId="LiveId" clId="{28A8E90A-23FF-4827-9361-0915A000105E}" dt="2021-10-20T11:51:33.400" v="162" actId="1076"/>
          <ac:spMkLst>
            <pc:docMk/>
            <pc:sldMk cId="0" sldId="417"/>
            <ac:spMk id="48159" creationId="{CC6F3883-8E3A-489D-BCA1-93938499D620}"/>
          </ac:spMkLst>
        </pc:spChg>
        <pc:spChg chg="mod">
          <ac:chgData name="Sidney Seckler" userId="73470fc2d5f88927" providerId="LiveId" clId="{28A8E90A-23FF-4827-9361-0915A000105E}" dt="2021-10-20T11:51:37.028" v="163" actId="1076"/>
          <ac:spMkLst>
            <pc:docMk/>
            <pc:sldMk cId="0" sldId="417"/>
            <ac:spMk id="48160" creationId="{FDE9C4D9-44FC-448F-9DA6-4E11ABBB7E31}"/>
          </ac:spMkLst>
        </pc:spChg>
        <pc:spChg chg="mod">
          <ac:chgData name="Sidney Seckler" userId="73470fc2d5f88927" providerId="LiveId" clId="{28A8E90A-23FF-4827-9361-0915A000105E}" dt="2021-10-20T11:51:41.999" v="164" actId="1076"/>
          <ac:spMkLst>
            <pc:docMk/>
            <pc:sldMk cId="0" sldId="417"/>
            <ac:spMk id="48161" creationId="{9FC0D4FA-1D9A-444E-B191-9377292C92CA}"/>
          </ac:spMkLst>
        </pc:spChg>
      </pc:sldChg>
      <pc:sldChg chg="addSp delSp modSp mod">
        <pc:chgData name="Sidney Seckler" userId="73470fc2d5f88927" providerId="LiveId" clId="{28A8E90A-23FF-4827-9361-0915A000105E}" dt="2021-10-20T11:53:08.287" v="180" actId="14100"/>
        <pc:sldMkLst>
          <pc:docMk/>
          <pc:sldMk cId="0" sldId="418"/>
        </pc:sldMkLst>
        <pc:spChg chg="add mod">
          <ac:chgData name="Sidney Seckler" userId="73470fc2d5f88927" providerId="LiveId" clId="{28A8E90A-23FF-4827-9361-0915A000105E}" dt="2021-10-20T11:52:15.177" v="168" actId="1076"/>
          <ac:spMkLst>
            <pc:docMk/>
            <pc:sldMk cId="0" sldId="418"/>
            <ac:spMk id="48" creationId="{6ABC3E9C-2B82-4E3A-A144-AA3FE9D8678C}"/>
          </ac:spMkLst>
        </pc:spChg>
        <pc:spChg chg="mod">
          <ac:chgData name="Sidney Seckler" userId="73470fc2d5f88927" providerId="LiveId" clId="{28A8E90A-23FF-4827-9361-0915A000105E}" dt="2021-10-20T11:51:50.604" v="165" actId="108"/>
          <ac:spMkLst>
            <pc:docMk/>
            <pc:sldMk cId="0" sldId="418"/>
            <ac:spMk id="49155" creationId="{18FA1253-CB40-4C8B-B00D-C14426C8ECA6}"/>
          </ac:spMkLst>
        </pc:spChg>
        <pc:spChg chg="del">
          <ac:chgData name="Sidney Seckler" userId="73470fc2d5f88927" providerId="LiveId" clId="{28A8E90A-23FF-4827-9361-0915A000105E}" dt="2021-10-20T11:52:06.584" v="166" actId="478"/>
          <ac:spMkLst>
            <pc:docMk/>
            <pc:sldMk cId="0" sldId="418"/>
            <ac:spMk id="49181" creationId="{2077C3BA-329C-4688-A473-63F53AF1EFF0}"/>
          </ac:spMkLst>
        </pc:spChg>
        <pc:spChg chg="mod">
          <ac:chgData name="Sidney Seckler" userId="73470fc2d5f88927" providerId="LiveId" clId="{28A8E90A-23FF-4827-9361-0915A000105E}" dt="2021-10-20T11:52:40.359" v="174" actId="20577"/>
          <ac:spMkLst>
            <pc:docMk/>
            <pc:sldMk cId="0" sldId="418"/>
            <ac:spMk id="49182" creationId="{961D7732-6675-4C85-B718-F87EFDEED310}"/>
          </ac:spMkLst>
        </pc:spChg>
        <pc:spChg chg="mod">
          <ac:chgData name="Sidney Seckler" userId="73470fc2d5f88927" providerId="LiveId" clId="{28A8E90A-23FF-4827-9361-0915A000105E}" dt="2021-10-20T11:53:08.287" v="180" actId="14100"/>
          <ac:spMkLst>
            <pc:docMk/>
            <pc:sldMk cId="0" sldId="418"/>
            <ac:spMk id="49183" creationId="{26A16ED5-A6FC-4773-A1DD-44BF7130CC07}"/>
          </ac:spMkLst>
        </pc:spChg>
      </pc:sldChg>
      <pc:sldChg chg="addSp delSp modSp mod">
        <pc:chgData name="Sidney Seckler" userId="73470fc2d5f88927" providerId="LiveId" clId="{28A8E90A-23FF-4827-9361-0915A000105E}" dt="2021-10-20T11:55:23.963" v="213" actId="1076"/>
        <pc:sldMkLst>
          <pc:docMk/>
          <pc:sldMk cId="0" sldId="419"/>
        </pc:sldMkLst>
        <pc:spChg chg="add mod">
          <ac:chgData name="Sidney Seckler" userId="73470fc2d5f88927" providerId="LiveId" clId="{28A8E90A-23FF-4827-9361-0915A000105E}" dt="2021-10-20T11:55:14.805" v="209" actId="1076"/>
          <ac:spMkLst>
            <pc:docMk/>
            <pc:sldMk cId="0" sldId="419"/>
            <ac:spMk id="49" creationId="{A9121F96-689B-4B5D-8FC7-28B73E1F6112}"/>
          </ac:spMkLst>
        </pc:spChg>
        <pc:spChg chg="add mod">
          <ac:chgData name="Sidney Seckler" userId="73470fc2d5f88927" providerId="LiveId" clId="{28A8E90A-23FF-4827-9361-0915A000105E}" dt="2021-10-20T11:55:20.013" v="211" actId="1076"/>
          <ac:spMkLst>
            <pc:docMk/>
            <pc:sldMk cId="0" sldId="419"/>
            <ac:spMk id="50" creationId="{4EA2E53B-F549-4D77-A130-151899F51DB1}"/>
          </ac:spMkLst>
        </pc:spChg>
        <pc:spChg chg="mod">
          <ac:chgData name="Sidney Seckler" userId="73470fc2d5f88927" providerId="LiveId" clId="{28A8E90A-23FF-4827-9361-0915A000105E}" dt="2021-10-20T11:53:30.977" v="181" actId="108"/>
          <ac:spMkLst>
            <pc:docMk/>
            <pc:sldMk cId="0" sldId="419"/>
            <ac:spMk id="50179" creationId="{5B2CE199-6EB8-4588-BB51-ED36B999C70D}"/>
          </ac:spMkLst>
        </pc:spChg>
        <pc:spChg chg="del">
          <ac:chgData name="Sidney Seckler" userId="73470fc2d5f88927" providerId="LiveId" clId="{28A8E90A-23FF-4827-9361-0915A000105E}" dt="2021-10-20T11:54:09.553" v="186" actId="478"/>
          <ac:spMkLst>
            <pc:docMk/>
            <pc:sldMk cId="0" sldId="419"/>
            <ac:spMk id="50204" creationId="{15415D81-D40B-4705-AEA9-B093F16F0C27}"/>
          </ac:spMkLst>
        </pc:spChg>
        <pc:spChg chg="del">
          <ac:chgData name="Sidney Seckler" userId="73470fc2d5f88927" providerId="LiveId" clId="{28A8E90A-23FF-4827-9361-0915A000105E}" dt="2021-10-20T11:53:46.402" v="182" actId="478"/>
          <ac:spMkLst>
            <pc:docMk/>
            <pc:sldMk cId="0" sldId="419"/>
            <ac:spMk id="50205" creationId="{0A02F712-8AE1-47C3-A947-0A4A464B581A}"/>
          </ac:spMkLst>
        </pc:spChg>
        <pc:spChg chg="mod">
          <ac:chgData name="Sidney Seckler" userId="73470fc2d5f88927" providerId="LiveId" clId="{28A8E90A-23FF-4827-9361-0915A000105E}" dt="2021-10-20T11:55:22.088" v="212" actId="1076"/>
          <ac:spMkLst>
            <pc:docMk/>
            <pc:sldMk cId="0" sldId="419"/>
            <ac:spMk id="50206" creationId="{4FB866D1-6777-4D54-BEF3-5D06EF3F73A6}"/>
          </ac:spMkLst>
        </pc:spChg>
        <pc:spChg chg="mod">
          <ac:chgData name="Sidney Seckler" userId="73470fc2d5f88927" providerId="LiveId" clId="{28A8E90A-23FF-4827-9361-0915A000105E}" dt="2021-10-20T11:55:23.963" v="213" actId="1076"/>
          <ac:spMkLst>
            <pc:docMk/>
            <pc:sldMk cId="0" sldId="419"/>
            <ac:spMk id="50207" creationId="{C2D9D395-E114-49DB-9BD3-ABD6B28E0F71}"/>
          </ac:spMkLst>
        </pc:spChg>
      </pc:sldChg>
      <pc:sldChg chg="addSp delSp modSp mod">
        <pc:chgData name="Sidney Seckler" userId="73470fc2d5f88927" providerId="LiveId" clId="{28A8E90A-23FF-4827-9361-0915A000105E}" dt="2021-10-20T12:02:59.321" v="298" actId="1076"/>
        <pc:sldMkLst>
          <pc:docMk/>
          <pc:sldMk cId="0" sldId="420"/>
        </pc:sldMkLst>
        <pc:spChg chg="add mod">
          <ac:chgData name="Sidney Seckler" userId="73470fc2d5f88927" providerId="LiveId" clId="{28A8E90A-23FF-4827-9361-0915A000105E}" dt="2021-10-20T11:57:22.083" v="221" actId="1076"/>
          <ac:spMkLst>
            <pc:docMk/>
            <pc:sldMk cId="0" sldId="420"/>
            <ac:spMk id="51" creationId="{849136A6-4730-4ED0-B12A-61A02BAC3948}"/>
          </ac:spMkLst>
        </pc:spChg>
        <pc:spChg chg="add mod">
          <ac:chgData name="Sidney Seckler" userId="73470fc2d5f88927" providerId="LiveId" clId="{28A8E90A-23FF-4827-9361-0915A000105E}" dt="2021-10-20T12:02:59.321" v="298" actId="1076"/>
          <ac:spMkLst>
            <pc:docMk/>
            <pc:sldMk cId="0" sldId="420"/>
            <ac:spMk id="52" creationId="{79815F9B-BFD0-4D12-99E2-1902541CA36E}"/>
          </ac:spMkLst>
        </pc:spChg>
        <pc:spChg chg="mod">
          <ac:chgData name="Sidney Seckler" userId="73470fc2d5f88927" providerId="LiveId" clId="{28A8E90A-23FF-4827-9361-0915A000105E}" dt="2021-10-20T11:56:25.128" v="214" actId="108"/>
          <ac:spMkLst>
            <pc:docMk/>
            <pc:sldMk cId="0" sldId="420"/>
            <ac:spMk id="51203" creationId="{8BD2F7C5-D19B-4426-B1B1-91BEF6F8A183}"/>
          </ac:spMkLst>
        </pc:spChg>
        <pc:spChg chg="mod">
          <ac:chgData name="Sidney Seckler" userId="73470fc2d5f88927" providerId="LiveId" clId="{28A8E90A-23FF-4827-9361-0915A000105E}" dt="2021-10-20T12:01:47.176" v="264" actId="20577"/>
          <ac:spMkLst>
            <pc:docMk/>
            <pc:sldMk cId="0" sldId="420"/>
            <ac:spMk id="51229" creationId="{A8A894B1-C983-46FB-9F75-E3384F62025F}"/>
          </ac:spMkLst>
        </pc:spChg>
        <pc:spChg chg="mod">
          <ac:chgData name="Sidney Seckler" userId="73470fc2d5f88927" providerId="LiveId" clId="{28A8E90A-23FF-4827-9361-0915A000105E}" dt="2021-10-20T12:01:58.246" v="272" actId="27636"/>
          <ac:spMkLst>
            <pc:docMk/>
            <pc:sldMk cId="0" sldId="420"/>
            <ac:spMk id="51231" creationId="{1E231CDF-6637-467C-942D-02D31D238C0D}"/>
          </ac:spMkLst>
        </pc:spChg>
        <pc:spChg chg="mod">
          <ac:chgData name="Sidney Seckler" userId="73470fc2d5f88927" providerId="LiveId" clId="{28A8E90A-23FF-4827-9361-0915A000105E}" dt="2021-10-20T12:02:06.478" v="276" actId="20577"/>
          <ac:spMkLst>
            <pc:docMk/>
            <pc:sldMk cId="0" sldId="420"/>
            <ac:spMk id="51232" creationId="{6E4BF5EB-59AD-4133-853B-242683FE2CBB}"/>
          </ac:spMkLst>
        </pc:spChg>
        <pc:spChg chg="mod">
          <ac:chgData name="Sidney Seckler" userId="73470fc2d5f88927" providerId="LiveId" clId="{28A8E90A-23FF-4827-9361-0915A000105E}" dt="2021-10-20T12:02:24.896" v="290" actId="27636"/>
          <ac:spMkLst>
            <pc:docMk/>
            <pc:sldMk cId="0" sldId="420"/>
            <ac:spMk id="51237" creationId="{F7318AC7-4BD7-403C-B301-C4267A442FEA}"/>
          </ac:spMkLst>
        </pc:spChg>
        <pc:spChg chg="mod">
          <ac:chgData name="Sidney Seckler" userId="73470fc2d5f88927" providerId="LiveId" clId="{28A8E90A-23FF-4827-9361-0915A000105E}" dt="2021-10-20T12:02:39.727" v="297" actId="20577"/>
          <ac:spMkLst>
            <pc:docMk/>
            <pc:sldMk cId="0" sldId="420"/>
            <ac:spMk id="51238" creationId="{7545104D-3B27-4931-BDAA-7F21AE5EA614}"/>
          </ac:spMkLst>
        </pc:spChg>
        <pc:spChg chg="del">
          <ac:chgData name="Sidney Seckler" userId="73470fc2d5f88927" providerId="LiveId" clId="{28A8E90A-23FF-4827-9361-0915A000105E}" dt="2021-10-20T11:56:42.738" v="215" actId="478"/>
          <ac:spMkLst>
            <pc:docMk/>
            <pc:sldMk cId="0" sldId="420"/>
            <ac:spMk id="51239" creationId="{AE114FB6-6A8B-4B75-BA78-518534AAE929}"/>
          </ac:spMkLst>
        </pc:spChg>
      </pc:sldChg>
      <pc:sldChg chg="addSp delSp modSp mod">
        <pc:chgData name="Sidney Seckler" userId="73470fc2d5f88927" providerId="LiveId" clId="{28A8E90A-23FF-4827-9361-0915A000105E}" dt="2021-10-20T12:11:21.554" v="322" actId="1076"/>
        <pc:sldMkLst>
          <pc:docMk/>
          <pc:sldMk cId="0" sldId="421"/>
        </pc:sldMkLst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31" creationId="{6EC63DA3-584B-463B-B0FC-8019FD250AD1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32" creationId="{98024276-70C5-438D-B5E1-BE9C6D9B158C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33" creationId="{5D02E43C-F2BE-4EF8-BCB4-7A16F8D2D641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38" creationId="{6D4171A3-427C-472A-93A4-61D1195F2A1B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39" creationId="{5CB1ACBE-AD4F-4809-9BF8-53C9D5512811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40" creationId="{2726CC3D-B5B9-4CC3-82FB-922C479B542D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41" creationId="{9C70E0B0-46F1-4E42-9A6F-1D4262D66B7E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42" creationId="{1910E293-D302-4C51-9A19-B7D56268436F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43" creationId="{55BC91FE-C171-46E1-AD2B-D51BBBC7EC83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44" creationId="{CB2D5A30-77F2-4B37-B2B5-11E532F146A5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45" creationId="{5CFAB4A2-55D4-48BC-880A-878CE9B1DCDF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46" creationId="{C107EF37-19B0-4B0A-A7F6-AFCB5384C7F8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47" creationId="{87B1565E-F936-4B7D-ADE6-60EFC9A3A0B3}"/>
          </ac:spMkLst>
        </pc:spChg>
        <pc:spChg chg="mod">
          <ac:chgData name="Sidney Seckler" userId="73470fc2d5f88927" providerId="LiveId" clId="{28A8E90A-23FF-4827-9361-0915A000105E}" dt="2021-10-20T12:11:17.113" v="321" actId="1076"/>
          <ac:spMkLst>
            <pc:docMk/>
            <pc:sldMk cId="0" sldId="421"/>
            <ac:spMk id="48" creationId="{70954A26-B973-4D44-A5DC-23A20E697F9D}"/>
          </ac:spMkLst>
        </pc:spChg>
        <pc:spChg chg="add mod">
          <ac:chgData name="Sidney Seckler" userId="73470fc2d5f88927" providerId="LiveId" clId="{28A8E90A-23FF-4827-9361-0915A000105E}" dt="2021-10-20T12:11:04.547" v="318" actId="1076"/>
          <ac:spMkLst>
            <pc:docMk/>
            <pc:sldMk cId="0" sldId="421"/>
            <ac:spMk id="49" creationId="{0342B42B-19D5-4886-B7EE-A1F277DF2E40}"/>
          </ac:spMkLst>
        </pc:spChg>
        <pc:spChg chg="add mod">
          <ac:chgData name="Sidney Seckler" userId="73470fc2d5f88927" providerId="LiveId" clId="{28A8E90A-23FF-4827-9361-0915A000105E}" dt="2021-10-20T12:11:21.554" v="322" actId="1076"/>
          <ac:spMkLst>
            <pc:docMk/>
            <pc:sldMk cId="0" sldId="421"/>
            <ac:spMk id="50" creationId="{47DB0A44-8F4D-4143-8520-836CC899E5EC}"/>
          </ac:spMkLst>
        </pc:spChg>
        <pc:spChg chg="mod">
          <ac:chgData name="Sidney Seckler" userId="73470fc2d5f88927" providerId="LiveId" clId="{28A8E90A-23FF-4827-9361-0915A000105E}" dt="2021-10-20T12:03:51.293" v="299" actId="108"/>
          <ac:spMkLst>
            <pc:docMk/>
            <pc:sldMk cId="0" sldId="421"/>
            <ac:spMk id="52227" creationId="{B2BCC503-97C7-4805-8A6E-719359BE4FE0}"/>
          </ac:spMkLst>
        </pc:spChg>
        <pc:spChg chg="del">
          <ac:chgData name="Sidney Seckler" userId="73470fc2d5f88927" providerId="LiveId" clId="{28A8E90A-23FF-4827-9361-0915A000105E}" dt="2021-10-20T12:09:15.575" v="300" actId="478"/>
          <ac:spMkLst>
            <pc:docMk/>
            <pc:sldMk cId="0" sldId="421"/>
            <ac:spMk id="52247" creationId="{8A5397AF-7DD0-4988-9485-6E072CC20E95}"/>
          </ac:spMkLst>
        </pc:spChg>
        <pc:spChg chg="del">
          <ac:chgData name="Sidney Seckler" userId="73470fc2d5f88927" providerId="LiveId" clId="{28A8E90A-23FF-4827-9361-0915A000105E}" dt="2021-10-20T12:09:18.329" v="301" actId="478"/>
          <ac:spMkLst>
            <pc:docMk/>
            <pc:sldMk cId="0" sldId="421"/>
            <ac:spMk id="52256" creationId="{B29928ED-FE64-4FE3-B38C-491AA3DBD700}"/>
          </ac:spMkLst>
        </pc:spChg>
        <pc:spChg chg="del">
          <ac:chgData name="Sidney Seckler" userId="73470fc2d5f88927" providerId="LiveId" clId="{28A8E90A-23FF-4827-9361-0915A000105E}" dt="2021-10-20T12:09:21.813" v="302" actId="478"/>
          <ac:spMkLst>
            <pc:docMk/>
            <pc:sldMk cId="0" sldId="421"/>
            <ac:spMk id="52257" creationId="{8AA4F161-960B-4F32-8752-D88EE613048D}"/>
          </ac:spMkLst>
        </pc:spChg>
        <pc:spChg chg="del">
          <ac:chgData name="Sidney Seckler" userId="73470fc2d5f88927" providerId="LiveId" clId="{28A8E90A-23FF-4827-9361-0915A000105E}" dt="2021-10-20T12:09:21.813" v="302" actId="478"/>
          <ac:spMkLst>
            <pc:docMk/>
            <pc:sldMk cId="0" sldId="421"/>
            <ac:spMk id="52258" creationId="{1483BBF4-9B5F-4D38-868E-FB21E5B2C440}"/>
          </ac:spMkLst>
        </pc:spChg>
        <pc:spChg chg="del">
          <ac:chgData name="Sidney Seckler" userId="73470fc2d5f88927" providerId="LiveId" clId="{28A8E90A-23FF-4827-9361-0915A000105E}" dt="2021-10-20T12:09:25.498" v="303" actId="478"/>
          <ac:spMkLst>
            <pc:docMk/>
            <pc:sldMk cId="0" sldId="421"/>
            <ac:spMk id="52261" creationId="{44AD4D1F-E26B-4142-A543-0DA23218F8BB}"/>
          </ac:spMkLst>
        </pc:spChg>
        <pc:grpChg chg="mod">
          <ac:chgData name="Sidney Seckler" userId="73470fc2d5f88927" providerId="LiveId" clId="{28A8E90A-23FF-4827-9361-0915A000105E}" dt="2021-10-20T12:11:17.113" v="321" actId="1076"/>
          <ac:grpSpMkLst>
            <pc:docMk/>
            <pc:sldMk cId="0" sldId="421"/>
            <ac:grpSpMk id="30" creationId="{42255970-97B1-4512-801F-F842A04CE69E}"/>
          </ac:grpSpMkLst>
        </pc:grpChg>
        <pc:cxnChg chg="mod">
          <ac:chgData name="Sidney Seckler" userId="73470fc2d5f88927" providerId="LiveId" clId="{28A8E90A-23FF-4827-9361-0915A000105E}" dt="2021-10-20T12:11:17.113" v="321" actId="1076"/>
          <ac:cxnSpMkLst>
            <pc:docMk/>
            <pc:sldMk cId="0" sldId="421"/>
            <ac:cxnSpMk id="34" creationId="{4DF502F4-EEAB-4387-8DFA-6151696BBA21}"/>
          </ac:cxnSpMkLst>
        </pc:cxnChg>
        <pc:cxnChg chg="mod">
          <ac:chgData name="Sidney Seckler" userId="73470fc2d5f88927" providerId="LiveId" clId="{28A8E90A-23FF-4827-9361-0915A000105E}" dt="2021-10-20T12:11:17.113" v="321" actId="1076"/>
          <ac:cxnSpMkLst>
            <pc:docMk/>
            <pc:sldMk cId="0" sldId="421"/>
            <ac:cxnSpMk id="35" creationId="{F33FE74E-C725-4528-B15E-71EAEDAC39E8}"/>
          </ac:cxnSpMkLst>
        </pc:cxnChg>
        <pc:cxnChg chg="mod">
          <ac:chgData name="Sidney Seckler" userId="73470fc2d5f88927" providerId="LiveId" clId="{28A8E90A-23FF-4827-9361-0915A000105E}" dt="2021-10-20T12:11:17.113" v="321" actId="1076"/>
          <ac:cxnSpMkLst>
            <pc:docMk/>
            <pc:sldMk cId="0" sldId="421"/>
            <ac:cxnSpMk id="36" creationId="{7EE3DB32-B935-4FA8-A4D6-77B7C69BE71B}"/>
          </ac:cxnSpMkLst>
        </pc:cxnChg>
        <pc:cxnChg chg="mod">
          <ac:chgData name="Sidney Seckler" userId="73470fc2d5f88927" providerId="LiveId" clId="{28A8E90A-23FF-4827-9361-0915A000105E}" dt="2021-10-20T12:11:17.113" v="321" actId="1076"/>
          <ac:cxnSpMkLst>
            <pc:docMk/>
            <pc:sldMk cId="0" sldId="421"/>
            <ac:cxnSpMk id="37" creationId="{F3F9DBC0-FEC9-40EE-8A3D-386575865A2B}"/>
          </ac:cxnSpMkLst>
        </pc:cxnChg>
        <pc:cxnChg chg="del mod">
          <ac:chgData name="Sidney Seckler" userId="73470fc2d5f88927" providerId="LiveId" clId="{28A8E90A-23FF-4827-9361-0915A000105E}" dt="2021-10-20T12:09:21.813" v="302" actId="478"/>
          <ac:cxnSpMkLst>
            <pc:docMk/>
            <pc:sldMk cId="0" sldId="421"/>
            <ac:cxnSpMk id="52259" creationId="{30FC0AC0-6320-492A-AFD6-B9238888A3E8}"/>
          </ac:cxnSpMkLst>
        </pc:cxnChg>
        <pc:cxnChg chg="del mod">
          <ac:chgData name="Sidney Seckler" userId="73470fc2d5f88927" providerId="LiveId" clId="{28A8E90A-23FF-4827-9361-0915A000105E}" dt="2021-10-20T12:09:21.813" v="302" actId="478"/>
          <ac:cxnSpMkLst>
            <pc:docMk/>
            <pc:sldMk cId="0" sldId="421"/>
            <ac:cxnSpMk id="52260" creationId="{A3A731C2-D5CC-4659-8412-D666F3DD1246}"/>
          </ac:cxnSpMkLst>
        </pc:cxnChg>
      </pc:sldChg>
      <pc:sldChg chg="del">
        <pc:chgData name="Sidney Seckler" userId="73470fc2d5f88927" providerId="LiveId" clId="{28A8E90A-23FF-4827-9361-0915A000105E}" dt="2021-10-20T12:11:30.347" v="323" actId="47"/>
        <pc:sldMkLst>
          <pc:docMk/>
          <pc:sldMk cId="0" sldId="422"/>
        </pc:sldMkLst>
      </pc:sldChg>
      <pc:sldChg chg="addSp delSp modSp mod ord">
        <pc:chgData name="Sidney Seckler" userId="73470fc2d5f88927" providerId="LiveId" clId="{28A8E90A-23FF-4827-9361-0915A000105E}" dt="2021-10-20T12:15:38.648" v="357" actId="1076"/>
        <pc:sldMkLst>
          <pc:docMk/>
          <pc:sldMk cId="0" sldId="423"/>
        </pc:sldMkLst>
        <pc:spChg chg="add del mod">
          <ac:chgData name="Sidney Seckler" userId="73470fc2d5f88927" providerId="LiveId" clId="{28A8E90A-23FF-4827-9361-0915A000105E}" dt="2021-10-20T12:15:17.628" v="348" actId="478"/>
          <ac:spMkLst>
            <pc:docMk/>
            <pc:sldMk cId="0" sldId="423"/>
            <ac:spMk id="44" creationId="{9D90E89F-8F54-4F96-BD60-B4271EC94B6C}"/>
          </ac:spMkLst>
        </pc:spChg>
        <pc:spChg chg="mod">
          <ac:chgData name="Sidney Seckler" userId="73470fc2d5f88927" providerId="LiveId" clId="{28A8E90A-23FF-4827-9361-0915A000105E}" dt="2021-10-20T12:14:51.120" v="346" actId="108"/>
          <ac:spMkLst>
            <pc:docMk/>
            <pc:sldMk cId="0" sldId="423"/>
            <ac:spMk id="54275" creationId="{F75C6BCD-ADC8-4794-8012-0CB65827F9FC}"/>
          </ac:spMkLst>
        </pc:spChg>
        <pc:spChg chg="mod">
          <ac:chgData name="Sidney Seckler" userId="73470fc2d5f88927" providerId="LiveId" clId="{28A8E90A-23FF-4827-9361-0915A000105E}" dt="2021-10-20T12:15:24.925" v="352" actId="20577"/>
          <ac:spMkLst>
            <pc:docMk/>
            <pc:sldMk cId="0" sldId="423"/>
            <ac:spMk id="54297" creationId="{385BAA33-394C-4245-BD9C-D09464C63EEF}"/>
          </ac:spMkLst>
        </pc:spChg>
        <pc:spChg chg="mod">
          <ac:chgData name="Sidney Seckler" userId="73470fc2d5f88927" providerId="LiveId" clId="{28A8E90A-23FF-4827-9361-0915A000105E}" dt="2021-10-20T12:15:38.648" v="357" actId="1076"/>
          <ac:spMkLst>
            <pc:docMk/>
            <pc:sldMk cId="0" sldId="423"/>
            <ac:spMk id="54298" creationId="{EC1A6A42-2908-439F-A7F1-B9AEBFD8BCAE}"/>
          </ac:spMkLst>
        </pc:spChg>
      </pc:sldChg>
      <pc:sldChg chg="del">
        <pc:chgData name="Sidney Seckler" userId="73470fc2d5f88927" providerId="LiveId" clId="{28A8E90A-23FF-4827-9361-0915A000105E}" dt="2021-10-20T12:12:07.755" v="326" actId="47"/>
        <pc:sldMkLst>
          <pc:docMk/>
          <pc:sldMk cId="0" sldId="424"/>
        </pc:sldMkLst>
      </pc:sldChg>
      <pc:sldChg chg="addSp delSp modSp mod ord">
        <pc:chgData name="Sidney Seckler" userId="73470fc2d5f88927" providerId="LiveId" clId="{28A8E90A-23FF-4827-9361-0915A000105E}" dt="2021-10-20T12:16:10.091" v="359" actId="108"/>
        <pc:sldMkLst>
          <pc:docMk/>
          <pc:sldMk cId="0" sldId="425"/>
        </pc:sldMkLst>
        <pc:spChg chg="mod">
          <ac:chgData name="Sidney Seckler" userId="73470fc2d5f88927" providerId="LiveId" clId="{28A8E90A-23FF-4827-9361-0915A000105E}" dt="2021-10-20T12:16:10.091" v="359" actId="108"/>
          <ac:spMkLst>
            <pc:docMk/>
            <pc:sldMk cId="0" sldId="425"/>
            <ac:spMk id="61443" creationId="{9939E4EC-8DF8-4664-B94F-6CE4818EC90D}"/>
          </ac:spMkLst>
        </pc:spChg>
        <pc:graphicFrameChg chg="add mod">
          <ac:chgData name="Sidney Seckler" userId="73470fc2d5f88927" providerId="LiveId" clId="{28A8E90A-23FF-4827-9361-0915A000105E}" dt="2021-10-20T12:14:10.300" v="343" actId="255"/>
          <ac:graphicFrameMkLst>
            <pc:docMk/>
            <pc:sldMk cId="0" sldId="425"/>
            <ac:graphicFrameMk id="6" creationId="{DA851072-702C-4863-9EEF-7B2A7D6A1307}"/>
          </ac:graphicFrameMkLst>
        </pc:graphicFrameChg>
        <pc:graphicFrameChg chg="del">
          <ac:chgData name="Sidney Seckler" userId="73470fc2d5f88927" providerId="LiveId" clId="{28A8E90A-23FF-4827-9361-0915A000105E}" dt="2021-10-20T12:13:35.596" v="337" actId="478"/>
          <ac:graphicFrameMkLst>
            <pc:docMk/>
            <pc:sldMk cId="0" sldId="425"/>
            <ac:graphicFrameMk id="61465" creationId="{04A12886-565E-461C-ABA4-6994F1A1B8AC}"/>
          </ac:graphicFrameMkLst>
        </pc:graphicFrameChg>
      </pc:sldChg>
      <pc:sldChg chg="modSp mod">
        <pc:chgData name="Sidney Seckler" userId="73470fc2d5f88927" providerId="LiveId" clId="{28A8E90A-23FF-4827-9361-0915A000105E}" dt="2021-10-20T12:17:31.388" v="371" actId="14100"/>
        <pc:sldMkLst>
          <pc:docMk/>
          <pc:sldMk cId="0" sldId="426"/>
        </pc:sldMkLst>
        <pc:spChg chg="mod">
          <ac:chgData name="Sidney Seckler" userId="73470fc2d5f88927" providerId="LiveId" clId="{28A8E90A-23FF-4827-9361-0915A000105E}" dt="2021-10-20T12:16:17.711" v="360" actId="108"/>
          <ac:spMkLst>
            <pc:docMk/>
            <pc:sldMk cId="0" sldId="426"/>
            <ac:spMk id="57347" creationId="{7135F800-639B-486B-A8CB-B224ED1A739B}"/>
          </ac:spMkLst>
        </pc:spChg>
        <pc:spChg chg="mod">
          <ac:chgData name="Sidney Seckler" userId="73470fc2d5f88927" providerId="LiveId" clId="{28A8E90A-23FF-4827-9361-0915A000105E}" dt="2021-10-20T12:17:31.388" v="371" actId="14100"/>
          <ac:spMkLst>
            <pc:docMk/>
            <pc:sldMk cId="0" sldId="426"/>
            <ac:spMk id="57369" creationId="{7785F452-31E4-4B2F-A0B0-1A5A551066D0}"/>
          </ac:spMkLst>
        </pc:spChg>
      </pc:sldChg>
      <pc:sldChg chg="modSp mod">
        <pc:chgData name="Sidney Seckler" userId="73470fc2d5f88927" providerId="LiveId" clId="{28A8E90A-23FF-4827-9361-0915A000105E}" dt="2021-10-20T12:17:40.632" v="373" actId="14100"/>
        <pc:sldMkLst>
          <pc:docMk/>
          <pc:sldMk cId="0" sldId="427"/>
        </pc:sldMkLst>
        <pc:spChg chg="mod">
          <ac:chgData name="Sidney Seckler" userId="73470fc2d5f88927" providerId="LiveId" clId="{28A8E90A-23FF-4827-9361-0915A000105E}" dt="2021-10-20T12:16:24.970" v="361" actId="108"/>
          <ac:spMkLst>
            <pc:docMk/>
            <pc:sldMk cId="0" sldId="427"/>
            <ac:spMk id="58371" creationId="{EBE17C08-1DC8-483B-8A47-D7627A15633C}"/>
          </ac:spMkLst>
        </pc:spChg>
        <pc:spChg chg="mod">
          <ac:chgData name="Sidney Seckler" userId="73470fc2d5f88927" providerId="LiveId" clId="{28A8E90A-23FF-4827-9361-0915A000105E}" dt="2021-10-20T12:17:40.632" v="373" actId="14100"/>
          <ac:spMkLst>
            <pc:docMk/>
            <pc:sldMk cId="0" sldId="427"/>
            <ac:spMk id="58391" creationId="{1A038785-0026-4575-A8CB-505D91051C50}"/>
          </ac:spMkLst>
        </pc:spChg>
        <pc:spChg chg="mod">
          <ac:chgData name="Sidney Seckler" userId="73470fc2d5f88927" providerId="LiveId" clId="{28A8E90A-23FF-4827-9361-0915A000105E}" dt="2021-10-20T12:17:01.030" v="366" actId="6549"/>
          <ac:spMkLst>
            <pc:docMk/>
            <pc:sldMk cId="0" sldId="427"/>
            <ac:spMk id="58393" creationId="{FA6165C7-178C-48CE-B5B4-0511FD47DD0F}"/>
          </ac:spMkLst>
        </pc:spChg>
      </pc:sldChg>
      <pc:sldChg chg="addSp delSp modSp mod">
        <pc:chgData name="Sidney Seckler" userId="73470fc2d5f88927" providerId="LiveId" clId="{28A8E90A-23FF-4827-9361-0915A000105E}" dt="2021-10-20T12:17:53.676" v="376" actId="1076"/>
        <pc:sldMkLst>
          <pc:docMk/>
          <pc:sldMk cId="0" sldId="428"/>
        </pc:sldMkLst>
        <pc:spChg chg="add mod">
          <ac:chgData name="Sidney Seckler" userId="73470fc2d5f88927" providerId="LiveId" clId="{28A8E90A-23FF-4827-9361-0915A000105E}" dt="2021-10-20T12:17:53.676" v="376" actId="1076"/>
          <ac:spMkLst>
            <pc:docMk/>
            <pc:sldMk cId="0" sldId="428"/>
            <ac:spMk id="45" creationId="{127ABB93-5E81-44C2-86FF-6BE85B3596E7}"/>
          </ac:spMkLst>
        </pc:spChg>
        <pc:spChg chg="mod">
          <ac:chgData name="Sidney Seckler" userId="73470fc2d5f88927" providerId="LiveId" clId="{28A8E90A-23FF-4827-9361-0915A000105E}" dt="2021-10-20T12:16:38.330" v="362" actId="108"/>
          <ac:spMkLst>
            <pc:docMk/>
            <pc:sldMk cId="0" sldId="428"/>
            <ac:spMk id="59395" creationId="{4A169001-7824-463E-915F-E7EE3451244B}"/>
          </ac:spMkLst>
        </pc:spChg>
        <pc:spChg chg="mod">
          <ac:chgData name="Sidney Seckler" userId="73470fc2d5f88927" providerId="LiveId" clId="{28A8E90A-23FF-4827-9361-0915A000105E}" dt="2021-10-20T12:17:50.193" v="375" actId="14100"/>
          <ac:spMkLst>
            <pc:docMk/>
            <pc:sldMk cId="0" sldId="428"/>
            <ac:spMk id="59415" creationId="{8DC59D8C-C3B6-4CC8-B297-D677850E4BFF}"/>
          </ac:spMkLst>
        </pc:spChg>
        <pc:spChg chg="del">
          <ac:chgData name="Sidney Seckler" userId="73470fc2d5f88927" providerId="LiveId" clId="{28A8E90A-23FF-4827-9361-0915A000105E}" dt="2021-10-20T12:17:17.433" v="369" actId="478"/>
          <ac:spMkLst>
            <pc:docMk/>
            <pc:sldMk cId="0" sldId="428"/>
            <ac:spMk id="59417" creationId="{8FB96AAD-E6A4-4327-8B51-631829761505}"/>
          </ac:spMkLst>
        </pc:spChg>
      </pc:sldChg>
      <pc:sldChg chg="add">
        <pc:chgData name="Sidney Seckler" userId="73470fc2d5f88927" providerId="LiveId" clId="{28A8E90A-23FF-4827-9361-0915A000105E}" dt="2021-10-20T11:25:32.402" v="0"/>
        <pc:sldMkLst>
          <pc:docMk/>
          <pc:sldMk cId="0" sldId="605"/>
        </pc:sldMkLst>
      </pc:sldChg>
      <pc:sldChg chg="addSp delSp modSp add mod">
        <pc:chgData name="Sidney Seckler" userId="73470fc2d5f88927" providerId="LiveId" clId="{28A8E90A-23FF-4827-9361-0915A000105E}" dt="2021-10-20T11:29:53.041" v="22" actId="1076"/>
        <pc:sldMkLst>
          <pc:docMk/>
          <pc:sldMk cId="748396464" sldId="679"/>
        </pc:sldMkLst>
        <pc:spChg chg="mod">
          <ac:chgData name="Sidney Seckler" userId="73470fc2d5f88927" providerId="LiveId" clId="{28A8E90A-23FF-4827-9361-0915A000105E}" dt="2021-10-20T11:29:37.063" v="17"/>
          <ac:spMkLst>
            <pc:docMk/>
            <pc:sldMk cId="748396464" sldId="679"/>
            <ac:spMk id="19" creationId="{49770145-D882-4441-8AD2-140DB123F407}"/>
          </ac:spMkLst>
        </pc:spChg>
        <pc:spChg chg="mod">
          <ac:chgData name="Sidney Seckler" userId="73470fc2d5f88927" providerId="LiveId" clId="{28A8E90A-23FF-4827-9361-0915A000105E}" dt="2021-10-20T11:29:37.063" v="17"/>
          <ac:spMkLst>
            <pc:docMk/>
            <pc:sldMk cId="748396464" sldId="679"/>
            <ac:spMk id="23" creationId="{006477C8-7526-42E6-8CE5-505A88B2A887}"/>
          </ac:spMkLst>
        </pc:spChg>
        <pc:spChg chg="mod">
          <ac:chgData name="Sidney Seckler" userId="73470fc2d5f88927" providerId="LiveId" clId="{28A8E90A-23FF-4827-9361-0915A000105E}" dt="2021-10-20T11:29:37.063" v="17"/>
          <ac:spMkLst>
            <pc:docMk/>
            <pc:sldMk cId="748396464" sldId="679"/>
            <ac:spMk id="24" creationId="{A32B0E1A-DFBF-4CCC-8C5D-091FC2047DE5}"/>
          </ac:spMkLst>
        </pc:spChg>
        <pc:spChg chg="mod">
          <ac:chgData name="Sidney Seckler" userId="73470fc2d5f88927" providerId="LiveId" clId="{28A8E90A-23FF-4827-9361-0915A000105E}" dt="2021-10-20T11:29:37.063" v="17"/>
          <ac:spMkLst>
            <pc:docMk/>
            <pc:sldMk cId="748396464" sldId="679"/>
            <ac:spMk id="27" creationId="{A33247ED-ABE1-419D-85A4-86930A9554F4}"/>
          </ac:spMkLst>
        </pc:spChg>
        <pc:spChg chg="mod">
          <ac:chgData name="Sidney Seckler" userId="73470fc2d5f88927" providerId="LiveId" clId="{28A8E90A-23FF-4827-9361-0915A000105E}" dt="2021-10-20T11:29:37.063" v="17"/>
          <ac:spMkLst>
            <pc:docMk/>
            <pc:sldMk cId="748396464" sldId="679"/>
            <ac:spMk id="28" creationId="{196154DB-A774-483E-A6E9-EEBD67235046}"/>
          </ac:spMkLst>
        </pc:spChg>
        <pc:spChg chg="mod">
          <ac:chgData name="Sidney Seckler" userId="73470fc2d5f88927" providerId="LiveId" clId="{28A8E90A-23FF-4827-9361-0915A000105E}" dt="2021-10-20T11:29:37.063" v="17"/>
          <ac:spMkLst>
            <pc:docMk/>
            <pc:sldMk cId="748396464" sldId="679"/>
            <ac:spMk id="29" creationId="{FB1AB8DD-57E1-45FD-BDBA-6D793FA46B93}"/>
          </ac:spMkLst>
        </pc:spChg>
        <pc:spChg chg="mod">
          <ac:chgData name="Sidney Seckler" userId="73470fc2d5f88927" providerId="LiveId" clId="{28A8E90A-23FF-4827-9361-0915A000105E}" dt="2021-10-20T11:29:37.063" v="17"/>
          <ac:spMkLst>
            <pc:docMk/>
            <pc:sldMk cId="748396464" sldId="679"/>
            <ac:spMk id="30" creationId="{4C4E7B3B-9ABC-4BDE-81F1-2808AD50919E}"/>
          </ac:spMkLst>
        </pc:spChg>
        <pc:grpChg chg="del">
          <ac:chgData name="Sidney Seckler" userId="73470fc2d5f88927" providerId="LiveId" clId="{28A8E90A-23FF-4827-9361-0915A000105E}" dt="2021-10-20T11:28:24.214" v="16" actId="478"/>
          <ac:grpSpMkLst>
            <pc:docMk/>
            <pc:sldMk cId="748396464" sldId="679"/>
            <ac:grpSpMk id="4" creationId="{A80764B6-B4F3-41D8-A578-EF507E2183A7}"/>
          </ac:grpSpMkLst>
        </pc:grpChg>
        <pc:grpChg chg="add mod">
          <ac:chgData name="Sidney Seckler" userId="73470fc2d5f88927" providerId="LiveId" clId="{28A8E90A-23FF-4827-9361-0915A000105E}" dt="2021-10-20T11:29:53.041" v="22" actId="1076"/>
          <ac:grpSpMkLst>
            <pc:docMk/>
            <pc:sldMk cId="748396464" sldId="679"/>
            <ac:grpSpMk id="17" creationId="{18B0E977-3A28-4D2E-AAE5-632E60BCCF6C}"/>
          </ac:grpSpMkLst>
        </pc:grpChg>
        <pc:picChg chg="mod">
          <ac:chgData name="Sidney Seckler" userId="73470fc2d5f88927" providerId="LiveId" clId="{28A8E90A-23FF-4827-9361-0915A000105E}" dt="2021-10-20T11:29:37.063" v="17"/>
          <ac:picMkLst>
            <pc:docMk/>
            <pc:sldMk cId="748396464" sldId="679"/>
            <ac:picMk id="18" creationId="{F1876375-8863-4BF1-987D-A000C942D3CA}"/>
          </ac:picMkLst>
        </pc:picChg>
        <pc:picChg chg="mod">
          <ac:chgData name="Sidney Seckler" userId="73470fc2d5f88927" providerId="LiveId" clId="{28A8E90A-23FF-4827-9361-0915A000105E}" dt="2021-10-20T11:29:37.063" v="17"/>
          <ac:picMkLst>
            <pc:docMk/>
            <pc:sldMk cId="748396464" sldId="679"/>
            <ac:picMk id="31" creationId="{159B7E61-DC5E-4BC4-B622-102C1CBF3E64}"/>
          </ac:picMkLst>
        </pc:picChg>
        <pc:cxnChg chg="mod">
          <ac:chgData name="Sidney Seckler" userId="73470fc2d5f88927" providerId="LiveId" clId="{28A8E90A-23FF-4827-9361-0915A000105E}" dt="2021-10-20T11:28:24.214" v="16" actId="478"/>
          <ac:cxnSpMkLst>
            <pc:docMk/>
            <pc:sldMk cId="748396464" sldId="679"/>
            <ac:cxnSpMk id="13" creationId="{5CFACA14-0BE3-4AC0-A5DE-CFC0FC173C68}"/>
          </ac:cxnSpMkLst>
        </pc:cxnChg>
        <pc:cxnChg chg="mod">
          <ac:chgData name="Sidney Seckler" userId="73470fc2d5f88927" providerId="LiveId" clId="{28A8E90A-23FF-4827-9361-0915A000105E}" dt="2021-10-20T11:29:37.063" v="17"/>
          <ac:cxnSpMkLst>
            <pc:docMk/>
            <pc:sldMk cId="748396464" sldId="679"/>
            <ac:cxnSpMk id="20" creationId="{A61E6A78-2B0B-4960-913E-B3D1998A8FCF}"/>
          </ac:cxnSpMkLst>
        </pc:cxnChg>
        <pc:cxnChg chg="mod">
          <ac:chgData name="Sidney Seckler" userId="73470fc2d5f88927" providerId="LiveId" clId="{28A8E90A-23FF-4827-9361-0915A000105E}" dt="2021-10-20T11:29:37.063" v="17"/>
          <ac:cxnSpMkLst>
            <pc:docMk/>
            <pc:sldMk cId="748396464" sldId="679"/>
            <ac:cxnSpMk id="21" creationId="{ED83B396-2EB0-42D0-A24D-228FCB49589A}"/>
          </ac:cxnSpMkLst>
        </pc:cxnChg>
        <pc:cxnChg chg="mod">
          <ac:chgData name="Sidney Seckler" userId="73470fc2d5f88927" providerId="LiveId" clId="{28A8E90A-23FF-4827-9361-0915A000105E}" dt="2021-10-20T11:29:37.063" v="17"/>
          <ac:cxnSpMkLst>
            <pc:docMk/>
            <pc:sldMk cId="748396464" sldId="679"/>
            <ac:cxnSpMk id="22" creationId="{328446FF-3F7C-4CDA-9904-80392E29CD71}"/>
          </ac:cxnSpMkLst>
        </pc:cxnChg>
        <pc:cxnChg chg="mod">
          <ac:chgData name="Sidney Seckler" userId="73470fc2d5f88927" providerId="LiveId" clId="{28A8E90A-23FF-4827-9361-0915A000105E}" dt="2021-10-20T11:29:37.063" v="17"/>
          <ac:cxnSpMkLst>
            <pc:docMk/>
            <pc:sldMk cId="748396464" sldId="679"/>
            <ac:cxnSpMk id="25" creationId="{9E541680-ABF6-41C0-8A29-A521333AFA57}"/>
          </ac:cxnSpMkLst>
        </pc:cxnChg>
        <pc:cxnChg chg="mod">
          <ac:chgData name="Sidney Seckler" userId="73470fc2d5f88927" providerId="LiveId" clId="{28A8E90A-23FF-4827-9361-0915A000105E}" dt="2021-10-20T11:29:37.063" v="17"/>
          <ac:cxnSpMkLst>
            <pc:docMk/>
            <pc:sldMk cId="748396464" sldId="679"/>
            <ac:cxnSpMk id="26" creationId="{81802C51-708D-4C51-BE4F-014D279626C2}"/>
          </ac:cxnSpMkLst>
        </pc:cxnChg>
        <pc:cxnChg chg="mod">
          <ac:chgData name="Sidney Seckler" userId="73470fc2d5f88927" providerId="LiveId" clId="{28A8E90A-23FF-4827-9361-0915A000105E}" dt="2021-10-20T11:29:37.063" v="17"/>
          <ac:cxnSpMkLst>
            <pc:docMk/>
            <pc:sldMk cId="748396464" sldId="679"/>
            <ac:cxnSpMk id="32" creationId="{0FF5333F-4468-4A2F-B91B-8DAFFBF57B0D}"/>
          </ac:cxnSpMkLst>
        </pc:cxnChg>
        <pc:cxnChg chg="mod">
          <ac:chgData name="Sidney Seckler" userId="73470fc2d5f88927" providerId="LiveId" clId="{28A8E90A-23FF-4827-9361-0915A000105E}" dt="2021-10-20T11:29:37.063" v="17"/>
          <ac:cxnSpMkLst>
            <pc:docMk/>
            <pc:sldMk cId="748396464" sldId="679"/>
            <ac:cxnSpMk id="33" creationId="{3EB8AA57-218A-4B6F-A4F9-485AA141D142}"/>
          </ac:cxnSpMkLst>
        </pc:cxnChg>
      </pc:sldChg>
      <pc:sldChg chg="addSp delSp modSp add mod">
        <pc:chgData name="Sidney Seckler" userId="73470fc2d5f88927" providerId="LiveId" clId="{28A8E90A-23FF-4827-9361-0915A000105E}" dt="2021-10-20T11:39:19.884" v="57" actId="1076"/>
        <pc:sldMkLst>
          <pc:docMk/>
          <pc:sldMk cId="2923821419" sldId="680"/>
        </pc:sldMkLst>
        <pc:spChg chg="add del mod">
          <ac:chgData name="Sidney Seckler" userId="73470fc2d5f88927" providerId="LiveId" clId="{28A8E90A-23FF-4827-9361-0915A000105E}" dt="2021-10-20T11:38:18.609" v="51" actId="478"/>
          <ac:spMkLst>
            <pc:docMk/>
            <pc:sldMk cId="2923821419" sldId="680"/>
            <ac:spMk id="2" creationId="{628A9FEE-EC6B-4B34-AA5F-4A638523E675}"/>
          </ac:spMkLst>
        </pc:spChg>
        <pc:spChg chg="mod">
          <ac:chgData name="Sidney Seckler" userId="73470fc2d5f88927" providerId="LiveId" clId="{28A8E90A-23FF-4827-9361-0915A000105E}" dt="2021-10-20T11:39:19.884" v="57" actId="1076"/>
          <ac:spMkLst>
            <pc:docMk/>
            <pc:sldMk cId="2923821419" sldId="680"/>
            <ac:spMk id="20" creationId="{73FE4FEA-B7DD-495F-B79F-12804E375253}"/>
          </ac:spMkLst>
        </pc:spChg>
        <pc:spChg chg="mod">
          <ac:chgData name="Sidney Seckler" userId="73470fc2d5f88927" providerId="LiveId" clId="{28A8E90A-23FF-4827-9361-0915A000105E}" dt="2021-10-20T11:39:19.884" v="57" actId="1076"/>
          <ac:spMkLst>
            <pc:docMk/>
            <pc:sldMk cId="2923821419" sldId="680"/>
            <ac:spMk id="21" creationId="{CC4FC586-ED4A-4067-8B96-C64C28D8706F}"/>
          </ac:spMkLst>
        </pc:spChg>
        <pc:spChg chg="mod">
          <ac:chgData name="Sidney Seckler" userId="73470fc2d5f88927" providerId="LiveId" clId="{28A8E90A-23FF-4827-9361-0915A000105E}" dt="2021-10-20T11:39:19.884" v="57" actId="1076"/>
          <ac:spMkLst>
            <pc:docMk/>
            <pc:sldMk cId="2923821419" sldId="680"/>
            <ac:spMk id="22" creationId="{A60C4F51-87B4-4514-A915-4A6861B5346E}"/>
          </ac:spMkLst>
        </pc:spChg>
        <pc:spChg chg="del">
          <ac:chgData name="Sidney Seckler" userId="73470fc2d5f88927" providerId="LiveId" clId="{28A8E90A-23FF-4827-9361-0915A000105E}" dt="2021-10-20T11:38:16.215" v="50" actId="478"/>
          <ac:spMkLst>
            <pc:docMk/>
            <pc:sldMk cId="2923821419" sldId="680"/>
            <ac:spMk id="31798" creationId="{66AACD11-B283-46CB-ADA3-264E330C15F6}"/>
          </ac:spMkLst>
        </pc:spChg>
        <pc:spChg chg="del">
          <ac:chgData name="Sidney Seckler" userId="73470fc2d5f88927" providerId="LiveId" clId="{28A8E90A-23FF-4827-9361-0915A000105E}" dt="2021-10-20T11:38:16.215" v="50" actId="478"/>
          <ac:spMkLst>
            <pc:docMk/>
            <pc:sldMk cId="2923821419" sldId="680"/>
            <ac:spMk id="31799" creationId="{587C2B99-4FF7-4A7C-9455-9CC0253DA2B6}"/>
          </ac:spMkLst>
        </pc:spChg>
        <pc:grpChg chg="add mod">
          <ac:chgData name="Sidney Seckler" userId="73470fc2d5f88927" providerId="LiveId" clId="{28A8E90A-23FF-4827-9361-0915A000105E}" dt="2021-10-20T11:39:19.884" v="57" actId="1076"/>
          <ac:grpSpMkLst>
            <pc:docMk/>
            <pc:sldMk cId="2923821419" sldId="680"/>
            <ac:grpSpMk id="19" creationId="{33E1E83D-B0D2-467B-B271-5F305F75DC6C}"/>
          </ac:grpSpMkLst>
        </pc:grpChg>
        <pc:grpChg chg="del">
          <ac:chgData name="Sidney Seckler" userId="73470fc2d5f88927" providerId="LiveId" clId="{28A8E90A-23FF-4827-9361-0915A000105E}" dt="2021-10-20T11:38:16.215" v="50" actId="478"/>
          <ac:grpSpMkLst>
            <pc:docMk/>
            <pc:sldMk cId="2923821419" sldId="680"/>
            <ac:grpSpMk id="31797" creationId="{465AEDAD-9D74-467A-A1C4-407DCC776F32}"/>
          </ac:grpSpMkLst>
        </pc:grpChg>
        <pc:picChg chg="mod">
          <ac:chgData name="Sidney Seckler" userId="73470fc2d5f88927" providerId="LiveId" clId="{28A8E90A-23FF-4827-9361-0915A000105E}" dt="2021-10-20T11:39:19.884" v="57" actId="1076"/>
          <ac:picMkLst>
            <pc:docMk/>
            <pc:sldMk cId="2923821419" sldId="680"/>
            <ac:picMk id="23" creationId="{4FCF3F8C-192E-44F5-A099-19DB5EF6863D}"/>
          </ac:picMkLst>
        </pc:picChg>
      </pc:sldChg>
      <pc:sldChg chg="addSp delSp modSp add del mod">
        <pc:chgData name="Sidney Seckler" userId="73470fc2d5f88927" providerId="LiveId" clId="{28A8E90A-23FF-4827-9361-0915A000105E}" dt="2021-10-21T12:30:10.488" v="2669" actId="2696"/>
        <pc:sldMkLst>
          <pc:docMk/>
          <pc:sldMk cId="1641283592" sldId="681"/>
        </pc:sldMkLst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33" creationId="{F0F3D550-11F7-4F30-88A9-F155DB73A6CE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34" creationId="{194639D8-9989-437F-8E1F-5ECA2BDD9C2A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35" creationId="{C84683EE-7234-431B-8D23-FDEE0299C299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40" creationId="{1EB44721-08C6-4651-A737-DBDFE4F17F29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41" creationId="{2766EFCB-30C5-4ADC-B6CF-62BBBE63FF50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42" creationId="{B75AC5F5-C77F-4E56-94BE-55460F1DA6C6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43" creationId="{D7296AFA-487C-4103-8A24-C537D35462CF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44" creationId="{BFFCBAE4-06AD-4705-8976-203439170E73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45" creationId="{6736CFF5-E646-45DE-8739-8F7A599D101A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46" creationId="{A88B9B6F-5818-499C-8363-DF7B6FB30F8B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47" creationId="{82438ABC-A2BF-4770-AD78-D2C1C3A2FF1E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48" creationId="{387BC4F5-65E5-48DB-A50C-C3C1C4BA0546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49" creationId="{44023072-CAC4-44F0-A3CB-058C13B5FB91}"/>
          </ac:spMkLst>
        </pc:spChg>
        <pc:spChg chg="mod">
          <ac:chgData name="Sidney Seckler" userId="73470fc2d5f88927" providerId="LiveId" clId="{28A8E90A-23FF-4827-9361-0915A000105E}" dt="2021-10-20T12:00:58.801" v="253" actId="1076"/>
          <ac:spMkLst>
            <pc:docMk/>
            <pc:sldMk cId="1641283592" sldId="681"/>
            <ac:spMk id="50" creationId="{11C7F48D-1577-45C8-BAA1-5AE927BC2F31}"/>
          </ac:spMkLst>
        </pc:spChg>
        <pc:spChg chg="mod">
          <ac:chgData name="Sidney Seckler" userId="73470fc2d5f88927" providerId="LiveId" clId="{28A8E90A-23FF-4827-9361-0915A000105E}" dt="2021-10-20T12:01:06.713" v="254" actId="1076"/>
          <ac:spMkLst>
            <pc:docMk/>
            <pc:sldMk cId="1641283592" sldId="681"/>
            <ac:spMk id="51" creationId="{849136A6-4730-4ED0-B12A-61A02BAC3948}"/>
          </ac:spMkLst>
        </pc:spChg>
        <pc:spChg chg="mod">
          <ac:chgData name="Sidney Seckler" userId="73470fc2d5f88927" providerId="LiveId" clId="{28A8E90A-23FF-4827-9361-0915A000105E}" dt="2021-10-20T12:01:06.713" v="254" actId="1076"/>
          <ac:spMkLst>
            <pc:docMk/>
            <pc:sldMk cId="1641283592" sldId="681"/>
            <ac:spMk id="52" creationId="{79815F9B-BFD0-4D12-99E2-1902541CA36E}"/>
          </ac:spMkLst>
        </pc:spChg>
        <pc:spChg chg="add mod">
          <ac:chgData name="Sidney Seckler" userId="73470fc2d5f88927" providerId="LiveId" clId="{28A8E90A-23FF-4827-9361-0915A000105E}" dt="2021-10-20T12:00:26.582" v="246" actId="20577"/>
          <ac:spMkLst>
            <pc:docMk/>
            <pc:sldMk cId="1641283592" sldId="681"/>
            <ac:spMk id="53" creationId="{B0EEF6C4-5FA5-4E6E-ADA8-8143CEF29C58}"/>
          </ac:spMkLst>
        </pc:spChg>
        <pc:spChg chg="add mod">
          <ac:chgData name="Sidney Seckler" userId="73470fc2d5f88927" providerId="LiveId" clId="{28A8E90A-23FF-4827-9361-0915A000105E}" dt="2021-10-20T12:00:43.705" v="250" actId="1076"/>
          <ac:spMkLst>
            <pc:docMk/>
            <pc:sldMk cId="1641283592" sldId="681"/>
            <ac:spMk id="54" creationId="{44D3BA4E-C15B-4D54-8BE5-5B6431D7472C}"/>
          </ac:spMkLst>
        </pc:spChg>
        <pc:spChg chg="del">
          <ac:chgData name="Sidney Seckler" userId="73470fc2d5f88927" providerId="LiveId" clId="{28A8E90A-23FF-4827-9361-0915A000105E}" dt="2021-10-20T11:57:58.489" v="224" actId="478"/>
          <ac:spMkLst>
            <pc:docMk/>
            <pc:sldMk cId="1641283592" sldId="681"/>
            <ac:spMk id="51229" creationId="{A8A894B1-C983-46FB-9F75-E3384F62025F}"/>
          </ac:spMkLst>
        </pc:spChg>
        <pc:spChg chg="del">
          <ac:chgData name="Sidney Seckler" userId="73470fc2d5f88927" providerId="LiveId" clId="{28A8E90A-23FF-4827-9361-0915A000105E}" dt="2021-10-20T11:57:58.489" v="224" actId="478"/>
          <ac:spMkLst>
            <pc:docMk/>
            <pc:sldMk cId="1641283592" sldId="681"/>
            <ac:spMk id="51230" creationId="{90713255-7529-47FF-89C5-B9FC2AF68300}"/>
          </ac:spMkLst>
        </pc:spChg>
        <pc:spChg chg="del">
          <ac:chgData name="Sidney Seckler" userId="73470fc2d5f88927" providerId="LiveId" clId="{28A8E90A-23FF-4827-9361-0915A000105E}" dt="2021-10-20T11:57:58.489" v="224" actId="478"/>
          <ac:spMkLst>
            <pc:docMk/>
            <pc:sldMk cId="1641283592" sldId="681"/>
            <ac:spMk id="51231" creationId="{1E231CDF-6637-467C-942D-02D31D238C0D}"/>
          </ac:spMkLst>
        </pc:spChg>
        <pc:spChg chg="del">
          <ac:chgData name="Sidney Seckler" userId="73470fc2d5f88927" providerId="LiveId" clId="{28A8E90A-23FF-4827-9361-0915A000105E}" dt="2021-10-20T11:57:58.489" v="224" actId="478"/>
          <ac:spMkLst>
            <pc:docMk/>
            <pc:sldMk cId="1641283592" sldId="681"/>
            <ac:spMk id="51232" creationId="{6E4BF5EB-59AD-4133-853B-242683FE2CBB}"/>
          </ac:spMkLst>
        </pc:spChg>
        <pc:spChg chg="del">
          <ac:chgData name="Sidney Seckler" userId="73470fc2d5f88927" providerId="LiveId" clId="{28A8E90A-23FF-4827-9361-0915A000105E}" dt="2021-10-20T11:57:58.489" v="224" actId="478"/>
          <ac:spMkLst>
            <pc:docMk/>
            <pc:sldMk cId="1641283592" sldId="681"/>
            <ac:spMk id="51237" creationId="{F7318AC7-4BD7-403C-B301-C4267A442FEA}"/>
          </ac:spMkLst>
        </pc:spChg>
        <pc:spChg chg="del">
          <ac:chgData name="Sidney Seckler" userId="73470fc2d5f88927" providerId="LiveId" clId="{28A8E90A-23FF-4827-9361-0915A000105E}" dt="2021-10-20T11:57:58.489" v="224" actId="478"/>
          <ac:spMkLst>
            <pc:docMk/>
            <pc:sldMk cId="1641283592" sldId="681"/>
            <ac:spMk id="51238" creationId="{7545104D-3B27-4931-BDAA-7F21AE5EA614}"/>
          </ac:spMkLst>
        </pc:spChg>
        <pc:grpChg chg="mod">
          <ac:chgData name="Sidney Seckler" userId="73470fc2d5f88927" providerId="LiveId" clId="{28A8E90A-23FF-4827-9361-0915A000105E}" dt="2021-10-20T12:00:58.801" v="253" actId="1076"/>
          <ac:grpSpMkLst>
            <pc:docMk/>
            <pc:sldMk cId="1641283592" sldId="681"/>
            <ac:grpSpMk id="32" creationId="{34CC6B08-54C1-44F5-A211-4C0BADAC579F}"/>
          </ac:grpSpMkLst>
        </pc:grpChg>
        <pc:cxnChg chg="mod">
          <ac:chgData name="Sidney Seckler" userId="73470fc2d5f88927" providerId="LiveId" clId="{28A8E90A-23FF-4827-9361-0915A000105E}" dt="2021-10-20T12:00:58.801" v="253" actId="1076"/>
          <ac:cxnSpMkLst>
            <pc:docMk/>
            <pc:sldMk cId="1641283592" sldId="681"/>
            <ac:cxnSpMk id="36" creationId="{8E89A6B5-A0D8-450A-960D-0930AC3131F0}"/>
          </ac:cxnSpMkLst>
        </pc:cxnChg>
        <pc:cxnChg chg="mod">
          <ac:chgData name="Sidney Seckler" userId="73470fc2d5f88927" providerId="LiveId" clId="{28A8E90A-23FF-4827-9361-0915A000105E}" dt="2021-10-20T12:00:58.801" v="253" actId="1076"/>
          <ac:cxnSpMkLst>
            <pc:docMk/>
            <pc:sldMk cId="1641283592" sldId="681"/>
            <ac:cxnSpMk id="37" creationId="{862B4174-7AC9-4B61-9FE3-3CA3927A08DE}"/>
          </ac:cxnSpMkLst>
        </pc:cxnChg>
        <pc:cxnChg chg="mod">
          <ac:chgData name="Sidney Seckler" userId="73470fc2d5f88927" providerId="LiveId" clId="{28A8E90A-23FF-4827-9361-0915A000105E}" dt="2021-10-20T12:00:58.801" v="253" actId="1076"/>
          <ac:cxnSpMkLst>
            <pc:docMk/>
            <pc:sldMk cId="1641283592" sldId="681"/>
            <ac:cxnSpMk id="38" creationId="{76D2E0FF-BECE-4143-8933-B32A4A213085}"/>
          </ac:cxnSpMkLst>
        </pc:cxnChg>
        <pc:cxnChg chg="mod">
          <ac:chgData name="Sidney Seckler" userId="73470fc2d5f88927" providerId="LiveId" clId="{28A8E90A-23FF-4827-9361-0915A000105E}" dt="2021-10-20T12:00:58.801" v="253" actId="1076"/>
          <ac:cxnSpMkLst>
            <pc:docMk/>
            <pc:sldMk cId="1641283592" sldId="681"/>
            <ac:cxnSpMk id="39" creationId="{C931E44F-C1DE-44B4-86CD-3C4CB4E8677D}"/>
          </ac:cxnSpMkLst>
        </pc:cxnChg>
        <pc:cxnChg chg="del">
          <ac:chgData name="Sidney Seckler" userId="73470fc2d5f88927" providerId="LiveId" clId="{28A8E90A-23FF-4827-9361-0915A000105E}" dt="2021-10-20T11:57:58.489" v="224" actId="478"/>
          <ac:cxnSpMkLst>
            <pc:docMk/>
            <pc:sldMk cId="1641283592" sldId="681"/>
            <ac:cxnSpMk id="51235" creationId="{AFA578B5-FC8B-4E2D-B77C-747180594F0C}"/>
          </ac:cxnSpMkLst>
        </pc:cxnChg>
        <pc:cxnChg chg="del">
          <ac:chgData name="Sidney Seckler" userId="73470fc2d5f88927" providerId="LiveId" clId="{28A8E90A-23FF-4827-9361-0915A000105E}" dt="2021-10-20T11:57:58.489" v="224" actId="478"/>
          <ac:cxnSpMkLst>
            <pc:docMk/>
            <pc:sldMk cId="1641283592" sldId="681"/>
            <ac:cxnSpMk id="51236" creationId="{4C0673C3-7E4C-4EAA-AA41-14426A2C7411}"/>
          </ac:cxnSpMkLst>
        </pc:cxnChg>
      </pc:sldChg>
      <pc:sldChg chg="add">
        <pc:chgData name="Sidney Seckler" userId="73470fc2d5f88927" providerId="LiveId" clId="{28A8E90A-23FF-4827-9361-0915A000105E}" dt="2021-10-21T12:30:39.278" v="2670"/>
        <pc:sldMkLst>
          <pc:docMk/>
          <pc:sldMk cId="1835301032" sldId="681"/>
        </pc:sldMkLst>
      </pc:sldChg>
      <pc:sldChg chg="add del">
        <pc:chgData name="Sidney Seckler" userId="73470fc2d5f88927" providerId="LiveId" clId="{28A8E90A-23FF-4827-9361-0915A000105E}" dt="2021-10-20T11:43:25.468" v="72" actId="47"/>
        <pc:sldMkLst>
          <pc:docMk/>
          <pc:sldMk cId="2053095361" sldId="681"/>
        </pc:sldMkLst>
      </pc:sldChg>
      <pc:sldChg chg="add del">
        <pc:chgData name="Sidney Seckler" userId="73470fc2d5f88927" providerId="LiveId" clId="{28A8E90A-23FF-4827-9361-0915A000105E}" dt="2021-10-20T12:15:53.071" v="358" actId="47"/>
        <pc:sldMkLst>
          <pc:docMk/>
          <pc:sldMk cId="3389685971" sldId="682"/>
        </pc:sldMkLst>
      </pc:sldChg>
      <pc:sldChg chg="addSp delSp modSp add mod">
        <pc:chgData name="Sidney Seckler" userId="73470fc2d5f88927" providerId="LiveId" clId="{28A8E90A-23FF-4827-9361-0915A000105E}" dt="2021-10-20T12:13:04.829" v="334" actId="1076"/>
        <pc:sldMkLst>
          <pc:docMk/>
          <pc:sldMk cId="4219115293" sldId="683"/>
        </pc:sldMkLst>
        <pc:grpChg chg="del">
          <ac:chgData name="Sidney Seckler" userId="73470fc2d5f88927" providerId="LiveId" clId="{28A8E90A-23FF-4827-9361-0915A000105E}" dt="2021-10-20T12:12:01.017" v="325" actId="478"/>
          <ac:grpSpMkLst>
            <pc:docMk/>
            <pc:sldMk cId="4219115293" sldId="683"/>
            <ac:grpSpMk id="30" creationId="{42255970-97B1-4512-801F-F842A04CE69E}"/>
          </ac:grpSpMkLst>
        </pc:grpChg>
        <pc:graphicFrameChg chg="add mod">
          <ac:chgData name="Sidney Seckler" userId="73470fc2d5f88927" providerId="LiveId" clId="{28A8E90A-23FF-4827-9361-0915A000105E}" dt="2021-10-20T12:13:04.829" v="334" actId="1076"/>
          <ac:graphicFrameMkLst>
            <pc:docMk/>
            <pc:sldMk cId="4219115293" sldId="683"/>
            <ac:graphicFrameMk id="23" creationId="{625F4CE1-EFF8-422A-B47D-411B245FCFFD}"/>
          </ac:graphicFrameMkLst>
        </pc:graphicFrameChg>
      </pc:sldChg>
      <pc:sldChg chg="addSp delSp modSp add mod">
        <pc:chgData name="Sidney Seckler" userId="73470fc2d5f88927" providerId="LiveId" clId="{28A8E90A-23FF-4827-9361-0915A000105E}" dt="2021-10-20T12:30:28.084" v="506" actId="1076"/>
        <pc:sldMkLst>
          <pc:docMk/>
          <pc:sldMk cId="592063164" sldId="684"/>
        </pc:sldMkLst>
        <pc:spChg chg="add del mod">
          <ac:chgData name="Sidney Seckler" userId="73470fc2d5f88927" providerId="LiveId" clId="{28A8E90A-23FF-4827-9361-0915A000105E}" dt="2021-10-20T12:25:33.642" v="385" actId="478"/>
          <ac:spMkLst>
            <pc:docMk/>
            <pc:sldMk cId="592063164" sldId="684"/>
            <ac:spMk id="3" creationId="{F73C0FE4-0CFC-493F-B975-71B3EC7BD678}"/>
          </ac:spMkLst>
        </pc:spChg>
        <pc:spChg chg="mod">
          <ac:chgData name="Sidney Seckler" userId="73470fc2d5f88927" providerId="LiveId" clId="{28A8E90A-23FF-4827-9361-0915A000105E}" dt="2021-10-20T12:30:06.840" v="502" actId="1076"/>
          <ac:spMkLst>
            <pc:docMk/>
            <pc:sldMk cId="592063164" sldId="684"/>
            <ac:spMk id="45" creationId="{127ABB93-5E81-44C2-86FF-6BE85B3596E7}"/>
          </ac:spMkLst>
        </pc:spChg>
        <pc:spChg chg="mod">
          <ac:chgData name="Sidney Seckler" userId="73470fc2d5f88927" providerId="LiveId" clId="{28A8E90A-23FF-4827-9361-0915A000105E}" dt="2021-10-20T12:27:21.967" v="472"/>
          <ac:spMkLst>
            <pc:docMk/>
            <pc:sldMk cId="592063164" sldId="684"/>
            <ac:spMk id="52" creationId="{556BCD6B-0E43-4C36-95F2-36C523C97E2E}"/>
          </ac:spMkLst>
        </pc:spChg>
        <pc:spChg chg="mod">
          <ac:chgData name="Sidney Seckler" userId="73470fc2d5f88927" providerId="LiveId" clId="{28A8E90A-23FF-4827-9361-0915A000105E}" dt="2021-10-20T12:27:21.967" v="472"/>
          <ac:spMkLst>
            <pc:docMk/>
            <pc:sldMk cId="592063164" sldId="684"/>
            <ac:spMk id="53" creationId="{2A1D7717-E225-4127-9B0B-9405FE74A293}"/>
          </ac:spMkLst>
        </pc:spChg>
        <pc:spChg chg="mod">
          <ac:chgData name="Sidney Seckler" userId="73470fc2d5f88927" providerId="LiveId" clId="{28A8E90A-23FF-4827-9361-0915A000105E}" dt="2021-10-20T12:27:21.967" v="472"/>
          <ac:spMkLst>
            <pc:docMk/>
            <pc:sldMk cId="592063164" sldId="684"/>
            <ac:spMk id="54" creationId="{C605A570-6519-4B5B-97E2-78EBAC458345}"/>
          </ac:spMkLst>
        </pc:spChg>
        <pc:spChg chg="mod">
          <ac:chgData name="Sidney Seckler" userId="73470fc2d5f88927" providerId="LiveId" clId="{28A8E90A-23FF-4827-9361-0915A000105E}" dt="2021-10-20T12:27:21.967" v="472"/>
          <ac:spMkLst>
            <pc:docMk/>
            <pc:sldMk cId="592063164" sldId="684"/>
            <ac:spMk id="55" creationId="{B3AEBA20-D6AB-4FA1-82EF-AED3A83E84CC}"/>
          </ac:spMkLst>
        </pc:spChg>
        <pc:spChg chg="mod">
          <ac:chgData name="Sidney Seckler" userId="73470fc2d5f88927" providerId="LiveId" clId="{28A8E90A-23FF-4827-9361-0915A000105E}" dt="2021-10-20T12:27:21.967" v="472"/>
          <ac:spMkLst>
            <pc:docMk/>
            <pc:sldMk cId="592063164" sldId="684"/>
            <ac:spMk id="56" creationId="{3D75F033-3A9E-4D52-9820-0030D5BAB62F}"/>
          </ac:spMkLst>
        </pc:spChg>
        <pc:spChg chg="mod">
          <ac:chgData name="Sidney Seckler" userId="73470fc2d5f88927" providerId="LiveId" clId="{28A8E90A-23FF-4827-9361-0915A000105E}" dt="2021-10-20T12:27:21.967" v="472"/>
          <ac:spMkLst>
            <pc:docMk/>
            <pc:sldMk cId="592063164" sldId="684"/>
            <ac:spMk id="58" creationId="{C8707637-21ED-4BBB-A1E1-35CF3BCFEF24}"/>
          </ac:spMkLst>
        </pc:spChg>
        <pc:spChg chg="add mod">
          <ac:chgData name="Sidney Seckler" userId="73470fc2d5f88927" providerId="LiveId" clId="{28A8E90A-23FF-4827-9361-0915A000105E}" dt="2021-10-20T12:30:06.840" v="502" actId="1076"/>
          <ac:spMkLst>
            <pc:docMk/>
            <pc:sldMk cId="592063164" sldId="684"/>
            <ac:spMk id="63" creationId="{751D6B0A-B2A5-4552-8BEB-FF7826BA6F99}"/>
          </ac:spMkLst>
        </pc:spChg>
        <pc:spChg chg="add del mod">
          <ac:chgData name="Sidney Seckler" userId="73470fc2d5f88927" providerId="LiveId" clId="{28A8E90A-23FF-4827-9361-0915A000105E}" dt="2021-10-20T12:27:34.928" v="475" actId="478"/>
          <ac:spMkLst>
            <pc:docMk/>
            <pc:sldMk cId="592063164" sldId="684"/>
            <ac:spMk id="64" creationId="{4DD95B23-D7AA-4CDE-98BE-7BAAB8ABC760}"/>
          </ac:spMkLst>
        </pc:spChg>
        <pc:spChg chg="add mod">
          <ac:chgData name="Sidney Seckler" userId="73470fc2d5f88927" providerId="LiveId" clId="{28A8E90A-23FF-4827-9361-0915A000105E}" dt="2021-10-20T12:30:06.840" v="502" actId="1076"/>
          <ac:spMkLst>
            <pc:docMk/>
            <pc:sldMk cId="592063164" sldId="684"/>
            <ac:spMk id="65" creationId="{49A47435-2592-49E1-AC1A-435BE6FD05A4}"/>
          </ac:spMkLst>
        </pc:spChg>
        <pc:spChg chg="add mod">
          <ac:chgData name="Sidney Seckler" userId="73470fc2d5f88927" providerId="LiveId" clId="{28A8E90A-23FF-4827-9361-0915A000105E}" dt="2021-10-20T12:30:14.960" v="504" actId="1076"/>
          <ac:spMkLst>
            <pc:docMk/>
            <pc:sldMk cId="592063164" sldId="684"/>
            <ac:spMk id="66" creationId="{0104ACC1-683B-4FC8-9592-F8360FD1F102}"/>
          </ac:spMkLst>
        </pc:spChg>
        <pc:spChg chg="add mod">
          <ac:chgData name="Sidney Seckler" userId="73470fc2d5f88927" providerId="LiveId" clId="{28A8E90A-23FF-4827-9361-0915A000105E}" dt="2021-10-20T12:30:06.840" v="502" actId="1076"/>
          <ac:spMkLst>
            <pc:docMk/>
            <pc:sldMk cId="592063164" sldId="684"/>
            <ac:spMk id="67" creationId="{02C30FC8-8EB5-48E3-A7B8-2BD0B6FDAC06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69" creationId="{59CB24B6-01D9-4D4A-A4E6-9BB2A37527DB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70" creationId="{E6BCE948-48E7-40C4-8D26-3B030AF50E3E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71" creationId="{314A97A7-7EE9-48FE-A270-5E9A6ECE27CD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76" creationId="{73E17C07-45EE-4B3C-BD77-D7288958E051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77" creationId="{EB029D40-38F1-4545-8DEB-DC2D056EF628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78" creationId="{C9ECCC7A-853D-46A0-9A86-F4480A296278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79" creationId="{1CF4CC2F-E6CC-406D-B628-AE4CD91B9F1C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80" creationId="{41D16125-BD4F-4128-8FEA-08936CA2243C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81" creationId="{0B555B0F-D38F-4C08-AF26-5DF71377305D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82" creationId="{AE420B59-21B0-4A61-8881-DB83CD84697E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83" creationId="{B31489E3-E309-4E48-9ACA-226C468E96C3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84" creationId="{480E8D5D-1754-410A-8592-60CE1289ED4A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85" creationId="{C56E12A2-7962-47D9-AC53-D03D7C30C9C2}"/>
          </ac:spMkLst>
        </pc:spChg>
        <pc:spChg chg="mod">
          <ac:chgData name="Sidney Seckler" userId="73470fc2d5f88927" providerId="LiveId" clId="{28A8E90A-23FF-4827-9361-0915A000105E}" dt="2021-10-20T12:30:28.084" v="506" actId="1076"/>
          <ac:spMkLst>
            <pc:docMk/>
            <pc:sldMk cId="592063164" sldId="684"/>
            <ac:spMk id="86" creationId="{60D1A6DF-AEEC-48DF-A3F6-2C02890080E6}"/>
          </ac:spMkLst>
        </pc:spChg>
        <pc:spChg chg="mod">
          <ac:chgData name="Sidney Seckler" userId="73470fc2d5f88927" providerId="LiveId" clId="{28A8E90A-23FF-4827-9361-0915A000105E}" dt="2021-10-20T12:26:27.198" v="469" actId="20577"/>
          <ac:spMkLst>
            <pc:docMk/>
            <pc:sldMk cId="592063164" sldId="684"/>
            <ac:spMk id="59395" creationId="{4A169001-7824-463E-915F-E7EE3451244B}"/>
          </ac:spMkLst>
        </pc:spChg>
        <pc:spChg chg="del">
          <ac:chgData name="Sidney Seckler" userId="73470fc2d5f88927" providerId="LiveId" clId="{28A8E90A-23FF-4827-9361-0915A000105E}" dt="2021-10-20T12:25:30.250" v="384" actId="478"/>
          <ac:spMkLst>
            <pc:docMk/>
            <pc:sldMk cId="592063164" sldId="684"/>
            <ac:spMk id="59415" creationId="{8DC59D8C-C3B6-4CC8-B297-D677850E4BFF}"/>
          </ac:spMkLst>
        </pc:spChg>
        <pc:spChg chg="del">
          <ac:chgData name="Sidney Seckler" userId="73470fc2d5f88927" providerId="LiveId" clId="{28A8E90A-23FF-4827-9361-0915A000105E}" dt="2021-10-20T12:25:39.265" v="387" actId="478"/>
          <ac:spMkLst>
            <pc:docMk/>
            <pc:sldMk cId="592063164" sldId="684"/>
            <ac:spMk id="59416" creationId="{CB0553DD-9609-4956-9631-055F75991277}"/>
          </ac:spMkLst>
        </pc:spChg>
        <pc:grpChg chg="del">
          <ac:chgData name="Sidney Seckler" userId="73470fc2d5f88927" providerId="LiveId" clId="{28A8E90A-23FF-4827-9361-0915A000105E}" dt="2021-10-20T12:25:36.664" v="386" actId="478"/>
          <ac:grpSpMkLst>
            <pc:docMk/>
            <pc:sldMk cId="592063164" sldId="684"/>
            <ac:grpSpMk id="26" creationId="{24C83BDD-DE8E-4A7F-99E2-37776753C523}"/>
          </ac:grpSpMkLst>
        </pc:grpChg>
        <pc:grpChg chg="add del mod">
          <ac:chgData name="Sidney Seckler" userId="73470fc2d5f88927" providerId="LiveId" clId="{28A8E90A-23FF-4827-9361-0915A000105E}" dt="2021-10-20T12:27:30.785" v="474" actId="478"/>
          <ac:grpSpMkLst>
            <pc:docMk/>
            <pc:sldMk cId="592063164" sldId="684"/>
            <ac:grpSpMk id="46" creationId="{457055A5-1C72-4631-B53C-4EB6B9B9393C}"/>
          </ac:grpSpMkLst>
        </pc:grpChg>
        <pc:grpChg chg="mod">
          <ac:chgData name="Sidney Seckler" userId="73470fc2d5f88927" providerId="LiveId" clId="{28A8E90A-23FF-4827-9361-0915A000105E}" dt="2021-10-20T12:27:21.967" v="472"/>
          <ac:grpSpMkLst>
            <pc:docMk/>
            <pc:sldMk cId="592063164" sldId="684"/>
            <ac:grpSpMk id="57" creationId="{0D65EE45-CD80-4CD1-BA3B-168EB65A64AD}"/>
          </ac:grpSpMkLst>
        </pc:grpChg>
        <pc:grpChg chg="add mod">
          <ac:chgData name="Sidney Seckler" userId="73470fc2d5f88927" providerId="LiveId" clId="{28A8E90A-23FF-4827-9361-0915A000105E}" dt="2021-10-20T12:30:28.084" v="506" actId="1076"/>
          <ac:grpSpMkLst>
            <pc:docMk/>
            <pc:sldMk cId="592063164" sldId="684"/>
            <ac:grpSpMk id="68" creationId="{FD4CF54E-F3EB-475A-A41A-BAD652D96A78}"/>
          </ac:grpSpMkLst>
        </pc:grpChg>
        <pc:cxnChg chg="mod">
          <ac:chgData name="Sidney Seckler" userId="73470fc2d5f88927" providerId="LiveId" clId="{28A8E90A-23FF-4827-9361-0915A000105E}" dt="2021-10-20T12:27:21.967" v="472"/>
          <ac:cxnSpMkLst>
            <pc:docMk/>
            <pc:sldMk cId="592063164" sldId="684"/>
            <ac:cxnSpMk id="47" creationId="{AF1A84E5-0D97-4C0D-B480-D777E89668C6}"/>
          </ac:cxnSpMkLst>
        </pc:cxnChg>
        <pc:cxnChg chg="mod">
          <ac:chgData name="Sidney Seckler" userId="73470fc2d5f88927" providerId="LiveId" clId="{28A8E90A-23FF-4827-9361-0915A000105E}" dt="2021-10-20T12:27:21.967" v="472"/>
          <ac:cxnSpMkLst>
            <pc:docMk/>
            <pc:sldMk cId="592063164" sldId="684"/>
            <ac:cxnSpMk id="48" creationId="{8BD87173-C38F-48D6-B376-A05FD9416412}"/>
          </ac:cxnSpMkLst>
        </pc:cxnChg>
        <pc:cxnChg chg="mod">
          <ac:chgData name="Sidney Seckler" userId="73470fc2d5f88927" providerId="LiveId" clId="{28A8E90A-23FF-4827-9361-0915A000105E}" dt="2021-10-20T12:27:21.967" v="472"/>
          <ac:cxnSpMkLst>
            <pc:docMk/>
            <pc:sldMk cId="592063164" sldId="684"/>
            <ac:cxnSpMk id="49" creationId="{A00F96A8-B6D8-4C28-A0B2-66584A0AA6A7}"/>
          </ac:cxnSpMkLst>
        </pc:cxnChg>
        <pc:cxnChg chg="mod">
          <ac:chgData name="Sidney Seckler" userId="73470fc2d5f88927" providerId="LiveId" clId="{28A8E90A-23FF-4827-9361-0915A000105E}" dt="2021-10-20T12:27:21.967" v="472"/>
          <ac:cxnSpMkLst>
            <pc:docMk/>
            <pc:sldMk cId="592063164" sldId="684"/>
            <ac:cxnSpMk id="50" creationId="{3669154B-2CD8-4FBC-B0C6-8F4EE28C37C1}"/>
          </ac:cxnSpMkLst>
        </pc:cxnChg>
        <pc:cxnChg chg="mod">
          <ac:chgData name="Sidney Seckler" userId="73470fc2d5f88927" providerId="LiveId" clId="{28A8E90A-23FF-4827-9361-0915A000105E}" dt="2021-10-20T12:27:21.967" v="472"/>
          <ac:cxnSpMkLst>
            <pc:docMk/>
            <pc:sldMk cId="592063164" sldId="684"/>
            <ac:cxnSpMk id="51" creationId="{9066E77C-6D21-41CF-A515-D2440340DD44}"/>
          </ac:cxnSpMkLst>
        </pc:cxnChg>
        <pc:cxnChg chg="mod">
          <ac:chgData name="Sidney Seckler" userId="73470fc2d5f88927" providerId="LiveId" clId="{28A8E90A-23FF-4827-9361-0915A000105E}" dt="2021-10-20T12:27:21.967" v="472"/>
          <ac:cxnSpMkLst>
            <pc:docMk/>
            <pc:sldMk cId="592063164" sldId="684"/>
            <ac:cxnSpMk id="59" creationId="{9AFE837E-57F1-4679-951F-71CBEEF9D952}"/>
          </ac:cxnSpMkLst>
        </pc:cxnChg>
        <pc:cxnChg chg="mod">
          <ac:chgData name="Sidney Seckler" userId="73470fc2d5f88927" providerId="LiveId" clId="{28A8E90A-23FF-4827-9361-0915A000105E}" dt="2021-10-20T12:27:21.967" v="472"/>
          <ac:cxnSpMkLst>
            <pc:docMk/>
            <pc:sldMk cId="592063164" sldId="684"/>
            <ac:cxnSpMk id="60" creationId="{95DE2362-6DAB-4E5D-B675-9F1A7EF89061}"/>
          </ac:cxnSpMkLst>
        </pc:cxnChg>
        <pc:cxnChg chg="mod">
          <ac:chgData name="Sidney Seckler" userId="73470fc2d5f88927" providerId="LiveId" clId="{28A8E90A-23FF-4827-9361-0915A000105E}" dt="2021-10-20T12:27:21.967" v="472"/>
          <ac:cxnSpMkLst>
            <pc:docMk/>
            <pc:sldMk cId="592063164" sldId="684"/>
            <ac:cxnSpMk id="61" creationId="{8C022FFA-5A31-4933-A6E8-3ADB5CBCDB3C}"/>
          </ac:cxnSpMkLst>
        </pc:cxnChg>
        <pc:cxnChg chg="mod">
          <ac:chgData name="Sidney Seckler" userId="73470fc2d5f88927" providerId="LiveId" clId="{28A8E90A-23FF-4827-9361-0915A000105E}" dt="2021-10-20T12:27:21.967" v="472"/>
          <ac:cxnSpMkLst>
            <pc:docMk/>
            <pc:sldMk cId="592063164" sldId="684"/>
            <ac:cxnSpMk id="62" creationId="{C601F07B-4067-488C-B6C1-5B5CCF25E282}"/>
          </ac:cxnSpMkLst>
        </pc:cxnChg>
        <pc:cxnChg chg="mod">
          <ac:chgData name="Sidney Seckler" userId="73470fc2d5f88927" providerId="LiveId" clId="{28A8E90A-23FF-4827-9361-0915A000105E}" dt="2021-10-20T12:30:28.084" v="506" actId="1076"/>
          <ac:cxnSpMkLst>
            <pc:docMk/>
            <pc:sldMk cId="592063164" sldId="684"/>
            <ac:cxnSpMk id="72" creationId="{F689B031-D35A-4F1C-B32A-F808DDBB73B5}"/>
          </ac:cxnSpMkLst>
        </pc:cxnChg>
        <pc:cxnChg chg="mod">
          <ac:chgData name="Sidney Seckler" userId="73470fc2d5f88927" providerId="LiveId" clId="{28A8E90A-23FF-4827-9361-0915A000105E}" dt="2021-10-20T12:30:28.084" v="506" actId="1076"/>
          <ac:cxnSpMkLst>
            <pc:docMk/>
            <pc:sldMk cId="592063164" sldId="684"/>
            <ac:cxnSpMk id="73" creationId="{7D863CD5-FE78-4A07-A9E3-D41D2F48B21C}"/>
          </ac:cxnSpMkLst>
        </pc:cxnChg>
        <pc:cxnChg chg="mod">
          <ac:chgData name="Sidney Seckler" userId="73470fc2d5f88927" providerId="LiveId" clId="{28A8E90A-23FF-4827-9361-0915A000105E}" dt="2021-10-20T12:30:28.084" v="506" actId="1076"/>
          <ac:cxnSpMkLst>
            <pc:docMk/>
            <pc:sldMk cId="592063164" sldId="684"/>
            <ac:cxnSpMk id="74" creationId="{554E70F1-61C9-4301-AE40-766118006F08}"/>
          </ac:cxnSpMkLst>
        </pc:cxnChg>
        <pc:cxnChg chg="mod">
          <ac:chgData name="Sidney Seckler" userId="73470fc2d5f88927" providerId="LiveId" clId="{28A8E90A-23FF-4827-9361-0915A000105E}" dt="2021-10-20T12:30:28.084" v="506" actId="1076"/>
          <ac:cxnSpMkLst>
            <pc:docMk/>
            <pc:sldMk cId="592063164" sldId="684"/>
            <ac:cxnSpMk id="75" creationId="{B98DDA9C-E9B2-44F7-A4EA-445FB654EAB6}"/>
          </ac:cxnSpMkLst>
        </pc:cxnChg>
      </pc:sldChg>
      <pc:sldChg chg="addSp delSp modSp add mod">
        <pc:chgData name="Sidney Seckler" userId="73470fc2d5f88927" providerId="LiveId" clId="{28A8E90A-23FF-4827-9361-0915A000105E}" dt="2021-10-20T12:34:29.208" v="536" actId="1076"/>
        <pc:sldMkLst>
          <pc:docMk/>
          <pc:sldMk cId="3723650587" sldId="685"/>
        </pc:sldMkLst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6" creationId="{A9A3FB7C-24F4-408F-8113-B84656306E4D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7" creationId="{3547C7BF-8640-4339-8F5F-FD60AE9ECF9C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8" creationId="{C7175707-10D2-4546-9644-B21794A8701C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13" creationId="{973ED721-F553-4A7F-99BC-7FDC8459ED4C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14" creationId="{C48B8DC6-5140-423D-AC39-D843FAC4A3FE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15" creationId="{0D92AF8E-83B7-42E4-AEC1-B55AFC8A99D3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16" creationId="{2A67F8F1-DDC4-44EF-84AF-8C738BACE53F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17" creationId="{877AF589-0F1B-41BE-BC0B-B6A6055500A6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18" creationId="{8421CF75-DBFC-44A7-AB17-4F3458393F8F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19" creationId="{11C06B28-6323-4223-97BA-18CCAEB6BC91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20" creationId="{4127CB05-1585-409F-90CB-02F269FDE05D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21" creationId="{434D39AE-F7A2-4F66-8A05-FE1FE0374E5B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22" creationId="{FB623411-535A-497F-8C3A-B22D96F67326}"/>
          </ac:spMkLst>
        </pc:spChg>
        <pc:spChg chg="mod">
          <ac:chgData name="Sidney Seckler" userId="73470fc2d5f88927" providerId="LiveId" clId="{28A8E90A-23FF-4827-9361-0915A000105E}" dt="2021-10-20T12:30:46.816" v="508"/>
          <ac:spMkLst>
            <pc:docMk/>
            <pc:sldMk cId="3723650587" sldId="685"/>
            <ac:spMk id="23" creationId="{B17D17BD-EB29-435F-9C91-2235382404EC}"/>
          </ac:spMkLst>
        </pc:spChg>
        <pc:spChg chg="add mod">
          <ac:chgData name="Sidney Seckler" userId="73470fc2d5f88927" providerId="LiveId" clId="{28A8E90A-23FF-4827-9361-0915A000105E}" dt="2021-10-20T12:34:29.208" v="536" actId="1076"/>
          <ac:spMkLst>
            <pc:docMk/>
            <pc:sldMk cId="3723650587" sldId="685"/>
            <ac:spMk id="24" creationId="{8B5BF9FB-9BF8-4E5A-9D23-9A3002EA3609}"/>
          </ac:spMkLst>
        </pc:spChg>
        <pc:spChg chg="del">
          <ac:chgData name="Sidney Seckler" userId="73470fc2d5f88927" providerId="LiveId" clId="{28A8E90A-23FF-4827-9361-0915A000105E}" dt="2021-10-20T12:30:31.873" v="507" actId="478"/>
          <ac:spMkLst>
            <pc:docMk/>
            <pc:sldMk cId="3723650587" sldId="685"/>
            <ac:spMk id="45" creationId="{127ABB93-5E81-44C2-86FF-6BE85B3596E7}"/>
          </ac:spMkLst>
        </pc:spChg>
        <pc:grpChg chg="add mod">
          <ac:chgData name="Sidney Seckler" userId="73470fc2d5f88927" providerId="LiveId" clId="{28A8E90A-23FF-4827-9361-0915A000105E}" dt="2021-10-20T12:30:46.816" v="508"/>
          <ac:grpSpMkLst>
            <pc:docMk/>
            <pc:sldMk cId="3723650587" sldId="685"/>
            <ac:grpSpMk id="5" creationId="{9D218E91-2E53-4343-878E-393DF9ED1BD1}"/>
          </ac:grpSpMkLst>
        </pc:grpChg>
        <pc:cxnChg chg="mod">
          <ac:chgData name="Sidney Seckler" userId="73470fc2d5f88927" providerId="LiveId" clId="{28A8E90A-23FF-4827-9361-0915A000105E}" dt="2021-10-20T12:30:46.816" v="508"/>
          <ac:cxnSpMkLst>
            <pc:docMk/>
            <pc:sldMk cId="3723650587" sldId="685"/>
            <ac:cxnSpMk id="9" creationId="{79F09E84-76A3-40B7-9342-184C8107FC53}"/>
          </ac:cxnSpMkLst>
        </pc:cxnChg>
        <pc:cxnChg chg="mod">
          <ac:chgData name="Sidney Seckler" userId="73470fc2d5f88927" providerId="LiveId" clId="{28A8E90A-23FF-4827-9361-0915A000105E}" dt="2021-10-20T12:30:46.816" v="508"/>
          <ac:cxnSpMkLst>
            <pc:docMk/>
            <pc:sldMk cId="3723650587" sldId="685"/>
            <ac:cxnSpMk id="10" creationId="{3909D316-130B-4D83-8F9E-CFC4B9596A77}"/>
          </ac:cxnSpMkLst>
        </pc:cxnChg>
        <pc:cxnChg chg="mod">
          <ac:chgData name="Sidney Seckler" userId="73470fc2d5f88927" providerId="LiveId" clId="{28A8E90A-23FF-4827-9361-0915A000105E}" dt="2021-10-20T12:30:46.816" v="508"/>
          <ac:cxnSpMkLst>
            <pc:docMk/>
            <pc:sldMk cId="3723650587" sldId="685"/>
            <ac:cxnSpMk id="11" creationId="{3946CD55-D06D-4F19-9770-DC9CD606113C}"/>
          </ac:cxnSpMkLst>
        </pc:cxnChg>
        <pc:cxnChg chg="mod">
          <ac:chgData name="Sidney Seckler" userId="73470fc2d5f88927" providerId="LiveId" clId="{28A8E90A-23FF-4827-9361-0915A000105E}" dt="2021-10-20T12:30:46.816" v="508"/>
          <ac:cxnSpMkLst>
            <pc:docMk/>
            <pc:sldMk cId="3723650587" sldId="685"/>
            <ac:cxnSpMk id="12" creationId="{65EF5209-2FE1-4E04-9C06-5713A42189D0}"/>
          </ac:cxnSpMkLst>
        </pc:cxnChg>
      </pc:sldChg>
      <pc:sldChg chg="addSp delSp modSp add mod">
        <pc:chgData name="Sidney Seckler" userId="73470fc2d5f88927" providerId="LiveId" clId="{28A8E90A-23FF-4827-9361-0915A000105E}" dt="2021-10-20T12:41:05.249" v="651" actId="255"/>
        <pc:sldMkLst>
          <pc:docMk/>
          <pc:sldMk cId="3095401763" sldId="686"/>
        </pc:sldMkLst>
        <pc:spChg chg="add mod">
          <ac:chgData name="Sidney Seckler" userId="73470fc2d5f88927" providerId="LiveId" clId="{28A8E90A-23FF-4827-9361-0915A000105E}" dt="2021-10-20T12:40:38.494" v="635" actId="1076"/>
          <ac:spMkLst>
            <pc:docMk/>
            <pc:sldMk cId="3095401763" sldId="686"/>
            <ac:spMk id="3" creationId="{31172B35-A91D-4788-9F92-F9FCB1E40ABE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6" creationId="{A9A3FB7C-24F4-408F-8113-B84656306E4D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7" creationId="{3547C7BF-8640-4339-8F5F-FD60AE9ECF9C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8" creationId="{C7175707-10D2-4546-9644-B21794A8701C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13" creationId="{973ED721-F553-4A7F-99BC-7FDC8459ED4C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14" creationId="{C48B8DC6-5140-423D-AC39-D843FAC4A3FE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15" creationId="{0D92AF8E-83B7-42E4-AEC1-B55AFC8A99D3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16" creationId="{2A67F8F1-DDC4-44EF-84AF-8C738BACE53F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17" creationId="{877AF589-0F1B-41BE-BC0B-B6A6055500A6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18" creationId="{8421CF75-DBFC-44A7-AB17-4F3458393F8F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19" creationId="{11C06B28-6323-4223-97BA-18CCAEB6BC91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20" creationId="{4127CB05-1585-409F-90CB-02F269FDE05D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21" creationId="{434D39AE-F7A2-4F66-8A05-FE1FE0374E5B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22" creationId="{FB623411-535A-497F-8C3A-B22D96F67326}"/>
          </ac:spMkLst>
        </pc:spChg>
        <pc:spChg chg="mod">
          <ac:chgData name="Sidney Seckler" userId="73470fc2d5f88927" providerId="LiveId" clId="{28A8E90A-23FF-4827-9361-0915A000105E}" dt="2021-10-20T12:39:26.491" v="585" actId="1076"/>
          <ac:spMkLst>
            <pc:docMk/>
            <pc:sldMk cId="3095401763" sldId="686"/>
            <ac:spMk id="23" creationId="{B17D17BD-EB29-435F-9C91-2235382404EC}"/>
          </ac:spMkLst>
        </pc:spChg>
        <pc:spChg chg="add del mod">
          <ac:chgData name="Sidney Seckler" userId="73470fc2d5f88927" providerId="LiveId" clId="{28A8E90A-23FF-4827-9361-0915A000105E}" dt="2021-10-20T12:39:06.509" v="579" actId="478"/>
          <ac:spMkLst>
            <pc:docMk/>
            <pc:sldMk cId="3095401763" sldId="686"/>
            <ac:spMk id="24" creationId="{0E64192B-FC7B-4AE7-AB0C-5480A8014030}"/>
          </ac:spMkLst>
        </pc:spChg>
        <pc:spChg chg="add mod">
          <ac:chgData name="Sidney Seckler" userId="73470fc2d5f88927" providerId="LiveId" clId="{28A8E90A-23FF-4827-9361-0915A000105E}" dt="2021-10-20T12:39:30.958" v="586" actId="1076"/>
          <ac:spMkLst>
            <pc:docMk/>
            <pc:sldMk cId="3095401763" sldId="686"/>
            <ac:spMk id="25" creationId="{F85392DD-C5B6-498A-9E47-242C8D8930D2}"/>
          </ac:spMkLst>
        </pc:spChg>
        <pc:spChg chg="add mod">
          <ac:chgData name="Sidney Seckler" userId="73470fc2d5f88927" providerId="LiveId" clId="{28A8E90A-23FF-4827-9361-0915A000105E}" dt="2021-10-20T12:41:05.249" v="651" actId="255"/>
          <ac:spMkLst>
            <pc:docMk/>
            <pc:sldMk cId="3095401763" sldId="686"/>
            <ac:spMk id="26" creationId="{2D2CBBD0-4798-4B07-B2AE-761F10EBD284}"/>
          </ac:spMkLst>
        </pc:spChg>
        <pc:grpChg chg="mod">
          <ac:chgData name="Sidney Seckler" userId="73470fc2d5f88927" providerId="LiveId" clId="{28A8E90A-23FF-4827-9361-0915A000105E}" dt="2021-10-20T12:39:26.491" v="585" actId="1076"/>
          <ac:grpSpMkLst>
            <pc:docMk/>
            <pc:sldMk cId="3095401763" sldId="686"/>
            <ac:grpSpMk id="5" creationId="{9D218E91-2E53-4343-878E-393DF9ED1BD1}"/>
          </ac:grpSpMkLst>
        </pc:grpChg>
        <pc:cxnChg chg="mod">
          <ac:chgData name="Sidney Seckler" userId="73470fc2d5f88927" providerId="LiveId" clId="{28A8E90A-23FF-4827-9361-0915A000105E}" dt="2021-10-20T12:39:26.491" v="585" actId="1076"/>
          <ac:cxnSpMkLst>
            <pc:docMk/>
            <pc:sldMk cId="3095401763" sldId="686"/>
            <ac:cxnSpMk id="9" creationId="{79F09E84-76A3-40B7-9342-184C8107FC53}"/>
          </ac:cxnSpMkLst>
        </pc:cxnChg>
        <pc:cxnChg chg="mod">
          <ac:chgData name="Sidney Seckler" userId="73470fc2d5f88927" providerId="LiveId" clId="{28A8E90A-23FF-4827-9361-0915A000105E}" dt="2021-10-20T12:39:26.491" v="585" actId="1076"/>
          <ac:cxnSpMkLst>
            <pc:docMk/>
            <pc:sldMk cId="3095401763" sldId="686"/>
            <ac:cxnSpMk id="10" creationId="{3909D316-130B-4D83-8F9E-CFC4B9596A77}"/>
          </ac:cxnSpMkLst>
        </pc:cxnChg>
        <pc:cxnChg chg="mod">
          <ac:chgData name="Sidney Seckler" userId="73470fc2d5f88927" providerId="LiveId" clId="{28A8E90A-23FF-4827-9361-0915A000105E}" dt="2021-10-20T12:39:26.491" v="585" actId="1076"/>
          <ac:cxnSpMkLst>
            <pc:docMk/>
            <pc:sldMk cId="3095401763" sldId="686"/>
            <ac:cxnSpMk id="11" creationId="{3946CD55-D06D-4F19-9770-DC9CD606113C}"/>
          </ac:cxnSpMkLst>
        </pc:cxnChg>
        <pc:cxnChg chg="mod">
          <ac:chgData name="Sidney Seckler" userId="73470fc2d5f88927" providerId="LiveId" clId="{28A8E90A-23FF-4827-9361-0915A000105E}" dt="2021-10-20T12:39:26.491" v="585" actId="1076"/>
          <ac:cxnSpMkLst>
            <pc:docMk/>
            <pc:sldMk cId="3095401763" sldId="686"/>
            <ac:cxnSpMk id="12" creationId="{65EF5209-2FE1-4E04-9C06-5713A42189D0}"/>
          </ac:cxnSpMkLst>
        </pc:cxnChg>
      </pc:sldChg>
      <pc:sldChg chg="addSp modSp add mod">
        <pc:chgData name="Sidney Seckler" userId="73470fc2d5f88927" providerId="LiveId" clId="{28A8E90A-23FF-4827-9361-0915A000105E}" dt="2021-10-20T12:36:20.100" v="551" actId="1076"/>
        <pc:sldMkLst>
          <pc:docMk/>
          <pc:sldMk cId="3315895385" sldId="687"/>
        </pc:sldMkLst>
        <pc:spChg chg="add mod">
          <ac:chgData name="Sidney Seckler" userId="73470fc2d5f88927" providerId="LiveId" clId="{28A8E90A-23FF-4827-9361-0915A000105E}" dt="2021-10-20T12:36:20.100" v="551" actId="1076"/>
          <ac:spMkLst>
            <pc:docMk/>
            <pc:sldMk cId="3315895385" sldId="687"/>
            <ac:spMk id="2" creationId="{E901729F-083C-4577-A301-942FAABD71AF}"/>
          </ac:spMkLst>
        </pc:spChg>
        <pc:spChg chg="mod">
          <ac:chgData name="Sidney Seckler" userId="73470fc2d5f88927" providerId="LiveId" clId="{28A8E90A-23FF-4827-9361-0915A000105E}" dt="2021-10-20T12:35:30.102" v="545" actId="1076"/>
          <ac:spMkLst>
            <pc:docMk/>
            <pc:sldMk cId="3315895385" sldId="687"/>
            <ac:spMk id="24" creationId="{8B5BF9FB-9BF8-4E5A-9D23-9A3002EA3609}"/>
          </ac:spMkLst>
        </pc:spChg>
        <pc:spChg chg="add mod">
          <ac:chgData name="Sidney Seckler" userId="73470fc2d5f88927" providerId="LiveId" clId="{28A8E90A-23FF-4827-9361-0915A000105E}" dt="2021-10-20T12:36:12.682" v="549" actId="1076"/>
          <ac:spMkLst>
            <pc:docMk/>
            <pc:sldMk cId="3315895385" sldId="687"/>
            <ac:spMk id="25" creationId="{BAB8BF20-2E91-41CD-A05E-D91F9C8ABA65}"/>
          </ac:spMkLst>
        </pc:spChg>
      </pc:sldChg>
      <pc:sldChg chg="addSp modSp add mod ord">
        <pc:chgData name="Sidney Seckler" userId="73470fc2d5f88927" providerId="LiveId" clId="{28A8E90A-23FF-4827-9361-0915A000105E}" dt="2021-10-20T12:38:17.959" v="571"/>
        <pc:sldMkLst>
          <pc:docMk/>
          <pc:sldMk cId="3263627230" sldId="688"/>
        </pc:sldMkLst>
        <pc:spChg chg="add mod">
          <ac:chgData name="Sidney Seckler" userId="73470fc2d5f88927" providerId="LiveId" clId="{28A8E90A-23FF-4827-9361-0915A000105E}" dt="2021-10-20T12:38:04.027" v="569" actId="1076"/>
          <ac:spMkLst>
            <pc:docMk/>
            <pc:sldMk cId="3263627230" sldId="688"/>
            <ac:spMk id="25" creationId="{62146543-F4FC-4B48-8789-17A78614A7FB}"/>
          </ac:spMkLst>
        </pc:spChg>
        <pc:spChg chg="add mod">
          <ac:chgData name="Sidney Seckler" userId="73470fc2d5f88927" providerId="LiveId" clId="{28A8E90A-23FF-4827-9361-0915A000105E}" dt="2021-10-20T12:37:58.418" v="568" actId="1076"/>
          <ac:spMkLst>
            <pc:docMk/>
            <pc:sldMk cId="3263627230" sldId="688"/>
            <ac:spMk id="27" creationId="{56210046-D1D5-47A7-B9CE-7F4A1379525D}"/>
          </ac:spMkLst>
        </pc:spChg>
      </pc:sldChg>
      <pc:sldChg chg="addSp delSp modSp add mod">
        <pc:chgData name="Sidney Seckler" userId="73470fc2d5f88927" providerId="LiveId" clId="{28A8E90A-23FF-4827-9361-0915A000105E}" dt="2021-10-20T12:41:42.160" v="659" actId="1076"/>
        <pc:sldMkLst>
          <pc:docMk/>
          <pc:sldMk cId="2299946829" sldId="689"/>
        </pc:sldMkLst>
        <pc:spChg chg="del">
          <ac:chgData name="Sidney Seckler" userId="73470fc2d5f88927" providerId="LiveId" clId="{28A8E90A-23FF-4827-9361-0915A000105E}" dt="2021-10-20T12:41:10.374" v="652" actId="478"/>
          <ac:spMkLst>
            <pc:docMk/>
            <pc:sldMk cId="2299946829" sldId="689"/>
            <ac:spMk id="25" creationId="{F85392DD-C5B6-498A-9E47-242C8D8930D2}"/>
          </ac:spMkLst>
        </pc:spChg>
        <pc:spChg chg="mod">
          <ac:chgData name="Sidney Seckler" userId="73470fc2d5f88927" providerId="LiveId" clId="{28A8E90A-23FF-4827-9361-0915A000105E}" dt="2021-10-20T12:40:57.548" v="650" actId="255"/>
          <ac:spMkLst>
            <pc:docMk/>
            <pc:sldMk cId="2299946829" sldId="689"/>
            <ac:spMk id="26" creationId="{2D2CBBD0-4798-4B07-B2AE-761F10EBD284}"/>
          </ac:spMkLst>
        </pc:spChg>
        <pc:spChg chg="add mod">
          <ac:chgData name="Sidney Seckler" userId="73470fc2d5f88927" providerId="LiveId" clId="{28A8E90A-23FF-4827-9361-0915A000105E}" dt="2021-10-20T12:41:42.160" v="659" actId="1076"/>
          <ac:spMkLst>
            <pc:docMk/>
            <pc:sldMk cId="2299946829" sldId="689"/>
            <ac:spMk id="27" creationId="{97D7E4F3-73D6-4236-A7D0-CDFD3B9AD964}"/>
          </ac:spMkLst>
        </pc:spChg>
      </pc:sldChg>
      <pc:sldChg chg="addSp delSp modSp add mod">
        <pc:chgData name="Sidney Seckler" userId="73470fc2d5f88927" providerId="LiveId" clId="{28A8E90A-23FF-4827-9361-0915A000105E}" dt="2021-10-20T12:49:38.887" v="724" actId="1076"/>
        <pc:sldMkLst>
          <pc:docMk/>
          <pc:sldMk cId="1775940003" sldId="690"/>
        </pc:sldMkLst>
        <pc:spChg chg="mod">
          <ac:chgData name="Sidney Seckler" userId="73470fc2d5f88927" providerId="LiveId" clId="{28A8E90A-23FF-4827-9361-0915A000105E}" dt="2021-10-20T12:49:38.887" v="724" actId="1076"/>
          <ac:spMkLst>
            <pc:docMk/>
            <pc:sldMk cId="1775940003" sldId="690"/>
            <ac:spMk id="26" creationId="{2D2CBBD0-4798-4B07-B2AE-761F10EBD284}"/>
          </ac:spMkLst>
        </pc:spChg>
        <pc:spChg chg="del">
          <ac:chgData name="Sidney Seckler" userId="73470fc2d5f88927" providerId="LiveId" clId="{28A8E90A-23FF-4827-9361-0915A000105E}" dt="2021-10-20T12:48:34.103" v="661" actId="478"/>
          <ac:spMkLst>
            <pc:docMk/>
            <pc:sldMk cId="1775940003" sldId="690"/>
            <ac:spMk id="27" creationId="{97D7E4F3-73D6-4236-A7D0-CDFD3B9AD964}"/>
          </ac:spMkLst>
        </pc:spChg>
        <pc:spChg chg="add mod">
          <ac:chgData name="Sidney Seckler" userId="73470fc2d5f88927" providerId="LiveId" clId="{28A8E90A-23FF-4827-9361-0915A000105E}" dt="2021-10-20T12:49:05.748" v="667" actId="1076"/>
          <ac:spMkLst>
            <pc:docMk/>
            <pc:sldMk cId="1775940003" sldId="690"/>
            <ac:spMk id="28" creationId="{1AD3B25F-AE56-412C-B0FC-4DB2061231F0}"/>
          </ac:spMkLst>
        </pc:spChg>
      </pc:sldChg>
      <pc:sldChg chg="addSp delSp modSp add mod">
        <pc:chgData name="Sidney Seckler" userId="73470fc2d5f88927" providerId="LiveId" clId="{28A8E90A-23FF-4827-9361-0915A000105E}" dt="2021-10-20T12:51:32.052" v="733" actId="1076"/>
        <pc:sldMkLst>
          <pc:docMk/>
          <pc:sldMk cId="2152649705" sldId="691"/>
        </pc:sldMkLst>
        <pc:spChg chg="add del mod">
          <ac:chgData name="Sidney Seckler" userId="73470fc2d5f88927" providerId="LiveId" clId="{28A8E90A-23FF-4827-9361-0915A000105E}" dt="2021-10-20T12:50:56.408" v="727" actId="478"/>
          <ac:spMkLst>
            <pc:docMk/>
            <pc:sldMk cId="2152649705" sldId="691"/>
            <ac:spMk id="4" creationId="{2EECA88E-3BEE-4CCC-9FA8-2E9E10502BA5}"/>
          </ac:spMkLst>
        </pc:spChg>
        <pc:spChg chg="del">
          <ac:chgData name="Sidney Seckler" userId="73470fc2d5f88927" providerId="LiveId" clId="{28A8E90A-23FF-4827-9361-0915A000105E}" dt="2021-10-20T12:50:51.028" v="726" actId="478"/>
          <ac:spMkLst>
            <pc:docMk/>
            <pc:sldMk cId="2152649705" sldId="691"/>
            <ac:spMk id="26" creationId="{2D2CBBD0-4798-4B07-B2AE-761F10EBD284}"/>
          </ac:spMkLst>
        </pc:spChg>
        <pc:spChg chg="mod">
          <ac:chgData name="Sidney Seckler" userId="73470fc2d5f88927" providerId="LiveId" clId="{28A8E90A-23FF-4827-9361-0915A000105E}" dt="2021-10-20T12:51:01.950" v="728" actId="1076"/>
          <ac:spMkLst>
            <pc:docMk/>
            <pc:sldMk cId="2152649705" sldId="691"/>
            <ac:spMk id="28" creationId="{1AD3B25F-AE56-412C-B0FC-4DB2061231F0}"/>
          </ac:spMkLst>
        </pc:spChg>
        <pc:spChg chg="add mod">
          <ac:chgData name="Sidney Seckler" userId="73470fc2d5f88927" providerId="LiveId" clId="{28A8E90A-23FF-4827-9361-0915A000105E}" dt="2021-10-20T12:51:32.052" v="733" actId="1076"/>
          <ac:spMkLst>
            <pc:docMk/>
            <pc:sldMk cId="2152649705" sldId="691"/>
            <ac:spMk id="29" creationId="{A703BDF9-CD84-4E25-B10A-552E9719F8BE}"/>
          </ac:spMkLst>
        </pc:spChg>
      </pc:sldChg>
      <pc:sldChg chg="addSp delSp modSp add mod">
        <pc:chgData name="Sidney Seckler" userId="73470fc2d5f88927" providerId="LiveId" clId="{28A8E90A-23FF-4827-9361-0915A000105E}" dt="2021-10-20T12:54:12.929" v="748" actId="1076"/>
        <pc:sldMkLst>
          <pc:docMk/>
          <pc:sldMk cId="2805124172" sldId="692"/>
        </pc:sldMkLst>
        <pc:spChg chg="mod">
          <ac:chgData name="Sidney Seckler" userId="73470fc2d5f88927" providerId="LiveId" clId="{28A8E90A-23FF-4827-9361-0915A000105E}" dt="2021-10-20T12:53:32.519" v="742" actId="1076"/>
          <ac:spMkLst>
            <pc:docMk/>
            <pc:sldMk cId="2805124172" sldId="692"/>
            <ac:spMk id="3" creationId="{31172B35-A91D-4788-9F92-F9FCB1E40ABE}"/>
          </ac:spMkLst>
        </pc:spChg>
        <pc:spChg chg="add mod">
          <ac:chgData name="Sidney Seckler" userId="73470fc2d5f88927" providerId="LiveId" clId="{28A8E90A-23FF-4827-9361-0915A000105E}" dt="2021-10-20T12:54:12.929" v="748" actId="1076"/>
          <ac:spMkLst>
            <pc:docMk/>
            <pc:sldMk cId="2805124172" sldId="692"/>
            <ac:spMk id="27" creationId="{19D3210B-0FE4-479F-9CA0-BBFBF4D1A019}"/>
          </ac:spMkLst>
        </pc:spChg>
        <pc:spChg chg="del">
          <ac:chgData name="Sidney Seckler" userId="73470fc2d5f88927" providerId="LiveId" clId="{28A8E90A-23FF-4827-9361-0915A000105E}" dt="2021-10-20T12:53:08.596" v="735" actId="478"/>
          <ac:spMkLst>
            <pc:docMk/>
            <pc:sldMk cId="2805124172" sldId="692"/>
            <ac:spMk id="28" creationId="{1AD3B25F-AE56-412C-B0FC-4DB2061231F0}"/>
          </ac:spMkLst>
        </pc:spChg>
        <pc:spChg chg="mod">
          <ac:chgData name="Sidney Seckler" userId="73470fc2d5f88927" providerId="LiveId" clId="{28A8E90A-23FF-4827-9361-0915A000105E}" dt="2021-10-20T12:53:25.938" v="739" actId="1076"/>
          <ac:spMkLst>
            <pc:docMk/>
            <pc:sldMk cId="2805124172" sldId="692"/>
            <ac:spMk id="29" creationId="{A703BDF9-CD84-4E25-B10A-552E9719F8BE}"/>
          </ac:spMkLst>
        </pc:spChg>
      </pc:sldChg>
      <pc:sldChg chg="addSp delSp modSp add mod">
        <pc:chgData name="Sidney Seckler" userId="73470fc2d5f88927" providerId="LiveId" clId="{28A8E90A-23FF-4827-9361-0915A000105E}" dt="2021-10-20T12:55:46.487" v="759" actId="1076"/>
        <pc:sldMkLst>
          <pc:docMk/>
          <pc:sldMk cId="15077276" sldId="693"/>
        </pc:sldMkLst>
        <pc:spChg chg="del">
          <ac:chgData name="Sidney Seckler" userId="73470fc2d5f88927" providerId="LiveId" clId="{28A8E90A-23FF-4827-9361-0915A000105E}" dt="2021-10-20T12:54:53.566" v="752" actId="478"/>
          <ac:spMkLst>
            <pc:docMk/>
            <pc:sldMk cId="15077276" sldId="693"/>
            <ac:spMk id="3" creationId="{31172B35-A91D-4788-9F92-F9FCB1E40ABE}"/>
          </ac:spMkLst>
        </pc:spChg>
        <pc:spChg chg="mod">
          <ac:chgData name="Sidney Seckler" userId="73470fc2d5f88927" providerId="LiveId" clId="{28A8E90A-23FF-4827-9361-0915A000105E}" dt="2021-10-20T12:55:46.487" v="759" actId="1076"/>
          <ac:spMkLst>
            <pc:docMk/>
            <pc:sldMk cId="15077276" sldId="693"/>
            <ac:spMk id="27" creationId="{19D3210B-0FE4-479F-9CA0-BBFBF4D1A019}"/>
          </ac:spMkLst>
        </pc:spChg>
        <pc:spChg chg="add mod">
          <ac:chgData name="Sidney Seckler" userId="73470fc2d5f88927" providerId="LiveId" clId="{28A8E90A-23FF-4827-9361-0915A000105E}" dt="2021-10-20T12:55:38.721" v="758" actId="1076"/>
          <ac:spMkLst>
            <pc:docMk/>
            <pc:sldMk cId="15077276" sldId="693"/>
            <ac:spMk id="28" creationId="{A865B6B4-D290-489A-BEA1-6B46D7CAA52B}"/>
          </ac:spMkLst>
        </pc:spChg>
        <pc:spChg chg="del">
          <ac:chgData name="Sidney Seckler" userId="73470fc2d5f88927" providerId="LiveId" clId="{28A8E90A-23FF-4827-9361-0915A000105E}" dt="2021-10-20T12:54:42.194" v="750" actId="478"/>
          <ac:spMkLst>
            <pc:docMk/>
            <pc:sldMk cId="15077276" sldId="693"/>
            <ac:spMk id="29" creationId="{A703BDF9-CD84-4E25-B10A-552E9719F8BE}"/>
          </ac:spMkLst>
        </pc:spChg>
      </pc:sldChg>
      <pc:sldChg chg="addSp delSp modSp add mod">
        <pc:chgData name="Sidney Seckler" userId="73470fc2d5f88927" providerId="LiveId" clId="{28A8E90A-23FF-4827-9361-0915A000105E}" dt="2021-10-20T12:56:37.696" v="768" actId="1076"/>
        <pc:sldMkLst>
          <pc:docMk/>
          <pc:sldMk cId="2298418397" sldId="694"/>
        </pc:sldMkLst>
        <pc:spChg chg="add mod">
          <ac:chgData name="Sidney Seckler" userId="73470fc2d5f88927" providerId="LiveId" clId="{28A8E90A-23FF-4827-9361-0915A000105E}" dt="2021-10-20T12:56:37.696" v="768" actId="1076"/>
          <ac:spMkLst>
            <pc:docMk/>
            <pc:sldMk cId="2298418397" sldId="694"/>
            <ac:spMk id="26" creationId="{9A04CB4B-26F5-4374-98BA-006CD1D81C25}"/>
          </ac:spMkLst>
        </pc:spChg>
        <pc:spChg chg="del">
          <ac:chgData name="Sidney Seckler" userId="73470fc2d5f88927" providerId="LiveId" clId="{28A8E90A-23FF-4827-9361-0915A000105E}" dt="2021-10-20T12:56:06.807" v="761" actId="478"/>
          <ac:spMkLst>
            <pc:docMk/>
            <pc:sldMk cId="2298418397" sldId="694"/>
            <ac:spMk id="27" creationId="{19D3210B-0FE4-479F-9CA0-BBFBF4D1A019}"/>
          </ac:spMkLst>
        </pc:spChg>
        <pc:spChg chg="mod">
          <ac:chgData name="Sidney Seckler" userId="73470fc2d5f88927" providerId="LiveId" clId="{28A8E90A-23FF-4827-9361-0915A000105E}" dt="2021-10-20T12:56:12.125" v="762" actId="1076"/>
          <ac:spMkLst>
            <pc:docMk/>
            <pc:sldMk cId="2298418397" sldId="694"/>
            <ac:spMk id="28" creationId="{A865B6B4-D290-489A-BEA1-6B46D7CAA52B}"/>
          </ac:spMkLst>
        </pc:spChg>
      </pc:sldChg>
      <pc:sldChg chg="addSp delSp modSp add mod">
        <pc:chgData name="Sidney Seckler" userId="73470fc2d5f88927" providerId="LiveId" clId="{28A8E90A-23FF-4827-9361-0915A000105E}" dt="2021-10-20T13:10:13.224" v="785" actId="1076"/>
        <pc:sldMkLst>
          <pc:docMk/>
          <pc:sldMk cId="1061649880" sldId="695"/>
        </pc:sldMkLst>
        <pc:spChg chg="add del mod">
          <ac:chgData name="Sidney Seckler" userId="73470fc2d5f88927" providerId="LiveId" clId="{28A8E90A-23FF-4827-9361-0915A000105E}" dt="2021-10-20T13:08:52.337" v="773"/>
          <ac:spMkLst>
            <pc:docMk/>
            <pc:sldMk cId="1061649880" sldId="695"/>
            <ac:spMk id="3" creationId="{41BDAE27-051E-4A76-94B0-B0D28C7EB26E}"/>
          </ac:spMkLst>
        </pc:spChg>
        <pc:spChg chg="del">
          <ac:chgData name="Sidney Seckler" userId="73470fc2d5f88927" providerId="LiveId" clId="{28A8E90A-23FF-4827-9361-0915A000105E}" dt="2021-10-20T13:08:26.291" v="770" actId="478"/>
          <ac:spMkLst>
            <pc:docMk/>
            <pc:sldMk cId="1061649880" sldId="695"/>
            <ac:spMk id="26" creationId="{9A04CB4B-26F5-4374-98BA-006CD1D81C25}"/>
          </ac:spMkLst>
        </pc:spChg>
        <pc:spChg chg="del">
          <ac:chgData name="Sidney Seckler" userId="73470fc2d5f88927" providerId="LiveId" clId="{28A8E90A-23FF-4827-9361-0915A000105E}" dt="2021-10-20T13:08:26.291" v="770" actId="478"/>
          <ac:spMkLst>
            <pc:docMk/>
            <pc:sldMk cId="1061649880" sldId="695"/>
            <ac:spMk id="28" creationId="{A865B6B4-D290-489A-BEA1-6B46D7CAA52B}"/>
          </ac:spMkLst>
        </pc:spChg>
        <pc:spChg chg="add del mod">
          <ac:chgData name="Sidney Seckler" userId="73470fc2d5f88927" providerId="LiveId" clId="{28A8E90A-23FF-4827-9361-0915A000105E}" dt="2021-10-20T13:09:33.636" v="780" actId="478"/>
          <ac:spMkLst>
            <pc:docMk/>
            <pc:sldMk cId="1061649880" sldId="695"/>
            <ac:spMk id="29" creationId="{A7CF6138-B076-45FD-A801-E16926D15178}"/>
          </ac:spMkLst>
        </pc:spChg>
        <pc:spChg chg="add del">
          <ac:chgData name="Sidney Seckler" userId="73470fc2d5f88927" providerId="LiveId" clId="{28A8E90A-23FF-4827-9361-0915A000105E}" dt="2021-10-20T13:09:43.362" v="782" actId="478"/>
          <ac:spMkLst>
            <pc:docMk/>
            <pc:sldMk cId="1061649880" sldId="695"/>
            <ac:spMk id="31" creationId="{6E99DF50-A045-451C-B66B-6FD4F503C124}"/>
          </ac:spMkLst>
        </pc:spChg>
        <pc:grpChg chg="del">
          <ac:chgData name="Sidney Seckler" userId="73470fc2d5f88927" providerId="LiveId" clId="{28A8E90A-23FF-4827-9361-0915A000105E}" dt="2021-10-20T13:08:26.291" v="770" actId="478"/>
          <ac:grpSpMkLst>
            <pc:docMk/>
            <pc:sldMk cId="1061649880" sldId="695"/>
            <ac:grpSpMk id="5" creationId="{9D218E91-2E53-4343-878E-393DF9ED1BD1}"/>
          </ac:grpSpMkLst>
        </pc:grpChg>
        <pc:graphicFrameChg chg="add del mod">
          <ac:chgData name="Sidney Seckler" userId="73470fc2d5f88927" providerId="LiveId" clId="{28A8E90A-23FF-4827-9361-0915A000105E}" dt="2021-10-20T13:08:52.337" v="773"/>
          <ac:graphicFrameMkLst>
            <pc:docMk/>
            <pc:sldMk cId="1061649880" sldId="695"/>
            <ac:graphicFrameMk id="2" creationId="{72E4D163-6223-4FDA-B511-AB1E92826BD5}"/>
          </ac:graphicFrameMkLst>
        </pc:graphicFrameChg>
        <pc:picChg chg="del mod">
          <ac:chgData name="Sidney Seckler" userId="73470fc2d5f88927" providerId="LiveId" clId="{28A8E90A-23FF-4827-9361-0915A000105E}" dt="2021-10-20T13:09:20.497" v="777" actId="478"/>
          <ac:picMkLst>
            <pc:docMk/>
            <pc:sldMk cId="1061649880" sldId="695"/>
            <ac:picMk id="4" creationId="{C6A900FF-D405-421E-9A8F-6C8591A0C23A}"/>
          </ac:picMkLst>
        </pc:picChg>
        <pc:picChg chg="del">
          <ac:chgData name="Sidney Seckler" userId="73470fc2d5f88927" providerId="LiveId" clId="{28A8E90A-23FF-4827-9361-0915A000105E}" dt="2021-10-20T13:09:57.870" v="783" actId="478"/>
          <ac:picMkLst>
            <pc:docMk/>
            <pc:sldMk cId="1061649880" sldId="695"/>
            <ac:picMk id="27" creationId="{18534E2A-415D-485E-9496-8621FFC589BE}"/>
          </ac:picMkLst>
        </pc:picChg>
        <pc:picChg chg="mod">
          <ac:chgData name="Sidney Seckler" userId="73470fc2d5f88927" providerId="LiveId" clId="{28A8E90A-23FF-4827-9361-0915A000105E}" dt="2021-10-20T13:10:13.224" v="785" actId="1076"/>
          <ac:picMkLst>
            <pc:docMk/>
            <pc:sldMk cId="1061649880" sldId="695"/>
            <ac:picMk id="30" creationId="{4AED52BF-8290-4A6F-BE8C-509A47124126}"/>
          </ac:picMkLst>
        </pc:picChg>
      </pc:sldChg>
      <pc:sldChg chg="modSp add mod">
        <pc:chgData name="Sidney Seckler" userId="73470fc2d5f88927" providerId="LiveId" clId="{28A8E90A-23FF-4827-9361-0915A000105E}" dt="2021-10-20T13:11:03.119" v="790" actId="1076"/>
        <pc:sldMkLst>
          <pc:docMk/>
          <pc:sldMk cId="2115500673" sldId="696"/>
        </pc:sldMkLst>
        <pc:picChg chg="mod">
          <ac:chgData name="Sidney Seckler" userId="73470fc2d5f88927" providerId="LiveId" clId="{28A8E90A-23FF-4827-9361-0915A000105E}" dt="2021-10-20T13:11:03.119" v="790" actId="1076"/>
          <ac:picMkLst>
            <pc:docMk/>
            <pc:sldMk cId="2115500673" sldId="696"/>
            <ac:picMk id="2" creationId="{05249318-EB12-4F28-8374-FCE6764B0368}"/>
          </ac:picMkLst>
        </pc:picChg>
      </pc:sldChg>
      <pc:sldChg chg="modSp add mod">
        <pc:chgData name="Sidney Seckler" userId="73470fc2d5f88927" providerId="LiveId" clId="{28A8E90A-23FF-4827-9361-0915A000105E}" dt="2021-10-20T13:12:36.768" v="793" actId="1076"/>
        <pc:sldMkLst>
          <pc:docMk/>
          <pc:sldMk cId="2323940146" sldId="697"/>
        </pc:sldMkLst>
        <pc:picChg chg="mod">
          <ac:chgData name="Sidney Seckler" userId="73470fc2d5f88927" providerId="LiveId" clId="{28A8E90A-23FF-4827-9361-0915A000105E}" dt="2021-10-20T13:12:36.768" v="793" actId="1076"/>
          <ac:picMkLst>
            <pc:docMk/>
            <pc:sldMk cId="2323940146" sldId="697"/>
            <ac:picMk id="2" creationId="{0EC9CFA9-C303-4D8C-96D5-10834BF08513}"/>
          </ac:picMkLst>
        </pc:picChg>
      </pc:sldChg>
      <pc:sldChg chg="modSp add mod">
        <pc:chgData name="Sidney Seckler" userId="73470fc2d5f88927" providerId="LiveId" clId="{28A8E90A-23FF-4827-9361-0915A000105E}" dt="2021-10-20T13:13:24.821" v="796" actId="1076"/>
        <pc:sldMkLst>
          <pc:docMk/>
          <pc:sldMk cId="1260180990" sldId="698"/>
        </pc:sldMkLst>
        <pc:picChg chg="mod">
          <ac:chgData name="Sidney Seckler" userId="73470fc2d5f88927" providerId="LiveId" clId="{28A8E90A-23FF-4827-9361-0915A000105E}" dt="2021-10-20T13:13:24.821" v="796" actId="1076"/>
          <ac:picMkLst>
            <pc:docMk/>
            <pc:sldMk cId="1260180990" sldId="698"/>
            <ac:picMk id="2" creationId="{9EDB3420-F7FE-4C92-9D0E-663F0053DD57}"/>
          </ac:picMkLst>
        </pc:picChg>
      </pc:sldChg>
      <pc:sldChg chg="modSp add mod">
        <pc:chgData name="Sidney Seckler" userId="73470fc2d5f88927" providerId="LiveId" clId="{28A8E90A-23FF-4827-9361-0915A000105E}" dt="2021-10-20T13:14:09.639" v="799" actId="1076"/>
        <pc:sldMkLst>
          <pc:docMk/>
          <pc:sldMk cId="970225002" sldId="699"/>
        </pc:sldMkLst>
        <pc:picChg chg="mod">
          <ac:chgData name="Sidney Seckler" userId="73470fc2d5f88927" providerId="LiveId" clId="{28A8E90A-23FF-4827-9361-0915A000105E}" dt="2021-10-20T13:14:09.639" v="799" actId="1076"/>
          <ac:picMkLst>
            <pc:docMk/>
            <pc:sldMk cId="970225002" sldId="699"/>
            <ac:picMk id="2" creationId="{7A1078E6-6AA2-4A1D-B5F7-435AB43D6501}"/>
          </ac:picMkLst>
        </pc:picChg>
      </pc:sldChg>
      <pc:sldChg chg="modSp add mod">
        <pc:chgData name="Sidney Seckler" userId="73470fc2d5f88927" providerId="LiveId" clId="{28A8E90A-23FF-4827-9361-0915A000105E}" dt="2021-10-20T13:14:51.348" v="802" actId="1076"/>
        <pc:sldMkLst>
          <pc:docMk/>
          <pc:sldMk cId="2568186014" sldId="700"/>
        </pc:sldMkLst>
        <pc:picChg chg="mod">
          <ac:chgData name="Sidney Seckler" userId="73470fc2d5f88927" providerId="LiveId" clId="{28A8E90A-23FF-4827-9361-0915A000105E}" dt="2021-10-20T13:14:51.348" v="802" actId="1076"/>
          <ac:picMkLst>
            <pc:docMk/>
            <pc:sldMk cId="2568186014" sldId="700"/>
            <ac:picMk id="2" creationId="{77B50D3B-2FE8-438E-8E1D-BA6C4525E5B0}"/>
          </ac:picMkLst>
        </pc:picChg>
      </pc:sldChg>
      <pc:sldChg chg="delSp modSp add del mod">
        <pc:chgData name="Sidney Seckler" userId="73470fc2d5f88927" providerId="LiveId" clId="{28A8E90A-23FF-4827-9361-0915A000105E}" dt="2021-10-20T13:15:54.132" v="806" actId="47"/>
        <pc:sldMkLst>
          <pc:docMk/>
          <pc:sldMk cId="1720755100" sldId="701"/>
        </pc:sldMkLst>
        <pc:picChg chg="del mod">
          <ac:chgData name="Sidney Seckler" userId="73470fc2d5f88927" providerId="LiveId" clId="{28A8E90A-23FF-4827-9361-0915A000105E}" dt="2021-10-20T13:15:50.837" v="805" actId="478"/>
          <ac:picMkLst>
            <pc:docMk/>
            <pc:sldMk cId="1720755100" sldId="701"/>
            <ac:picMk id="2" creationId="{C9B2B75A-C4EA-4C7D-887C-8B529455821A}"/>
          </ac:picMkLst>
        </pc:picChg>
      </pc:sldChg>
      <pc:sldChg chg="add">
        <pc:chgData name="Sidney Seckler" userId="73470fc2d5f88927" providerId="LiveId" clId="{28A8E90A-23FF-4827-9361-0915A000105E}" dt="2021-10-20T15:02:56.847" v="1662"/>
        <pc:sldMkLst>
          <pc:docMk/>
          <pc:sldMk cId="1109172152" sldId="807"/>
        </pc:sldMkLst>
      </pc:sldChg>
      <pc:sldChg chg="add">
        <pc:chgData name="Sidney Seckler" userId="73470fc2d5f88927" providerId="LiveId" clId="{28A8E90A-23FF-4827-9361-0915A000105E}" dt="2021-10-20T13:35:52.901" v="1113"/>
        <pc:sldMkLst>
          <pc:docMk/>
          <pc:sldMk cId="524456001" sldId="808"/>
        </pc:sldMkLst>
      </pc:sldChg>
      <pc:sldChg chg="addSp delSp modSp add mod">
        <pc:chgData name="Sidney Seckler" userId="73470fc2d5f88927" providerId="LiveId" clId="{28A8E90A-23FF-4827-9361-0915A000105E}" dt="2021-10-20T13:52:32.146" v="1172" actId="1076"/>
        <pc:sldMkLst>
          <pc:docMk/>
          <pc:sldMk cId="680728683" sldId="809"/>
        </pc:sldMkLst>
        <pc:picChg chg="add mod">
          <ac:chgData name="Sidney Seckler" userId="73470fc2d5f88927" providerId="LiveId" clId="{28A8E90A-23FF-4827-9361-0915A000105E}" dt="2021-10-20T13:52:32.146" v="1172" actId="1076"/>
          <ac:picMkLst>
            <pc:docMk/>
            <pc:sldMk cId="680728683" sldId="809"/>
            <ac:picMk id="6" creationId="{0984D241-4504-41FD-BC54-FF294DF222E8}"/>
          </ac:picMkLst>
        </pc:picChg>
        <pc:picChg chg="add mod">
          <ac:chgData name="Sidney Seckler" userId="73470fc2d5f88927" providerId="LiveId" clId="{28A8E90A-23FF-4827-9361-0915A000105E}" dt="2021-10-20T13:52:26.881" v="1170" actId="14100"/>
          <ac:picMkLst>
            <pc:docMk/>
            <pc:sldMk cId="680728683" sldId="809"/>
            <ac:picMk id="7" creationId="{1AC01719-FA46-4948-BD75-3D51459A8B69}"/>
          </ac:picMkLst>
        </pc:picChg>
        <pc:picChg chg="del">
          <ac:chgData name="Sidney Seckler" userId="73470fc2d5f88927" providerId="LiveId" clId="{28A8E90A-23FF-4827-9361-0915A000105E}" dt="2021-10-20T13:51:15.209" v="1150" actId="478"/>
          <ac:picMkLst>
            <pc:docMk/>
            <pc:sldMk cId="680728683" sldId="809"/>
            <ac:picMk id="87047" creationId="{91F93700-A990-4A05-9E40-4E8817DA4F38}"/>
          </ac:picMkLst>
        </pc:picChg>
        <pc:picChg chg="del">
          <ac:chgData name="Sidney Seckler" userId="73470fc2d5f88927" providerId="LiveId" clId="{28A8E90A-23FF-4827-9361-0915A000105E}" dt="2021-10-20T13:51:16.880" v="1151" actId="478"/>
          <ac:picMkLst>
            <pc:docMk/>
            <pc:sldMk cId="680728683" sldId="809"/>
            <ac:picMk id="87048" creationId="{A9A89B30-907F-4F25-8C39-0A10778BF06A}"/>
          </ac:picMkLst>
        </pc:picChg>
      </pc:sldChg>
      <pc:sldChg chg="add del">
        <pc:chgData name="Sidney Seckler" userId="73470fc2d5f88927" providerId="LiveId" clId="{28A8E90A-23FF-4827-9361-0915A000105E}" dt="2021-10-20T13:50:08.972" v="1147" actId="47"/>
        <pc:sldMkLst>
          <pc:docMk/>
          <pc:sldMk cId="3788205886" sldId="809"/>
        </pc:sldMkLst>
      </pc:sldChg>
      <pc:sldChg chg="addSp delSp modSp add mod">
        <pc:chgData name="Sidney Seckler" userId="73470fc2d5f88927" providerId="LiveId" clId="{28A8E90A-23FF-4827-9361-0915A000105E}" dt="2021-10-20T14:01:06.161" v="1200" actId="14100"/>
        <pc:sldMkLst>
          <pc:docMk/>
          <pc:sldMk cId="627847772" sldId="810"/>
        </pc:sldMkLst>
        <pc:spChg chg="add del mod">
          <ac:chgData name="Sidney Seckler" userId="73470fc2d5f88927" providerId="LiveId" clId="{28A8E90A-23FF-4827-9361-0915A000105E}" dt="2021-10-20T13:59:45.046" v="1188" actId="478"/>
          <ac:spMkLst>
            <pc:docMk/>
            <pc:sldMk cId="627847772" sldId="810"/>
            <ac:spMk id="2" creationId="{A6BA389C-86CB-4E06-8294-92EBD7389C12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54" creationId="{45F84E35-D66E-4A2E-8B74-3BB136FEA258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55" creationId="{8077F3ED-1E9D-4ED5-A959-5547558B6DDF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56" creationId="{CF2B8BB4-1228-44CE-933F-DC74C8EF098B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57" creationId="{55B342F2-6C74-4C4F-9FA2-19B42B0A2FE3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58" creationId="{3705D6B5-DC48-4EBD-A7D2-B4EFE635C9D3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61" creationId="{FD9696D1-AC11-4E7C-AC75-A00D12283CA7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62" creationId="{F63FEE76-EA70-4354-AC2A-31790DEAAA74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63" creationId="{4BDC62CA-58CE-4D0E-810F-EB515B815DC4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64" creationId="{C44EDCF1-E89D-4401-9B0E-5E6D5D284D28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65" creationId="{8E56BA63-7E6E-4F6E-80FE-7536D9F77E22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66" creationId="{C8AA19D7-F629-4E6A-B3D3-05309AD2A34A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67" creationId="{60DAF4E4-490B-4621-B834-29C88031F14E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68" creationId="{A7EA7D1C-1806-4CD2-B600-8CDB9EF46329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69" creationId="{3129B8FF-3555-47D1-8AFE-148DCF093CFF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70" creationId="{7956EE87-09BD-47DD-A2AD-5115D4A5B355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71" creationId="{EFDBEC4A-6447-4186-ADED-4BB34AC06702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72" creationId="{92FBC40E-2DBD-4024-9902-D80C8A2A67E1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73" creationId="{196D4F1E-9611-4CCA-A117-2CA31CF453C9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74" creationId="{239DA2A7-1098-4CBA-9404-FCC9DAF75A38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75" creationId="{BC4A5047-C4C7-4CDF-BC10-F1BB288011E2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76" creationId="{77895534-D0E1-4E0A-8516-9F6F3F308E48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77" creationId="{538A81CB-E866-4B9C-BDA0-D58D0C41090C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78" creationId="{EDB23E1F-D438-491B-91DB-57715C44E545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79" creationId="{8B4A00A4-F45A-4653-BC99-AAB6B590E39A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80" creationId="{DBEE3790-E51B-404F-BD43-BADBA2E5AD0E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81" creationId="{F81FAE10-041E-4B70-BB70-502095B7F6C0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82" creationId="{36AA4910-00B2-4AFF-B17D-CBBB55DC2443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83" creationId="{CD3178A1-A13D-4FD9-8880-52ACCCF7AB92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84" creationId="{F98B4CAF-706C-42E1-9220-E90824D8D8A8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85" creationId="{08DDC61A-383C-47A6-B729-D92F757159B1}"/>
          </ac:spMkLst>
        </pc:spChg>
        <pc:spChg chg="mod">
          <ac:chgData name="Sidney Seckler" userId="73470fc2d5f88927" providerId="LiveId" clId="{28A8E90A-23FF-4827-9361-0915A000105E}" dt="2021-10-20T14:01:06.161" v="1200" actId="14100"/>
          <ac:spMkLst>
            <pc:docMk/>
            <pc:sldMk cId="627847772" sldId="810"/>
            <ac:spMk id="87" creationId="{6B371A70-B8B3-4AA3-90AE-4138C6FBF33D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90" creationId="{9745D6C7-7E35-4AC9-AEA9-7151ED4C9F22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93" creationId="{7132C512-D9BE-4AAB-9D17-F6BD054A9BC8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94" creationId="{AA14DBD7-CADC-451D-A168-C70168C015CE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96" creationId="{FD183123-42F5-4C00-A8B3-AE99544D0BDE}"/>
          </ac:spMkLst>
        </pc:spChg>
        <pc:spChg chg="mod">
          <ac:chgData name="Sidney Seckler" userId="73470fc2d5f88927" providerId="LiveId" clId="{28A8E90A-23FF-4827-9361-0915A000105E}" dt="2021-10-20T14:00:34.805" v="1190"/>
          <ac:spMkLst>
            <pc:docMk/>
            <pc:sldMk cId="627847772" sldId="810"/>
            <ac:spMk id="97" creationId="{8C908A94-E720-4628-A084-C9314A558E3C}"/>
          </ac:spMkLst>
        </pc:spChg>
        <pc:spChg chg="del">
          <ac:chgData name="Sidney Seckler" userId="73470fc2d5f88927" providerId="LiveId" clId="{28A8E90A-23FF-4827-9361-0915A000105E}" dt="2021-10-20T13:59:42.537" v="1187" actId="478"/>
          <ac:spMkLst>
            <pc:docMk/>
            <pc:sldMk cId="627847772" sldId="810"/>
            <ac:spMk id="88068" creationId="{54FEF1F7-EB9A-4463-9670-A5A1794F6167}"/>
          </ac:spMkLst>
        </pc:spChg>
        <pc:grpChg chg="add mod">
          <ac:chgData name="Sidney Seckler" userId="73470fc2d5f88927" providerId="LiveId" clId="{28A8E90A-23FF-4827-9361-0915A000105E}" dt="2021-10-20T14:00:55.070" v="1197" actId="1076"/>
          <ac:grpSpMkLst>
            <pc:docMk/>
            <pc:sldMk cId="627847772" sldId="810"/>
            <ac:grpSpMk id="49" creationId="{2FA8899E-85F9-46F4-B1C1-AA4595257560}"/>
          </ac:grpSpMkLst>
        </pc:grpChg>
        <pc:grpChg chg="del">
          <ac:chgData name="Sidney Seckler" userId="73470fc2d5f88927" providerId="LiveId" clId="{28A8E90A-23FF-4827-9361-0915A000105E}" dt="2021-10-20T13:59:42.537" v="1187" actId="478"/>
          <ac:grpSpMkLst>
            <pc:docMk/>
            <pc:sldMk cId="627847772" sldId="810"/>
            <ac:grpSpMk id="88118" creationId="{D9B53CAA-4925-49A8-95EA-D9D9EEA20F4E}"/>
          </ac:grpSpMkLst>
        </pc:grp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50" creationId="{9F49E329-5344-46C7-8460-691480AB3EBD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51" creationId="{A37E9D75-35D6-40FF-9997-7974FA428A5A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52" creationId="{2EC45F4D-EF19-4943-A22D-B822083CA4D1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53" creationId="{3943E180-31AD-4296-9564-3D164320280C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59" creationId="{416F6CA4-9BEB-423D-8F10-6447C64060C8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60" creationId="{D113586B-D968-490D-85CD-E1EACE57D013}"/>
          </ac:cxnSpMkLst>
        </pc:cxnChg>
        <pc:cxnChg chg="mod">
          <ac:chgData name="Sidney Seckler" userId="73470fc2d5f88927" providerId="LiveId" clId="{28A8E90A-23FF-4827-9361-0915A000105E}" dt="2021-10-20T14:01:06.161" v="1200" actId="14100"/>
          <ac:cxnSpMkLst>
            <pc:docMk/>
            <pc:sldMk cId="627847772" sldId="810"/>
            <ac:cxnSpMk id="86" creationId="{79C3F3C3-6DEE-4241-825E-CD9ED4366920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88" creationId="{01009B1F-4AA6-49CE-BC08-A283554E1DBB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89" creationId="{41E01ADB-7254-468F-BC97-637EA57E087D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91" creationId="{46112B7F-4CEB-4E0D-816B-EE6AEA823A6A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92" creationId="{5EDE7D46-B1EA-4995-B135-E026F3DE5452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95" creationId="{02F276F6-4C12-4A25-B1DF-17906CAB0D6F}"/>
          </ac:cxnSpMkLst>
        </pc:cxnChg>
        <pc:cxnChg chg="mod">
          <ac:chgData name="Sidney Seckler" userId="73470fc2d5f88927" providerId="LiveId" clId="{28A8E90A-23FF-4827-9361-0915A000105E}" dt="2021-10-20T14:00:34.805" v="1190"/>
          <ac:cxnSpMkLst>
            <pc:docMk/>
            <pc:sldMk cId="627847772" sldId="810"/>
            <ac:cxnSpMk id="98" creationId="{CD1929B5-4106-4EBB-9D29-5D122A87EDEB}"/>
          </ac:cxnSpMkLst>
        </pc:cxnChg>
      </pc:sldChg>
      <pc:sldChg chg="addSp modSp add mod">
        <pc:chgData name="Sidney Seckler" userId="73470fc2d5f88927" providerId="LiveId" clId="{28A8E90A-23FF-4827-9361-0915A000105E}" dt="2021-10-20T14:03:38.698" v="1224" actId="1076"/>
        <pc:sldMkLst>
          <pc:docMk/>
          <pc:sldMk cId="3663732407" sldId="811"/>
        </pc:sldMkLst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9" creationId="{8BF44B0A-F043-4657-95E1-6462654F9A67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10" creationId="{4CA6B79A-89AB-4020-AEED-7BECA9CA4FE6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11" creationId="{468B0A5E-9008-44F9-91F6-E794E5333BCD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12" creationId="{4517FB56-C7CC-49B1-8531-78CBFA512C64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13" creationId="{78550CDD-A986-4949-9E96-11C7AA295FDE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16" creationId="{62C024B3-1A88-48F8-BFD2-68CE036660F9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17" creationId="{FA4D8824-A20E-4561-A513-0C24ED1BCEAD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18" creationId="{E8CDF18D-611A-4AB4-AD07-76FEDEC59525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19" creationId="{89381944-F53D-4C44-9A79-159C37BE91F0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20" creationId="{425287B7-317D-45BC-A77D-A11DFE0C8C03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21" creationId="{773CA554-2C2B-4925-B02B-5391007A4088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22" creationId="{EA588967-3DAA-4179-85BC-27BA7317F088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23" creationId="{7F27799B-0B8D-4ECD-B825-6F3287123D3A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24" creationId="{2961BD49-DBE2-4B8E-BA1E-CE0AEEC168FE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25" creationId="{9FAC85BC-D070-4322-B3C7-3D9EA8956E6E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26" creationId="{71F2E1DF-21DE-41CD-A90A-BCDEFDA1C418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27" creationId="{ED845258-79A2-4470-A31E-E27F94E0DA27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28" creationId="{918669FB-C267-4FB6-9BBE-684CFD14640B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29" creationId="{A6184482-8CB7-405E-8D15-6DFE705EA843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30" creationId="{AF210B88-2557-47F1-9A94-03ECB78908F6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31" creationId="{FA9C0252-2EC7-4AEC-9DBB-87E334D8FD8C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32" creationId="{F02A6290-3B63-4C77-985E-66DAE928E4DE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33" creationId="{0E1BB76F-B182-4637-B85B-6EA1187A9503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34" creationId="{C4215074-9FB8-4B26-A370-D868FC67E1C5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35" creationId="{DFCB8C39-312D-429A-AC62-4695CE2EE83F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36" creationId="{412D5C53-B86F-4960-956C-6AB320896512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37" creationId="{09A2A256-28BC-43AE-9223-6137A96F1678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38" creationId="{2926B757-F2A6-4FA9-84DD-27D0CC79E4C3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39" creationId="{ECDA7775-A1F9-45F7-A853-223C86276013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40" creationId="{FEC76AFB-E8F2-4CAC-9DFE-74E4E4ECDB63}"/>
          </ac:spMkLst>
        </pc:spChg>
        <pc:spChg chg="mod">
          <ac:chgData name="Sidney Seckler" userId="73470fc2d5f88927" providerId="LiveId" clId="{28A8E90A-23FF-4827-9361-0915A000105E}" dt="2021-10-20T14:02:04.654" v="1207" actId="14100"/>
          <ac:spMkLst>
            <pc:docMk/>
            <pc:sldMk cId="3663732407" sldId="811"/>
            <ac:spMk id="42" creationId="{583A8BA9-B4FA-4493-9EE0-3356CF998E7C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45" creationId="{FF66B33A-AAED-4CC2-896C-8458ED68D0F8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48" creationId="{FE0B7E7A-F314-4FFC-A43A-BD4BD822DF89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49" creationId="{9964A721-C1B9-453F-B671-DB6E2B782897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51" creationId="{6C0E7F82-6619-4930-91BF-A2E93CFA271D}"/>
          </ac:spMkLst>
        </pc:spChg>
        <pc:spChg chg="mod">
          <ac:chgData name="Sidney Seckler" userId="73470fc2d5f88927" providerId="LiveId" clId="{28A8E90A-23FF-4827-9361-0915A000105E}" dt="2021-10-20T14:02:01.047" v="1206" actId="255"/>
          <ac:spMkLst>
            <pc:docMk/>
            <pc:sldMk cId="3663732407" sldId="811"/>
            <ac:spMk id="52" creationId="{A626E44F-FC8B-45E0-B8A2-15E68E8BAB56}"/>
          </ac:spMkLst>
        </pc:spChg>
        <pc:spChg chg="add mod">
          <ac:chgData name="Sidney Seckler" userId="73470fc2d5f88927" providerId="LiveId" clId="{28A8E90A-23FF-4827-9361-0915A000105E}" dt="2021-10-20T14:02:59.710" v="1218" actId="1076"/>
          <ac:spMkLst>
            <pc:docMk/>
            <pc:sldMk cId="3663732407" sldId="811"/>
            <ac:spMk id="56" creationId="{BD70BF81-0BDF-4EF2-AB1D-470EC3CFBCDC}"/>
          </ac:spMkLst>
        </pc:spChg>
        <pc:spChg chg="add mod">
          <ac:chgData name="Sidney Seckler" userId="73470fc2d5f88927" providerId="LiveId" clId="{28A8E90A-23FF-4827-9361-0915A000105E}" dt="2021-10-20T14:03:38.698" v="1224" actId="1076"/>
          <ac:spMkLst>
            <pc:docMk/>
            <pc:sldMk cId="3663732407" sldId="811"/>
            <ac:spMk id="58" creationId="{7F4B9EB2-7A49-4687-A1BC-C4AF5717F43B}"/>
          </ac:spMkLst>
        </pc:spChg>
        <pc:grpChg chg="add mod">
          <ac:chgData name="Sidney Seckler" userId="73470fc2d5f88927" providerId="LiveId" clId="{28A8E90A-23FF-4827-9361-0915A000105E}" dt="2021-10-20T14:02:47.121" v="1216" actId="1076"/>
          <ac:grpSpMkLst>
            <pc:docMk/>
            <pc:sldMk cId="3663732407" sldId="811"/>
            <ac:grpSpMk id="4" creationId="{1934D314-4B43-4F52-8FEA-C47A26669D55}"/>
          </ac:grpSpMkLst>
        </pc:grp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5" creationId="{93E07AB9-DBD4-4995-B2CC-235ABAE8654A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6" creationId="{B81B7F53-1C03-4257-BAF3-11F6E5DFDE36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7" creationId="{6C8ABD3E-7340-4674-B128-802C4B37F5C7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8" creationId="{F3321F42-BB14-4780-BF97-E137A55D1F60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14" creationId="{41D2E8BB-C19A-423E-BB50-5CEC7CD097FE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15" creationId="{34A118A1-3176-49D4-9B9E-395A60E8E4DF}"/>
          </ac:cxnSpMkLst>
        </pc:cxnChg>
        <pc:cxnChg chg="mod">
          <ac:chgData name="Sidney Seckler" userId="73470fc2d5f88927" providerId="LiveId" clId="{28A8E90A-23FF-4827-9361-0915A000105E}" dt="2021-10-20T14:02:04.654" v="1207" actId="14100"/>
          <ac:cxnSpMkLst>
            <pc:docMk/>
            <pc:sldMk cId="3663732407" sldId="811"/>
            <ac:cxnSpMk id="41" creationId="{1E3FCD44-1AA8-4962-8B88-2F5B95646D1E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43" creationId="{4AF2DBDC-9D26-418F-92B0-82060E1E3966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44" creationId="{42A0DD64-F9A9-497B-9415-B67E0496FE57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46" creationId="{5549C30A-E293-4DDF-AD2F-CE45E7B76E08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47" creationId="{4DA5DBDD-7D5C-4C0F-8D1E-FA37E54FD49F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50" creationId="{91F983C8-770D-47A7-99C8-B5F92B4BF970}"/>
          </ac:cxnSpMkLst>
        </pc:cxnChg>
        <pc:cxnChg chg="mod">
          <ac:chgData name="Sidney Seckler" userId="73470fc2d5f88927" providerId="LiveId" clId="{28A8E90A-23FF-4827-9361-0915A000105E}" dt="2021-10-20T14:01:43.398" v="1202"/>
          <ac:cxnSpMkLst>
            <pc:docMk/>
            <pc:sldMk cId="3663732407" sldId="811"/>
            <ac:cxnSpMk id="53" creationId="{7C5C0DE1-F980-4D3E-9858-79E001816209}"/>
          </ac:cxnSpMkLst>
        </pc:cxnChg>
      </pc:sldChg>
      <pc:sldChg chg="addSp delSp modSp add mod">
        <pc:chgData name="Sidney Seckler" userId="73470fc2d5f88927" providerId="LiveId" clId="{28A8E90A-23FF-4827-9361-0915A000105E}" dt="2021-10-20T14:36:49.364" v="1374" actId="1076"/>
        <pc:sldMkLst>
          <pc:docMk/>
          <pc:sldMk cId="1256452593" sldId="812"/>
        </pc:sldMkLst>
        <pc:spChg chg="add del mod">
          <ac:chgData name="Sidney Seckler" userId="73470fc2d5f88927" providerId="LiveId" clId="{28A8E90A-23FF-4827-9361-0915A000105E}" dt="2021-10-20T14:34:39.873" v="1350" actId="478"/>
          <ac:spMkLst>
            <pc:docMk/>
            <pc:sldMk cId="1256452593" sldId="812"/>
            <ac:spMk id="5" creationId="{419CA50E-5977-4CDA-8DD6-EDE7A7C253A1}"/>
          </ac:spMkLst>
        </pc:spChg>
        <pc:spChg chg="add del mod">
          <ac:chgData name="Sidney Seckler" userId="73470fc2d5f88927" providerId="LiveId" clId="{28A8E90A-23FF-4827-9361-0915A000105E}" dt="2021-10-20T14:34:49.982" v="1352" actId="478"/>
          <ac:spMkLst>
            <pc:docMk/>
            <pc:sldMk cId="1256452593" sldId="812"/>
            <ac:spMk id="6" creationId="{FCD30A19-E343-4B0C-A714-3F6EB515B01C}"/>
          </ac:spMkLst>
        </pc:spChg>
        <pc:spChg chg="add mod">
          <ac:chgData name="Sidney Seckler" userId="73470fc2d5f88927" providerId="LiveId" clId="{28A8E90A-23FF-4827-9361-0915A000105E}" dt="2021-10-20T14:34:56.124" v="1353" actId="164"/>
          <ac:spMkLst>
            <pc:docMk/>
            <pc:sldMk cId="1256452593" sldId="812"/>
            <ac:spMk id="7" creationId="{9E6BEEC8-B362-446F-866B-12FE38A1A7A3}"/>
          </ac:spMkLst>
        </pc:spChg>
        <pc:spChg chg="add mod">
          <ac:chgData name="Sidney Seckler" userId="73470fc2d5f88927" providerId="LiveId" clId="{28A8E90A-23FF-4827-9361-0915A000105E}" dt="2021-10-20T14:34:56.124" v="1353" actId="164"/>
          <ac:spMkLst>
            <pc:docMk/>
            <pc:sldMk cId="1256452593" sldId="812"/>
            <ac:spMk id="8" creationId="{0CF1757B-7E34-424D-B19B-8AE15C9C3860}"/>
          </ac:spMkLst>
        </pc:spChg>
        <pc:spChg chg="add mod">
          <ac:chgData name="Sidney Seckler" userId="73470fc2d5f88927" providerId="LiveId" clId="{28A8E90A-23FF-4827-9361-0915A000105E}" dt="2021-10-20T14:34:56.124" v="1353" actId="164"/>
          <ac:spMkLst>
            <pc:docMk/>
            <pc:sldMk cId="1256452593" sldId="812"/>
            <ac:spMk id="9" creationId="{C2C22C1E-0E54-470A-AB17-C607DECAA274}"/>
          </ac:spMkLst>
        </pc:spChg>
        <pc:spChg chg="add mod">
          <ac:chgData name="Sidney Seckler" userId="73470fc2d5f88927" providerId="LiveId" clId="{28A8E90A-23FF-4827-9361-0915A000105E}" dt="2021-10-20T14:34:56.124" v="1353" actId="164"/>
          <ac:spMkLst>
            <pc:docMk/>
            <pc:sldMk cId="1256452593" sldId="812"/>
            <ac:spMk id="11" creationId="{78670416-74A0-4F70-BEFE-CB0E3A3373E5}"/>
          </ac:spMkLst>
        </pc:spChg>
        <pc:spChg chg="add mod">
          <ac:chgData name="Sidney Seckler" userId="73470fc2d5f88927" providerId="LiveId" clId="{28A8E90A-23FF-4827-9361-0915A000105E}" dt="2021-10-20T14:35:56.015" v="1362" actId="1076"/>
          <ac:spMkLst>
            <pc:docMk/>
            <pc:sldMk cId="1256452593" sldId="812"/>
            <ac:spMk id="14" creationId="{CBAA574B-D485-4AD0-B5AA-A9463DB11106}"/>
          </ac:spMkLst>
        </pc:spChg>
        <pc:spChg chg="add mod">
          <ac:chgData name="Sidney Seckler" userId="73470fc2d5f88927" providerId="LiveId" clId="{28A8E90A-23FF-4827-9361-0915A000105E}" dt="2021-10-20T14:36:42.426" v="1373" actId="1076"/>
          <ac:spMkLst>
            <pc:docMk/>
            <pc:sldMk cId="1256452593" sldId="812"/>
            <ac:spMk id="16" creationId="{2CA734C7-DAA7-4C6E-97B6-3640A7730B0A}"/>
          </ac:spMkLst>
        </pc:spChg>
        <pc:spChg chg="add mod">
          <ac:chgData name="Sidney Seckler" userId="73470fc2d5f88927" providerId="LiveId" clId="{28A8E90A-23FF-4827-9361-0915A000105E}" dt="2021-10-20T14:36:49.364" v="1374" actId="1076"/>
          <ac:spMkLst>
            <pc:docMk/>
            <pc:sldMk cId="1256452593" sldId="812"/>
            <ac:spMk id="18" creationId="{04399D9A-995E-4B15-B790-AE15098878AF}"/>
          </ac:spMkLst>
        </pc:spChg>
        <pc:grpChg chg="add mod">
          <ac:chgData name="Sidney Seckler" userId="73470fc2d5f88927" providerId="LiveId" clId="{28A8E90A-23FF-4827-9361-0915A000105E}" dt="2021-10-20T14:35:06.780" v="1357" actId="1076"/>
          <ac:grpSpMkLst>
            <pc:docMk/>
            <pc:sldMk cId="1256452593" sldId="812"/>
            <ac:grpSpMk id="2" creationId="{E4A5F0A3-7BAA-4A54-BD4A-937F27358EDB}"/>
          </ac:grpSpMkLst>
        </pc:grpChg>
        <pc:cxnChg chg="add del mod">
          <ac:chgData name="Sidney Seckler" userId="73470fc2d5f88927" providerId="LiveId" clId="{28A8E90A-23FF-4827-9361-0915A000105E}" dt="2021-10-20T14:34:42.248" v="1351" actId="478"/>
          <ac:cxnSpMkLst>
            <pc:docMk/>
            <pc:sldMk cId="1256452593" sldId="812"/>
            <ac:cxnSpMk id="4" creationId="{1FEE32FA-2B27-4A4C-8DFE-3593E78BFCD0}"/>
          </ac:cxnSpMkLst>
        </pc:cxnChg>
        <pc:cxnChg chg="add mod">
          <ac:chgData name="Sidney Seckler" userId="73470fc2d5f88927" providerId="LiveId" clId="{28A8E90A-23FF-4827-9361-0915A000105E}" dt="2021-10-20T14:34:56.124" v="1353" actId="164"/>
          <ac:cxnSpMkLst>
            <pc:docMk/>
            <pc:sldMk cId="1256452593" sldId="812"/>
            <ac:cxnSpMk id="10" creationId="{80B0F815-D94B-4556-BDFF-357D9A32ED22}"/>
          </ac:cxnSpMkLst>
        </pc:cxnChg>
      </pc:sldChg>
      <pc:sldChg chg="addSp delSp modSp add mod">
        <pc:chgData name="Sidney Seckler" userId="73470fc2d5f88927" providerId="LiveId" clId="{28A8E90A-23FF-4827-9361-0915A000105E}" dt="2021-10-20T14:34:24.371" v="1347" actId="165"/>
        <pc:sldMkLst>
          <pc:docMk/>
          <pc:sldMk cId="3364431887" sldId="813"/>
        </pc:sldMkLst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59" creationId="{308985AC-82F6-4CEA-BA44-668BA9AAF7E7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60" creationId="{695577F7-6C8F-4C93-9053-7EAF519B20B1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61" creationId="{C3B56C38-352F-4C73-AFC4-D86345FED4BC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62" creationId="{8690B024-5A39-47E6-9E89-7E41681AD7F0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63" creationId="{7C085632-45C2-4845-92EE-43802CE5B10F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66" creationId="{215DFDE5-AAFE-415E-9F75-352A206A2FEF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67" creationId="{81D31D21-1351-46D0-9809-FEA19FF83A05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68" creationId="{D33DF969-B623-491C-B7AB-4EC2E481291D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69" creationId="{EBC2106A-84FA-400A-863C-CEC76F747825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70" creationId="{7EF60D05-6866-4043-BC5C-A085DE98DB59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71" creationId="{F773E577-4019-4B9E-9E1E-8B14805E69F9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72" creationId="{DB15DF02-4919-4A43-9CA6-C9DE3486925F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73" creationId="{0B2600CB-0407-4609-9663-EF44E27517D3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74" creationId="{C2EDD9E6-1723-48D1-B1A3-3D255B5A8CE8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75" creationId="{7C31B0EF-372A-45DC-BBD1-50AA57613D6B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76" creationId="{521D223B-5E6B-4E1F-9554-6F23FC43AA57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77" creationId="{380ED865-BF8D-4C60-A60F-D88C04CF827D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78" creationId="{46AE8BBB-9577-4949-9571-C9251A19A71B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79" creationId="{06E8AAEE-BDDE-423E-8F9D-0AF1386CA2BA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80" creationId="{88874E79-73A2-481F-8D97-C7F9D4629787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81" creationId="{61BDB01A-9E77-46EA-ADF3-2EE66D878FB2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82" creationId="{C766BCE6-2BCC-47D8-9508-3F1DCD03B128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83" creationId="{0C669CB3-0353-479E-81D2-248E0CB6364F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84" creationId="{D6000B12-7E65-48B9-9BC9-A92E4FC2D1F2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85" creationId="{15A1F1B7-2380-4E86-9C77-12C19767AB18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86" creationId="{DC9C4402-6246-440C-A890-5B00F7AFFBEE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87" creationId="{10CF6673-66F1-4EBA-BEA4-7A09873821B6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88" creationId="{1AF52753-4433-4AE0-B6AE-F8C3AE474D1C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89" creationId="{F2F946C5-7D08-4626-A1E5-4051A3F6C781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90" creationId="{D2F3AFF8-DE24-4979-B119-4B95E1A39221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92" creationId="{3C4DB3A4-307E-426B-AE36-4C3E25CF6116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95" creationId="{2FDF1F5B-1955-4010-92B3-64B0C5E035F4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98" creationId="{4434A207-3586-4681-A932-6ACDCE22F7B2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99" creationId="{0AFDFEFD-80EE-42D2-A353-174492EF13AE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101" creationId="{EF49B877-4EE0-49C1-BA04-C7126FBF7D1A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103" creationId="{6845489A-18B2-4E52-AE55-AB058BCD3906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104" creationId="{70327A1B-F004-4D81-90F3-2BDD39160291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105" creationId="{786CDB3A-94E0-4DCF-B477-C82C85947B9C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106" creationId="{7C69CFA4-94AB-4B80-AA66-30757D957258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111" creationId="{37B9C0BE-9E30-4B07-8C18-31334D9B4F47}"/>
          </ac:spMkLst>
        </pc:spChg>
        <pc:spChg chg="mod topLvl">
          <ac:chgData name="Sidney Seckler" userId="73470fc2d5f88927" providerId="LiveId" clId="{28A8E90A-23FF-4827-9361-0915A000105E}" dt="2021-10-20T14:34:24.371" v="1347" actId="165"/>
          <ac:spMkLst>
            <pc:docMk/>
            <pc:sldMk cId="3364431887" sldId="813"/>
            <ac:spMk id="113" creationId="{72DAC04E-669C-4EB4-B5C3-84282CFD3DB3}"/>
          </ac:spMkLst>
        </pc:spChg>
        <pc:grpChg chg="del">
          <ac:chgData name="Sidney Seckler" userId="73470fc2d5f88927" providerId="LiveId" clId="{28A8E90A-23FF-4827-9361-0915A000105E}" dt="2021-10-20T14:32:51.400" v="1338" actId="478"/>
          <ac:grpSpMkLst>
            <pc:docMk/>
            <pc:sldMk cId="3364431887" sldId="813"/>
            <ac:grpSpMk id="4" creationId="{1934D314-4B43-4F52-8FEA-C47A26669D55}"/>
          </ac:grpSpMkLst>
        </pc:grpChg>
        <pc:grpChg chg="add del mod">
          <ac:chgData name="Sidney Seckler" userId="73470fc2d5f88927" providerId="LiveId" clId="{28A8E90A-23FF-4827-9361-0915A000105E}" dt="2021-10-20T14:34:24.371" v="1347" actId="165"/>
          <ac:grpSpMkLst>
            <pc:docMk/>
            <pc:sldMk cId="3364431887" sldId="813"/>
            <ac:grpSpMk id="54" creationId="{6C6B4F91-0715-4100-8F98-B10F51082012}"/>
          </ac:grpSpMkLst>
        </pc:grpChg>
        <pc:cxnChg chg="mod">
          <ac:chgData name="Sidney Seckler" userId="73470fc2d5f88927" providerId="LiveId" clId="{28A8E90A-23FF-4827-9361-0915A000105E}" dt="2021-10-20T14:32:51.400" v="1338" actId="478"/>
          <ac:cxnSpMkLst>
            <pc:docMk/>
            <pc:sldMk cId="3364431887" sldId="813"/>
            <ac:cxnSpMk id="41" creationId="{1E3FCD44-1AA8-4962-8B88-2F5B95646D1E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55" creationId="{0F9796E8-38E0-48F1-B8DE-0CB527B7ECA3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56" creationId="{BF58B6AD-3483-4325-B6D2-85B727C48AA6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57" creationId="{91E157B3-DD70-45E1-995A-C68B769E68C2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58" creationId="{49CCC386-419F-40D1-94E4-1786512F4B63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64" creationId="{BF793F38-DD26-4B33-8E38-07C0CAF6E234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65" creationId="{CD061182-B0A7-45C0-89CA-CA915805CB56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91" creationId="{982FCF4C-2144-4988-BD8A-F7DAAD7A4A10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93" creationId="{6B8D912B-9245-4832-9090-25DC12E690EA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94" creationId="{AA946C54-2A4D-48D0-B344-BE4EBD2DA80E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96" creationId="{71E53465-5904-4076-AEBC-D1AC1A1175D5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97" creationId="{F6C08FC1-E2D5-4AF3-88AB-C35BCC37A40F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100" creationId="{8A57C032-0F91-4649-A80C-E13D667A260B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102" creationId="{2CC86817-39AE-43B8-A2C1-4E64C6618CCB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107" creationId="{FDEECEB4-DC50-4690-94E3-5FC2A279C07C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108" creationId="{8F8339CE-F1B1-4C99-BAE6-4BD8BB5ACBD3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109" creationId="{76BFC811-46A6-4BA7-8749-0ACCF8EF4B16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110" creationId="{E497758D-9990-47B4-ACA8-D83FE6702DB1}"/>
          </ac:cxnSpMkLst>
        </pc:cxnChg>
        <pc:cxnChg chg="mod topLvl">
          <ac:chgData name="Sidney Seckler" userId="73470fc2d5f88927" providerId="LiveId" clId="{28A8E90A-23FF-4827-9361-0915A000105E}" dt="2021-10-20T14:34:24.371" v="1347" actId="165"/>
          <ac:cxnSpMkLst>
            <pc:docMk/>
            <pc:sldMk cId="3364431887" sldId="813"/>
            <ac:cxnSpMk id="112" creationId="{78EFC80A-2DD1-4D89-87A3-DC6BF3EFD9E2}"/>
          </ac:cxnSpMkLst>
        </pc:cxnChg>
      </pc:sldChg>
      <pc:sldChg chg="addSp delSp modSp add mod">
        <pc:chgData name="Sidney Seckler" userId="73470fc2d5f88927" providerId="LiveId" clId="{28A8E90A-23FF-4827-9361-0915A000105E}" dt="2021-10-20T14:27:02.066" v="1240" actId="1076"/>
        <pc:sldMkLst>
          <pc:docMk/>
          <pc:sldMk cId="2624515860" sldId="814"/>
        </pc:sldMkLst>
        <pc:spChg chg="add mod">
          <ac:chgData name="Sidney Seckler" userId="73470fc2d5f88927" providerId="LiveId" clId="{28A8E90A-23FF-4827-9361-0915A000105E}" dt="2021-10-20T14:27:02.066" v="1240" actId="1076"/>
          <ac:spMkLst>
            <pc:docMk/>
            <pc:sldMk cId="2624515860" sldId="814"/>
            <ac:spMk id="3" creationId="{6092C8C0-1D77-4FF1-A36C-BD0DCDEC56BC}"/>
          </ac:spMkLst>
        </pc:spChg>
        <pc:spChg chg="del">
          <ac:chgData name="Sidney Seckler" userId="73470fc2d5f88927" providerId="LiveId" clId="{28A8E90A-23FF-4827-9361-0915A000105E}" dt="2021-10-20T14:04:03.552" v="1226" actId="478"/>
          <ac:spMkLst>
            <pc:docMk/>
            <pc:sldMk cId="2624515860" sldId="814"/>
            <ac:spMk id="56" creationId="{BD70BF81-0BDF-4EF2-AB1D-470EC3CFBCDC}"/>
          </ac:spMkLst>
        </pc:spChg>
        <pc:spChg chg="add mod">
          <ac:chgData name="Sidney Seckler" userId="73470fc2d5f88927" providerId="LiveId" clId="{28A8E90A-23FF-4827-9361-0915A000105E}" dt="2021-10-20T14:26:54.373" v="1238" actId="1076"/>
          <ac:spMkLst>
            <pc:docMk/>
            <pc:sldMk cId="2624515860" sldId="814"/>
            <ac:spMk id="57" creationId="{F99AA239-4CA9-4955-8792-8733D054EEDC}"/>
          </ac:spMkLst>
        </pc:spChg>
        <pc:spChg chg="mod">
          <ac:chgData name="Sidney Seckler" userId="73470fc2d5f88927" providerId="LiveId" clId="{28A8E90A-23FF-4827-9361-0915A000105E}" dt="2021-10-20T14:26:19.424" v="1232" actId="1076"/>
          <ac:spMkLst>
            <pc:docMk/>
            <pc:sldMk cId="2624515860" sldId="814"/>
            <ac:spMk id="58" creationId="{7F4B9EB2-7A49-4687-A1BC-C4AF5717F43B}"/>
          </ac:spMkLst>
        </pc:spChg>
        <pc:grpChg chg="mod">
          <ac:chgData name="Sidney Seckler" userId="73470fc2d5f88927" providerId="LiveId" clId="{28A8E90A-23FF-4827-9361-0915A000105E}" dt="2021-10-20T14:26:16.505" v="1231" actId="1076"/>
          <ac:grpSpMkLst>
            <pc:docMk/>
            <pc:sldMk cId="2624515860" sldId="814"/>
            <ac:grpSpMk id="4" creationId="{1934D314-4B43-4F52-8FEA-C47A26669D55}"/>
          </ac:grpSpMkLst>
        </pc:grpChg>
      </pc:sldChg>
      <pc:sldChg chg="addSp delSp modSp add mod">
        <pc:chgData name="Sidney Seckler" userId="73470fc2d5f88927" providerId="LiveId" clId="{28A8E90A-23FF-4827-9361-0915A000105E}" dt="2021-10-20T14:32:34.684" v="1337" actId="196"/>
        <pc:sldMkLst>
          <pc:docMk/>
          <pc:sldMk cId="2959977331" sldId="815"/>
        </pc:sldMkLst>
        <pc:spChg chg="del mod">
          <ac:chgData name="Sidney Seckler" userId="73470fc2d5f88927" providerId="LiveId" clId="{28A8E90A-23FF-4827-9361-0915A000105E}" dt="2021-10-20T14:30:28.574" v="1316" actId="478"/>
          <ac:spMkLst>
            <pc:docMk/>
            <pc:sldMk cId="2959977331" sldId="815"/>
            <ac:spMk id="3" creationId="{6092C8C0-1D77-4FF1-A36C-BD0DCDEC56BC}"/>
          </ac:spMkLst>
        </pc:spChg>
        <pc:spChg chg="mod">
          <ac:chgData name="Sidney Seckler" userId="73470fc2d5f88927" providerId="LiveId" clId="{28A8E90A-23FF-4827-9361-0915A000105E}" dt="2021-10-20T14:32:12.902" v="1333" actId="1076"/>
          <ac:spMkLst>
            <pc:docMk/>
            <pc:sldMk cId="2959977331" sldId="815"/>
            <ac:spMk id="57" creationId="{F99AA239-4CA9-4955-8792-8733D054EEDC}"/>
          </ac:spMkLst>
        </pc:spChg>
        <pc:spChg chg="del">
          <ac:chgData name="Sidney Seckler" userId="73470fc2d5f88927" providerId="LiveId" clId="{28A8E90A-23FF-4827-9361-0915A000105E}" dt="2021-10-20T14:27:12.798" v="1242" actId="478"/>
          <ac:spMkLst>
            <pc:docMk/>
            <pc:sldMk cId="2959977331" sldId="815"/>
            <ac:spMk id="58" creationId="{7F4B9EB2-7A49-4687-A1BC-C4AF5717F43B}"/>
          </ac:spMkLst>
        </pc:spChg>
        <pc:spChg chg="add mod">
          <ac:chgData name="Sidney Seckler" userId="73470fc2d5f88927" providerId="LiveId" clId="{28A8E90A-23FF-4827-9361-0915A000105E}" dt="2021-10-20T14:32:26.681" v="1336" actId="1076"/>
          <ac:spMkLst>
            <pc:docMk/>
            <pc:sldMk cId="2959977331" sldId="815"/>
            <ac:spMk id="59" creationId="{E3D5C0F4-7A01-48C4-A209-BCD6B7C90FF8}"/>
          </ac:spMkLst>
        </pc:spChg>
        <pc:spChg chg="add mod">
          <ac:chgData name="Sidney Seckler" userId="73470fc2d5f88927" providerId="LiveId" clId="{28A8E90A-23FF-4827-9361-0915A000105E}" dt="2021-10-20T14:32:10.089" v="1332" actId="1076"/>
          <ac:spMkLst>
            <pc:docMk/>
            <pc:sldMk cId="2959977331" sldId="815"/>
            <ac:spMk id="60" creationId="{B2E0708D-4F51-4E54-819F-1E57E0B33A7E}"/>
          </ac:spMkLst>
        </pc:spChg>
        <pc:spChg chg="add mod">
          <ac:chgData name="Sidney Seckler" userId="73470fc2d5f88927" providerId="LiveId" clId="{28A8E90A-23FF-4827-9361-0915A000105E}" dt="2021-10-20T14:31:02.029" v="1323" actId="1076"/>
          <ac:spMkLst>
            <pc:docMk/>
            <pc:sldMk cId="2959977331" sldId="815"/>
            <ac:spMk id="61" creationId="{CB844D59-FB13-4469-8202-31F1C45513E2}"/>
          </ac:spMkLst>
        </pc:spChg>
        <pc:spChg chg="add del mod">
          <ac:chgData name="Sidney Seckler" userId="73470fc2d5f88927" providerId="LiveId" clId="{28A8E90A-23FF-4827-9361-0915A000105E}" dt="2021-10-20T14:30:38.202" v="1318" actId="478"/>
          <ac:spMkLst>
            <pc:docMk/>
            <pc:sldMk cId="2959977331" sldId="815"/>
            <ac:spMk id="88065" creationId="{A5367DDC-6B03-4C9C-B893-23673E507948}"/>
          </ac:spMkLst>
        </pc:spChg>
        <pc:spChg chg="add del mod">
          <ac:chgData name="Sidney Seckler" userId="73470fc2d5f88927" providerId="LiveId" clId="{28A8E90A-23FF-4827-9361-0915A000105E}" dt="2021-10-20T14:31:50.100" v="1330" actId="478"/>
          <ac:spMkLst>
            <pc:docMk/>
            <pc:sldMk cId="2959977331" sldId="815"/>
            <ac:spMk id="88068" creationId="{5CF5B774-8FB0-46B8-98EF-1DE325B02DB6}"/>
          </ac:spMkLst>
        </pc:spChg>
        <pc:spChg chg="add mod">
          <ac:chgData name="Sidney Seckler" userId="73470fc2d5f88927" providerId="LiveId" clId="{28A8E90A-23FF-4827-9361-0915A000105E}" dt="2021-10-20T14:32:34.684" v="1337" actId="196"/>
          <ac:spMkLst>
            <pc:docMk/>
            <pc:sldMk cId="2959977331" sldId="815"/>
            <ac:spMk id="88069" creationId="{FA26BD53-CFA8-428B-9DCD-7F0799A532E3}"/>
          </ac:spMkLst>
        </pc:spChg>
        <pc:grpChg chg="mod">
          <ac:chgData name="Sidney Seckler" userId="73470fc2d5f88927" providerId="LiveId" clId="{28A8E90A-23FF-4827-9361-0915A000105E}" dt="2021-10-20T14:27:18.853" v="1244" actId="1076"/>
          <ac:grpSpMkLst>
            <pc:docMk/>
            <pc:sldMk cId="2959977331" sldId="815"/>
            <ac:grpSpMk id="4" creationId="{1934D314-4B43-4F52-8FEA-C47A26669D55}"/>
          </ac:grpSpMkLst>
        </pc:grpChg>
      </pc:sldChg>
      <pc:sldChg chg="addSp delSp modSp add mod">
        <pc:chgData name="Sidney Seckler" userId="73470fc2d5f88927" providerId="LiveId" clId="{28A8E90A-23FF-4827-9361-0915A000105E}" dt="2021-10-20T14:37:55.243" v="1387" actId="1076"/>
        <pc:sldMkLst>
          <pc:docMk/>
          <pc:sldMk cId="4128442347" sldId="816"/>
        </pc:sldMkLst>
        <pc:spChg chg="del">
          <ac:chgData name="Sidney Seckler" userId="73470fc2d5f88927" providerId="LiveId" clId="{28A8E90A-23FF-4827-9361-0915A000105E}" dt="2021-10-20T14:37:08.969" v="1376" actId="478"/>
          <ac:spMkLst>
            <pc:docMk/>
            <pc:sldMk cId="4128442347" sldId="816"/>
            <ac:spMk id="14" creationId="{CBAA574B-D485-4AD0-B5AA-A9463DB11106}"/>
          </ac:spMkLst>
        </pc:spChg>
        <pc:spChg chg="add mod">
          <ac:chgData name="Sidney Seckler" userId="73470fc2d5f88927" providerId="LiveId" clId="{28A8E90A-23FF-4827-9361-0915A000105E}" dt="2021-10-20T14:37:36.275" v="1382" actId="1076"/>
          <ac:spMkLst>
            <pc:docMk/>
            <pc:sldMk cId="4128442347" sldId="816"/>
            <ac:spMk id="15" creationId="{969B71A6-C070-4B24-BF76-54D8BF35D1B0}"/>
          </ac:spMkLst>
        </pc:spChg>
        <pc:spChg chg="del">
          <ac:chgData name="Sidney Seckler" userId="73470fc2d5f88927" providerId="LiveId" clId="{28A8E90A-23FF-4827-9361-0915A000105E}" dt="2021-10-20T14:37:08.969" v="1376" actId="478"/>
          <ac:spMkLst>
            <pc:docMk/>
            <pc:sldMk cId="4128442347" sldId="816"/>
            <ac:spMk id="16" creationId="{2CA734C7-DAA7-4C6E-97B6-3640A7730B0A}"/>
          </ac:spMkLst>
        </pc:spChg>
        <pc:spChg chg="add mod">
          <ac:chgData name="Sidney Seckler" userId="73470fc2d5f88927" providerId="LiveId" clId="{28A8E90A-23FF-4827-9361-0915A000105E}" dt="2021-10-20T14:37:55.243" v="1387" actId="1076"/>
          <ac:spMkLst>
            <pc:docMk/>
            <pc:sldMk cId="4128442347" sldId="816"/>
            <ac:spMk id="17" creationId="{8D15F2EF-3EDF-4541-90D3-03B1FD500BA5}"/>
          </ac:spMkLst>
        </pc:spChg>
        <pc:spChg chg="mod">
          <ac:chgData name="Sidney Seckler" userId="73470fc2d5f88927" providerId="LiveId" clId="{28A8E90A-23FF-4827-9361-0915A000105E}" dt="2021-10-20T14:37:13.846" v="1377" actId="1076"/>
          <ac:spMkLst>
            <pc:docMk/>
            <pc:sldMk cId="4128442347" sldId="816"/>
            <ac:spMk id="18" creationId="{04399D9A-995E-4B15-B790-AE15098878AF}"/>
          </ac:spMkLst>
        </pc:spChg>
      </pc:sldChg>
      <pc:sldChg chg="addSp delSp modSp add mod">
        <pc:chgData name="Sidney Seckler" userId="73470fc2d5f88927" providerId="LiveId" clId="{28A8E90A-23FF-4827-9361-0915A000105E}" dt="2021-10-20T14:41:08.117" v="1408" actId="1076"/>
        <pc:sldMkLst>
          <pc:docMk/>
          <pc:sldMk cId="1207640765" sldId="817"/>
        </pc:sldMkLst>
        <pc:spChg chg="add mod">
          <ac:chgData name="Sidney Seckler" userId="73470fc2d5f88927" providerId="LiveId" clId="{28A8E90A-23FF-4827-9361-0915A000105E}" dt="2021-10-20T14:41:08.117" v="1408" actId="1076"/>
          <ac:spMkLst>
            <pc:docMk/>
            <pc:sldMk cId="1207640765" sldId="817"/>
            <ac:spMk id="14" creationId="{A121C71F-EDE7-450C-8941-39D52E8F808F}"/>
          </ac:spMkLst>
        </pc:spChg>
        <pc:spChg chg="del">
          <ac:chgData name="Sidney Seckler" userId="73470fc2d5f88927" providerId="LiveId" clId="{28A8E90A-23FF-4827-9361-0915A000105E}" dt="2021-10-20T14:38:47.694" v="1390" actId="478"/>
          <ac:spMkLst>
            <pc:docMk/>
            <pc:sldMk cId="1207640765" sldId="817"/>
            <ac:spMk id="15" creationId="{969B71A6-C070-4B24-BF76-54D8BF35D1B0}"/>
          </ac:spMkLst>
        </pc:spChg>
        <pc:spChg chg="mod">
          <ac:chgData name="Sidney Seckler" userId="73470fc2d5f88927" providerId="LiveId" clId="{28A8E90A-23FF-4827-9361-0915A000105E}" dt="2021-10-20T14:41:04.976" v="1407" actId="1076"/>
          <ac:spMkLst>
            <pc:docMk/>
            <pc:sldMk cId="1207640765" sldId="817"/>
            <ac:spMk id="17" creationId="{8D15F2EF-3EDF-4541-90D3-03B1FD500BA5}"/>
          </ac:spMkLst>
        </pc:spChg>
        <pc:spChg chg="del">
          <ac:chgData name="Sidney Seckler" userId="73470fc2d5f88927" providerId="LiveId" clId="{28A8E90A-23FF-4827-9361-0915A000105E}" dt="2021-10-20T14:38:44.786" v="1389" actId="478"/>
          <ac:spMkLst>
            <pc:docMk/>
            <pc:sldMk cId="1207640765" sldId="817"/>
            <ac:spMk id="18" creationId="{04399D9A-995E-4B15-B790-AE15098878AF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23" creationId="{0210536E-246D-449D-81D9-E7494FA4CA14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24" creationId="{3E3CB3E4-1771-4F27-9DD8-0BBA1613D880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25" creationId="{8AB86474-77FF-4857-8F59-0647F1699E66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26" creationId="{2232EA57-15BE-4684-A370-9A32F6586D8C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27" creationId="{4C7654AA-99B9-46C6-B826-DEC9A5365596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30" creationId="{6CC521F8-5D1B-474A-9386-9412C28F3A34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31" creationId="{F5569F91-8ACB-489A-B9EE-FC74C7156F7F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32" creationId="{02800745-FF47-4EAE-9F08-DC5D14DF3A22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33" creationId="{8ADB046C-1C6F-41CD-8886-0736E850E2A3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34" creationId="{0835B5C2-B166-4607-BCD9-430BA78ED4D4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35" creationId="{25E3FBFC-B95F-4F69-B3FE-96D3388B9758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36" creationId="{057DEA53-D454-40C7-BBDC-A797204FC050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37" creationId="{7432EE86-5D7D-45CB-9252-6E8C6D766997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38" creationId="{6AC77CAE-9457-4810-9653-7E8B6771BA9F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39" creationId="{980E6229-1E82-4552-A27F-446AEA3B5A94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40" creationId="{3B289CDE-B16F-48ED-9045-A3C0C0EE12AF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41" creationId="{E13DF297-0630-4A5A-8E3D-0E582C1B4176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42" creationId="{D6A522E0-C36F-482E-A694-1DA9309B275C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43" creationId="{F20BEEA2-80B5-4BCF-BA8E-09D5A1827B15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44" creationId="{702C6821-7322-476C-89EE-AF744691E19B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45" creationId="{F340B90D-4345-4B64-9CBE-14A8FE43DE02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46" creationId="{F0A7F424-341D-49CA-A0C6-77C0DC23779F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47" creationId="{DDDD593D-EEC7-47A7-AC00-A269DC3B2599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48" creationId="{DF210CD7-2404-4AF1-90E6-F7FD849120E9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49" creationId="{A7ED8316-8136-4F49-ABC7-8E25447F283F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50" creationId="{34B68D1A-7B85-4B09-B38C-2288A75F76D7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51" creationId="{7BD1D9FE-1590-4619-98BE-D7775D23FDA9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52" creationId="{846BA9B6-8BCC-402F-891F-7A2F59E7A75F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53" creationId="{8099B18A-3D60-4FF2-87D7-01FEF6516A47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54" creationId="{A29C0B86-1750-4EAF-A1E3-C8D0CDB98335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56" creationId="{6574510F-D5C6-4B1D-AB13-E305F7274AF1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59" creationId="{81F7A6D1-FEBE-4BB9-83A2-7860F337EAE0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62" creationId="{53B1AA15-E4E3-49F2-AA45-A383867BCF66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63" creationId="{AB40A962-8211-493C-B812-2B33EE4D5D1B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65" creationId="{A0B15820-1263-4FC5-9EB0-48973EF4B060}"/>
          </ac:spMkLst>
        </pc:spChg>
        <pc:spChg chg="mod">
          <ac:chgData name="Sidney Seckler" userId="73470fc2d5f88927" providerId="LiveId" clId="{28A8E90A-23FF-4827-9361-0915A000105E}" dt="2021-10-20T14:40:33.305" v="1399"/>
          <ac:spMkLst>
            <pc:docMk/>
            <pc:sldMk cId="1207640765" sldId="817"/>
            <ac:spMk id="66" creationId="{2A7B34DD-418B-4199-93B9-0D489C712CFD}"/>
          </ac:spMkLst>
        </pc:spChg>
        <pc:grpChg chg="del">
          <ac:chgData name="Sidney Seckler" userId="73470fc2d5f88927" providerId="LiveId" clId="{28A8E90A-23FF-4827-9361-0915A000105E}" dt="2021-10-20T14:40:37.924" v="1401" actId="478"/>
          <ac:grpSpMkLst>
            <pc:docMk/>
            <pc:sldMk cId="1207640765" sldId="817"/>
            <ac:grpSpMk id="2" creationId="{E4A5F0A3-7BAA-4A54-BD4A-937F27358EDB}"/>
          </ac:grpSpMkLst>
        </pc:grpChg>
        <pc:grpChg chg="add mod">
          <ac:chgData name="Sidney Seckler" userId="73470fc2d5f88927" providerId="LiveId" clId="{28A8E90A-23FF-4827-9361-0915A000105E}" dt="2021-10-20T14:40:42.867" v="1402" actId="1076"/>
          <ac:grpSpMkLst>
            <pc:docMk/>
            <pc:sldMk cId="1207640765" sldId="817"/>
            <ac:grpSpMk id="16" creationId="{B0971AE2-DDCA-4DCB-A002-9177E173824D}"/>
          </ac:grpSpMkLst>
        </pc:grpChg>
        <pc:cxnChg chg="mod">
          <ac:chgData name="Sidney Seckler" userId="73470fc2d5f88927" providerId="LiveId" clId="{28A8E90A-23FF-4827-9361-0915A000105E}" dt="2021-10-20T14:40:37.924" v="1401" actId="478"/>
          <ac:cxnSpMkLst>
            <pc:docMk/>
            <pc:sldMk cId="1207640765" sldId="817"/>
            <ac:cxnSpMk id="10" creationId="{80B0F815-D94B-4556-BDFF-357D9A32ED22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19" creationId="{58CC1F93-C900-4BFB-AD07-C5B9009E0055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20" creationId="{0FB04134-A8FB-414E-8896-FC286BB4CEA3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21" creationId="{4304369B-1ED3-4314-8962-0510BDAC25AD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22" creationId="{D0595D53-B7CA-4D2C-881F-9E11A9616B67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28" creationId="{9C7F5F19-D9F5-457B-A8F3-46EB2BB329D8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29" creationId="{1BD1A057-B930-45F0-B259-AC8C02A13C0F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55" creationId="{DC971A31-D4CD-43B3-A6FB-8D8274B26042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57" creationId="{94E45FC3-B329-48E7-882F-B0ADA5621065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58" creationId="{0EAB95E8-E8F5-4C86-ACBF-35151E34158F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60" creationId="{0F940AA4-CAE8-48F1-8B4A-E39785CAA123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61" creationId="{7A94B308-181A-40AA-99DC-1796DAA7E212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64" creationId="{7A44839C-D20D-4AC1-BC7C-CBFBC2A44813}"/>
          </ac:cxnSpMkLst>
        </pc:cxnChg>
        <pc:cxnChg chg="mod">
          <ac:chgData name="Sidney Seckler" userId="73470fc2d5f88927" providerId="LiveId" clId="{28A8E90A-23FF-4827-9361-0915A000105E}" dt="2021-10-20T14:40:33.305" v="1399"/>
          <ac:cxnSpMkLst>
            <pc:docMk/>
            <pc:sldMk cId="1207640765" sldId="817"/>
            <ac:cxnSpMk id="67" creationId="{2840664C-27CF-465D-964B-01BEBE510316}"/>
          </ac:cxnSpMkLst>
        </pc:cxnChg>
      </pc:sldChg>
      <pc:sldChg chg="addSp delSp modSp add mod">
        <pc:chgData name="Sidney Seckler" userId="73470fc2d5f88927" providerId="LiveId" clId="{28A8E90A-23FF-4827-9361-0915A000105E}" dt="2021-10-20T14:41:58.071" v="1418" actId="1076"/>
        <pc:sldMkLst>
          <pc:docMk/>
          <pc:sldMk cId="359080142" sldId="818"/>
        </pc:sldMkLst>
        <pc:spChg chg="mod">
          <ac:chgData name="Sidney Seckler" userId="73470fc2d5f88927" providerId="LiveId" clId="{28A8E90A-23FF-4827-9361-0915A000105E}" dt="2021-10-20T14:41:23.967" v="1411" actId="1076"/>
          <ac:spMkLst>
            <pc:docMk/>
            <pc:sldMk cId="359080142" sldId="818"/>
            <ac:spMk id="14" creationId="{A121C71F-EDE7-450C-8941-39D52E8F808F}"/>
          </ac:spMkLst>
        </pc:spChg>
        <pc:spChg chg="del">
          <ac:chgData name="Sidney Seckler" userId="73470fc2d5f88927" providerId="LiveId" clId="{28A8E90A-23FF-4827-9361-0915A000105E}" dt="2021-10-20T14:41:19.748" v="1410" actId="478"/>
          <ac:spMkLst>
            <pc:docMk/>
            <pc:sldMk cId="359080142" sldId="818"/>
            <ac:spMk id="17" creationId="{8D15F2EF-3EDF-4541-90D3-03B1FD500BA5}"/>
          </ac:spMkLst>
        </pc:spChg>
        <pc:spChg chg="add mod">
          <ac:chgData name="Sidney Seckler" userId="73470fc2d5f88927" providerId="LiveId" clId="{28A8E90A-23FF-4827-9361-0915A000105E}" dt="2021-10-20T14:41:58.071" v="1418" actId="1076"/>
          <ac:spMkLst>
            <pc:docMk/>
            <pc:sldMk cId="359080142" sldId="818"/>
            <ac:spMk id="68" creationId="{664356B8-5DF2-4EEA-A6CF-57B32FF9C669}"/>
          </ac:spMkLst>
        </pc:spChg>
      </pc:sldChg>
      <pc:sldChg chg="addSp delSp modSp add mod">
        <pc:chgData name="Sidney Seckler" userId="73470fc2d5f88927" providerId="LiveId" clId="{28A8E90A-23FF-4827-9361-0915A000105E}" dt="2021-10-20T14:42:35.928" v="1426" actId="1076"/>
        <pc:sldMkLst>
          <pc:docMk/>
          <pc:sldMk cId="2383765965" sldId="819"/>
        </pc:sldMkLst>
        <pc:spChg chg="del">
          <ac:chgData name="Sidney Seckler" userId="73470fc2d5f88927" providerId="LiveId" clId="{28A8E90A-23FF-4827-9361-0915A000105E}" dt="2021-10-20T14:42:07.213" v="1420" actId="478"/>
          <ac:spMkLst>
            <pc:docMk/>
            <pc:sldMk cId="2383765965" sldId="819"/>
            <ac:spMk id="14" creationId="{A121C71F-EDE7-450C-8941-39D52E8F808F}"/>
          </ac:spMkLst>
        </pc:spChg>
        <pc:spChg chg="mod">
          <ac:chgData name="Sidney Seckler" userId="73470fc2d5f88927" providerId="LiveId" clId="{28A8E90A-23FF-4827-9361-0915A000105E}" dt="2021-10-20T14:42:13.073" v="1421" actId="1076"/>
          <ac:spMkLst>
            <pc:docMk/>
            <pc:sldMk cId="2383765965" sldId="819"/>
            <ac:spMk id="68" creationId="{664356B8-5DF2-4EEA-A6CF-57B32FF9C669}"/>
          </ac:spMkLst>
        </pc:spChg>
        <pc:spChg chg="add mod">
          <ac:chgData name="Sidney Seckler" userId="73470fc2d5f88927" providerId="LiveId" clId="{28A8E90A-23FF-4827-9361-0915A000105E}" dt="2021-10-20T14:42:35.928" v="1426" actId="1076"/>
          <ac:spMkLst>
            <pc:docMk/>
            <pc:sldMk cId="2383765965" sldId="819"/>
            <ac:spMk id="69" creationId="{82A97D56-C6E0-4D7D-819D-9B0D9E8E04B8}"/>
          </ac:spMkLst>
        </pc:spChg>
      </pc:sldChg>
      <pc:sldChg chg="addSp delSp modSp add mod">
        <pc:chgData name="Sidney Seckler" userId="73470fc2d5f88927" providerId="LiveId" clId="{28A8E90A-23FF-4827-9361-0915A000105E}" dt="2021-10-20T14:43:46.426" v="1443" actId="1076"/>
        <pc:sldMkLst>
          <pc:docMk/>
          <pc:sldMk cId="3546690492" sldId="820"/>
        </pc:sldMkLst>
        <pc:spChg chg="del">
          <ac:chgData name="Sidney Seckler" userId="73470fc2d5f88927" providerId="LiveId" clId="{28A8E90A-23FF-4827-9361-0915A000105E}" dt="2021-10-20T14:42:44.621" v="1428" actId="478"/>
          <ac:spMkLst>
            <pc:docMk/>
            <pc:sldMk cId="3546690492" sldId="820"/>
            <ac:spMk id="68" creationId="{664356B8-5DF2-4EEA-A6CF-57B32FF9C669}"/>
          </ac:spMkLst>
        </pc:spChg>
        <pc:spChg chg="mod">
          <ac:chgData name="Sidney Seckler" userId="73470fc2d5f88927" providerId="LiveId" clId="{28A8E90A-23FF-4827-9361-0915A000105E}" dt="2021-10-20T14:43:01.197" v="1432" actId="1076"/>
          <ac:spMkLst>
            <pc:docMk/>
            <pc:sldMk cId="3546690492" sldId="820"/>
            <ac:spMk id="69" creationId="{82A97D56-C6E0-4D7D-819D-9B0D9E8E04B8}"/>
          </ac:spMkLst>
        </pc:spChg>
        <pc:spChg chg="add mod">
          <ac:chgData name="Sidney Seckler" userId="73470fc2d5f88927" providerId="LiveId" clId="{28A8E90A-23FF-4827-9361-0915A000105E}" dt="2021-10-20T14:43:26.345" v="1438" actId="1076"/>
          <ac:spMkLst>
            <pc:docMk/>
            <pc:sldMk cId="3546690492" sldId="820"/>
            <ac:spMk id="70" creationId="{B09C60EF-B1E1-46F2-9B50-60C84745958A}"/>
          </ac:spMkLst>
        </pc:spChg>
        <pc:spChg chg="add mod">
          <ac:chgData name="Sidney Seckler" userId="73470fc2d5f88927" providerId="LiveId" clId="{28A8E90A-23FF-4827-9361-0915A000105E}" dt="2021-10-20T14:43:46.426" v="1443" actId="1076"/>
          <ac:spMkLst>
            <pc:docMk/>
            <pc:sldMk cId="3546690492" sldId="820"/>
            <ac:spMk id="71" creationId="{CCBB7523-AA38-42D4-8701-A18798A62A7B}"/>
          </ac:spMkLst>
        </pc:spChg>
        <pc:grpChg chg="mod">
          <ac:chgData name="Sidney Seckler" userId="73470fc2d5f88927" providerId="LiveId" clId="{28A8E90A-23FF-4827-9361-0915A000105E}" dt="2021-10-20T14:42:58.318" v="1431" actId="1076"/>
          <ac:grpSpMkLst>
            <pc:docMk/>
            <pc:sldMk cId="3546690492" sldId="820"/>
            <ac:grpSpMk id="16" creationId="{B0971AE2-DDCA-4DCB-A002-9177E173824D}"/>
          </ac:grpSpMkLst>
        </pc:grpChg>
      </pc:sldChg>
      <pc:sldChg chg="addSp delSp modSp add mod">
        <pc:chgData name="Sidney Seckler" userId="73470fc2d5f88927" providerId="LiveId" clId="{28A8E90A-23FF-4827-9361-0915A000105E}" dt="2021-10-20T14:47:56.103" v="1475" actId="1076"/>
        <pc:sldMkLst>
          <pc:docMk/>
          <pc:sldMk cId="1049843304" sldId="821"/>
        </pc:sldMkLst>
        <pc:spChg chg="add mod">
          <ac:chgData name="Sidney Seckler" userId="73470fc2d5f88927" providerId="LiveId" clId="{28A8E90A-23FF-4827-9361-0915A000105E}" dt="2021-10-20T14:47:56.103" v="1475" actId="1076"/>
          <ac:spMkLst>
            <pc:docMk/>
            <pc:sldMk cId="1049843304" sldId="821"/>
            <ac:spMk id="4" creationId="{692543F3-FC91-40AD-89BD-78A4221EFEA0}"/>
          </ac:spMkLst>
        </pc:spChg>
        <pc:spChg chg="add mod">
          <ac:chgData name="Sidney Seckler" userId="73470fc2d5f88927" providerId="LiveId" clId="{28A8E90A-23FF-4827-9361-0915A000105E}" dt="2021-10-20T14:46:59.140" v="1465"/>
          <ac:spMkLst>
            <pc:docMk/>
            <pc:sldMk cId="1049843304" sldId="821"/>
            <ac:spMk id="68" creationId="{42D71345-ACAA-42DD-9407-3D55CB92D942}"/>
          </ac:spMkLst>
        </pc:spChg>
        <pc:spChg chg="del">
          <ac:chgData name="Sidney Seckler" userId="73470fc2d5f88927" providerId="LiveId" clId="{28A8E90A-23FF-4827-9361-0915A000105E}" dt="2021-10-20T14:44:26.441" v="1445" actId="478"/>
          <ac:spMkLst>
            <pc:docMk/>
            <pc:sldMk cId="1049843304" sldId="821"/>
            <ac:spMk id="69" creationId="{82A97D56-C6E0-4D7D-819D-9B0D9E8E04B8}"/>
          </ac:spMkLst>
        </pc:spChg>
        <pc:spChg chg="del">
          <ac:chgData name="Sidney Seckler" userId="73470fc2d5f88927" providerId="LiveId" clId="{28A8E90A-23FF-4827-9361-0915A000105E}" dt="2021-10-20T14:44:28.904" v="1446" actId="478"/>
          <ac:spMkLst>
            <pc:docMk/>
            <pc:sldMk cId="1049843304" sldId="821"/>
            <ac:spMk id="70" creationId="{B09C60EF-B1E1-46F2-9B50-60C84745958A}"/>
          </ac:spMkLst>
        </pc:spChg>
        <pc:spChg chg="mod">
          <ac:chgData name="Sidney Seckler" userId="73470fc2d5f88927" providerId="LiveId" clId="{28A8E90A-23FF-4827-9361-0915A000105E}" dt="2021-10-20T14:45:48.565" v="1459" actId="1076"/>
          <ac:spMkLst>
            <pc:docMk/>
            <pc:sldMk cId="1049843304" sldId="821"/>
            <ac:spMk id="71" creationId="{CCBB7523-AA38-42D4-8701-A18798A62A7B}"/>
          </ac:spMkLst>
        </pc:spChg>
        <pc:spChg chg="mod">
          <ac:chgData name="Sidney Seckler" userId="73470fc2d5f88927" providerId="LiveId" clId="{28A8E90A-23FF-4827-9361-0915A000105E}" dt="2021-10-20T14:45:40.758" v="1457"/>
          <ac:spMkLst>
            <pc:docMk/>
            <pc:sldMk cId="1049843304" sldId="821"/>
            <ac:spMk id="73" creationId="{507FD477-F278-4F77-994D-E33D25418651}"/>
          </ac:spMkLst>
        </pc:spChg>
        <pc:spChg chg="mod">
          <ac:chgData name="Sidney Seckler" userId="73470fc2d5f88927" providerId="LiveId" clId="{28A8E90A-23FF-4827-9361-0915A000105E}" dt="2021-10-20T14:45:40.758" v="1457"/>
          <ac:spMkLst>
            <pc:docMk/>
            <pc:sldMk cId="1049843304" sldId="821"/>
            <ac:spMk id="74" creationId="{376AD32E-F923-415D-ACFE-3A6D6C2AF4B3}"/>
          </ac:spMkLst>
        </pc:spChg>
        <pc:spChg chg="mod">
          <ac:chgData name="Sidney Seckler" userId="73470fc2d5f88927" providerId="LiveId" clId="{28A8E90A-23FF-4827-9361-0915A000105E}" dt="2021-10-20T14:45:40.758" v="1457"/>
          <ac:spMkLst>
            <pc:docMk/>
            <pc:sldMk cId="1049843304" sldId="821"/>
            <ac:spMk id="75" creationId="{B733E3E6-F291-4CDD-97C1-8FB78E9E1BCA}"/>
          </ac:spMkLst>
        </pc:spChg>
        <pc:spChg chg="mod">
          <ac:chgData name="Sidney Seckler" userId="73470fc2d5f88927" providerId="LiveId" clId="{28A8E90A-23FF-4827-9361-0915A000105E}" dt="2021-10-20T14:45:40.758" v="1457"/>
          <ac:spMkLst>
            <pc:docMk/>
            <pc:sldMk cId="1049843304" sldId="821"/>
            <ac:spMk id="77" creationId="{3C87C2C4-5A6A-4C5E-96E8-78C102CAE708}"/>
          </ac:spMkLst>
        </pc:spChg>
        <pc:spChg chg="add mod">
          <ac:chgData name="Sidney Seckler" userId="73470fc2d5f88927" providerId="LiveId" clId="{28A8E90A-23FF-4827-9361-0915A000105E}" dt="2021-10-20T14:47:54.338" v="1474" actId="1076"/>
          <ac:spMkLst>
            <pc:docMk/>
            <pc:sldMk cId="1049843304" sldId="821"/>
            <ac:spMk id="78" creationId="{7F7EF2EF-8435-4674-8386-4F38C03BC327}"/>
          </ac:spMkLst>
        </pc:spChg>
        <pc:grpChg chg="del">
          <ac:chgData name="Sidney Seckler" userId="73470fc2d5f88927" providerId="LiveId" clId="{28A8E90A-23FF-4827-9361-0915A000105E}" dt="2021-10-20T14:45:32.017" v="1456" actId="478"/>
          <ac:grpSpMkLst>
            <pc:docMk/>
            <pc:sldMk cId="1049843304" sldId="821"/>
            <ac:grpSpMk id="16" creationId="{B0971AE2-DDCA-4DCB-A002-9177E173824D}"/>
          </ac:grpSpMkLst>
        </pc:grpChg>
        <pc:grpChg chg="add mod">
          <ac:chgData name="Sidney Seckler" userId="73470fc2d5f88927" providerId="LiveId" clId="{28A8E90A-23FF-4827-9361-0915A000105E}" dt="2021-10-20T14:46:01.652" v="1462" actId="1076"/>
          <ac:grpSpMkLst>
            <pc:docMk/>
            <pc:sldMk cId="1049843304" sldId="821"/>
            <ac:grpSpMk id="72" creationId="{9CC35D63-F664-49CC-8763-0AF24AFAB7A4}"/>
          </ac:grpSpMkLst>
        </pc:grpChg>
        <pc:cxnChg chg="mod">
          <ac:chgData name="Sidney Seckler" userId="73470fc2d5f88927" providerId="LiveId" clId="{28A8E90A-23FF-4827-9361-0915A000105E}" dt="2021-10-20T14:45:32.017" v="1456" actId="478"/>
          <ac:cxnSpMkLst>
            <pc:docMk/>
            <pc:sldMk cId="1049843304" sldId="821"/>
            <ac:cxnSpMk id="55" creationId="{DC971A31-D4CD-43B3-A6FB-8D8274B26042}"/>
          </ac:cxnSpMkLst>
        </pc:cxnChg>
        <pc:cxnChg chg="mod">
          <ac:chgData name="Sidney Seckler" userId="73470fc2d5f88927" providerId="LiveId" clId="{28A8E90A-23FF-4827-9361-0915A000105E}" dt="2021-10-20T14:45:40.758" v="1457"/>
          <ac:cxnSpMkLst>
            <pc:docMk/>
            <pc:sldMk cId="1049843304" sldId="821"/>
            <ac:cxnSpMk id="76" creationId="{B6410014-4B79-4335-9B41-B176D151FF66}"/>
          </ac:cxnSpMkLst>
        </pc:cxnChg>
      </pc:sldChg>
      <pc:sldChg chg="addSp delSp modSp add mod">
        <pc:chgData name="Sidney Seckler" userId="73470fc2d5f88927" providerId="LiveId" clId="{28A8E90A-23FF-4827-9361-0915A000105E}" dt="2021-10-20T14:49:16.867" v="1492" actId="1076"/>
        <pc:sldMkLst>
          <pc:docMk/>
          <pc:sldMk cId="3238625" sldId="822"/>
        </pc:sldMkLst>
        <pc:spChg chg="mod">
          <ac:chgData name="Sidney Seckler" userId="73470fc2d5f88927" providerId="LiveId" clId="{28A8E90A-23FF-4827-9361-0915A000105E}" dt="2021-10-20T14:48:46.658" v="1487" actId="1076"/>
          <ac:spMkLst>
            <pc:docMk/>
            <pc:sldMk cId="3238625" sldId="822"/>
            <ac:spMk id="4" creationId="{692543F3-FC91-40AD-89BD-78A4221EFEA0}"/>
          </ac:spMkLst>
        </pc:spChg>
        <pc:spChg chg="add mod">
          <ac:chgData name="Sidney Seckler" userId="73470fc2d5f88927" providerId="LiveId" clId="{28A8E90A-23FF-4827-9361-0915A000105E}" dt="2021-10-20T14:48:44.950" v="1486" actId="1076"/>
          <ac:spMkLst>
            <pc:docMk/>
            <pc:sldMk cId="3238625" sldId="822"/>
            <ac:spMk id="15" creationId="{F8F7A766-E4D2-4D20-99E8-C63AC2074488}"/>
          </ac:spMkLst>
        </pc:spChg>
        <pc:spChg chg="add mod">
          <ac:chgData name="Sidney Seckler" userId="73470fc2d5f88927" providerId="LiveId" clId="{28A8E90A-23FF-4827-9361-0915A000105E}" dt="2021-10-20T14:49:16.867" v="1492" actId="1076"/>
          <ac:spMkLst>
            <pc:docMk/>
            <pc:sldMk cId="3238625" sldId="822"/>
            <ac:spMk id="17" creationId="{FDE2D404-B878-4701-B838-0FB117BF86E6}"/>
          </ac:spMkLst>
        </pc:spChg>
        <pc:spChg chg="del">
          <ac:chgData name="Sidney Seckler" userId="73470fc2d5f88927" providerId="LiveId" clId="{28A8E90A-23FF-4827-9361-0915A000105E}" dt="2021-10-20T14:48:10.502" v="1478" actId="478"/>
          <ac:spMkLst>
            <pc:docMk/>
            <pc:sldMk cId="3238625" sldId="822"/>
            <ac:spMk id="68" creationId="{42D71345-ACAA-42DD-9407-3D55CB92D942}"/>
          </ac:spMkLst>
        </pc:spChg>
        <pc:spChg chg="del">
          <ac:chgData name="Sidney Seckler" userId="73470fc2d5f88927" providerId="LiveId" clId="{28A8E90A-23FF-4827-9361-0915A000105E}" dt="2021-10-20T14:48:06.759" v="1477" actId="478"/>
          <ac:spMkLst>
            <pc:docMk/>
            <pc:sldMk cId="3238625" sldId="822"/>
            <ac:spMk id="71" creationId="{CCBB7523-AA38-42D4-8701-A18798A62A7B}"/>
          </ac:spMkLst>
        </pc:spChg>
        <pc:spChg chg="mod">
          <ac:chgData name="Sidney Seckler" userId="73470fc2d5f88927" providerId="LiveId" clId="{28A8E90A-23FF-4827-9361-0915A000105E}" dt="2021-10-20T14:48:15.465" v="1479" actId="1076"/>
          <ac:spMkLst>
            <pc:docMk/>
            <pc:sldMk cId="3238625" sldId="822"/>
            <ac:spMk id="78" creationId="{7F7EF2EF-8435-4674-8386-4F38C03BC327}"/>
          </ac:spMkLst>
        </pc:spChg>
      </pc:sldChg>
      <pc:sldChg chg="addSp delSp modSp add mod">
        <pc:chgData name="Sidney Seckler" userId="73470fc2d5f88927" providerId="LiveId" clId="{28A8E90A-23FF-4827-9361-0915A000105E}" dt="2021-10-20T14:52:31.200" v="1586" actId="1076"/>
        <pc:sldMkLst>
          <pc:docMk/>
          <pc:sldMk cId="3067467343" sldId="823"/>
        </pc:sldMkLst>
        <pc:spChg chg="mod">
          <ac:chgData name="Sidney Seckler" userId="73470fc2d5f88927" providerId="LiveId" clId="{28A8E90A-23FF-4827-9361-0915A000105E}" dt="2021-10-20T14:49:41.981" v="1496" actId="1076"/>
          <ac:spMkLst>
            <pc:docMk/>
            <pc:sldMk cId="3067467343" sldId="823"/>
            <ac:spMk id="4" creationId="{692543F3-FC91-40AD-89BD-78A4221EFEA0}"/>
          </ac:spMkLst>
        </pc:spChg>
        <pc:spChg chg="add mod">
          <ac:chgData name="Sidney Seckler" userId="73470fc2d5f88927" providerId="LiveId" clId="{28A8E90A-23FF-4827-9361-0915A000105E}" dt="2021-10-20T14:52:31.200" v="1586" actId="1076"/>
          <ac:spMkLst>
            <pc:docMk/>
            <pc:sldMk cId="3067467343" sldId="823"/>
            <ac:spMk id="5" creationId="{3DECDD81-8E37-440F-A2C9-3F5C4FF17DCB}"/>
          </ac:spMkLst>
        </pc:spChg>
        <pc:spChg chg="del">
          <ac:chgData name="Sidney Seckler" userId="73470fc2d5f88927" providerId="LiveId" clId="{28A8E90A-23FF-4827-9361-0915A000105E}" dt="2021-10-20T14:49:35.045" v="1494" actId="478"/>
          <ac:spMkLst>
            <pc:docMk/>
            <pc:sldMk cId="3067467343" sldId="823"/>
            <ac:spMk id="15" creationId="{F8F7A766-E4D2-4D20-99E8-C63AC2074488}"/>
          </ac:spMkLst>
        </pc:spChg>
        <pc:spChg chg="add mod">
          <ac:chgData name="Sidney Seckler" userId="73470fc2d5f88927" providerId="LiveId" clId="{28A8E90A-23FF-4827-9361-0915A000105E}" dt="2021-10-20T14:50:07.010" v="1500" actId="1076"/>
          <ac:spMkLst>
            <pc:docMk/>
            <pc:sldMk cId="3067467343" sldId="823"/>
            <ac:spMk id="16" creationId="{E150ECDB-D21D-4D70-A7EA-917BEE077390}"/>
          </ac:spMkLst>
        </pc:spChg>
        <pc:spChg chg="mod">
          <ac:chgData name="Sidney Seckler" userId="73470fc2d5f88927" providerId="LiveId" clId="{28A8E90A-23FF-4827-9361-0915A000105E}" dt="2021-10-20T14:49:39.759" v="1495" actId="1076"/>
          <ac:spMkLst>
            <pc:docMk/>
            <pc:sldMk cId="3067467343" sldId="823"/>
            <ac:spMk id="17" creationId="{FDE2D404-B878-4701-B838-0FB117BF86E6}"/>
          </ac:spMkLst>
        </pc:spChg>
        <pc:spChg chg="add mod">
          <ac:chgData name="Sidney Seckler" userId="73470fc2d5f88927" providerId="LiveId" clId="{28A8E90A-23FF-4827-9361-0915A000105E}" dt="2021-10-20T14:52:26.681" v="1585" actId="1076"/>
          <ac:spMkLst>
            <pc:docMk/>
            <pc:sldMk cId="3067467343" sldId="823"/>
            <ac:spMk id="18" creationId="{8B6C722B-E1A9-48B0-A5BD-0391E3C9DB6E}"/>
          </ac:spMkLst>
        </pc:spChg>
        <pc:spChg chg="add mod">
          <ac:chgData name="Sidney Seckler" userId="73470fc2d5f88927" providerId="LiveId" clId="{28A8E90A-23FF-4827-9361-0915A000105E}" dt="2021-10-20T14:52:07.585" v="1580" actId="1076"/>
          <ac:spMkLst>
            <pc:docMk/>
            <pc:sldMk cId="3067467343" sldId="823"/>
            <ac:spMk id="19" creationId="{99D11F81-769A-4EF4-92F5-ECEBD89CA4EE}"/>
          </ac:spMkLst>
        </pc:spChg>
        <pc:spChg chg="del">
          <ac:chgData name="Sidney Seckler" userId="73470fc2d5f88927" providerId="LiveId" clId="{28A8E90A-23FF-4827-9361-0915A000105E}" dt="2021-10-20T14:49:35.045" v="1494" actId="478"/>
          <ac:spMkLst>
            <pc:docMk/>
            <pc:sldMk cId="3067467343" sldId="823"/>
            <ac:spMk id="78" creationId="{7F7EF2EF-8435-4674-8386-4F38C03BC327}"/>
          </ac:spMkLst>
        </pc:spChg>
      </pc:sldChg>
      <pc:sldChg chg="addSp delSp modSp add mod">
        <pc:chgData name="Sidney Seckler" userId="73470fc2d5f88927" providerId="LiveId" clId="{28A8E90A-23FF-4827-9361-0915A000105E}" dt="2021-10-20T14:57:55.700" v="1621" actId="1076"/>
        <pc:sldMkLst>
          <pc:docMk/>
          <pc:sldMk cId="394811071" sldId="824"/>
        </pc:sldMkLst>
        <pc:spChg chg="add del mod">
          <ac:chgData name="Sidney Seckler" userId="73470fc2d5f88927" providerId="LiveId" clId="{28A8E90A-23FF-4827-9361-0915A000105E}" dt="2021-10-20T14:53:52.715" v="1589" actId="478"/>
          <ac:spMkLst>
            <pc:docMk/>
            <pc:sldMk cId="394811071" sldId="824"/>
            <ac:spMk id="3" creationId="{AC7F0382-786E-493E-81A8-4175785BB3AA}"/>
          </ac:spMkLst>
        </pc:spChg>
        <pc:spChg chg="del">
          <ac:chgData name="Sidney Seckler" userId="73470fc2d5f88927" providerId="LiveId" clId="{28A8E90A-23FF-4827-9361-0915A000105E}" dt="2021-10-20T14:54:00.134" v="1592" actId="478"/>
          <ac:spMkLst>
            <pc:docMk/>
            <pc:sldMk cId="394811071" sldId="824"/>
            <ac:spMk id="59" creationId="{E3D5C0F4-7A01-48C4-A209-BCD6B7C90FF8}"/>
          </ac:spMkLst>
        </pc:spChg>
        <pc:spChg chg="del">
          <ac:chgData name="Sidney Seckler" userId="73470fc2d5f88927" providerId="LiveId" clId="{28A8E90A-23FF-4827-9361-0915A000105E}" dt="2021-10-20T14:53:47.941" v="1588" actId="478"/>
          <ac:spMkLst>
            <pc:docMk/>
            <pc:sldMk cId="394811071" sldId="824"/>
            <ac:spMk id="60" creationId="{B2E0708D-4F51-4E54-819F-1E57E0B33A7E}"/>
          </ac:spMkLst>
        </pc:spChg>
        <pc:spChg chg="del">
          <ac:chgData name="Sidney Seckler" userId="73470fc2d5f88927" providerId="LiveId" clId="{28A8E90A-23FF-4827-9361-0915A000105E}" dt="2021-10-20T14:53:56.009" v="1590" actId="478"/>
          <ac:spMkLst>
            <pc:docMk/>
            <pc:sldMk cId="394811071" sldId="824"/>
            <ac:spMk id="61" creationId="{CB844D59-FB13-4469-8202-31F1C45513E2}"/>
          </ac:spMkLst>
        </pc:spChg>
        <pc:spChg chg="add mod">
          <ac:chgData name="Sidney Seckler" userId="73470fc2d5f88927" providerId="LiveId" clId="{28A8E90A-23FF-4827-9361-0915A000105E}" dt="2021-10-20T14:54:29.318" v="1594" actId="1076"/>
          <ac:spMkLst>
            <pc:docMk/>
            <pc:sldMk cId="394811071" sldId="824"/>
            <ac:spMk id="62" creationId="{F3EADA63-30B2-492A-8E14-3C9D9D80757C}"/>
          </ac:spMkLst>
        </pc:spChg>
        <pc:spChg chg="add mod">
          <ac:chgData name="Sidney Seckler" userId="73470fc2d5f88927" providerId="LiveId" clId="{28A8E90A-23FF-4827-9361-0915A000105E}" dt="2021-10-20T14:55:23.610" v="1599" actId="1076"/>
          <ac:spMkLst>
            <pc:docMk/>
            <pc:sldMk cId="394811071" sldId="824"/>
            <ac:spMk id="63" creationId="{FC0F7DC9-4747-4378-9559-9E88D6432AE1}"/>
          </ac:spMkLst>
        </pc:spChg>
        <pc:spChg chg="add mod">
          <ac:chgData name="Sidney Seckler" userId="73470fc2d5f88927" providerId="LiveId" clId="{28A8E90A-23FF-4827-9361-0915A000105E}" dt="2021-10-20T14:55:37.311" v="1601" actId="1076"/>
          <ac:spMkLst>
            <pc:docMk/>
            <pc:sldMk cId="394811071" sldId="824"/>
            <ac:spMk id="64" creationId="{D1783E55-EAD0-4F3E-82D9-A8CD64967BDE}"/>
          </ac:spMkLst>
        </pc:spChg>
        <pc:spChg chg="add mod">
          <ac:chgData name="Sidney Seckler" userId="73470fc2d5f88927" providerId="LiveId" clId="{28A8E90A-23FF-4827-9361-0915A000105E}" dt="2021-10-20T14:57:55.700" v="1621" actId="1076"/>
          <ac:spMkLst>
            <pc:docMk/>
            <pc:sldMk cId="394811071" sldId="824"/>
            <ac:spMk id="65" creationId="{6745C35B-905A-428F-A512-BB79EA373338}"/>
          </ac:spMkLst>
        </pc:spChg>
        <pc:spChg chg="del">
          <ac:chgData name="Sidney Seckler" userId="73470fc2d5f88927" providerId="LiveId" clId="{28A8E90A-23FF-4827-9361-0915A000105E}" dt="2021-10-20T14:53:57.645" v="1591" actId="478"/>
          <ac:spMkLst>
            <pc:docMk/>
            <pc:sldMk cId="394811071" sldId="824"/>
            <ac:spMk id="88069" creationId="{FA26BD53-CFA8-428B-9DCD-7F0799A532E3}"/>
          </ac:spMkLst>
        </pc:spChg>
      </pc:sldChg>
      <pc:sldChg chg="addSp delSp modSp add mod">
        <pc:chgData name="Sidney Seckler" userId="73470fc2d5f88927" providerId="LiveId" clId="{28A8E90A-23FF-4827-9361-0915A000105E}" dt="2021-10-20T14:59:36.905" v="1647" actId="1076"/>
        <pc:sldMkLst>
          <pc:docMk/>
          <pc:sldMk cId="1069958337" sldId="825"/>
        </pc:sldMkLst>
        <pc:spChg chg="del">
          <ac:chgData name="Sidney Seckler" userId="73470fc2d5f88927" providerId="LiveId" clId="{28A8E90A-23FF-4827-9361-0915A000105E}" dt="2021-10-20T14:58:05.353" v="1623" actId="478"/>
          <ac:spMkLst>
            <pc:docMk/>
            <pc:sldMk cId="1069958337" sldId="825"/>
            <ac:spMk id="57" creationId="{F99AA239-4CA9-4955-8792-8733D054EEDC}"/>
          </ac:spMkLst>
        </pc:spChg>
        <pc:spChg chg="add mod">
          <ac:chgData name="Sidney Seckler" userId="73470fc2d5f88927" providerId="LiveId" clId="{28A8E90A-23FF-4827-9361-0915A000105E}" dt="2021-10-20T14:58:57.303" v="1637" actId="1076"/>
          <ac:spMkLst>
            <pc:docMk/>
            <pc:sldMk cId="1069958337" sldId="825"/>
            <ac:spMk id="60" creationId="{35102471-2F60-4D85-8D03-7AC78C0CF653}"/>
          </ac:spMkLst>
        </pc:spChg>
        <pc:spChg chg="del">
          <ac:chgData name="Sidney Seckler" userId="73470fc2d5f88927" providerId="LiveId" clId="{28A8E90A-23FF-4827-9361-0915A000105E}" dt="2021-10-20T14:58:07.933" v="1624" actId="478"/>
          <ac:spMkLst>
            <pc:docMk/>
            <pc:sldMk cId="1069958337" sldId="825"/>
            <ac:spMk id="62" creationId="{F3EADA63-30B2-492A-8E14-3C9D9D80757C}"/>
          </ac:spMkLst>
        </pc:spChg>
        <pc:spChg chg="mod">
          <ac:chgData name="Sidney Seckler" userId="73470fc2d5f88927" providerId="LiveId" clId="{28A8E90A-23FF-4827-9361-0915A000105E}" dt="2021-10-20T14:58:29.380" v="1630" actId="1076"/>
          <ac:spMkLst>
            <pc:docMk/>
            <pc:sldMk cId="1069958337" sldId="825"/>
            <ac:spMk id="63" creationId="{FC0F7DC9-4747-4378-9559-9E88D6432AE1}"/>
          </ac:spMkLst>
        </pc:spChg>
        <pc:spChg chg="del">
          <ac:chgData name="Sidney Seckler" userId="73470fc2d5f88927" providerId="LiveId" clId="{28A8E90A-23FF-4827-9361-0915A000105E}" dt="2021-10-20T14:58:11.795" v="1625" actId="478"/>
          <ac:spMkLst>
            <pc:docMk/>
            <pc:sldMk cId="1069958337" sldId="825"/>
            <ac:spMk id="64" creationId="{D1783E55-EAD0-4F3E-82D9-A8CD64967BDE}"/>
          </ac:spMkLst>
        </pc:spChg>
        <pc:spChg chg="del mod">
          <ac:chgData name="Sidney Seckler" userId="73470fc2d5f88927" providerId="LiveId" clId="{28A8E90A-23FF-4827-9361-0915A000105E}" dt="2021-10-20T14:58:19.242" v="1628" actId="478"/>
          <ac:spMkLst>
            <pc:docMk/>
            <pc:sldMk cId="1069958337" sldId="825"/>
            <ac:spMk id="65" creationId="{6745C35B-905A-428F-A512-BB79EA373338}"/>
          </ac:spMkLst>
        </pc:spChg>
        <pc:spChg chg="add mod">
          <ac:chgData name="Sidney Seckler" userId="73470fc2d5f88927" providerId="LiveId" clId="{28A8E90A-23FF-4827-9361-0915A000105E}" dt="2021-10-20T14:59:19.539" v="1642" actId="1076"/>
          <ac:spMkLst>
            <pc:docMk/>
            <pc:sldMk cId="1069958337" sldId="825"/>
            <ac:spMk id="66" creationId="{6D2865B8-62D2-4B40-97AF-7644745C95CE}"/>
          </ac:spMkLst>
        </pc:spChg>
        <pc:spChg chg="add mod">
          <ac:chgData name="Sidney Seckler" userId="73470fc2d5f88927" providerId="LiveId" clId="{28A8E90A-23FF-4827-9361-0915A000105E}" dt="2021-10-20T14:59:36.905" v="1647" actId="1076"/>
          <ac:spMkLst>
            <pc:docMk/>
            <pc:sldMk cId="1069958337" sldId="825"/>
            <ac:spMk id="67" creationId="{4CF2C72D-0CAC-4E1E-AE34-CF1D1C376E39}"/>
          </ac:spMkLst>
        </pc:spChg>
      </pc:sldChg>
      <pc:sldChg chg="addSp modSp add mod">
        <pc:chgData name="Sidney Seckler" userId="73470fc2d5f88927" providerId="LiveId" clId="{28A8E90A-23FF-4827-9361-0915A000105E}" dt="2021-10-20T15:01:59.757" v="1661" actId="1076"/>
        <pc:sldMkLst>
          <pc:docMk/>
          <pc:sldMk cId="1429740889" sldId="826"/>
        </pc:sldMkLst>
        <pc:graphicFrameChg chg="add mod">
          <ac:chgData name="Sidney Seckler" userId="73470fc2d5f88927" providerId="LiveId" clId="{28A8E90A-23FF-4827-9361-0915A000105E}" dt="2021-10-20T15:01:59.757" v="1661" actId="1076"/>
          <ac:graphicFrameMkLst>
            <pc:docMk/>
            <pc:sldMk cId="1429740889" sldId="826"/>
            <ac:graphicFrameMk id="4" creationId="{83C20A2D-4A55-45C2-96AB-D0909218821F}"/>
          </ac:graphicFrameMkLst>
        </pc:graphicFrameChg>
      </pc:sldChg>
      <pc:sldChg chg="addSp delSp modSp add mod">
        <pc:chgData name="Sidney Seckler" userId="73470fc2d5f88927" providerId="LiveId" clId="{28A8E90A-23FF-4827-9361-0915A000105E}" dt="2021-10-20T15:10:20.768" v="1704" actId="1076"/>
        <pc:sldMkLst>
          <pc:docMk/>
          <pc:sldMk cId="3929289311" sldId="827"/>
        </pc:sldMkLst>
        <pc:spChg chg="del">
          <ac:chgData name="Sidney Seckler" userId="73470fc2d5f88927" providerId="LiveId" clId="{28A8E90A-23FF-4827-9361-0915A000105E}" dt="2021-10-20T15:07:43.069" v="1676" actId="478"/>
          <ac:spMkLst>
            <pc:docMk/>
            <pc:sldMk cId="3929289311" sldId="827"/>
            <ac:spMk id="44" creationId="{3D50D91F-8DBE-4D19-BFD8-CAB5E5066A99}"/>
          </ac:spMkLst>
        </pc:spChg>
        <pc:spChg chg="del">
          <ac:chgData name="Sidney Seckler" userId="73470fc2d5f88927" providerId="LiveId" clId="{28A8E90A-23FF-4827-9361-0915A000105E}" dt="2021-10-20T15:07:34.009" v="1673" actId="478"/>
          <ac:spMkLst>
            <pc:docMk/>
            <pc:sldMk cId="3929289311" sldId="827"/>
            <ac:spMk id="46" creationId="{EB4BDB8D-80E5-4668-BC2C-F4DEDA1F229F}"/>
          </ac:spMkLst>
        </pc:spChg>
        <pc:spChg chg="del">
          <ac:chgData name="Sidney Seckler" userId="73470fc2d5f88927" providerId="LiveId" clId="{28A8E90A-23FF-4827-9361-0915A000105E}" dt="2021-10-20T15:07:37.258" v="1674" actId="478"/>
          <ac:spMkLst>
            <pc:docMk/>
            <pc:sldMk cId="3929289311" sldId="827"/>
            <ac:spMk id="48" creationId="{7E54D998-0264-48B2-B638-5535F78AB299}"/>
          </ac:spMkLst>
        </pc:spChg>
        <pc:spChg chg="add mod">
          <ac:chgData name="Sidney Seckler" userId="73470fc2d5f88927" providerId="LiveId" clId="{28A8E90A-23FF-4827-9361-0915A000105E}" dt="2021-10-20T15:10:06.094" v="1699" actId="1076"/>
          <ac:spMkLst>
            <pc:docMk/>
            <pc:sldMk cId="3929289311" sldId="827"/>
            <ac:spMk id="49" creationId="{C33BFFBD-2402-40ED-AFA1-0E16F4EDBEB5}"/>
          </ac:spMkLst>
        </pc:spChg>
        <pc:spChg chg="del">
          <ac:chgData name="Sidney Seckler" userId="73470fc2d5f88927" providerId="LiveId" clId="{28A8E90A-23FF-4827-9361-0915A000105E}" dt="2021-10-20T15:07:39.731" v="1675" actId="478"/>
          <ac:spMkLst>
            <pc:docMk/>
            <pc:sldMk cId="3929289311" sldId="827"/>
            <ac:spMk id="50" creationId="{04537D28-497E-4081-A757-412E9FED2C32}"/>
          </ac:spMkLst>
        </pc:spChg>
        <pc:spChg chg="add mod">
          <ac:chgData name="Sidney Seckler" userId="73470fc2d5f88927" providerId="LiveId" clId="{28A8E90A-23FF-4827-9361-0915A000105E}" dt="2021-10-20T15:10:20.768" v="1704" actId="1076"/>
          <ac:spMkLst>
            <pc:docMk/>
            <pc:sldMk cId="3929289311" sldId="827"/>
            <ac:spMk id="51" creationId="{49AE2361-8BBD-4C18-8D63-DFC981951843}"/>
          </ac:spMkLst>
        </pc:spChg>
        <pc:spChg chg="add mod">
          <ac:chgData name="Sidney Seckler" userId="73470fc2d5f88927" providerId="LiveId" clId="{28A8E90A-23FF-4827-9361-0915A000105E}" dt="2021-10-20T15:10:17.799" v="1703" actId="1076"/>
          <ac:spMkLst>
            <pc:docMk/>
            <pc:sldMk cId="3929289311" sldId="827"/>
            <ac:spMk id="52" creationId="{C47DCBD4-CFB8-4E04-A221-BD9AA277A8EE}"/>
          </ac:spMkLst>
        </pc:spChg>
        <pc:grpChg chg="del mod">
          <ac:chgData name="Sidney Seckler" userId="73470fc2d5f88927" providerId="LiveId" clId="{28A8E90A-23FF-4827-9361-0915A000105E}" dt="2021-10-20T15:10:01.942" v="1698" actId="478"/>
          <ac:grpSpMkLst>
            <pc:docMk/>
            <pc:sldMk cId="3929289311" sldId="827"/>
            <ac:grpSpMk id="4" creationId="{F2200D47-8414-469F-BD23-309A8ED1F8BE}"/>
          </ac:grpSpMkLst>
        </pc:grpChg>
        <pc:cxnChg chg="mod">
          <ac:chgData name="Sidney Seckler" userId="73470fc2d5f88927" providerId="LiveId" clId="{28A8E90A-23FF-4827-9361-0915A000105E}" dt="2021-10-20T15:10:01.942" v="1698" actId="478"/>
          <ac:cxnSpMkLst>
            <pc:docMk/>
            <pc:sldMk cId="3929289311" sldId="827"/>
            <ac:cxnSpMk id="42" creationId="{D4F23303-AB12-499E-A345-8D441DAA8C82}"/>
          </ac:cxnSpMkLst>
        </pc:cxnChg>
      </pc:sldChg>
      <pc:sldChg chg="addSp delSp modSp add mod">
        <pc:chgData name="Sidney Seckler" userId="73470fc2d5f88927" providerId="LiveId" clId="{28A8E90A-23FF-4827-9361-0915A000105E}" dt="2021-10-20T15:13:37.541" v="1746" actId="1076"/>
        <pc:sldMkLst>
          <pc:docMk/>
          <pc:sldMk cId="158340828" sldId="828"/>
        </pc:sldMkLst>
        <pc:spChg chg="del">
          <ac:chgData name="Sidney Seckler" userId="73470fc2d5f88927" providerId="LiveId" clId="{28A8E90A-23FF-4827-9361-0915A000105E}" dt="2021-10-20T15:10:56.569" v="1709" actId="478"/>
          <ac:spMkLst>
            <pc:docMk/>
            <pc:sldMk cId="158340828" sldId="828"/>
            <ac:spMk id="44" creationId="{3D50D91F-8DBE-4D19-BFD8-CAB5E5066A99}"/>
          </ac:spMkLst>
        </pc:spChg>
        <pc:spChg chg="del">
          <ac:chgData name="Sidney Seckler" userId="73470fc2d5f88927" providerId="LiveId" clId="{28A8E90A-23FF-4827-9361-0915A000105E}" dt="2021-10-20T15:10:51.779" v="1707" actId="478"/>
          <ac:spMkLst>
            <pc:docMk/>
            <pc:sldMk cId="158340828" sldId="828"/>
            <ac:spMk id="46" creationId="{EB4BDB8D-80E5-4668-BC2C-F4DEDA1F229F}"/>
          </ac:spMkLst>
        </pc:spChg>
        <pc:spChg chg="del">
          <ac:chgData name="Sidney Seckler" userId="73470fc2d5f88927" providerId="LiveId" clId="{28A8E90A-23FF-4827-9361-0915A000105E}" dt="2021-10-20T15:10:49.324" v="1706" actId="478"/>
          <ac:spMkLst>
            <pc:docMk/>
            <pc:sldMk cId="158340828" sldId="828"/>
            <ac:spMk id="48" creationId="{7E54D998-0264-48B2-B638-5535F78AB299}"/>
          </ac:spMkLst>
        </pc:spChg>
        <pc:spChg chg="add mod">
          <ac:chgData name="Sidney Seckler" userId="73470fc2d5f88927" providerId="LiveId" clId="{28A8E90A-23FF-4827-9361-0915A000105E}" dt="2021-10-20T15:13:18.709" v="1742" actId="14100"/>
          <ac:spMkLst>
            <pc:docMk/>
            <pc:sldMk cId="158340828" sldId="828"/>
            <ac:spMk id="49" creationId="{22707602-DFD4-470A-8B32-3A0A74BCBDEC}"/>
          </ac:spMkLst>
        </pc:spChg>
        <pc:spChg chg="del">
          <ac:chgData name="Sidney Seckler" userId="73470fc2d5f88927" providerId="LiveId" clId="{28A8E90A-23FF-4827-9361-0915A000105E}" dt="2021-10-20T15:10:54.211" v="1708" actId="478"/>
          <ac:spMkLst>
            <pc:docMk/>
            <pc:sldMk cId="158340828" sldId="828"/>
            <ac:spMk id="50" creationId="{04537D28-497E-4081-A757-412E9FED2C32}"/>
          </ac:spMkLst>
        </pc:spChg>
        <pc:spChg chg="add mod">
          <ac:chgData name="Sidney Seckler" userId="73470fc2d5f88927" providerId="LiveId" clId="{28A8E90A-23FF-4827-9361-0915A000105E}" dt="2021-10-20T15:13:23.410" v="1743" actId="1076"/>
          <ac:spMkLst>
            <pc:docMk/>
            <pc:sldMk cId="158340828" sldId="828"/>
            <ac:spMk id="51" creationId="{5647C17B-2989-4CA4-B765-F323CC00E9B5}"/>
          </ac:spMkLst>
        </pc:spChg>
        <pc:spChg chg="add mod">
          <ac:chgData name="Sidney Seckler" userId="73470fc2d5f88927" providerId="LiveId" clId="{28A8E90A-23FF-4827-9361-0915A000105E}" dt="2021-10-20T15:13:37.541" v="1746" actId="1076"/>
          <ac:spMkLst>
            <pc:docMk/>
            <pc:sldMk cId="158340828" sldId="828"/>
            <ac:spMk id="52" creationId="{AAD02AF1-F966-4AA7-8616-BB533DE9CDCA}"/>
          </ac:spMkLst>
        </pc:spChg>
        <pc:spChg chg="add mod">
          <ac:chgData name="Sidney Seckler" userId="73470fc2d5f88927" providerId="LiveId" clId="{28A8E90A-23FF-4827-9361-0915A000105E}" dt="2021-10-20T15:13:32.511" v="1745" actId="1076"/>
          <ac:spMkLst>
            <pc:docMk/>
            <pc:sldMk cId="158340828" sldId="828"/>
            <ac:spMk id="54" creationId="{89A44D5E-EBAA-41D0-92CE-62CFB2938BA5}"/>
          </ac:spMkLst>
        </pc:spChg>
        <pc:grpChg chg="mod">
          <ac:chgData name="Sidney Seckler" userId="73470fc2d5f88927" providerId="LiveId" clId="{28A8E90A-23FF-4827-9361-0915A000105E}" dt="2021-10-20T15:11:21.953" v="1715" actId="1076"/>
          <ac:grpSpMkLst>
            <pc:docMk/>
            <pc:sldMk cId="158340828" sldId="828"/>
            <ac:grpSpMk id="4" creationId="{F2200D47-8414-469F-BD23-309A8ED1F8BE}"/>
          </ac:grpSpMkLst>
        </pc:grpChg>
      </pc:sldChg>
      <pc:sldChg chg="modSp add mod">
        <pc:chgData name="Sidney Seckler" userId="73470fc2d5f88927" providerId="LiveId" clId="{28A8E90A-23FF-4827-9361-0915A000105E}" dt="2021-10-20T15:16:53.675" v="1755" actId="1076"/>
        <pc:sldMkLst>
          <pc:docMk/>
          <pc:sldMk cId="4063922382" sldId="829"/>
        </pc:sldMkLst>
        <pc:spChg chg="mod">
          <ac:chgData name="Sidney Seckler" userId="73470fc2d5f88927" providerId="LiveId" clId="{28A8E90A-23FF-4827-9361-0915A000105E}" dt="2021-10-20T15:16:53.675" v="1755" actId="1076"/>
          <ac:spMkLst>
            <pc:docMk/>
            <pc:sldMk cId="4063922382" sldId="829"/>
            <ac:spMk id="5" creationId="{704FF950-F9A1-4B66-8CEA-52A29ED1F959}"/>
          </ac:spMkLst>
        </pc:spChg>
      </pc:sldChg>
      <pc:sldChg chg="modSp add mod">
        <pc:chgData name="Sidney Seckler" userId="73470fc2d5f88927" providerId="LiveId" clId="{28A8E90A-23FF-4827-9361-0915A000105E}" dt="2021-10-20T15:17:38.355" v="1797" actId="14100"/>
        <pc:sldMkLst>
          <pc:docMk/>
          <pc:sldMk cId="1636624359" sldId="830"/>
        </pc:sldMkLst>
        <pc:spChg chg="mod">
          <ac:chgData name="Sidney Seckler" userId="73470fc2d5f88927" providerId="LiveId" clId="{28A8E90A-23FF-4827-9361-0915A000105E}" dt="2021-10-20T15:17:38.355" v="1797" actId="14100"/>
          <ac:spMkLst>
            <pc:docMk/>
            <pc:sldMk cId="1636624359" sldId="830"/>
            <ac:spMk id="5" creationId="{704FF950-F9A1-4B66-8CEA-52A29ED1F959}"/>
          </ac:spMkLst>
        </pc:spChg>
      </pc:sldChg>
      <pc:sldChg chg="addSp delSp modSp add mod">
        <pc:chgData name="Sidney Seckler" userId="73470fc2d5f88927" providerId="LiveId" clId="{28A8E90A-23FF-4827-9361-0915A000105E}" dt="2021-10-20T15:19:58.519" v="1818" actId="1076"/>
        <pc:sldMkLst>
          <pc:docMk/>
          <pc:sldMk cId="36660357" sldId="831"/>
        </pc:sldMkLst>
        <pc:grpChg chg="del">
          <ac:chgData name="Sidney Seckler" userId="73470fc2d5f88927" providerId="LiveId" clId="{28A8E90A-23FF-4827-9361-0915A000105E}" dt="2021-10-20T15:19:22.338" v="1816" actId="478"/>
          <ac:grpSpMkLst>
            <pc:docMk/>
            <pc:sldMk cId="36660357" sldId="831"/>
            <ac:grpSpMk id="8" creationId="{02F9E3A8-6BFB-479B-BA84-05C1052AC879}"/>
          </ac:grpSpMkLst>
        </pc:grpChg>
        <pc:picChg chg="add mod">
          <ac:chgData name="Sidney Seckler" userId="73470fc2d5f88927" providerId="LiveId" clId="{28A8E90A-23FF-4827-9361-0915A000105E}" dt="2021-10-20T15:19:58.519" v="1818" actId="1076"/>
          <ac:picMkLst>
            <pc:docMk/>
            <pc:sldMk cId="36660357" sldId="831"/>
            <ac:picMk id="18" creationId="{10B4BB9B-63BD-4FAC-B372-23AC16FAE4FF}"/>
          </ac:picMkLst>
        </pc:picChg>
      </pc:sldChg>
      <pc:sldChg chg="addSp modSp add mod">
        <pc:chgData name="Sidney Seckler" userId="73470fc2d5f88927" providerId="LiveId" clId="{28A8E90A-23FF-4827-9361-0915A000105E}" dt="2021-10-20T15:20:36.783" v="1823" actId="1076"/>
        <pc:sldMkLst>
          <pc:docMk/>
          <pc:sldMk cId="2698260652" sldId="832"/>
        </pc:sldMkLst>
        <pc:picChg chg="add mod">
          <ac:chgData name="Sidney Seckler" userId="73470fc2d5f88927" providerId="LiveId" clId="{28A8E90A-23FF-4827-9361-0915A000105E}" dt="2021-10-20T15:20:36.783" v="1823" actId="1076"/>
          <ac:picMkLst>
            <pc:docMk/>
            <pc:sldMk cId="2698260652" sldId="832"/>
            <ac:picMk id="5" creationId="{209C1185-8361-48C6-BD41-AA7BCF2FB204}"/>
          </ac:picMkLst>
        </pc:picChg>
        <pc:picChg chg="mod">
          <ac:chgData name="Sidney Seckler" userId="73470fc2d5f88927" providerId="LiveId" clId="{28A8E90A-23FF-4827-9361-0915A000105E}" dt="2021-10-20T15:20:23.115" v="1821" actId="1076"/>
          <ac:picMkLst>
            <pc:docMk/>
            <pc:sldMk cId="2698260652" sldId="832"/>
            <ac:picMk id="18" creationId="{10B4BB9B-63BD-4FAC-B372-23AC16FAE4FF}"/>
          </ac:picMkLst>
        </pc:picChg>
      </pc:sldChg>
      <pc:sldChg chg="addSp delSp modSp add mod">
        <pc:chgData name="Sidney Seckler" userId="73470fc2d5f88927" providerId="LiveId" clId="{28A8E90A-23FF-4827-9361-0915A000105E}" dt="2021-10-20T15:26:26.117" v="1937" actId="1076"/>
        <pc:sldMkLst>
          <pc:docMk/>
          <pc:sldMk cId="830761391" sldId="833"/>
        </pc:sldMkLst>
        <pc:spChg chg="add mod">
          <ac:chgData name="Sidney Seckler" userId="73470fc2d5f88927" providerId="LiveId" clId="{28A8E90A-23FF-4827-9361-0915A000105E}" dt="2021-10-20T15:25:10.802" v="1891" actId="1076"/>
          <ac:spMkLst>
            <pc:docMk/>
            <pc:sldMk cId="830761391" sldId="833"/>
            <ac:spMk id="7" creationId="{8A3BBE7F-317C-49AC-9828-219D6DC5147D}"/>
          </ac:spMkLst>
        </pc:spChg>
        <pc:spChg chg="add mod">
          <ac:chgData name="Sidney Seckler" userId="73470fc2d5f88927" providerId="LiveId" clId="{28A8E90A-23FF-4827-9361-0915A000105E}" dt="2021-10-20T15:25:39.179" v="1911" actId="20577"/>
          <ac:spMkLst>
            <pc:docMk/>
            <pc:sldMk cId="830761391" sldId="833"/>
            <ac:spMk id="9" creationId="{5C2DFBF0-9769-4E7D-8D50-59BF08CF709A}"/>
          </ac:spMkLst>
        </pc:spChg>
        <pc:spChg chg="add mod">
          <ac:chgData name="Sidney Seckler" userId="73470fc2d5f88927" providerId="LiveId" clId="{28A8E90A-23FF-4827-9361-0915A000105E}" dt="2021-10-20T15:26:26.117" v="1937" actId="1076"/>
          <ac:spMkLst>
            <pc:docMk/>
            <pc:sldMk cId="830761391" sldId="833"/>
            <ac:spMk id="11" creationId="{E7331BF6-FFA2-4B31-9425-C5C4D20381DC}"/>
          </ac:spMkLst>
        </pc:spChg>
        <pc:picChg chg="del">
          <ac:chgData name="Sidney Seckler" userId="73470fc2d5f88927" providerId="LiveId" clId="{28A8E90A-23FF-4827-9361-0915A000105E}" dt="2021-10-20T15:20:58.663" v="1825" actId="478"/>
          <ac:picMkLst>
            <pc:docMk/>
            <pc:sldMk cId="830761391" sldId="833"/>
            <ac:picMk id="5" creationId="{209C1185-8361-48C6-BD41-AA7BCF2FB204}"/>
          </ac:picMkLst>
        </pc:picChg>
        <pc:picChg chg="add mod">
          <ac:chgData name="Sidney Seckler" userId="73470fc2d5f88927" providerId="LiveId" clId="{28A8E90A-23FF-4827-9361-0915A000105E}" dt="2021-10-20T15:24:06.349" v="1832" actId="1076"/>
          <ac:picMkLst>
            <pc:docMk/>
            <pc:sldMk cId="830761391" sldId="833"/>
            <ac:picMk id="6" creationId="{A8C9112D-0038-40BD-B2B1-AC82342B9D06}"/>
          </ac:picMkLst>
        </pc:picChg>
        <pc:picChg chg="add mod">
          <ac:chgData name="Sidney Seckler" userId="73470fc2d5f88927" providerId="LiveId" clId="{28A8E90A-23FF-4827-9361-0915A000105E}" dt="2021-10-20T15:25:02.877" v="1888" actId="1076"/>
          <ac:picMkLst>
            <pc:docMk/>
            <pc:sldMk cId="830761391" sldId="833"/>
            <ac:picMk id="8" creationId="{6F00BC95-2F14-4AA5-8A60-E356FA0E202A}"/>
          </ac:picMkLst>
        </pc:picChg>
        <pc:picChg chg="add mod">
          <ac:chgData name="Sidney Seckler" userId="73470fc2d5f88927" providerId="LiveId" clId="{28A8E90A-23FF-4827-9361-0915A000105E}" dt="2021-10-20T15:26:22.406" v="1936" actId="1076"/>
          <ac:picMkLst>
            <pc:docMk/>
            <pc:sldMk cId="830761391" sldId="833"/>
            <ac:picMk id="10" creationId="{6DC012A0-7F5D-4117-BAD5-03270C5153AB}"/>
          </ac:picMkLst>
        </pc:picChg>
        <pc:picChg chg="del mod">
          <ac:chgData name="Sidney Seckler" userId="73470fc2d5f88927" providerId="LiveId" clId="{28A8E90A-23FF-4827-9361-0915A000105E}" dt="2021-10-20T15:24:02.445" v="1831" actId="478"/>
          <ac:picMkLst>
            <pc:docMk/>
            <pc:sldMk cId="830761391" sldId="833"/>
            <ac:picMk id="18" creationId="{10B4BB9B-63BD-4FAC-B372-23AC16FAE4FF}"/>
          </ac:picMkLst>
        </pc:picChg>
      </pc:sldChg>
      <pc:sldChg chg="addSp delSp modSp add mod">
        <pc:chgData name="Sidney Seckler" userId="73470fc2d5f88927" providerId="LiveId" clId="{28A8E90A-23FF-4827-9361-0915A000105E}" dt="2021-10-20T15:28:10.844" v="1974" actId="20577"/>
        <pc:sldMkLst>
          <pc:docMk/>
          <pc:sldMk cId="1385373004" sldId="834"/>
        </pc:sldMkLst>
        <pc:spChg chg="mod">
          <ac:chgData name="Sidney Seckler" userId="73470fc2d5f88927" providerId="LiveId" clId="{28A8E90A-23FF-4827-9361-0915A000105E}" dt="2021-10-20T15:27:30.539" v="1958" actId="14100"/>
          <ac:spMkLst>
            <pc:docMk/>
            <pc:sldMk cId="1385373004" sldId="834"/>
            <ac:spMk id="7" creationId="{8A3BBE7F-317C-49AC-9828-219D6DC5147D}"/>
          </ac:spMkLst>
        </pc:spChg>
        <pc:spChg chg="del">
          <ac:chgData name="Sidney Seckler" userId="73470fc2d5f88927" providerId="LiveId" clId="{28A8E90A-23FF-4827-9361-0915A000105E}" dt="2021-10-20T15:27:26.619" v="1957" actId="478"/>
          <ac:spMkLst>
            <pc:docMk/>
            <pc:sldMk cId="1385373004" sldId="834"/>
            <ac:spMk id="9" creationId="{5C2DFBF0-9769-4E7D-8D50-59BF08CF709A}"/>
          </ac:spMkLst>
        </pc:spChg>
        <pc:spChg chg="mod">
          <ac:chgData name="Sidney Seckler" userId="73470fc2d5f88927" providerId="LiveId" clId="{28A8E90A-23FF-4827-9361-0915A000105E}" dt="2021-10-20T15:28:10.844" v="1974" actId="20577"/>
          <ac:spMkLst>
            <pc:docMk/>
            <pc:sldMk cId="1385373004" sldId="834"/>
            <ac:spMk id="11" creationId="{E7331BF6-FFA2-4B31-9425-C5C4D20381DC}"/>
          </ac:spMkLst>
        </pc:spChg>
        <pc:spChg chg="add mod">
          <ac:chgData name="Sidney Seckler" userId="73470fc2d5f88927" providerId="LiveId" clId="{28A8E90A-23FF-4827-9361-0915A000105E}" dt="2021-10-20T15:27:39.764" v="1963" actId="20577"/>
          <ac:spMkLst>
            <pc:docMk/>
            <pc:sldMk cId="1385373004" sldId="834"/>
            <ac:spMk id="14" creationId="{5C42EDF7-B45F-4E7B-B809-A25CCEF10282}"/>
          </ac:spMkLst>
        </pc:spChg>
        <pc:picChg chg="del">
          <ac:chgData name="Sidney Seckler" userId="73470fc2d5f88927" providerId="LiveId" clId="{28A8E90A-23FF-4827-9361-0915A000105E}" dt="2021-10-20T15:26:36.140" v="1939" actId="478"/>
          <ac:picMkLst>
            <pc:docMk/>
            <pc:sldMk cId="1385373004" sldId="834"/>
            <ac:picMk id="6" creationId="{A8C9112D-0038-40BD-B2B1-AC82342B9D06}"/>
          </ac:picMkLst>
        </pc:picChg>
        <pc:picChg chg="del">
          <ac:chgData name="Sidney Seckler" userId="73470fc2d5f88927" providerId="LiveId" clId="{28A8E90A-23FF-4827-9361-0915A000105E}" dt="2021-10-20T15:27:10.657" v="1954" actId="478"/>
          <ac:picMkLst>
            <pc:docMk/>
            <pc:sldMk cId="1385373004" sldId="834"/>
            <ac:picMk id="8" creationId="{6F00BC95-2F14-4AA5-8A60-E356FA0E202A}"/>
          </ac:picMkLst>
        </pc:picChg>
        <pc:picChg chg="del">
          <ac:chgData name="Sidney Seckler" userId="73470fc2d5f88927" providerId="LiveId" clId="{28A8E90A-23FF-4827-9361-0915A000105E}" dt="2021-10-20T15:27:43.396" v="1964" actId="478"/>
          <ac:picMkLst>
            <pc:docMk/>
            <pc:sldMk cId="1385373004" sldId="834"/>
            <ac:picMk id="10" creationId="{6DC012A0-7F5D-4117-BAD5-03270C5153AB}"/>
          </ac:picMkLst>
        </pc:picChg>
        <pc:picChg chg="add mod">
          <ac:chgData name="Sidney Seckler" userId="73470fc2d5f88927" providerId="LiveId" clId="{28A8E90A-23FF-4827-9361-0915A000105E}" dt="2021-10-20T15:26:56.024" v="1941" actId="1076"/>
          <ac:picMkLst>
            <pc:docMk/>
            <pc:sldMk cId="1385373004" sldId="834"/>
            <ac:picMk id="12" creationId="{8A850C5D-5BF0-4B1A-8327-2B8F8AB4FB23}"/>
          </ac:picMkLst>
        </pc:picChg>
        <pc:picChg chg="add mod">
          <ac:chgData name="Sidney Seckler" userId="73470fc2d5f88927" providerId="LiveId" clId="{28A8E90A-23FF-4827-9361-0915A000105E}" dt="2021-10-20T15:27:24.463" v="1956" actId="1076"/>
          <ac:picMkLst>
            <pc:docMk/>
            <pc:sldMk cId="1385373004" sldId="834"/>
            <ac:picMk id="13" creationId="{ABB10597-3D95-442B-B840-582B4121671F}"/>
          </ac:picMkLst>
        </pc:picChg>
        <pc:picChg chg="add mod">
          <ac:chgData name="Sidney Seckler" userId="73470fc2d5f88927" providerId="LiveId" clId="{28A8E90A-23FF-4827-9361-0915A000105E}" dt="2021-10-20T15:27:57.894" v="1966" actId="1076"/>
          <ac:picMkLst>
            <pc:docMk/>
            <pc:sldMk cId="1385373004" sldId="834"/>
            <ac:picMk id="15" creationId="{0F26EBEE-FAC6-4498-8150-B7391E394DC2}"/>
          </ac:picMkLst>
        </pc:picChg>
      </pc:sldChg>
      <pc:sldChg chg="addSp delSp modSp add mod">
        <pc:chgData name="Sidney Seckler" userId="73470fc2d5f88927" providerId="LiveId" clId="{28A8E90A-23FF-4827-9361-0915A000105E}" dt="2021-10-20T16:19:12.106" v="2019" actId="1076"/>
        <pc:sldMkLst>
          <pc:docMk/>
          <pc:sldMk cId="2614512915" sldId="835"/>
        </pc:sldMkLst>
        <pc:spChg chg="add del mod">
          <ac:chgData name="Sidney Seckler" userId="73470fc2d5f88927" providerId="LiveId" clId="{28A8E90A-23FF-4827-9361-0915A000105E}" dt="2021-10-20T15:28:53.021" v="1977" actId="478"/>
          <ac:spMkLst>
            <pc:docMk/>
            <pc:sldMk cId="2614512915" sldId="835"/>
            <ac:spMk id="3" creationId="{40203204-44B4-4E8B-B646-7B0B8120A017}"/>
          </ac:spMkLst>
        </pc:spChg>
        <pc:spChg chg="del">
          <ac:chgData name="Sidney Seckler" userId="73470fc2d5f88927" providerId="LiveId" clId="{28A8E90A-23FF-4827-9361-0915A000105E}" dt="2021-10-20T15:28:50.691" v="1976" actId="478"/>
          <ac:spMkLst>
            <pc:docMk/>
            <pc:sldMk cId="2614512915" sldId="835"/>
            <ac:spMk id="7" creationId="{8A3BBE7F-317C-49AC-9828-219D6DC5147D}"/>
          </ac:spMkLst>
        </pc:spChg>
        <pc:spChg chg="del">
          <ac:chgData name="Sidney Seckler" userId="73470fc2d5f88927" providerId="LiveId" clId="{28A8E90A-23FF-4827-9361-0915A000105E}" dt="2021-10-20T15:28:50.691" v="1976" actId="478"/>
          <ac:spMkLst>
            <pc:docMk/>
            <pc:sldMk cId="2614512915" sldId="835"/>
            <ac:spMk id="11" creationId="{E7331BF6-FFA2-4B31-9425-C5C4D20381DC}"/>
          </ac:spMkLst>
        </pc:spChg>
        <pc:spChg chg="del">
          <ac:chgData name="Sidney Seckler" userId="73470fc2d5f88927" providerId="LiveId" clId="{28A8E90A-23FF-4827-9361-0915A000105E}" dt="2021-10-20T15:28:50.691" v="1976" actId="478"/>
          <ac:spMkLst>
            <pc:docMk/>
            <pc:sldMk cId="2614512915" sldId="835"/>
            <ac:spMk id="14" creationId="{5C42EDF7-B45F-4E7B-B809-A25CCEF10282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17" creationId="{C893B826-627C-4A5D-8128-DFEF9E64BDD7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18" creationId="{3AD56C55-393F-4C70-A503-DB9AF0407DBC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19" creationId="{2B049592-06C1-494B-994B-7873EE337CF9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20" creationId="{1CAC85E4-5D02-4901-B81B-9062C59E552A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21" creationId="{34BCB2DC-4D03-4F09-8D84-C65CCD0BD201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22" creationId="{BEC6A225-95E0-4B3F-B1A2-1AEEE02CE8DC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23" creationId="{213ACD9E-BC38-4B4F-98C6-856EBA689BD7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24" creationId="{880E60C6-44D8-44F2-8611-9709F51830F4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27" creationId="{64C356CF-AC47-4E26-A720-4198869CBC74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28" creationId="{FB349DD1-9157-4D60-B26E-02292CE80CD2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29" creationId="{755A7FF9-E1F9-4445-9439-2CFC03CD5573}"/>
          </ac:spMkLst>
        </pc:spChg>
        <pc:spChg chg="mod topLvl">
          <ac:chgData name="Sidney Seckler" userId="73470fc2d5f88927" providerId="LiveId" clId="{28A8E90A-23FF-4827-9361-0915A000105E}" dt="2021-10-20T15:31:45.474" v="2006" actId="164"/>
          <ac:spMkLst>
            <pc:docMk/>
            <pc:sldMk cId="2614512915" sldId="835"/>
            <ac:spMk id="30" creationId="{41E77C47-FE0A-46D5-AF66-99BC3750813D}"/>
          </ac:spMkLst>
        </pc:spChg>
        <pc:spChg chg="add mod">
          <ac:chgData name="Sidney Seckler" userId="73470fc2d5f88927" providerId="LiveId" clId="{28A8E90A-23FF-4827-9361-0915A000105E}" dt="2021-10-20T16:18:43.383" v="2011" actId="1076"/>
          <ac:spMkLst>
            <pc:docMk/>
            <pc:sldMk cId="2614512915" sldId="835"/>
            <ac:spMk id="38" creationId="{EEFE483B-6CC6-4859-86DB-24FAF8CB50B5}"/>
          </ac:spMkLst>
        </pc:spChg>
        <pc:spChg chg="add mod">
          <ac:chgData name="Sidney Seckler" userId="73470fc2d5f88927" providerId="LiveId" clId="{28A8E90A-23FF-4827-9361-0915A000105E}" dt="2021-10-20T16:19:03.546" v="2017" actId="1076"/>
          <ac:spMkLst>
            <pc:docMk/>
            <pc:sldMk cId="2614512915" sldId="835"/>
            <ac:spMk id="40" creationId="{17267229-A4D8-45B5-A472-2B6B0F9E93FF}"/>
          </ac:spMkLst>
        </pc:spChg>
        <pc:spChg chg="add mod">
          <ac:chgData name="Sidney Seckler" userId="73470fc2d5f88927" providerId="LiveId" clId="{28A8E90A-23FF-4827-9361-0915A000105E}" dt="2021-10-20T16:19:12.106" v="2019" actId="1076"/>
          <ac:spMkLst>
            <pc:docMk/>
            <pc:sldMk cId="2614512915" sldId="835"/>
            <ac:spMk id="118791" creationId="{769A41E5-AAAF-4764-A707-9258EC43BA0F}"/>
          </ac:spMkLst>
        </pc:spChg>
        <pc:grpChg chg="add del mod">
          <ac:chgData name="Sidney Seckler" userId="73470fc2d5f88927" providerId="LiveId" clId="{28A8E90A-23FF-4827-9361-0915A000105E}" dt="2021-10-20T15:31:03.127" v="2000" actId="165"/>
          <ac:grpSpMkLst>
            <pc:docMk/>
            <pc:sldMk cId="2614512915" sldId="835"/>
            <ac:grpSpMk id="16" creationId="{036C394F-4FC0-4EE8-B7E9-59BE286A30C3}"/>
          </ac:grpSpMkLst>
        </pc:grpChg>
        <pc:grpChg chg="add mod">
          <ac:chgData name="Sidney Seckler" userId="73470fc2d5f88927" providerId="LiveId" clId="{28A8E90A-23FF-4827-9361-0915A000105E}" dt="2021-10-20T15:31:45.474" v="2006" actId="164"/>
          <ac:grpSpMkLst>
            <pc:docMk/>
            <pc:sldMk cId="2614512915" sldId="835"/>
            <ac:grpSpMk id="118786" creationId="{187947D7-BE28-46BE-A688-F8E5D5DE6F33}"/>
          </ac:grpSpMkLst>
        </pc:grpChg>
        <pc:picChg chg="del">
          <ac:chgData name="Sidney Seckler" userId="73470fc2d5f88927" providerId="LiveId" clId="{28A8E90A-23FF-4827-9361-0915A000105E}" dt="2021-10-20T15:28:50.691" v="1976" actId="478"/>
          <ac:picMkLst>
            <pc:docMk/>
            <pc:sldMk cId="2614512915" sldId="835"/>
            <ac:picMk id="12" creationId="{8A850C5D-5BF0-4B1A-8327-2B8F8AB4FB23}"/>
          </ac:picMkLst>
        </pc:picChg>
        <pc:picChg chg="del">
          <ac:chgData name="Sidney Seckler" userId="73470fc2d5f88927" providerId="LiveId" clId="{28A8E90A-23FF-4827-9361-0915A000105E}" dt="2021-10-20T15:28:50.691" v="1976" actId="478"/>
          <ac:picMkLst>
            <pc:docMk/>
            <pc:sldMk cId="2614512915" sldId="835"/>
            <ac:picMk id="13" creationId="{ABB10597-3D95-442B-B840-582B4121671F}"/>
          </ac:picMkLst>
        </pc:picChg>
        <pc:picChg chg="del">
          <ac:chgData name="Sidney Seckler" userId="73470fc2d5f88927" providerId="LiveId" clId="{28A8E90A-23FF-4827-9361-0915A000105E}" dt="2021-10-20T15:28:50.691" v="1976" actId="478"/>
          <ac:picMkLst>
            <pc:docMk/>
            <pc:sldMk cId="2614512915" sldId="835"/>
            <ac:picMk id="15" creationId="{0F26EBEE-FAC6-4498-8150-B7391E394DC2}"/>
          </ac:picMkLst>
        </pc:picChg>
        <pc:cxnChg chg="mod topLvl">
          <ac:chgData name="Sidney Seckler" userId="73470fc2d5f88927" providerId="LiveId" clId="{28A8E90A-23FF-4827-9361-0915A000105E}" dt="2021-10-20T15:31:45.474" v="2006" actId="164"/>
          <ac:cxnSpMkLst>
            <pc:docMk/>
            <pc:sldMk cId="2614512915" sldId="835"/>
            <ac:cxnSpMk id="25" creationId="{1BD57738-FE1C-4727-A80D-583C4D08C595}"/>
          </ac:cxnSpMkLst>
        </pc:cxnChg>
        <pc:cxnChg chg="mod topLvl">
          <ac:chgData name="Sidney Seckler" userId="73470fc2d5f88927" providerId="LiveId" clId="{28A8E90A-23FF-4827-9361-0915A000105E}" dt="2021-10-20T15:31:45.474" v="2006" actId="164"/>
          <ac:cxnSpMkLst>
            <pc:docMk/>
            <pc:sldMk cId="2614512915" sldId="835"/>
            <ac:cxnSpMk id="26" creationId="{0A50806E-7741-45C7-A57A-8B808D93332F}"/>
          </ac:cxnSpMkLst>
        </pc:cxnChg>
        <pc:cxnChg chg="mod topLvl">
          <ac:chgData name="Sidney Seckler" userId="73470fc2d5f88927" providerId="LiveId" clId="{28A8E90A-23FF-4827-9361-0915A000105E}" dt="2021-10-20T15:31:45.474" v="2006" actId="164"/>
          <ac:cxnSpMkLst>
            <pc:docMk/>
            <pc:sldMk cId="2614512915" sldId="835"/>
            <ac:cxnSpMk id="31" creationId="{8EA7CA32-14F3-4720-BCBA-3F071F0A3479}"/>
          </ac:cxnSpMkLst>
        </pc:cxnChg>
      </pc:sldChg>
      <pc:sldChg chg="addSp delSp modSp add mod">
        <pc:chgData name="Sidney Seckler" userId="73470fc2d5f88927" providerId="LiveId" clId="{28A8E90A-23FF-4827-9361-0915A000105E}" dt="2021-10-20T16:20:17.635" v="2033" actId="1076"/>
        <pc:sldMkLst>
          <pc:docMk/>
          <pc:sldMk cId="733400938" sldId="836"/>
        </pc:sldMkLst>
        <pc:spChg chg="add mod">
          <ac:chgData name="Sidney Seckler" userId="73470fc2d5f88927" providerId="LiveId" clId="{28A8E90A-23FF-4827-9361-0915A000105E}" dt="2021-10-20T16:19:52.212" v="2027" actId="1076"/>
          <ac:spMkLst>
            <pc:docMk/>
            <pc:sldMk cId="733400938" sldId="836"/>
            <ac:spMk id="32" creationId="{1106108B-8827-4EED-97DA-D129A2C998B4}"/>
          </ac:spMkLst>
        </pc:spChg>
        <pc:spChg chg="add mod">
          <ac:chgData name="Sidney Seckler" userId="73470fc2d5f88927" providerId="LiveId" clId="{28A8E90A-23FF-4827-9361-0915A000105E}" dt="2021-10-20T16:20:17.635" v="2033" actId="1076"/>
          <ac:spMkLst>
            <pc:docMk/>
            <pc:sldMk cId="733400938" sldId="836"/>
            <ac:spMk id="33" creationId="{3F98765A-6871-4F8D-A895-81D8709B0C22}"/>
          </ac:spMkLst>
        </pc:spChg>
        <pc:spChg chg="del">
          <ac:chgData name="Sidney Seckler" userId="73470fc2d5f88927" providerId="LiveId" clId="{28A8E90A-23FF-4827-9361-0915A000105E}" dt="2021-10-20T16:19:28.868" v="2021" actId="478"/>
          <ac:spMkLst>
            <pc:docMk/>
            <pc:sldMk cId="733400938" sldId="836"/>
            <ac:spMk id="38" creationId="{EEFE483B-6CC6-4859-86DB-24FAF8CB50B5}"/>
          </ac:spMkLst>
        </pc:spChg>
        <pc:spChg chg="del">
          <ac:chgData name="Sidney Seckler" userId="73470fc2d5f88927" providerId="LiveId" clId="{28A8E90A-23FF-4827-9361-0915A000105E}" dt="2021-10-20T16:19:32.560" v="2022" actId="478"/>
          <ac:spMkLst>
            <pc:docMk/>
            <pc:sldMk cId="733400938" sldId="836"/>
            <ac:spMk id="40" creationId="{17267229-A4D8-45B5-A472-2B6B0F9E93FF}"/>
          </ac:spMkLst>
        </pc:spChg>
      </pc:sldChg>
      <pc:sldChg chg="addSp delSp modSp add mod">
        <pc:chgData name="Sidney Seckler" userId="73470fc2d5f88927" providerId="LiveId" clId="{28A8E90A-23FF-4827-9361-0915A000105E}" dt="2021-10-20T16:21:54.761" v="2057" actId="1076"/>
        <pc:sldMkLst>
          <pc:docMk/>
          <pc:sldMk cId="1706592736" sldId="837"/>
        </pc:sldMkLst>
        <pc:spChg chg="del">
          <ac:chgData name="Sidney Seckler" userId="73470fc2d5f88927" providerId="LiveId" clId="{28A8E90A-23FF-4827-9361-0915A000105E}" dt="2021-10-20T16:20:36.336" v="2035" actId="478"/>
          <ac:spMkLst>
            <pc:docMk/>
            <pc:sldMk cId="1706592736" sldId="837"/>
            <ac:spMk id="32" creationId="{1106108B-8827-4EED-97DA-D129A2C998B4}"/>
          </ac:spMkLst>
        </pc:spChg>
        <pc:spChg chg="del">
          <ac:chgData name="Sidney Seckler" userId="73470fc2d5f88927" providerId="LiveId" clId="{28A8E90A-23FF-4827-9361-0915A000105E}" dt="2021-10-20T16:20:40.912" v="2037" actId="478"/>
          <ac:spMkLst>
            <pc:docMk/>
            <pc:sldMk cId="1706592736" sldId="837"/>
            <ac:spMk id="33" creationId="{3F98765A-6871-4F8D-A895-81D8709B0C22}"/>
          </ac:spMkLst>
        </pc:spChg>
        <pc:spChg chg="add mod">
          <ac:chgData name="Sidney Seckler" userId="73470fc2d5f88927" providerId="LiveId" clId="{28A8E90A-23FF-4827-9361-0915A000105E}" dt="2021-10-20T16:21:01.894" v="2043" actId="1076"/>
          <ac:spMkLst>
            <pc:docMk/>
            <pc:sldMk cId="1706592736" sldId="837"/>
            <ac:spMk id="34" creationId="{8A506D5B-E5C8-45C9-B1B6-BD00C389AF7C}"/>
          </ac:spMkLst>
        </pc:spChg>
        <pc:spChg chg="add mod">
          <ac:chgData name="Sidney Seckler" userId="73470fc2d5f88927" providerId="LiveId" clId="{28A8E90A-23FF-4827-9361-0915A000105E}" dt="2021-10-20T16:21:27.673" v="2050" actId="1076"/>
          <ac:spMkLst>
            <pc:docMk/>
            <pc:sldMk cId="1706592736" sldId="837"/>
            <ac:spMk id="35" creationId="{89304D50-62AC-4954-901A-180893E226C9}"/>
          </ac:spMkLst>
        </pc:spChg>
        <pc:spChg chg="add mod">
          <ac:chgData name="Sidney Seckler" userId="73470fc2d5f88927" providerId="LiveId" clId="{28A8E90A-23FF-4827-9361-0915A000105E}" dt="2021-10-20T16:21:54.761" v="2057" actId="1076"/>
          <ac:spMkLst>
            <pc:docMk/>
            <pc:sldMk cId="1706592736" sldId="837"/>
            <ac:spMk id="36" creationId="{F96E33B2-1E5F-4AB3-BFA1-0C9450E48AC5}"/>
          </ac:spMkLst>
        </pc:spChg>
        <pc:spChg chg="del">
          <ac:chgData name="Sidney Seckler" userId="73470fc2d5f88927" providerId="LiveId" clId="{28A8E90A-23FF-4827-9361-0915A000105E}" dt="2021-10-20T16:20:38.687" v="2036" actId="478"/>
          <ac:spMkLst>
            <pc:docMk/>
            <pc:sldMk cId="1706592736" sldId="837"/>
            <ac:spMk id="118791" creationId="{769A41E5-AAAF-4764-A707-9258EC43BA0F}"/>
          </ac:spMkLst>
        </pc:spChg>
      </pc:sldChg>
      <pc:sldChg chg="addSp delSp modSp add mod">
        <pc:chgData name="Sidney Seckler" userId="73470fc2d5f88927" providerId="LiveId" clId="{28A8E90A-23FF-4827-9361-0915A000105E}" dt="2021-10-20T16:23:02.807" v="2076" actId="1076"/>
        <pc:sldMkLst>
          <pc:docMk/>
          <pc:sldMk cId="2753675698" sldId="838"/>
        </pc:sldMkLst>
        <pc:spChg chg="add mod">
          <ac:chgData name="Sidney Seckler" userId="73470fc2d5f88927" providerId="LiveId" clId="{28A8E90A-23FF-4827-9361-0915A000105E}" dt="2021-10-20T16:23:02.807" v="2076" actId="1076"/>
          <ac:spMkLst>
            <pc:docMk/>
            <pc:sldMk cId="2753675698" sldId="838"/>
            <ac:spMk id="32" creationId="{FFC8D188-80DF-4808-BD10-F284696019E5}"/>
          </ac:spMkLst>
        </pc:spChg>
        <pc:spChg chg="add mod">
          <ac:chgData name="Sidney Seckler" userId="73470fc2d5f88927" providerId="LiveId" clId="{28A8E90A-23FF-4827-9361-0915A000105E}" dt="2021-10-20T16:22:59.085" v="2075" actId="1076"/>
          <ac:spMkLst>
            <pc:docMk/>
            <pc:sldMk cId="2753675698" sldId="838"/>
            <ac:spMk id="33" creationId="{9B54F482-4A54-4298-9757-40AF4A2CC482}"/>
          </ac:spMkLst>
        </pc:spChg>
        <pc:spChg chg="del">
          <ac:chgData name="Sidney Seckler" userId="73470fc2d5f88927" providerId="LiveId" clId="{28A8E90A-23FF-4827-9361-0915A000105E}" dt="2021-10-20T16:22:04.711" v="2059" actId="478"/>
          <ac:spMkLst>
            <pc:docMk/>
            <pc:sldMk cId="2753675698" sldId="838"/>
            <ac:spMk id="34" creationId="{8A506D5B-E5C8-45C9-B1B6-BD00C389AF7C}"/>
          </ac:spMkLst>
        </pc:spChg>
        <pc:spChg chg="del">
          <ac:chgData name="Sidney Seckler" userId="73470fc2d5f88927" providerId="LiveId" clId="{28A8E90A-23FF-4827-9361-0915A000105E}" dt="2021-10-20T16:22:07.137" v="2060" actId="478"/>
          <ac:spMkLst>
            <pc:docMk/>
            <pc:sldMk cId="2753675698" sldId="838"/>
            <ac:spMk id="35" creationId="{89304D50-62AC-4954-901A-180893E226C9}"/>
          </ac:spMkLst>
        </pc:spChg>
        <pc:spChg chg="mod">
          <ac:chgData name="Sidney Seckler" userId="73470fc2d5f88927" providerId="LiveId" clId="{28A8E90A-23FF-4827-9361-0915A000105E}" dt="2021-10-20T16:22:11.547" v="2061" actId="1076"/>
          <ac:spMkLst>
            <pc:docMk/>
            <pc:sldMk cId="2753675698" sldId="838"/>
            <ac:spMk id="36" creationId="{F96E33B2-1E5F-4AB3-BFA1-0C9450E48AC5}"/>
          </ac:spMkLst>
        </pc:spChg>
      </pc:sldChg>
      <pc:sldChg chg="addSp delSp modSp add mod">
        <pc:chgData name="Sidney Seckler" userId="73470fc2d5f88927" providerId="LiveId" clId="{28A8E90A-23FF-4827-9361-0915A000105E}" dt="2021-10-20T16:26:37.994" v="2108" actId="1076"/>
        <pc:sldMkLst>
          <pc:docMk/>
          <pc:sldMk cId="2641426286" sldId="839"/>
        </pc:sldMkLst>
        <pc:spChg chg="del">
          <ac:chgData name="Sidney Seckler" userId="73470fc2d5f88927" providerId="LiveId" clId="{28A8E90A-23FF-4827-9361-0915A000105E}" dt="2021-10-20T16:23:17.698" v="2078" actId="478"/>
          <ac:spMkLst>
            <pc:docMk/>
            <pc:sldMk cId="2641426286" sldId="839"/>
            <ac:spMk id="32" creationId="{FFC8D188-80DF-4808-BD10-F284696019E5}"/>
          </ac:spMkLst>
        </pc:spChg>
        <pc:spChg chg="mod">
          <ac:chgData name="Sidney Seckler" userId="73470fc2d5f88927" providerId="LiveId" clId="{28A8E90A-23FF-4827-9361-0915A000105E}" dt="2021-10-20T16:26:25.431" v="2105" actId="1076"/>
          <ac:spMkLst>
            <pc:docMk/>
            <pc:sldMk cId="2641426286" sldId="839"/>
            <ac:spMk id="33" creationId="{9B54F482-4A54-4298-9757-40AF4A2CC482}"/>
          </ac:spMkLst>
        </pc:spChg>
        <pc:spChg chg="add mod">
          <ac:chgData name="Sidney Seckler" userId="73470fc2d5f88927" providerId="LiveId" clId="{28A8E90A-23FF-4827-9361-0915A000105E}" dt="2021-10-20T16:26:32.232" v="2106" actId="1076"/>
          <ac:spMkLst>
            <pc:docMk/>
            <pc:sldMk cId="2641426286" sldId="839"/>
            <ac:spMk id="34" creationId="{611DBD4E-7954-4AD6-9DEE-B613F53E686F}"/>
          </ac:spMkLst>
        </pc:spChg>
        <pc:spChg chg="add mod">
          <ac:chgData name="Sidney Seckler" userId="73470fc2d5f88927" providerId="LiveId" clId="{28A8E90A-23FF-4827-9361-0915A000105E}" dt="2021-10-20T16:26:35.110" v="2107" actId="1076"/>
          <ac:spMkLst>
            <pc:docMk/>
            <pc:sldMk cId="2641426286" sldId="839"/>
            <ac:spMk id="35" creationId="{BD83F91E-3E1F-4ED8-B6B3-741D9BC1C8E0}"/>
          </ac:spMkLst>
        </pc:spChg>
        <pc:spChg chg="del">
          <ac:chgData name="Sidney Seckler" userId="73470fc2d5f88927" providerId="LiveId" clId="{28A8E90A-23FF-4827-9361-0915A000105E}" dt="2021-10-20T16:23:20.476" v="2079" actId="478"/>
          <ac:spMkLst>
            <pc:docMk/>
            <pc:sldMk cId="2641426286" sldId="839"/>
            <ac:spMk id="36" creationId="{F96E33B2-1E5F-4AB3-BFA1-0C9450E48AC5}"/>
          </ac:spMkLst>
        </pc:spChg>
        <pc:spChg chg="add mod">
          <ac:chgData name="Sidney Seckler" userId="73470fc2d5f88927" providerId="LiveId" clId="{28A8E90A-23FF-4827-9361-0915A000105E}" dt="2021-10-20T16:26:37.994" v="2108" actId="1076"/>
          <ac:spMkLst>
            <pc:docMk/>
            <pc:sldMk cId="2641426286" sldId="839"/>
            <ac:spMk id="37" creationId="{5F629B9E-AF54-4C38-9490-A8C9D3DB2F84}"/>
          </ac:spMkLst>
        </pc:spChg>
      </pc:sldChg>
      <pc:sldChg chg="addSp delSp modSp add mod">
        <pc:chgData name="Sidney Seckler" userId="73470fc2d5f88927" providerId="LiveId" clId="{28A8E90A-23FF-4827-9361-0915A000105E}" dt="2021-10-20T16:42:49.135" v="2248" actId="1076"/>
        <pc:sldMkLst>
          <pc:docMk/>
          <pc:sldMk cId="1193758664" sldId="840"/>
        </pc:sldMkLst>
        <pc:spChg chg="add del mod">
          <ac:chgData name="Sidney Seckler" userId="73470fc2d5f88927" providerId="LiveId" clId="{28A8E90A-23FF-4827-9361-0915A000105E}" dt="2021-10-20T16:36:29.157" v="2117" actId="478"/>
          <ac:spMkLst>
            <pc:docMk/>
            <pc:sldMk cId="1193758664" sldId="840"/>
            <ac:spMk id="2" creationId="{DDB949F2-6E7C-4D57-A985-A2F1947E333D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19" creationId="{DFCA6CAE-830F-4390-ADF5-90AAE91FA5CE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20" creationId="{DB4C6F72-B1FB-48A7-A7DB-F3A191DFBC81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21" creationId="{3C3DFBCB-C212-4F32-AF6E-15B1FF77811E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22" creationId="{6FF35386-78C4-452B-B4C7-49D4A9FC031D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23" creationId="{3785A631-2565-45CE-95F4-41AB3C5E4D6E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24" creationId="{BE2DCA7A-21A8-4868-B719-CC72CB96C19D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25" creationId="{16174C16-66CB-4166-A622-775DDEFC488E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26" creationId="{F637A13E-A3E1-42DA-9638-8D0CA6EF37CD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29" creationId="{D4426960-FAEA-44DD-9987-0F1F88AE3016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30" creationId="{3FDCA932-AC8C-4819-AAEB-0F47148D1BE2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38" creationId="{C213DFBE-C312-4B46-B38B-DCEBDAE687AF}"/>
          </ac:spMkLst>
        </pc:spChg>
        <pc:spChg chg="mod">
          <ac:chgData name="Sidney Seckler" userId="73470fc2d5f88927" providerId="LiveId" clId="{28A8E90A-23FF-4827-9361-0915A000105E}" dt="2021-10-20T16:42:41.885" v="2246" actId="1076"/>
          <ac:spMkLst>
            <pc:docMk/>
            <pc:sldMk cId="1193758664" sldId="840"/>
            <ac:spMk id="41" creationId="{72E7A9FD-63D4-4217-9412-EABFF59B4C04}"/>
          </ac:spMkLst>
        </pc:spChg>
        <pc:spChg chg="add mod">
          <ac:chgData name="Sidney Seckler" userId="73470fc2d5f88927" providerId="LiveId" clId="{28A8E90A-23FF-4827-9361-0915A000105E}" dt="2021-10-20T16:42:46.260" v="2247" actId="1076"/>
          <ac:spMkLst>
            <pc:docMk/>
            <pc:sldMk cId="1193758664" sldId="840"/>
            <ac:spMk id="42" creationId="{F77BC729-ACEE-44DB-8DC0-A5B11B161164}"/>
          </ac:spMkLst>
        </pc:spChg>
        <pc:spChg chg="add mod">
          <ac:chgData name="Sidney Seckler" userId="73470fc2d5f88927" providerId="LiveId" clId="{28A8E90A-23FF-4827-9361-0915A000105E}" dt="2021-10-20T16:42:49.135" v="2248" actId="1076"/>
          <ac:spMkLst>
            <pc:docMk/>
            <pc:sldMk cId="1193758664" sldId="840"/>
            <ac:spMk id="44" creationId="{1183BBFD-B072-4774-8FF0-20FBB301F922}"/>
          </ac:spMkLst>
        </pc:spChg>
        <pc:spChg chg="del">
          <ac:chgData name="Sidney Seckler" userId="73470fc2d5f88927" providerId="LiveId" clId="{28A8E90A-23FF-4827-9361-0915A000105E}" dt="2021-10-20T16:36:27.140" v="2116" actId="478"/>
          <ac:spMkLst>
            <pc:docMk/>
            <pc:sldMk cId="1193758664" sldId="840"/>
            <ac:spMk id="123908" creationId="{80E2F1C9-ADA8-4881-AF02-3A79E24EE3AF}"/>
          </ac:spMkLst>
        </pc:spChg>
        <pc:grpChg chg="add mod">
          <ac:chgData name="Sidney Seckler" userId="73470fc2d5f88927" providerId="LiveId" clId="{28A8E90A-23FF-4827-9361-0915A000105E}" dt="2021-10-20T16:42:41.885" v="2246" actId="1076"/>
          <ac:grpSpMkLst>
            <pc:docMk/>
            <pc:sldMk cId="1193758664" sldId="840"/>
            <ac:grpSpMk id="17" creationId="{D5583C5A-62BD-4262-9ED5-C4DAA4203DB3}"/>
          </ac:grpSpMkLst>
        </pc:grpChg>
        <pc:grpChg chg="del">
          <ac:chgData name="Sidney Seckler" userId="73470fc2d5f88927" providerId="LiveId" clId="{28A8E90A-23FF-4827-9361-0915A000105E}" dt="2021-10-20T16:36:27.140" v="2116" actId="478"/>
          <ac:grpSpMkLst>
            <pc:docMk/>
            <pc:sldMk cId="1193758664" sldId="840"/>
            <ac:grpSpMk id="123964" creationId="{14A4A30A-49B6-4275-AA27-7F958702E537}"/>
          </ac:grpSpMkLst>
        </pc:grp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27" creationId="{3E727D00-9FE0-4BDB-9F32-6C11AA9062B5}"/>
          </ac:cxnSpMkLst>
        </pc:cxn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28" creationId="{5C15404F-FA06-4ACC-BDFF-7616003E39CB}"/>
          </ac:cxnSpMkLst>
        </pc:cxn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31" creationId="{44BF00D0-B7D3-4E1B-A3A5-3B4F46F555FF}"/>
          </ac:cxnSpMkLst>
        </pc:cxn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32" creationId="{60CA3209-9F75-4C1A-95BF-F56BA89A68D1}"/>
          </ac:cxnSpMkLst>
        </pc:cxn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33" creationId="{5D3962A0-B7D4-4859-9331-A3940BD5C6AD}"/>
          </ac:cxnSpMkLst>
        </pc:cxn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34" creationId="{1D465441-B102-4269-961A-B2F13F761024}"/>
          </ac:cxnSpMkLst>
        </pc:cxn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35" creationId="{AB8B98F8-5772-414D-882B-545BE167B31B}"/>
          </ac:cxnSpMkLst>
        </pc:cxn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36" creationId="{1DE63951-7646-4F62-B69D-6C256C6BFA8A}"/>
          </ac:cxnSpMkLst>
        </pc:cxn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37" creationId="{F7D1CA72-793B-4E1B-A2A0-405D49C618F6}"/>
          </ac:cxnSpMkLst>
        </pc:cxn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39" creationId="{DE4DF465-F852-434B-95E1-BD3EDA20D808}"/>
          </ac:cxnSpMkLst>
        </pc:cxnChg>
        <pc:cxnChg chg="mod">
          <ac:chgData name="Sidney Seckler" userId="73470fc2d5f88927" providerId="LiveId" clId="{28A8E90A-23FF-4827-9361-0915A000105E}" dt="2021-10-20T16:42:41.885" v="2246" actId="1076"/>
          <ac:cxnSpMkLst>
            <pc:docMk/>
            <pc:sldMk cId="1193758664" sldId="840"/>
            <ac:cxnSpMk id="40" creationId="{B1DAA651-85AE-449F-AE97-6EFFFA76A0AC}"/>
          </ac:cxnSpMkLst>
        </pc:cxnChg>
      </pc:sldChg>
      <pc:sldChg chg="addSp delSp modSp add mod">
        <pc:chgData name="Sidney Seckler" userId="73470fc2d5f88927" providerId="LiveId" clId="{28A8E90A-23FF-4827-9361-0915A000105E}" dt="2021-10-20T16:41:25.798" v="2228" actId="1076"/>
        <pc:sldMkLst>
          <pc:docMk/>
          <pc:sldMk cId="689957012" sldId="841"/>
        </pc:sldMkLst>
        <pc:spChg chg="del mod">
          <ac:chgData name="Sidney Seckler" userId="73470fc2d5f88927" providerId="LiveId" clId="{28A8E90A-23FF-4827-9361-0915A000105E}" dt="2021-10-20T16:41:16.099" v="2225" actId="478"/>
          <ac:spMkLst>
            <pc:docMk/>
            <pc:sldMk cId="689957012" sldId="841"/>
            <ac:spMk id="42" creationId="{F77BC729-ACEE-44DB-8DC0-A5B11B161164}"/>
          </ac:spMkLst>
        </pc:spChg>
        <pc:spChg chg="add mod">
          <ac:chgData name="Sidney Seckler" userId="73470fc2d5f88927" providerId="LiveId" clId="{28A8E90A-23FF-4827-9361-0915A000105E}" dt="2021-10-20T16:40:16.223" v="2155" actId="14100"/>
          <ac:spMkLst>
            <pc:docMk/>
            <pc:sldMk cId="689957012" sldId="841"/>
            <ac:spMk id="43" creationId="{916F2E45-4B44-468B-A177-8013C87B3121}"/>
          </ac:spMkLst>
        </pc:spChg>
        <pc:spChg chg="add mod">
          <ac:chgData name="Sidney Seckler" userId="73470fc2d5f88927" providerId="LiveId" clId="{28A8E90A-23FF-4827-9361-0915A000105E}" dt="2021-10-20T16:41:25.798" v="2228" actId="1076"/>
          <ac:spMkLst>
            <pc:docMk/>
            <pc:sldMk cId="689957012" sldId="841"/>
            <ac:spMk id="44" creationId="{7282A338-2064-4DAE-A465-C4311161504D}"/>
          </ac:spMkLst>
        </pc:spChg>
      </pc:sldChg>
      <pc:sldChg chg="addSp delSp modSp add mod">
        <pc:chgData name="Sidney Seckler" userId="73470fc2d5f88927" providerId="LiveId" clId="{28A8E90A-23FF-4827-9361-0915A000105E}" dt="2021-10-20T16:43:56.616" v="2263" actId="1076"/>
        <pc:sldMkLst>
          <pc:docMk/>
          <pc:sldMk cId="68400916" sldId="842"/>
        </pc:sldMkLst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19" creationId="{DFCA6CAE-830F-4390-ADF5-90AAE91FA5CE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20" creationId="{DB4C6F72-B1FB-48A7-A7DB-F3A191DFBC81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21" creationId="{3C3DFBCB-C212-4F32-AF6E-15B1FF77811E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22" creationId="{6FF35386-78C4-452B-B4C7-49D4A9FC031D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23" creationId="{3785A631-2565-45CE-95F4-41AB3C5E4D6E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24" creationId="{BE2DCA7A-21A8-4868-B719-CC72CB96C19D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25" creationId="{16174C16-66CB-4166-A622-775DDEFC488E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26" creationId="{F637A13E-A3E1-42DA-9638-8D0CA6EF37CD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29" creationId="{D4426960-FAEA-44DD-9987-0F1F88AE3016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30" creationId="{3FDCA932-AC8C-4819-AAEB-0F47148D1BE2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38" creationId="{C213DFBE-C312-4B46-B38B-DCEBDAE687AF}"/>
          </ac:spMkLst>
        </pc:spChg>
        <pc:spChg chg="mod">
          <ac:chgData name="Sidney Seckler" userId="73470fc2d5f88927" providerId="LiveId" clId="{28A8E90A-23FF-4827-9361-0915A000105E}" dt="2021-10-20T16:43:05.870" v="2251" actId="1076"/>
          <ac:spMkLst>
            <pc:docMk/>
            <pc:sldMk cId="68400916" sldId="842"/>
            <ac:spMk id="41" creationId="{72E7A9FD-63D4-4217-9412-EABFF59B4C04}"/>
          </ac:spMkLst>
        </pc:spChg>
        <pc:spChg chg="del">
          <ac:chgData name="Sidney Seckler" userId="73470fc2d5f88927" providerId="LiveId" clId="{28A8E90A-23FF-4827-9361-0915A000105E}" dt="2021-10-20T16:43:00.364" v="2250" actId="478"/>
          <ac:spMkLst>
            <pc:docMk/>
            <pc:sldMk cId="68400916" sldId="842"/>
            <ac:spMk id="42" creationId="{F77BC729-ACEE-44DB-8DC0-A5B11B161164}"/>
          </ac:spMkLst>
        </pc:spChg>
        <pc:spChg chg="add mod">
          <ac:chgData name="Sidney Seckler" userId="73470fc2d5f88927" providerId="LiveId" clId="{28A8E90A-23FF-4827-9361-0915A000105E}" dt="2021-10-20T16:43:32.358" v="2257" actId="1076"/>
          <ac:spMkLst>
            <pc:docMk/>
            <pc:sldMk cId="68400916" sldId="842"/>
            <ac:spMk id="43" creationId="{D67D8000-74D6-4B6A-B128-0E4785A124FB}"/>
          </ac:spMkLst>
        </pc:spChg>
        <pc:spChg chg="mod">
          <ac:chgData name="Sidney Seckler" userId="73470fc2d5f88927" providerId="LiveId" clId="{28A8E90A-23FF-4827-9361-0915A000105E}" dt="2021-10-20T16:43:10.088" v="2252" actId="1076"/>
          <ac:spMkLst>
            <pc:docMk/>
            <pc:sldMk cId="68400916" sldId="842"/>
            <ac:spMk id="44" creationId="{1183BBFD-B072-4774-8FF0-20FBB301F922}"/>
          </ac:spMkLst>
        </pc:spChg>
        <pc:spChg chg="add mod">
          <ac:chgData name="Sidney Seckler" userId="73470fc2d5f88927" providerId="LiveId" clId="{28A8E90A-23FF-4827-9361-0915A000105E}" dt="2021-10-20T16:43:56.616" v="2263" actId="1076"/>
          <ac:spMkLst>
            <pc:docMk/>
            <pc:sldMk cId="68400916" sldId="842"/>
            <ac:spMk id="45" creationId="{6EB99D4F-7635-4AC5-9D55-83DA27F9C68C}"/>
          </ac:spMkLst>
        </pc:spChg>
        <pc:grpChg chg="mod">
          <ac:chgData name="Sidney Seckler" userId="73470fc2d5f88927" providerId="LiveId" clId="{28A8E90A-23FF-4827-9361-0915A000105E}" dt="2021-10-20T16:43:05.870" v="2251" actId="1076"/>
          <ac:grpSpMkLst>
            <pc:docMk/>
            <pc:sldMk cId="68400916" sldId="842"/>
            <ac:grpSpMk id="17" creationId="{D5583C5A-62BD-4262-9ED5-C4DAA4203DB3}"/>
          </ac:grpSpMkLst>
        </pc:grp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27" creationId="{3E727D00-9FE0-4BDB-9F32-6C11AA9062B5}"/>
          </ac:cxnSpMkLst>
        </pc:cxn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28" creationId="{5C15404F-FA06-4ACC-BDFF-7616003E39CB}"/>
          </ac:cxnSpMkLst>
        </pc:cxn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31" creationId="{44BF00D0-B7D3-4E1B-A3A5-3B4F46F555FF}"/>
          </ac:cxnSpMkLst>
        </pc:cxn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32" creationId="{60CA3209-9F75-4C1A-95BF-F56BA89A68D1}"/>
          </ac:cxnSpMkLst>
        </pc:cxn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33" creationId="{5D3962A0-B7D4-4859-9331-A3940BD5C6AD}"/>
          </ac:cxnSpMkLst>
        </pc:cxn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34" creationId="{1D465441-B102-4269-961A-B2F13F761024}"/>
          </ac:cxnSpMkLst>
        </pc:cxn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35" creationId="{AB8B98F8-5772-414D-882B-545BE167B31B}"/>
          </ac:cxnSpMkLst>
        </pc:cxn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36" creationId="{1DE63951-7646-4F62-B69D-6C256C6BFA8A}"/>
          </ac:cxnSpMkLst>
        </pc:cxn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37" creationId="{F7D1CA72-793B-4E1B-A2A0-405D49C618F6}"/>
          </ac:cxnSpMkLst>
        </pc:cxn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39" creationId="{DE4DF465-F852-434B-95E1-BD3EDA20D808}"/>
          </ac:cxnSpMkLst>
        </pc:cxnChg>
        <pc:cxnChg chg="mod">
          <ac:chgData name="Sidney Seckler" userId="73470fc2d5f88927" providerId="LiveId" clId="{28A8E90A-23FF-4827-9361-0915A000105E}" dt="2021-10-20T16:43:05.870" v="2251" actId="1076"/>
          <ac:cxnSpMkLst>
            <pc:docMk/>
            <pc:sldMk cId="68400916" sldId="842"/>
            <ac:cxnSpMk id="40" creationId="{B1DAA651-85AE-449F-AE97-6EFFFA76A0AC}"/>
          </ac:cxnSpMkLst>
        </pc:cxnChg>
      </pc:sldChg>
      <pc:sldChg chg="addSp delSp modSp add mod">
        <pc:chgData name="Sidney Seckler" userId="73470fc2d5f88927" providerId="LiveId" clId="{28A8E90A-23FF-4827-9361-0915A000105E}" dt="2021-10-20T16:55:34.180" v="2396" actId="1076"/>
        <pc:sldMkLst>
          <pc:docMk/>
          <pc:sldMk cId="248741731" sldId="843"/>
        </pc:sldMkLst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19" creationId="{DFCA6CAE-830F-4390-ADF5-90AAE91FA5CE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20" creationId="{DB4C6F72-B1FB-48A7-A7DB-F3A191DFBC81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21" creationId="{3C3DFBCB-C212-4F32-AF6E-15B1FF77811E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22" creationId="{6FF35386-78C4-452B-B4C7-49D4A9FC031D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23" creationId="{3785A631-2565-45CE-95F4-41AB3C5E4D6E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24" creationId="{BE2DCA7A-21A8-4868-B719-CC72CB96C19D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25" creationId="{16174C16-66CB-4166-A622-775DDEFC488E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26" creationId="{F637A13E-A3E1-42DA-9638-8D0CA6EF37CD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29" creationId="{D4426960-FAEA-44DD-9987-0F1F88AE3016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30" creationId="{3FDCA932-AC8C-4819-AAEB-0F47148D1BE2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38" creationId="{C213DFBE-C312-4B46-B38B-DCEBDAE687AF}"/>
          </ac:spMkLst>
        </pc:spChg>
        <pc:spChg chg="mod">
          <ac:chgData name="Sidney Seckler" userId="73470fc2d5f88927" providerId="LiveId" clId="{28A8E90A-23FF-4827-9361-0915A000105E}" dt="2021-10-20T16:55:34.180" v="2396" actId="1076"/>
          <ac:spMkLst>
            <pc:docMk/>
            <pc:sldMk cId="248741731" sldId="843"/>
            <ac:spMk id="41" creationId="{72E7A9FD-63D4-4217-9412-EABFF59B4C04}"/>
          </ac:spMkLst>
        </pc:spChg>
        <pc:spChg chg="add mod">
          <ac:chgData name="Sidney Seckler" userId="73470fc2d5f88927" providerId="LiveId" clId="{28A8E90A-23FF-4827-9361-0915A000105E}" dt="2021-10-20T16:45:52.655" v="2288" actId="14100"/>
          <ac:spMkLst>
            <pc:docMk/>
            <pc:sldMk cId="248741731" sldId="843"/>
            <ac:spMk id="42" creationId="{DB4CBAC8-641D-4D98-BB45-AC14A8A84710}"/>
          </ac:spMkLst>
        </pc:spChg>
        <pc:spChg chg="del">
          <ac:chgData name="Sidney Seckler" userId="73470fc2d5f88927" providerId="LiveId" clId="{28A8E90A-23FF-4827-9361-0915A000105E}" dt="2021-10-20T16:44:09.799" v="2266" actId="478"/>
          <ac:spMkLst>
            <pc:docMk/>
            <pc:sldMk cId="248741731" sldId="843"/>
            <ac:spMk id="43" creationId="{D67D8000-74D6-4B6A-B128-0E4785A124FB}"/>
          </ac:spMkLst>
        </pc:spChg>
        <pc:spChg chg="del">
          <ac:chgData name="Sidney Seckler" userId="73470fc2d5f88927" providerId="LiveId" clId="{28A8E90A-23FF-4827-9361-0915A000105E}" dt="2021-10-20T16:44:07.287" v="2265" actId="478"/>
          <ac:spMkLst>
            <pc:docMk/>
            <pc:sldMk cId="248741731" sldId="843"/>
            <ac:spMk id="44" creationId="{1183BBFD-B072-4774-8FF0-20FBB301F922}"/>
          </ac:spMkLst>
        </pc:spChg>
        <pc:spChg chg="mod">
          <ac:chgData name="Sidney Seckler" userId="73470fc2d5f88927" providerId="LiveId" clId="{28A8E90A-23FF-4827-9361-0915A000105E}" dt="2021-10-20T16:45:03.860" v="2278" actId="1076"/>
          <ac:spMkLst>
            <pc:docMk/>
            <pc:sldMk cId="248741731" sldId="843"/>
            <ac:spMk id="45" creationId="{6EB99D4F-7635-4AC5-9D55-83DA27F9C68C}"/>
          </ac:spMkLst>
        </pc:spChg>
        <pc:spChg chg="add mod">
          <ac:chgData name="Sidney Seckler" userId="73470fc2d5f88927" providerId="LiveId" clId="{28A8E90A-23FF-4827-9361-0915A000105E}" dt="2021-10-20T16:45:31.352" v="2284" actId="1076"/>
          <ac:spMkLst>
            <pc:docMk/>
            <pc:sldMk cId="248741731" sldId="843"/>
            <ac:spMk id="46" creationId="{6D3FAB2F-7FBA-4332-B3F3-1A43A05ADDDA}"/>
          </ac:spMkLst>
        </pc:spChg>
        <pc:grpChg chg="mod">
          <ac:chgData name="Sidney Seckler" userId="73470fc2d5f88927" providerId="LiveId" clId="{28A8E90A-23FF-4827-9361-0915A000105E}" dt="2021-10-20T16:55:34.180" v="2396" actId="1076"/>
          <ac:grpSpMkLst>
            <pc:docMk/>
            <pc:sldMk cId="248741731" sldId="843"/>
            <ac:grpSpMk id="17" creationId="{D5583C5A-62BD-4262-9ED5-C4DAA4203DB3}"/>
          </ac:grpSpMkLst>
        </pc:grp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27" creationId="{3E727D00-9FE0-4BDB-9F32-6C11AA9062B5}"/>
          </ac:cxnSpMkLst>
        </pc:cxn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28" creationId="{5C15404F-FA06-4ACC-BDFF-7616003E39CB}"/>
          </ac:cxnSpMkLst>
        </pc:cxn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31" creationId="{44BF00D0-B7D3-4E1B-A3A5-3B4F46F555FF}"/>
          </ac:cxnSpMkLst>
        </pc:cxn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32" creationId="{60CA3209-9F75-4C1A-95BF-F56BA89A68D1}"/>
          </ac:cxnSpMkLst>
        </pc:cxn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33" creationId="{5D3962A0-B7D4-4859-9331-A3940BD5C6AD}"/>
          </ac:cxnSpMkLst>
        </pc:cxn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34" creationId="{1D465441-B102-4269-961A-B2F13F761024}"/>
          </ac:cxnSpMkLst>
        </pc:cxn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35" creationId="{AB8B98F8-5772-414D-882B-545BE167B31B}"/>
          </ac:cxnSpMkLst>
        </pc:cxn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36" creationId="{1DE63951-7646-4F62-B69D-6C256C6BFA8A}"/>
          </ac:cxnSpMkLst>
        </pc:cxn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37" creationId="{F7D1CA72-793B-4E1B-A2A0-405D49C618F6}"/>
          </ac:cxnSpMkLst>
        </pc:cxn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39" creationId="{DE4DF465-F852-434B-95E1-BD3EDA20D808}"/>
          </ac:cxnSpMkLst>
        </pc:cxnChg>
        <pc:cxnChg chg="mod">
          <ac:chgData name="Sidney Seckler" userId="73470fc2d5f88927" providerId="LiveId" clId="{28A8E90A-23FF-4827-9361-0915A000105E}" dt="2021-10-20T16:55:34.180" v="2396" actId="1076"/>
          <ac:cxnSpMkLst>
            <pc:docMk/>
            <pc:sldMk cId="248741731" sldId="843"/>
            <ac:cxnSpMk id="40" creationId="{B1DAA651-85AE-449F-AE97-6EFFFA76A0AC}"/>
          </ac:cxnSpMkLst>
        </pc:cxnChg>
      </pc:sldChg>
      <pc:sldChg chg="addSp delSp modSp add mod">
        <pc:chgData name="Sidney Seckler" userId="73470fc2d5f88927" providerId="LiveId" clId="{28A8E90A-23FF-4827-9361-0915A000105E}" dt="2021-10-20T16:55:20.225" v="2395" actId="1076"/>
        <pc:sldMkLst>
          <pc:docMk/>
          <pc:sldMk cId="1324996043" sldId="844"/>
        </pc:sldMkLst>
        <pc:spChg chg="add">
          <ac:chgData name="Sidney Seckler" userId="73470fc2d5f88927" providerId="LiveId" clId="{28A8E90A-23FF-4827-9361-0915A000105E}" dt="2021-10-20T16:47:26.991" v="2310" actId="11529"/>
          <ac:spMkLst>
            <pc:docMk/>
            <pc:sldMk cId="1324996043" sldId="844"/>
            <ac:spMk id="4" creationId="{44DF079A-1237-4E99-AB39-9479BE77C1DF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19" creationId="{DFCA6CAE-830F-4390-ADF5-90AAE91FA5CE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20" creationId="{DB4C6F72-B1FB-48A7-A7DB-F3A191DFBC81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21" creationId="{3C3DFBCB-C212-4F32-AF6E-15B1FF77811E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22" creationId="{6FF35386-78C4-452B-B4C7-49D4A9FC031D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23" creationId="{3785A631-2565-45CE-95F4-41AB3C5E4D6E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24" creationId="{BE2DCA7A-21A8-4868-B719-CC72CB96C19D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25" creationId="{16174C16-66CB-4166-A622-775DDEFC488E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26" creationId="{F637A13E-A3E1-42DA-9638-8D0CA6EF37CD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29" creationId="{D4426960-FAEA-44DD-9987-0F1F88AE3016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30" creationId="{3FDCA932-AC8C-4819-AAEB-0F47148D1BE2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38" creationId="{C213DFBE-C312-4B46-B38B-DCEBDAE687AF}"/>
          </ac:spMkLst>
        </pc:spChg>
        <pc:spChg chg="mod">
          <ac:chgData name="Sidney Seckler" userId="73470fc2d5f88927" providerId="LiveId" clId="{28A8E90A-23FF-4827-9361-0915A000105E}" dt="2021-10-20T16:55:20.225" v="2395" actId="1076"/>
          <ac:spMkLst>
            <pc:docMk/>
            <pc:sldMk cId="1324996043" sldId="844"/>
            <ac:spMk id="41" creationId="{72E7A9FD-63D4-4217-9412-EABFF59B4C04}"/>
          </ac:spMkLst>
        </pc:spChg>
        <pc:spChg chg="del">
          <ac:chgData name="Sidney Seckler" userId="73470fc2d5f88927" providerId="LiveId" clId="{28A8E90A-23FF-4827-9361-0915A000105E}" dt="2021-10-20T16:46:05.961" v="2291" actId="478"/>
          <ac:spMkLst>
            <pc:docMk/>
            <pc:sldMk cId="1324996043" sldId="844"/>
            <ac:spMk id="42" creationId="{DB4CBAC8-641D-4D98-BB45-AC14A8A84710}"/>
          </ac:spMkLst>
        </pc:spChg>
        <pc:spChg chg="add mod">
          <ac:chgData name="Sidney Seckler" userId="73470fc2d5f88927" providerId="LiveId" clId="{28A8E90A-23FF-4827-9361-0915A000105E}" dt="2021-10-20T16:47:17.204" v="2308" actId="1076"/>
          <ac:spMkLst>
            <pc:docMk/>
            <pc:sldMk cId="1324996043" sldId="844"/>
            <ac:spMk id="43" creationId="{87198C86-4541-4738-8976-527F80C9669A}"/>
          </ac:spMkLst>
        </pc:spChg>
        <pc:spChg chg="add mod">
          <ac:chgData name="Sidney Seckler" userId="73470fc2d5f88927" providerId="LiveId" clId="{28A8E90A-23FF-4827-9361-0915A000105E}" dt="2021-10-20T16:47:21.401" v="2309" actId="1076"/>
          <ac:spMkLst>
            <pc:docMk/>
            <pc:sldMk cId="1324996043" sldId="844"/>
            <ac:spMk id="44" creationId="{7BD59797-CFF2-4095-91AD-65C63C562DAA}"/>
          </ac:spMkLst>
        </pc:spChg>
        <pc:spChg chg="del">
          <ac:chgData name="Sidney Seckler" userId="73470fc2d5f88927" providerId="LiveId" clId="{28A8E90A-23FF-4827-9361-0915A000105E}" dt="2021-10-20T16:46:03.509" v="2290" actId="478"/>
          <ac:spMkLst>
            <pc:docMk/>
            <pc:sldMk cId="1324996043" sldId="844"/>
            <ac:spMk id="45" creationId="{6EB99D4F-7635-4AC5-9D55-83DA27F9C68C}"/>
          </ac:spMkLst>
        </pc:spChg>
        <pc:spChg chg="mod">
          <ac:chgData name="Sidney Seckler" userId="73470fc2d5f88927" providerId="LiveId" clId="{28A8E90A-23FF-4827-9361-0915A000105E}" dt="2021-10-20T16:46:11.870" v="2293" actId="1076"/>
          <ac:spMkLst>
            <pc:docMk/>
            <pc:sldMk cId="1324996043" sldId="844"/>
            <ac:spMk id="46" creationId="{6D3FAB2F-7FBA-4332-B3F3-1A43A05ADDDA}"/>
          </ac:spMkLst>
        </pc:spChg>
        <pc:spChg chg="add mod">
          <ac:chgData name="Sidney Seckler" userId="73470fc2d5f88927" providerId="LiveId" clId="{28A8E90A-23FF-4827-9361-0915A000105E}" dt="2021-10-20T16:47:35.632" v="2312" actId="1076"/>
          <ac:spMkLst>
            <pc:docMk/>
            <pc:sldMk cId="1324996043" sldId="844"/>
            <ac:spMk id="47" creationId="{51EDABAC-258F-42BC-88E5-A0F2F6D7113C}"/>
          </ac:spMkLst>
        </pc:spChg>
        <pc:grpChg chg="mod">
          <ac:chgData name="Sidney Seckler" userId="73470fc2d5f88927" providerId="LiveId" clId="{28A8E90A-23FF-4827-9361-0915A000105E}" dt="2021-10-20T16:55:20.225" v="2395" actId="1076"/>
          <ac:grpSpMkLst>
            <pc:docMk/>
            <pc:sldMk cId="1324996043" sldId="844"/>
            <ac:grpSpMk id="17" creationId="{D5583C5A-62BD-4262-9ED5-C4DAA4203DB3}"/>
          </ac:grpSpMkLst>
        </pc:grp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27" creationId="{3E727D00-9FE0-4BDB-9F32-6C11AA9062B5}"/>
          </ac:cxnSpMkLst>
        </pc:cxn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28" creationId="{5C15404F-FA06-4ACC-BDFF-7616003E39CB}"/>
          </ac:cxnSpMkLst>
        </pc:cxn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31" creationId="{44BF00D0-B7D3-4E1B-A3A5-3B4F46F555FF}"/>
          </ac:cxnSpMkLst>
        </pc:cxn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32" creationId="{60CA3209-9F75-4C1A-95BF-F56BA89A68D1}"/>
          </ac:cxnSpMkLst>
        </pc:cxn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33" creationId="{5D3962A0-B7D4-4859-9331-A3940BD5C6AD}"/>
          </ac:cxnSpMkLst>
        </pc:cxn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34" creationId="{1D465441-B102-4269-961A-B2F13F761024}"/>
          </ac:cxnSpMkLst>
        </pc:cxn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35" creationId="{AB8B98F8-5772-414D-882B-545BE167B31B}"/>
          </ac:cxnSpMkLst>
        </pc:cxn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36" creationId="{1DE63951-7646-4F62-B69D-6C256C6BFA8A}"/>
          </ac:cxnSpMkLst>
        </pc:cxn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37" creationId="{F7D1CA72-793B-4E1B-A2A0-405D49C618F6}"/>
          </ac:cxnSpMkLst>
        </pc:cxn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39" creationId="{DE4DF465-F852-434B-95E1-BD3EDA20D808}"/>
          </ac:cxnSpMkLst>
        </pc:cxnChg>
        <pc:cxnChg chg="mod">
          <ac:chgData name="Sidney Seckler" userId="73470fc2d5f88927" providerId="LiveId" clId="{28A8E90A-23FF-4827-9361-0915A000105E}" dt="2021-10-20T16:55:20.225" v="2395" actId="1076"/>
          <ac:cxnSpMkLst>
            <pc:docMk/>
            <pc:sldMk cId="1324996043" sldId="844"/>
            <ac:cxnSpMk id="40" creationId="{B1DAA651-85AE-449F-AE97-6EFFFA76A0AC}"/>
          </ac:cxnSpMkLst>
        </pc:cxnChg>
      </pc:sldChg>
      <pc:sldChg chg="addSp delSp modSp add mod">
        <pc:chgData name="Sidney Seckler" userId="73470fc2d5f88927" providerId="LiveId" clId="{28A8E90A-23FF-4827-9361-0915A000105E}" dt="2021-10-20T16:55:14.664" v="2394" actId="1076"/>
        <pc:sldMkLst>
          <pc:docMk/>
          <pc:sldMk cId="3750674822" sldId="845"/>
        </pc:sldMkLst>
        <pc:spChg chg="del">
          <ac:chgData name="Sidney Seckler" userId="73470fc2d5f88927" providerId="LiveId" clId="{28A8E90A-23FF-4827-9361-0915A000105E}" dt="2021-10-20T16:47:58.454" v="2315" actId="478"/>
          <ac:spMkLst>
            <pc:docMk/>
            <pc:sldMk cId="3750674822" sldId="845"/>
            <ac:spMk id="4" creationId="{44DF079A-1237-4E99-AB39-9479BE77C1DF}"/>
          </ac:spMkLst>
        </pc:spChg>
        <pc:spChg chg="add mod">
          <ac:chgData name="Sidney Seckler" userId="73470fc2d5f88927" providerId="LiveId" clId="{28A8E90A-23FF-4827-9361-0915A000105E}" dt="2021-10-20T16:49:30.876" v="2333" actId="1076"/>
          <ac:spMkLst>
            <pc:docMk/>
            <pc:sldMk cId="3750674822" sldId="845"/>
            <ac:spMk id="5" creationId="{1E3AFEB5-18F6-4682-A2AE-1C998433E07F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19" creationId="{DFCA6CAE-830F-4390-ADF5-90AAE91FA5CE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20" creationId="{DB4C6F72-B1FB-48A7-A7DB-F3A191DFBC81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21" creationId="{3C3DFBCB-C212-4F32-AF6E-15B1FF77811E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22" creationId="{6FF35386-78C4-452B-B4C7-49D4A9FC031D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23" creationId="{3785A631-2565-45CE-95F4-41AB3C5E4D6E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24" creationId="{BE2DCA7A-21A8-4868-B719-CC72CB96C19D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25" creationId="{16174C16-66CB-4166-A622-775DDEFC488E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26" creationId="{F637A13E-A3E1-42DA-9638-8D0CA6EF37CD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29" creationId="{D4426960-FAEA-44DD-9987-0F1F88AE3016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30" creationId="{3FDCA932-AC8C-4819-AAEB-0F47148D1BE2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38" creationId="{C213DFBE-C312-4B46-B38B-DCEBDAE687AF}"/>
          </ac:spMkLst>
        </pc:spChg>
        <pc:spChg chg="mod">
          <ac:chgData name="Sidney Seckler" userId="73470fc2d5f88927" providerId="LiveId" clId="{28A8E90A-23FF-4827-9361-0915A000105E}" dt="2021-10-20T16:55:14.664" v="2394" actId="1076"/>
          <ac:spMkLst>
            <pc:docMk/>
            <pc:sldMk cId="3750674822" sldId="845"/>
            <ac:spMk id="41" creationId="{72E7A9FD-63D4-4217-9412-EABFF59B4C04}"/>
          </ac:spMkLst>
        </pc:spChg>
        <pc:spChg chg="add mod">
          <ac:chgData name="Sidney Seckler" userId="73470fc2d5f88927" providerId="LiveId" clId="{28A8E90A-23FF-4827-9361-0915A000105E}" dt="2021-10-20T16:48:37.734" v="2323" actId="1076"/>
          <ac:spMkLst>
            <pc:docMk/>
            <pc:sldMk cId="3750674822" sldId="845"/>
            <ac:spMk id="42" creationId="{127300C7-36D1-4E8D-A541-900027174C11}"/>
          </ac:spMkLst>
        </pc:spChg>
        <pc:spChg chg="del">
          <ac:chgData name="Sidney Seckler" userId="73470fc2d5f88927" providerId="LiveId" clId="{28A8E90A-23FF-4827-9361-0915A000105E}" dt="2021-10-20T16:47:58.454" v="2315" actId="478"/>
          <ac:spMkLst>
            <pc:docMk/>
            <pc:sldMk cId="3750674822" sldId="845"/>
            <ac:spMk id="43" creationId="{87198C86-4541-4738-8976-527F80C9669A}"/>
          </ac:spMkLst>
        </pc:spChg>
        <pc:spChg chg="mod">
          <ac:chgData name="Sidney Seckler" userId="73470fc2d5f88927" providerId="LiveId" clId="{28A8E90A-23FF-4827-9361-0915A000105E}" dt="2021-10-20T16:48:02.004" v="2316" actId="1076"/>
          <ac:spMkLst>
            <pc:docMk/>
            <pc:sldMk cId="3750674822" sldId="845"/>
            <ac:spMk id="44" creationId="{7BD59797-CFF2-4095-91AD-65C63C562DAA}"/>
          </ac:spMkLst>
        </pc:spChg>
        <pc:spChg chg="add mod">
          <ac:chgData name="Sidney Seckler" userId="73470fc2d5f88927" providerId="LiveId" clId="{28A8E90A-23FF-4827-9361-0915A000105E}" dt="2021-10-20T16:49:12.457" v="2330" actId="1076"/>
          <ac:spMkLst>
            <pc:docMk/>
            <pc:sldMk cId="3750674822" sldId="845"/>
            <ac:spMk id="45" creationId="{4F18A0A1-9B25-4C63-A949-292D0BAFB796}"/>
          </ac:spMkLst>
        </pc:spChg>
        <pc:spChg chg="del">
          <ac:chgData name="Sidney Seckler" userId="73470fc2d5f88927" providerId="LiveId" clId="{28A8E90A-23FF-4827-9361-0915A000105E}" dt="2021-10-20T16:47:54.824" v="2314" actId="478"/>
          <ac:spMkLst>
            <pc:docMk/>
            <pc:sldMk cId="3750674822" sldId="845"/>
            <ac:spMk id="46" creationId="{6D3FAB2F-7FBA-4332-B3F3-1A43A05ADDDA}"/>
          </ac:spMkLst>
        </pc:spChg>
        <pc:spChg chg="mod">
          <ac:chgData name="Sidney Seckler" userId="73470fc2d5f88927" providerId="LiveId" clId="{28A8E90A-23FF-4827-9361-0915A000105E}" dt="2021-10-20T16:48:34.783" v="2322" actId="1076"/>
          <ac:spMkLst>
            <pc:docMk/>
            <pc:sldMk cId="3750674822" sldId="845"/>
            <ac:spMk id="47" creationId="{51EDABAC-258F-42BC-88E5-A0F2F6D7113C}"/>
          </ac:spMkLst>
        </pc:spChg>
        <pc:grpChg chg="mod">
          <ac:chgData name="Sidney Seckler" userId="73470fc2d5f88927" providerId="LiveId" clId="{28A8E90A-23FF-4827-9361-0915A000105E}" dt="2021-10-20T16:55:14.664" v="2394" actId="1076"/>
          <ac:grpSpMkLst>
            <pc:docMk/>
            <pc:sldMk cId="3750674822" sldId="845"/>
            <ac:grpSpMk id="17" creationId="{D5583C5A-62BD-4262-9ED5-C4DAA4203DB3}"/>
          </ac:grpSpMkLst>
        </pc:grp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27" creationId="{3E727D00-9FE0-4BDB-9F32-6C11AA9062B5}"/>
          </ac:cxnSpMkLst>
        </pc:cxn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28" creationId="{5C15404F-FA06-4ACC-BDFF-7616003E39CB}"/>
          </ac:cxnSpMkLst>
        </pc:cxn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31" creationId="{44BF00D0-B7D3-4E1B-A3A5-3B4F46F555FF}"/>
          </ac:cxnSpMkLst>
        </pc:cxn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32" creationId="{60CA3209-9F75-4C1A-95BF-F56BA89A68D1}"/>
          </ac:cxnSpMkLst>
        </pc:cxn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33" creationId="{5D3962A0-B7D4-4859-9331-A3940BD5C6AD}"/>
          </ac:cxnSpMkLst>
        </pc:cxn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34" creationId="{1D465441-B102-4269-961A-B2F13F761024}"/>
          </ac:cxnSpMkLst>
        </pc:cxn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35" creationId="{AB8B98F8-5772-414D-882B-545BE167B31B}"/>
          </ac:cxnSpMkLst>
        </pc:cxn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36" creationId="{1DE63951-7646-4F62-B69D-6C256C6BFA8A}"/>
          </ac:cxnSpMkLst>
        </pc:cxn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37" creationId="{F7D1CA72-793B-4E1B-A2A0-405D49C618F6}"/>
          </ac:cxnSpMkLst>
        </pc:cxn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39" creationId="{DE4DF465-F852-434B-95E1-BD3EDA20D808}"/>
          </ac:cxnSpMkLst>
        </pc:cxnChg>
        <pc:cxnChg chg="mod">
          <ac:chgData name="Sidney Seckler" userId="73470fc2d5f88927" providerId="LiveId" clId="{28A8E90A-23FF-4827-9361-0915A000105E}" dt="2021-10-20T16:55:14.664" v="2394" actId="1076"/>
          <ac:cxnSpMkLst>
            <pc:docMk/>
            <pc:sldMk cId="3750674822" sldId="845"/>
            <ac:cxnSpMk id="40" creationId="{B1DAA651-85AE-449F-AE97-6EFFFA76A0AC}"/>
          </ac:cxnSpMkLst>
        </pc:cxnChg>
      </pc:sldChg>
      <pc:sldChg chg="addSp delSp modSp add mod">
        <pc:chgData name="Sidney Seckler" userId="73470fc2d5f88927" providerId="LiveId" clId="{28A8E90A-23FF-4827-9361-0915A000105E}" dt="2021-10-20T16:52:22.927" v="2369" actId="1076"/>
        <pc:sldMkLst>
          <pc:docMk/>
          <pc:sldMk cId="2830295206" sldId="846"/>
        </pc:sldMkLst>
        <pc:spChg chg="del">
          <ac:chgData name="Sidney Seckler" userId="73470fc2d5f88927" providerId="LiveId" clId="{28A8E90A-23FF-4827-9361-0915A000105E}" dt="2021-10-20T16:50:24.893" v="2348" actId="478"/>
          <ac:spMkLst>
            <pc:docMk/>
            <pc:sldMk cId="2830295206" sldId="846"/>
            <ac:spMk id="5" creationId="{1E3AFEB5-18F6-4682-A2AE-1C998433E07F}"/>
          </ac:spMkLst>
        </pc:spChg>
        <pc:spChg chg="del">
          <ac:chgData name="Sidney Seckler" userId="73470fc2d5f88927" providerId="LiveId" clId="{28A8E90A-23FF-4827-9361-0915A000105E}" dt="2021-10-20T16:49:45.135" v="2336" actId="478"/>
          <ac:spMkLst>
            <pc:docMk/>
            <pc:sldMk cId="2830295206" sldId="846"/>
            <ac:spMk id="42" creationId="{127300C7-36D1-4E8D-A541-900027174C11}"/>
          </ac:spMkLst>
        </pc:spChg>
        <pc:spChg chg="add mod">
          <ac:chgData name="Sidney Seckler" userId="73470fc2d5f88927" providerId="LiveId" clId="{28A8E90A-23FF-4827-9361-0915A000105E}" dt="2021-10-20T16:51:32.964" v="2356" actId="1076"/>
          <ac:spMkLst>
            <pc:docMk/>
            <pc:sldMk cId="2830295206" sldId="846"/>
            <ac:spMk id="43" creationId="{AFDC03C2-DDF7-4E1E-8941-13553F61DC9B}"/>
          </ac:spMkLst>
        </pc:spChg>
        <pc:spChg chg="del">
          <ac:chgData name="Sidney Seckler" userId="73470fc2d5f88927" providerId="LiveId" clId="{28A8E90A-23FF-4827-9361-0915A000105E}" dt="2021-10-20T16:49:41.847" v="2335" actId="478"/>
          <ac:spMkLst>
            <pc:docMk/>
            <pc:sldMk cId="2830295206" sldId="846"/>
            <ac:spMk id="44" creationId="{7BD59797-CFF2-4095-91AD-65C63C562DAA}"/>
          </ac:spMkLst>
        </pc:spChg>
        <pc:spChg chg="del">
          <ac:chgData name="Sidney Seckler" userId="73470fc2d5f88927" providerId="LiveId" clId="{28A8E90A-23FF-4827-9361-0915A000105E}" dt="2021-10-20T16:49:47.813" v="2337" actId="478"/>
          <ac:spMkLst>
            <pc:docMk/>
            <pc:sldMk cId="2830295206" sldId="846"/>
            <ac:spMk id="45" creationId="{4F18A0A1-9B25-4C63-A949-292D0BAFB796}"/>
          </ac:spMkLst>
        </pc:spChg>
        <pc:spChg chg="del mod">
          <ac:chgData name="Sidney Seckler" userId="73470fc2d5f88927" providerId="LiveId" clId="{28A8E90A-23FF-4827-9361-0915A000105E}" dt="2021-10-20T16:50:21.093" v="2347" actId="478"/>
          <ac:spMkLst>
            <pc:docMk/>
            <pc:sldMk cId="2830295206" sldId="846"/>
            <ac:spMk id="47" creationId="{51EDABAC-258F-42BC-88E5-A0F2F6D7113C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48" creationId="{74706468-D439-4719-B1B5-437E3135DA26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49" creationId="{5BE02FC9-3724-4C66-9848-4EBED3A7D6BD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50" creationId="{975C36BF-6AA0-431B-8B6C-0ED7BE0C2CB7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51" creationId="{2064D61A-6115-4FBA-BECE-E13D1D91EC06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52" creationId="{6EFA4516-205F-4CA4-BF3B-81FEDBD014FA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53" creationId="{2A6CDCAC-B9C3-457E-B878-AC7E48395405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54" creationId="{A11093F6-E9C4-4FE0-BA05-EBCA70F7AA97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57" creationId="{6C16A6BE-6426-48A7-A6E3-DE57327CCDEE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59" creationId="{2E3E92C2-336C-46B6-8DB0-E7294E5AEF69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63" creationId="{B2CF25C9-E541-4BA2-BD1A-00BB2625DA01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65" creationId="{EE4B24CE-3BF1-45B6-9487-B7A0031DADAC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67" creationId="{1433DE6B-3F91-4A89-9949-3EF0955C5837}"/>
          </ac:spMkLst>
        </pc:spChg>
        <pc:spChg chg="mod">
          <ac:chgData name="Sidney Seckler" userId="73470fc2d5f88927" providerId="LiveId" clId="{28A8E90A-23FF-4827-9361-0915A000105E}" dt="2021-10-20T16:51:28.331" v="2355" actId="255"/>
          <ac:spMkLst>
            <pc:docMk/>
            <pc:sldMk cId="2830295206" sldId="846"/>
            <ac:spMk id="69" creationId="{EC06A042-4B60-4F56-8170-C93A9ABB8F7F}"/>
          </ac:spMkLst>
        </pc:spChg>
        <pc:spChg chg="add mod">
          <ac:chgData name="Sidney Seckler" userId="73470fc2d5f88927" providerId="LiveId" clId="{28A8E90A-23FF-4827-9361-0915A000105E}" dt="2021-10-20T16:51:57.488" v="2362" actId="1076"/>
          <ac:spMkLst>
            <pc:docMk/>
            <pc:sldMk cId="2830295206" sldId="846"/>
            <ac:spMk id="71" creationId="{620DFCC7-4059-4E14-98AB-996FC05A73C7}"/>
          </ac:spMkLst>
        </pc:spChg>
        <pc:spChg chg="add mod">
          <ac:chgData name="Sidney Seckler" userId="73470fc2d5f88927" providerId="LiveId" clId="{28A8E90A-23FF-4827-9361-0915A000105E}" dt="2021-10-20T16:52:22.927" v="2369" actId="1076"/>
          <ac:spMkLst>
            <pc:docMk/>
            <pc:sldMk cId="2830295206" sldId="846"/>
            <ac:spMk id="72" creationId="{A23846B3-25A8-4D09-AD6A-8606F27970D4}"/>
          </ac:spMkLst>
        </pc:spChg>
        <pc:grpChg chg="del">
          <ac:chgData name="Sidney Seckler" userId="73470fc2d5f88927" providerId="LiveId" clId="{28A8E90A-23FF-4827-9361-0915A000105E}" dt="2021-10-20T16:50:57.238" v="2349" actId="478"/>
          <ac:grpSpMkLst>
            <pc:docMk/>
            <pc:sldMk cId="2830295206" sldId="846"/>
            <ac:grpSpMk id="17" creationId="{D5583C5A-62BD-4262-9ED5-C4DAA4203DB3}"/>
          </ac:grpSpMkLst>
        </pc:grpChg>
        <pc:grpChg chg="add mod">
          <ac:chgData name="Sidney Seckler" userId="73470fc2d5f88927" providerId="LiveId" clId="{28A8E90A-23FF-4827-9361-0915A000105E}" dt="2021-10-20T16:51:28.331" v="2355" actId="255"/>
          <ac:grpSpMkLst>
            <pc:docMk/>
            <pc:sldMk cId="2830295206" sldId="846"/>
            <ac:grpSpMk id="46" creationId="{6A21BC06-5637-4813-AF1F-3C8C5FB1295B}"/>
          </ac:grpSpMkLst>
        </pc:grpChg>
        <pc:cxnChg chg="mod">
          <ac:chgData name="Sidney Seckler" userId="73470fc2d5f88927" providerId="LiveId" clId="{28A8E90A-23FF-4827-9361-0915A000105E}" dt="2021-10-20T16:51:28.331" v="2355" actId="255"/>
          <ac:cxnSpMkLst>
            <pc:docMk/>
            <pc:sldMk cId="2830295206" sldId="846"/>
            <ac:cxnSpMk id="55" creationId="{7A654DB3-E706-4477-A64B-F9B42875342B}"/>
          </ac:cxnSpMkLst>
        </pc:cxnChg>
        <pc:cxnChg chg="mod">
          <ac:chgData name="Sidney Seckler" userId="73470fc2d5f88927" providerId="LiveId" clId="{28A8E90A-23FF-4827-9361-0915A000105E}" dt="2021-10-20T16:51:28.331" v="2355" actId="255"/>
          <ac:cxnSpMkLst>
            <pc:docMk/>
            <pc:sldMk cId="2830295206" sldId="846"/>
            <ac:cxnSpMk id="56" creationId="{BC7E39D9-64C6-4891-9759-90A80DD48E14}"/>
          </ac:cxnSpMkLst>
        </pc:cxnChg>
        <pc:cxnChg chg="mod">
          <ac:chgData name="Sidney Seckler" userId="73470fc2d5f88927" providerId="LiveId" clId="{28A8E90A-23FF-4827-9361-0915A000105E}" dt="2021-10-20T16:51:28.331" v="2355" actId="255"/>
          <ac:cxnSpMkLst>
            <pc:docMk/>
            <pc:sldMk cId="2830295206" sldId="846"/>
            <ac:cxnSpMk id="58" creationId="{FAAA69AC-18CB-43FD-AC6C-C683C005024A}"/>
          </ac:cxnSpMkLst>
        </pc:cxnChg>
        <pc:cxnChg chg="mod">
          <ac:chgData name="Sidney Seckler" userId="73470fc2d5f88927" providerId="LiveId" clId="{28A8E90A-23FF-4827-9361-0915A000105E}" dt="2021-10-20T16:51:28.331" v="2355" actId="255"/>
          <ac:cxnSpMkLst>
            <pc:docMk/>
            <pc:sldMk cId="2830295206" sldId="846"/>
            <ac:cxnSpMk id="60" creationId="{F079818F-E3EA-4EAB-AC19-9A9B533A3569}"/>
          </ac:cxnSpMkLst>
        </pc:cxnChg>
        <pc:cxnChg chg="mod">
          <ac:chgData name="Sidney Seckler" userId="73470fc2d5f88927" providerId="LiveId" clId="{28A8E90A-23FF-4827-9361-0915A000105E}" dt="2021-10-20T16:51:28.331" v="2355" actId="255"/>
          <ac:cxnSpMkLst>
            <pc:docMk/>
            <pc:sldMk cId="2830295206" sldId="846"/>
            <ac:cxnSpMk id="61" creationId="{6FFAF147-A34A-481D-BE8F-94984CF001CC}"/>
          </ac:cxnSpMkLst>
        </pc:cxnChg>
        <pc:cxnChg chg="mod">
          <ac:chgData name="Sidney Seckler" userId="73470fc2d5f88927" providerId="LiveId" clId="{28A8E90A-23FF-4827-9361-0915A000105E}" dt="2021-10-20T16:51:28.331" v="2355" actId="255"/>
          <ac:cxnSpMkLst>
            <pc:docMk/>
            <pc:sldMk cId="2830295206" sldId="846"/>
            <ac:cxnSpMk id="62" creationId="{6CB1A082-7864-4C77-87F4-E5A1CB3805BB}"/>
          </ac:cxnSpMkLst>
        </pc:cxnChg>
        <pc:cxnChg chg="mod">
          <ac:chgData name="Sidney Seckler" userId="73470fc2d5f88927" providerId="LiveId" clId="{28A8E90A-23FF-4827-9361-0915A000105E}" dt="2021-10-20T16:51:28.331" v="2355" actId="255"/>
          <ac:cxnSpMkLst>
            <pc:docMk/>
            <pc:sldMk cId="2830295206" sldId="846"/>
            <ac:cxnSpMk id="64" creationId="{B415D718-9064-4434-B428-B52AC82118B5}"/>
          </ac:cxnSpMkLst>
        </pc:cxnChg>
        <pc:cxnChg chg="mod">
          <ac:chgData name="Sidney Seckler" userId="73470fc2d5f88927" providerId="LiveId" clId="{28A8E90A-23FF-4827-9361-0915A000105E}" dt="2021-10-20T16:51:28.331" v="2355" actId="255"/>
          <ac:cxnSpMkLst>
            <pc:docMk/>
            <pc:sldMk cId="2830295206" sldId="846"/>
            <ac:cxnSpMk id="66" creationId="{5EC37AF8-578B-44CA-A019-6A2C8EBDDD78}"/>
          </ac:cxnSpMkLst>
        </pc:cxnChg>
        <pc:cxnChg chg="mod">
          <ac:chgData name="Sidney Seckler" userId="73470fc2d5f88927" providerId="LiveId" clId="{28A8E90A-23FF-4827-9361-0915A000105E}" dt="2021-10-20T16:51:28.331" v="2355" actId="255"/>
          <ac:cxnSpMkLst>
            <pc:docMk/>
            <pc:sldMk cId="2830295206" sldId="846"/>
            <ac:cxnSpMk id="68" creationId="{A1C1A759-B6CB-41F1-9F99-5D686DB7AAFF}"/>
          </ac:cxnSpMkLst>
        </pc:cxnChg>
        <pc:cxnChg chg="mod">
          <ac:chgData name="Sidney Seckler" userId="73470fc2d5f88927" providerId="LiveId" clId="{28A8E90A-23FF-4827-9361-0915A000105E}" dt="2021-10-20T16:51:28.331" v="2355" actId="255"/>
          <ac:cxnSpMkLst>
            <pc:docMk/>
            <pc:sldMk cId="2830295206" sldId="846"/>
            <ac:cxnSpMk id="70" creationId="{9AB1517C-169D-4A3A-98F3-7DBA7D1A2062}"/>
          </ac:cxnSpMkLst>
        </pc:cxnChg>
      </pc:sldChg>
      <pc:sldChg chg="addSp delSp modSp add mod">
        <pc:chgData name="Sidney Seckler" userId="73470fc2d5f88927" providerId="LiveId" clId="{28A8E90A-23FF-4827-9361-0915A000105E}" dt="2021-10-20T17:00:02.745" v="2465" actId="1076"/>
        <pc:sldMkLst>
          <pc:docMk/>
          <pc:sldMk cId="1191942715" sldId="847"/>
        </pc:sldMkLst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32" creationId="{BB2A8C40-6685-4545-A362-8190ECB266C1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33" creationId="{86110FD9-11D9-467A-A57A-FCB30055D958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34" creationId="{4AD6F3BA-6D5D-40AE-9ADB-21F91429C03F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35" creationId="{A6782ADD-2AB5-4957-9B91-F8C66E60B3A9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36" creationId="{CD36F310-0A73-4FAE-A7D6-357500F750D5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37" creationId="{A20077F6-D92F-486A-B5C6-6C476B1A3885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38" creationId="{8E5B10DF-5A74-47C9-A697-382CD0061A8A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39" creationId="{91D22036-C70F-4784-84F2-4610A2D95E0A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42" creationId="{ADC9D162-EC60-445F-A64F-19EDE93A0CA2}"/>
          </ac:spMkLst>
        </pc:spChg>
        <pc:spChg chg="del">
          <ac:chgData name="Sidney Seckler" userId="73470fc2d5f88927" providerId="LiveId" clId="{28A8E90A-23FF-4827-9361-0915A000105E}" dt="2021-10-20T16:52:44.122" v="2371" actId="478"/>
          <ac:spMkLst>
            <pc:docMk/>
            <pc:sldMk cId="1191942715" sldId="847"/>
            <ac:spMk id="43" creationId="{AFDC03C2-DDF7-4E1E-8941-13553F61DC9B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44" creationId="{49B7BF03-3122-4370-90A3-84EEEA0834E1}"/>
          </ac:spMkLst>
        </pc:spChg>
        <pc:spChg chg="del">
          <ac:chgData name="Sidney Seckler" userId="73470fc2d5f88927" providerId="LiveId" clId="{28A8E90A-23FF-4827-9361-0915A000105E}" dt="2021-10-20T16:52:47.082" v="2372" actId="478"/>
          <ac:spMkLst>
            <pc:docMk/>
            <pc:sldMk cId="1191942715" sldId="847"/>
            <ac:spMk id="71" creationId="{620DFCC7-4059-4E14-98AB-996FC05A73C7}"/>
          </ac:spMkLst>
        </pc:spChg>
        <pc:spChg chg="del">
          <ac:chgData name="Sidney Seckler" userId="73470fc2d5f88927" providerId="LiveId" clId="{28A8E90A-23FF-4827-9361-0915A000105E}" dt="2021-10-20T16:52:49.812" v="2373" actId="478"/>
          <ac:spMkLst>
            <pc:docMk/>
            <pc:sldMk cId="1191942715" sldId="847"/>
            <ac:spMk id="72" creationId="{A23846B3-25A8-4D09-AD6A-8606F27970D4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78" creationId="{8F76AF85-A2C2-403E-B636-949E5F255F2C}"/>
          </ac:spMkLst>
        </pc:spChg>
        <pc:spChg chg="mod">
          <ac:chgData name="Sidney Seckler" userId="73470fc2d5f88927" providerId="LiveId" clId="{28A8E90A-23FF-4827-9361-0915A000105E}" dt="2021-10-20T16:59:50.757" v="2462" actId="1076"/>
          <ac:spMkLst>
            <pc:docMk/>
            <pc:sldMk cId="1191942715" sldId="847"/>
            <ac:spMk id="81" creationId="{71E9ADE1-E0E2-497E-BE76-2D8DBE4FFC83}"/>
          </ac:spMkLst>
        </pc:spChg>
        <pc:spChg chg="add mod">
          <ac:chgData name="Sidney Seckler" userId="73470fc2d5f88927" providerId="LiveId" clId="{28A8E90A-23FF-4827-9361-0915A000105E}" dt="2021-10-20T16:58:23.438" v="2453"/>
          <ac:spMkLst>
            <pc:docMk/>
            <pc:sldMk cId="1191942715" sldId="847"/>
            <ac:spMk id="82" creationId="{63C9F805-BABD-4808-AF80-77AA11CBCCD9}"/>
          </ac:spMkLst>
        </pc:spChg>
        <pc:spChg chg="add mod">
          <ac:chgData name="Sidney Seckler" userId="73470fc2d5f88927" providerId="LiveId" clId="{28A8E90A-23FF-4827-9361-0915A000105E}" dt="2021-10-20T16:59:54.039" v="2463" actId="1076"/>
          <ac:spMkLst>
            <pc:docMk/>
            <pc:sldMk cId="1191942715" sldId="847"/>
            <ac:spMk id="83" creationId="{CA1DD1E8-7543-48CE-A543-1DE8D4FE20FE}"/>
          </ac:spMkLst>
        </pc:spChg>
        <pc:spChg chg="add mod">
          <ac:chgData name="Sidney Seckler" userId="73470fc2d5f88927" providerId="LiveId" clId="{28A8E90A-23FF-4827-9361-0915A000105E}" dt="2021-10-20T17:00:02.745" v="2465" actId="1076"/>
          <ac:spMkLst>
            <pc:docMk/>
            <pc:sldMk cId="1191942715" sldId="847"/>
            <ac:spMk id="84" creationId="{EA22A736-C12C-4FB0-B3C8-F3AF203C037D}"/>
          </ac:spMkLst>
        </pc:spChg>
        <pc:spChg chg="add mod">
          <ac:chgData name="Sidney Seckler" userId="73470fc2d5f88927" providerId="LiveId" clId="{28A8E90A-23FF-4827-9361-0915A000105E}" dt="2021-10-20T16:59:47.698" v="2461" actId="1076"/>
          <ac:spMkLst>
            <pc:docMk/>
            <pc:sldMk cId="1191942715" sldId="847"/>
            <ac:spMk id="85" creationId="{311CFFA7-F05A-48DE-949B-56192C01CAEF}"/>
          </ac:spMkLst>
        </pc:spChg>
        <pc:spChg chg="add mod">
          <ac:chgData name="Sidney Seckler" userId="73470fc2d5f88927" providerId="LiveId" clId="{28A8E90A-23FF-4827-9361-0915A000105E}" dt="2021-10-20T16:59:47.698" v="2461" actId="1076"/>
          <ac:spMkLst>
            <pc:docMk/>
            <pc:sldMk cId="1191942715" sldId="847"/>
            <ac:spMk id="86" creationId="{0C047828-8550-4927-9CFC-F2C53D5ED107}"/>
          </ac:spMkLst>
        </pc:spChg>
        <pc:grpChg chg="add mod">
          <ac:chgData name="Sidney Seckler" userId="73470fc2d5f88927" providerId="LiveId" clId="{28A8E90A-23FF-4827-9361-0915A000105E}" dt="2021-10-20T16:59:50.757" v="2462" actId="1076"/>
          <ac:grpSpMkLst>
            <pc:docMk/>
            <pc:sldMk cId="1191942715" sldId="847"/>
            <ac:grpSpMk id="31" creationId="{D7B9DCD9-B9E0-4B4A-B38F-E623E0D38DD1}"/>
          </ac:grpSpMkLst>
        </pc:grpChg>
        <pc:grpChg chg="del">
          <ac:chgData name="Sidney Seckler" userId="73470fc2d5f88927" providerId="LiveId" clId="{28A8E90A-23FF-4827-9361-0915A000105E}" dt="2021-10-20T16:56:06.644" v="2398" actId="478"/>
          <ac:grpSpMkLst>
            <pc:docMk/>
            <pc:sldMk cId="1191942715" sldId="847"/>
            <ac:grpSpMk id="46" creationId="{6A21BC06-5637-4813-AF1F-3C8C5FB1295B}"/>
          </ac:grpSpMkLst>
        </pc:grp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40" creationId="{F85C3031-A804-4948-BE82-DB90E2B37705}"/>
          </ac:cxnSpMkLst>
        </pc:cxn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41" creationId="{D81D2B7B-712C-4C38-A1AB-0E722F711412}"/>
          </ac:cxnSpMkLst>
        </pc:cxn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45" creationId="{9CA593BD-9796-436A-90E8-647A29E0BD91}"/>
          </ac:cxnSpMkLst>
        </pc:cxn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47" creationId="{2D576275-B956-45FE-B0CD-60357956C8CC}"/>
          </ac:cxnSpMkLst>
        </pc:cxn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73" creationId="{25198B4D-EDAC-40A3-98BA-D3C73922647F}"/>
          </ac:cxnSpMkLst>
        </pc:cxn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74" creationId="{8116AABC-FE66-45E7-A9BA-583375FCC0BC}"/>
          </ac:cxnSpMkLst>
        </pc:cxn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75" creationId="{9B33C419-FC25-49F7-967C-1CC6B9E5EA3D}"/>
          </ac:cxnSpMkLst>
        </pc:cxn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76" creationId="{17D4FEFA-1F31-4F77-BB09-069AA666FE17}"/>
          </ac:cxnSpMkLst>
        </pc:cxn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77" creationId="{3B62B377-2F8A-43EC-87CA-A9FDF36D56F2}"/>
          </ac:cxnSpMkLst>
        </pc:cxn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79" creationId="{27C0DAB9-6DB5-4CA8-BF11-A9591CBE25B8}"/>
          </ac:cxnSpMkLst>
        </pc:cxnChg>
        <pc:cxnChg chg="mod">
          <ac:chgData name="Sidney Seckler" userId="73470fc2d5f88927" providerId="LiveId" clId="{28A8E90A-23FF-4827-9361-0915A000105E}" dt="2021-10-20T16:59:50.757" v="2462" actId="1076"/>
          <ac:cxnSpMkLst>
            <pc:docMk/>
            <pc:sldMk cId="1191942715" sldId="847"/>
            <ac:cxnSpMk id="80" creationId="{8FD5EF34-A3A6-4F68-94E9-AF980BFF8407}"/>
          </ac:cxnSpMkLst>
        </pc:cxnChg>
      </pc:sldChg>
      <pc:sldChg chg="addSp delSp modSp add mod">
        <pc:chgData name="Sidney Seckler" userId="73470fc2d5f88927" providerId="LiveId" clId="{28A8E90A-23FF-4827-9361-0915A000105E}" dt="2021-10-20T16:54:23.943" v="2389" actId="1076"/>
        <pc:sldMkLst>
          <pc:docMk/>
          <pc:sldMk cId="2620300760" sldId="848"/>
        </pc:sldMkLst>
        <pc:spChg chg="add mod">
          <ac:chgData name="Sidney Seckler" userId="73470fc2d5f88927" providerId="LiveId" clId="{28A8E90A-23FF-4827-9361-0915A000105E}" dt="2021-10-20T16:53:55.020" v="2382" actId="1076"/>
          <ac:spMkLst>
            <pc:docMk/>
            <pc:sldMk cId="2620300760" sldId="848"/>
            <ac:spMk id="32" creationId="{A0233B43-9AC0-436F-BDB9-A58486ABD016}"/>
          </ac:spMkLst>
        </pc:spChg>
        <pc:spChg chg="add mod">
          <ac:chgData name="Sidney Seckler" userId="73470fc2d5f88927" providerId="LiveId" clId="{28A8E90A-23FF-4827-9361-0915A000105E}" dt="2021-10-20T16:54:23.943" v="2389" actId="1076"/>
          <ac:spMkLst>
            <pc:docMk/>
            <pc:sldMk cId="2620300760" sldId="848"/>
            <ac:spMk id="34" creationId="{26F93700-35B3-412E-A7B1-B80DEDA4CEBF}"/>
          </ac:spMkLst>
        </pc:spChg>
        <pc:spChg chg="del">
          <ac:chgData name="Sidney Seckler" userId="73470fc2d5f88927" providerId="LiveId" clId="{28A8E90A-23FF-4827-9361-0915A000105E}" dt="2021-10-20T16:53:22.785" v="2375" actId="478"/>
          <ac:spMkLst>
            <pc:docMk/>
            <pc:sldMk cId="2620300760" sldId="848"/>
            <ac:spMk id="71" creationId="{620DFCC7-4059-4E14-98AB-996FC05A73C7}"/>
          </ac:spMkLst>
        </pc:spChg>
        <pc:spChg chg="del">
          <ac:chgData name="Sidney Seckler" userId="73470fc2d5f88927" providerId="LiveId" clId="{28A8E90A-23FF-4827-9361-0915A000105E}" dt="2021-10-20T16:53:25.424" v="2376" actId="478"/>
          <ac:spMkLst>
            <pc:docMk/>
            <pc:sldMk cId="2620300760" sldId="848"/>
            <ac:spMk id="72" creationId="{A23846B3-25A8-4D09-AD6A-8606F27970D4}"/>
          </ac:spMkLst>
        </pc:spChg>
      </pc:sldChg>
      <pc:sldChg chg="addSp delSp modSp add mod modNotesTx">
        <pc:chgData name="Sidney Seckler" userId="73470fc2d5f88927" providerId="LiveId" clId="{28A8E90A-23FF-4827-9361-0915A000105E}" dt="2021-10-20T16:57:54.108" v="2452" actId="1076"/>
        <pc:sldMkLst>
          <pc:docMk/>
          <pc:sldMk cId="591070698" sldId="849"/>
        </pc:sldMkLst>
        <pc:spChg chg="del">
          <ac:chgData name="Sidney Seckler" userId="73470fc2d5f88927" providerId="LiveId" clId="{28A8E90A-23FF-4827-9361-0915A000105E}" dt="2021-10-20T16:54:56.275" v="2391" actId="478"/>
          <ac:spMkLst>
            <pc:docMk/>
            <pc:sldMk cId="591070698" sldId="849"/>
            <ac:spMk id="32" creationId="{A0233B43-9AC0-436F-BDB9-A58486ABD016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33" creationId="{200175A8-F30F-4E92-9AC4-2B815D59A958}"/>
          </ac:spMkLst>
        </pc:spChg>
        <pc:spChg chg="mod">
          <ac:chgData name="Sidney Seckler" userId="73470fc2d5f88927" providerId="LiveId" clId="{28A8E90A-23FF-4827-9361-0915A000105E}" dt="2021-10-20T16:55:00.104" v="2392" actId="1076"/>
          <ac:spMkLst>
            <pc:docMk/>
            <pc:sldMk cId="591070698" sldId="849"/>
            <ac:spMk id="34" creationId="{26F93700-35B3-412E-A7B1-B80DEDA4CEBF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35" creationId="{D0256D16-D3E0-4A5D-BA59-0F43F17EEB24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36" creationId="{2525732B-9DE6-422C-8B72-B5EC580416E7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37" creationId="{5A67CC2B-7865-4691-9503-E120DD08638E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38" creationId="{6F3F72E8-1660-4854-B1D9-46927DC9A03D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39" creationId="{FAC74955-8E3C-4751-BA48-2578A0E22988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40" creationId="{67F2FAF4-C686-4773-8604-3455CB3B43CA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41" creationId="{757D6F8A-654A-4244-A811-8701BBC18F7F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45" creationId="{1B590CBD-8C5E-4B8B-830F-5CF9FF8D9AA9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47" creationId="{355D6828-E805-4A10-B604-93B89AD003FF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78" creationId="{D97F51C0-C38E-4825-A493-F82C38716B64}"/>
          </ac:spMkLst>
        </pc:spChg>
        <pc:spChg chg="mod">
          <ac:chgData name="Sidney Seckler" userId="73470fc2d5f88927" providerId="LiveId" clId="{28A8E90A-23FF-4827-9361-0915A000105E}" dt="2021-10-20T16:55:51.128" v="2397"/>
          <ac:spMkLst>
            <pc:docMk/>
            <pc:sldMk cId="591070698" sldId="849"/>
            <ac:spMk id="81" creationId="{ABAA1386-4222-451A-B0B2-D8E69D3602E4}"/>
          </ac:spMkLst>
        </pc:spChg>
        <pc:spChg chg="add mod">
          <ac:chgData name="Sidney Seckler" userId="73470fc2d5f88927" providerId="LiveId" clId="{28A8E90A-23FF-4827-9361-0915A000105E}" dt="2021-10-20T16:57:27.239" v="2410" actId="1076"/>
          <ac:spMkLst>
            <pc:docMk/>
            <pc:sldMk cId="591070698" sldId="849"/>
            <ac:spMk id="82" creationId="{C048E576-7121-4D6D-BAB0-74D640ECF069}"/>
          </ac:spMkLst>
        </pc:spChg>
        <pc:spChg chg="add mod">
          <ac:chgData name="Sidney Seckler" userId="73470fc2d5f88927" providerId="LiveId" clId="{28A8E90A-23FF-4827-9361-0915A000105E}" dt="2021-10-20T16:57:54.108" v="2452" actId="1076"/>
          <ac:spMkLst>
            <pc:docMk/>
            <pc:sldMk cId="591070698" sldId="849"/>
            <ac:spMk id="83" creationId="{4337A6D6-9B4E-4C75-A6DF-B6AD889F7613}"/>
          </ac:spMkLst>
        </pc:spChg>
        <pc:spChg chg="add mod">
          <ac:chgData name="Sidney Seckler" userId="73470fc2d5f88927" providerId="LiveId" clId="{28A8E90A-23FF-4827-9361-0915A000105E}" dt="2021-10-20T16:57:32.921" v="2412" actId="1076"/>
          <ac:spMkLst>
            <pc:docMk/>
            <pc:sldMk cId="591070698" sldId="849"/>
            <ac:spMk id="84" creationId="{19A3467C-2A28-405A-BB8C-001BCCB7E2E1}"/>
          </ac:spMkLst>
        </pc:spChg>
        <pc:grpChg chg="add mod">
          <ac:chgData name="Sidney Seckler" userId="73470fc2d5f88927" providerId="LiveId" clId="{28A8E90A-23FF-4827-9361-0915A000105E}" dt="2021-10-20T16:55:51.128" v="2397"/>
          <ac:grpSpMkLst>
            <pc:docMk/>
            <pc:sldMk cId="591070698" sldId="849"/>
            <ac:grpSpMk id="31" creationId="{11870CD6-ADF1-49CA-B52B-6AB9735A6E32}"/>
          </ac:grpSpMkLst>
        </pc:grpChg>
        <pc:grpChg chg="del">
          <ac:chgData name="Sidney Seckler" userId="73470fc2d5f88927" providerId="LiveId" clId="{28A8E90A-23FF-4827-9361-0915A000105E}" dt="2021-10-20T16:55:05.863" v="2393" actId="478"/>
          <ac:grpSpMkLst>
            <pc:docMk/>
            <pc:sldMk cId="591070698" sldId="849"/>
            <ac:grpSpMk id="46" creationId="{6A21BC06-5637-4813-AF1F-3C8C5FB1295B}"/>
          </ac:grpSpMkLst>
        </pc:grp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42" creationId="{CC2874D9-03DE-4067-BD6E-F2F2A1C291FD}"/>
          </ac:cxnSpMkLst>
        </pc:cxn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44" creationId="{F16CBF9A-8F45-423E-A17A-9320817F160B}"/>
          </ac:cxnSpMkLst>
        </pc:cxn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71" creationId="{10679EE4-0AAB-418F-977A-11E6BD9997BD}"/>
          </ac:cxnSpMkLst>
        </pc:cxn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72" creationId="{7AB078E1-599A-4F77-AA55-8F5C51B3D2E9}"/>
          </ac:cxnSpMkLst>
        </pc:cxn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73" creationId="{53064C03-CF39-4213-9426-A14BD7A50940}"/>
          </ac:cxnSpMkLst>
        </pc:cxn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74" creationId="{AA4E133B-4229-46A7-8BE9-1AF232826FBB}"/>
          </ac:cxnSpMkLst>
        </pc:cxn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75" creationId="{33CAA35B-026B-4BC9-B267-42EEFAFB406D}"/>
          </ac:cxnSpMkLst>
        </pc:cxn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76" creationId="{D255628E-9777-43AD-8AF0-1E526713332B}"/>
          </ac:cxnSpMkLst>
        </pc:cxn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77" creationId="{E41B767B-A587-4159-8674-F669ED8C1C96}"/>
          </ac:cxnSpMkLst>
        </pc:cxn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79" creationId="{FBD03127-E7FA-4A57-871E-D379E40B6518}"/>
          </ac:cxnSpMkLst>
        </pc:cxnChg>
        <pc:cxnChg chg="mod">
          <ac:chgData name="Sidney Seckler" userId="73470fc2d5f88927" providerId="LiveId" clId="{28A8E90A-23FF-4827-9361-0915A000105E}" dt="2021-10-20T16:55:51.128" v="2397"/>
          <ac:cxnSpMkLst>
            <pc:docMk/>
            <pc:sldMk cId="591070698" sldId="849"/>
            <ac:cxnSpMk id="80" creationId="{7E64A707-F78A-414F-B05E-65B755E14D1E}"/>
          </ac:cxnSpMkLst>
        </pc:cxnChg>
      </pc:sldChg>
      <pc:sldChg chg="addSp delSp modSp add mod">
        <pc:chgData name="Sidney Seckler" userId="73470fc2d5f88927" providerId="LiveId" clId="{28A8E90A-23FF-4827-9361-0915A000105E}" dt="2021-10-20T17:01:19.706" v="2477" actId="1076"/>
        <pc:sldMkLst>
          <pc:docMk/>
          <pc:sldMk cId="424540756" sldId="850"/>
        </pc:sldMkLst>
        <pc:spChg chg="add del mod">
          <ac:chgData name="Sidney Seckler" userId="73470fc2d5f88927" providerId="LiveId" clId="{28A8E90A-23FF-4827-9361-0915A000105E}" dt="2021-10-20T17:00:25.881" v="2468" actId="478"/>
          <ac:spMkLst>
            <pc:docMk/>
            <pc:sldMk cId="424540756" sldId="850"/>
            <ac:spMk id="3" creationId="{5DE73B8B-A7B3-4C4F-98D9-2CE0AFA09403}"/>
          </ac:spMkLst>
        </pc:spChg>
        <pc:spChg chg="add mod">
          <ac:chgData name="Sidney Seckler" userId="73470fc2d5f88927" providerId="LiveId" clId="{28A8E90A-23FF-4827-9361-0915A000105E}" dt="2021-10-20T17:01:19.706" v="2477" actId="1076"/>
          <ac:spMkLst>
            <pc:docMk/>
            <pc:sldMk cId="424540756" sldId="850"/>
            <ac:spMk id="5" creationId="{41F51C33-DDE2-45F7-9251-8E0F1FCCA792}"/>
          </ac:spMkLst>
        </pc:spChg>
        <pc:spChg chg="add mod">
          <ac:chgData name="Sidney Seckler" userId="73470fc2d5f88927" providerId="LiveId" clId="{28A8E90A-23FF-4827-9361-0915A000105E}" dt="2021-10-20T17:01:09.402" v="2475" actId="1076"/>
          <ac:spMkLst>
            <pc:docMk/>
            <pc:sldMk cId="424540756" sldId="850"/>
            <ac:spMk id="43" creationId="{14E4A475-27D0-40D0-BC65-385CADDF5B86}"/>
          </ac:spMkLst>
        </pc:spChg>
        <pc:spChg chg="del">
          <ac:chgData name="Sidney Seckler" userId="73470fc2d5f88927" providerId="LiveId" clId="{28A8E90A-23FF-4827-9361-0915A000105E}" dt="2021-10-20T17:00:22.554" v="2467" actId="478"/>
          <ac:spMkLst>
            <pc:docMk/>
            <pc:sldMk cId="424540756" sldId="850"/>
            <ac:spMk id="83" creationId="{CA1DD1E8-7543-48CE-A543-1DE8D4FE20FE}"/>
          </ac:spMkLst>
        </pc:spChg>
        <pc:spChg chg="del">
          <ac:chgData name="Sidney Seckler" userId="73470fc2d5f88927" providerId="LiveId" clId="{28A8E90A-23FF-4827-9361-0915A000105E}" dt="2021-10-20T17:00:22.554" v="2467" actId="478"/>
          <ac:spMkLst>
            <pc:docMk/>
            <pc:sldMk cId="424540756" sldId="850"/>
            <ac:spMk id="84" creationId="{EA22A736-C12C-4FB0-B3C8-F3AF203C037D}"/>
          </ac:spMkLst>
        </pc:spChg>
        <pc:spChg chg="del">
          <ac:chgData name="Sidney Seckler" userId="73470fc2d5f88927" providerId="LiveId" clId="{28A8E90A-23FF-4827-9361-0915A000105E}" dt="2021-10-20T17:00:22.554" v="2467" actId="478"/>
          <ac:spMkLst>
            <pc:docMk/>
            <pc:sldMk cId="424540756" sldId="850"/>
            <ac:spMk id="85" creationId="{311CFFA7-F05A-48DE-949B-56192C01CAEF}"/>
          </ac:spMkLst>
        </pc:spChg>
        <pc:spChg chg="del">
          <ac:chgData name="Sidney Seckler" userId="73470fc2d5f88927" providerId="LiveId" clId="{28A8E90A-23FF-4827-9361-0915A000105E}" dt="2021-10-20T17:00:22.554" v="2467" actId="478"/>
          <ac:spMkLst>
            <pc:docMk/>
            <pc:sldMk cId="424540756" sldId="850"/>
            <ac:spMk id="86" creationId="{0C047828-8550-4927-9CFC-F2C53D5ED107}"/>
          </ac:spMkLst>
        </pc:spChg>
      </pc:sldChg>
      <pc:sldChg chg="addSp delSp modSp add mod">
        <pc:chgData name="Sidney Seckler" userId="73470fc2d5f88927" providerId="LiveId" clId="{28A8E90A-23FF-4827-9361-0915A000105E}" dt="2021-10-20T17:02:12.124" v="2489" actId="1076"/>
        <pc:sldMkLst>
          <pc:docMk/>
          <pc:sldMk cId="1386966816" sldId="851"/>
        </pc:sldMkLst>
        <pc:spChg chg="mod">
          <ac:chgData name="Sidney Seckler" userId="73470fc2d5f88927" providerId="LiveId" clId="{28A8E90A-23FF-4827-9361-0915A000105E}" dt="2021-10-20T17:02:12.124" v="2489" actId="1076"/>
          <ac:spMkLst>
            <pc:docMk/>
            <pc:sldMk cId="1386966816" sldId="851"/>
            <ac:spMk id="5" creationId="{41F51C33-DDE2-45F7-9251-8E0F1FCCA792}"/>
          </ac:spMkLst>
        </pc:spChg>
        <pc:spChg chg="mod">
          <ac:chgData name="Sidney Seckler" userId="73470fc2d5f88927" providerId="LiveId" clId="{28A8E90A-23FF-4827-9361-0915A000105E}" dt="2021-10-20T17:01:42.227" v="2481" actId="14100"/>
          <ac:spMkLst>
            <pc:docMk/>
            <pc:sldMk cId="1386966816" sldId="851"/>
            <ac:spMk id="43" creationId="{14E4A475-27D0-40D0-BC65-385CADDF5B86}"/>
          </ac:spMkLst>
        </pc:spChg>
        <pc:spChg chg="add mod">
          <ac:chgData name="Sidney Seckler" userId="73470fc2d5f88927" providerId="LiveId" clId="{28A8E90A-23FF-4827-9361-0915A000105E}" dt="2021-10-20T17:02:07.520" v="2487" actId="1076"/>
          <ac:spMkLst>
            <pc:docMk/>
            <pc:sldMk cId="1386966816" sldId="851"/>
            <ac:spMk id="46" creationId="{CB42260F-1B1C-49FC-98FC-C49584C95F44}"/>
          </ac:spMkLst>
        </pc:spChg>
        <pc:spChg chg="del">
          <ac:chgData name="Sidney Seckler" userId="73470fc2d5f88927" providerId="LiveId" clId="{28A8E90A-23FF-4827-9361-0915A000105E}" dt="2021-10-20T17:01:32.434" v="2479" actId="478"/>
          <ac:spMkLst>
            <pc:docMk/>
            <pc:sldMk cId="1386966816" sldId="851"/>
            <ac:spMk id="82" creationId="{63C9F805-BABD-4808-AF80-77AA11CBCCD9}"/>
          </ac:spMkLst>
        </pc:spChg>
      </pc:sldChg>
      <pc:sldChg chg="addSp delSp modSp add mod">
        <pc:chgData name="Sidney Seckler" userId="73470fc2d5f88927" providerId="LiveId" clId="{28A8E90A-23FF-4827-9361-0915A000105E}" dt="2021-10-20T17:13:37.245" v="2592" actId="1076"/>
        <pc:sldMkLst>
          <pc:docMk/>
          <pc:sldMk cId="3035580853" sldId="852"/>
        </pc:sldMkLst>
        <pc:spChg chg="add mod">
          <ac:chgData name="Sidney Seckler" userId="73470fc2d5f88927" providerId="LiveId" clId="{28A8E90A-23FF-4827-9361-0915A000105E}" dt="2021-10-20T17:13:32.981" v="2591" actId="1076"/>
          <ac:spMkLst>
            <pc:docMk/>
            <pc:sldMk cId="3035580853" sldId="852"/>
            <ac:spMk id="9" creationId="{A091E702-4542-4B4B-B53B-C397012EB7F9}"/>
          </ac:spMkLst>
        </pc:spChg>
        <pc:spChg chg="add mod">
          <ac:chgData name="Sidney Seckler" userId="73470fc2d5f88927" providerId="LiveId" clId="{28A8E90A-23FF-4827-9361-0915A000105E}" dt="2021-10-20T17:13:37.245" v="2592" actId="1076"/>
          <ac:spMkLst>
            <pc:docMk/>
            <pc:sldMk cId="3035580853" sldId="852"/>
            <ac:spMk id="11" creationId="{A8CBDDBB-9740-4CBE-B30F-191784573214}"/>
          </ac:spMkLst>
        </pc:spChg>
        <pc:spChg chg="mod">
          <ac:chgData name="Sidney Seckler" userId="73470fc2d5f88927" providerId="LiveId" clId="{28A8E90A-23FF-4827-9361-0915A000105E}" dt="2021-10-20T17:13:30.152" v="2590" actId="1076"/>
          <ac:spMkLst>
            <pc:docMk/>
            <pc:sldMk cId="3035580853" sldId="852"/>
            <ac:spMk id="41" creationId="{7C804881-9031-4F5F-9040-916A3DA0E8F3}"/>
          </ac:spMkLst>
        </pc:spChg>
        <pc:spChg chg="del">
          <ac:chgData name="Sidney Seckler" userId="73470fc2d5f88927" providerId="LiveId" clId="{28A8E90A-23FF-4827-9361-0915A000105E}" dt="2021-10-20T17:11:58.723" v="2570" actId="478"/>
          <ac:spMkLst>
            <pc:docMk/>
            <pc:sldMk cId="3035580853" sldId="852"/>
            <ac:spMk id="43" creationId="{2B6AEDC2-7AE6-44F8-B3AC-06C1B1B1EC6C}"/>
          </ac:spMkLst>
        </pc:spChg>
        <pc:spChg chg="del">
          <ac:chgData name="Sidney Seckler" userId="73470fc2d5f88927" providerId="LiveId" clId="{28A8E90A-23FF-4827-9361-0915A000105E}" dt="2021-10-20T17:12:01.655" v="2571" actId="478"/>
          <ac:spMkLst>
            <pc:docMk/>
            <pc:sldMk cId="3035580853" sldId="852"/>
            <ac:spMk id="45" creationId="{27D468DB-3CD0-4CD3-9DD7-2FB14336336C}"/>
          </ac:spMkLst>
        </pc:spChg>
        <pc:picChg chg="mod">
          <ac:chgData name="Sidney Seckler" userId="73470fc2d5f88927" providerId="LiveId" clId="{28A8E90A-23FF-4827-9361-0915A000105E}" dt="2021-10-20T17:12:52.179" v="2582" actId="1076"/>
          <ac:picMkLst>
            <pc:docMk/>
            <pc:sldMk cId="3035580853" sldId="852"/>
            <ac:picMk id="3" creationId="{C907B7B5-B7BE-4C98-BEED-4B09D4258D85}"/>
          </ac:picMkLst>
        </pc:picChg>
      </pc:sldChg>
      <pc:sldChg chg="addSp delSp modSp add mod">
        <pc:chgData name="Sidney Seckler" userId="73470fc2d5f88927" providerId="LiveId" clId="{28A8E90A-23FF-4827-9361-0915A000105E}" dt="2021-10-20T17:16:15.628" v="2611" actId="1076"/>
        <pc:sldMkLst>
          <pc:docMk/>
          <pc:sldMk cId="228307314" sldId="853"/>
        </pc:sldMkLst>
        <pc:spChg chg="del">
          <ac:chgData name="Sidney Seckler" userId="73470fc2d5f88927" providerId="LiveId" clId="{28A8E90A-23FF-4827-9361-0915A000105E}" dt="2021-10-20T17:14:30.282" v="2595" actId="478"/>
          <ac:spMkLst>
            <pc:docMk/>
            <pc:sldMk cId="228307314" sldId="853"/>
            <ac:spMk id="9" creationId="{A091E702-4542-4B4B-B53B-C397012EB7F9}"/>
          </ac:spMkLst>
        </pc:spChg>
        <pc:spChg chg="del mod">
          <ac:chgData name="Sidney Seckler" userId="73470fc2d5f88927" providerId="LiveId" clId="{28A8E90A-23FF-4827-9361-0915A000105E}" dt="2021-10-20T17:15:08.416" v="2603" actId="478"/>
          <ac:spMkLst>
            <pc:docMk/>
            <pc:sldMk cId="228307314" sldId="853"/>
            <ac:spMk id="11" creationId="{A8CBDDBB-9740-4CBE-B30F-191784573214}"/>
          </ac:spMkLst>
        </pc:spChg>
        <pc:spChg chg="del">
          <ac:chgData name="Sidney Seckler" userId="73470fc2d5f88927" providerId="LiveId" clId="{28A8E90A-23FF-4827-9361-0915A000105E}" dt="2021-10-20T17:14:27.548" v="2594" actId="478"/>
          <ac:spMkLst>
            <pc:docMk/>
            <pc:sldMk cId="228307314" sldId="853"/>
            <ac:spMk id="41" creationId="{7C804881-9031-4F5F-9040-916A3DA0E8F3}"/>
          </ac:spMkLst>
        </pc:spChg>
        <pc:picChg chg="del">
          <ac:chgData name="Sidney Seckler" userId="73470fc2d5f88927" providerId="LiveId" clId="{28A8E90A-23FF-4827-9361-0915A000105E}" dt="2021-10-20T17:15:01.624" v="2600" actId="478"/>
          <ac:picMkLst>
            <pc:docMk/>
            <pc:sldMk cId="228307314" sldId="853"/>
            <ac:picMk id="3" creationId="{C907B7B5-B7BE-4C98-BEED-4B09D4258D85}"/>
          </ac:picMkLst>
        </pc:picChg>
        <pc:picChg chg="add mod">
          <ac:chgData name="Sidney Seckler" userId="73470fc2d5f88927" providerId="LiveId" clId="{28A8E90A-23FF-4827-9361-0915A000105E}" dt="2021-10-20T17:16:15.628" v="2611" actId="1076"/>
          <ac:picMkLst>
            <pc:docMk/>
            <pc:sldMk cId="228307314" sldId="853"/>
            <ac:picMk id="8" creationId="{7DFF304D-D1A3-4E27-B058-59DD55C592FA}"/>
          </ac:picMkLst>
        </pc:picChg>
        <pc:picChg chg="add mod">
          <ac:chgData name="Sidney Seckler" userId="73470fc2d5f88927" providerId="LiveId" clId="{28A8E90A-23FF-4827-9361-0915A000105E}" dt="2021-10-20T17:16:13.415" v="2610" actId="1076"/>
          <ac:picMkLst>
            <pc:docMk/>
            <pc:sldMk cId="228307314" sldId="853"/>
            <ac:picMk id="10" creationId="{1EA6C3C9-D88B-495E-8779-7096552665E2}"/>
          </ac:picMkLst>
        </pc:picChg>
      </pc:sldChg>
      <pc:sldChg chg="addSp delSp modSp add mod">
        <pc:chgData name="Sidney Seckler" userId="73470fc2d5f88927" providerId="LiveId" clId="{28A8E90A-23FF-4827-9361-0915A000105E}" dt="2021-10-20T17:17:07.950" v="2623" actId="1076"/>
        <pc:sldMkLst>
          <pc:docMk/>
          <pc:sldMk cId="2424339527" sldId="854"/>
        </pc:sldMkLst>
        <pc:spChg chg="del">
          <ac:chgData name="Sidney Seckler" userId="73470fc2d5f88927" providerId="LiveId" clId="{28A8E90A-23FF-4827-9361-0915A000105E}" dt="2021-10-20T17:16:31.884" v="2614" actId="478"/>
          <ac:spMkLst>
            <pc:docMk/>
            <pc:sldMk cId="2424339527" sldId="854"/>
            <ac:spMk id="9" creationId="{A091E702-4542-4B4B-B53B-C397012EB7F9}"/>
          </ac:spMkLst>
        </pc:spChg>
        <pc:spChg chg="add mod">
          <ac:chgData name="Sidney Seckler" userId="73470fc2d5f88927" providerId="LiveId" clId="{28A8E90A-23FF-4827-9361-0915A000105E}" dt="2021-10-20T17:17:05.184" v="2622" actId="1076"/>
          <ac:spMkLst>
            <pc:docMk/>
            <pc:sldMk cId="2424339527" sldId="854"/>
            <ac:spMk id="10" creationId="{08794062-5DE1-4183-BF4B-39CE3490F7F9}"/>
          </ac:spMkLst>
        </pc:spChg>
        <pc:spChg chg="mod">
          <ac:chgData name="Sidney Seckler" userId="73470fc2d5f88927" providerId="LiveId" clId="{28A8E90A-23FF-4827-9361-0915A000105E}" dt="2021-10-20T17:17:07.950" v="2623" actId="1076"/>
          <ac:spMkLst>
            <pc:docMk/>
            <pc:sldMk cId="2424339527" sldId="854"/>
            <ac:spMk id="11" creationId="{A8CBDDBB-9740-4CBE-B30F-191784573214}"/>
          </ac:spMkLst>
        </pc:spChg>
        <pc:spChg chg="del">
          <ac:chgData name="Sidney Seckler" userId="73470fc2d5f88927" providerId="LiveId" clId="{28A8E90A-23FF-4827-9361-0915A000105E}" dt="2021-10-20T17:16:29.063" v="2613" actId="478"/>
          <ac:spMkLst>
            <pc:docMk/>
            <pc:sldMk cId="2424339527" sldId="854"/>
            <ac:spMk id="41" creationId="{7C804881-9031-4F5F-9040-916A3DA0E8F3}"/>
          </ac:spMkLst>
        </pc:spChg>
      </pc:sldChg>
      <pc:sldChg chg="addSp delSp modSp add mod">
        <pc:chgData name="Sidney Seckler" userId="73470fc2d5f88927" providerId="LiveId" clId="{28A8E90A-23FF-4827-9361-0915A000105E}" dt="2021-10-20T17:18:14.910" v="2638" actId="1076"/>
        <pc:sldMkLst>
          <pc:docMk/>
          <pc:sldMk cId="3971999052" sldId="855"/>
        </pc:sldMkLst>
        <pc:spChg chg="add mod">
          <ac:chgData name="Sidney Seckler" userId="73470fc2d5f88927" providerId="LiveId" clId="{28A8E90A-23FF-4827-9361-0915A000105E}" dt="2021-10-20T17:18:14.910" v="2638" actId="1076"/>
          <ac:spMkLst>
            <pc:docMk/>
            <pc:sldMk cId="3971999052" sldId="855"/>
            <ac:spMk id="4" creationId="{E9AE1DB0-F50F-4BFD-8AD8-067BBF497AE3}"/>
          </ac:spMkLst>
        </pc:spChg>
        <pc:spChg chg="add mod">
          <ac:chgData name="Sidney Seckler" userId="73470fc2d5f88927" providerId="LiveId" clId="{28A8E90A-23FF-4827-9361-0915A000105E}" dt="2021-10-20T17:18:07.411" v="2636" actId="1076"/>
          <ac:spMkLst>
            <pc:docMk/>
            <pc:sldMk cId="3971999052" sldId="855"/>
            <ac:spMk id="8" creationId="{CE6CD15E-3D91-4898-AD20-4C7532DB0AFC}"/>
          </ac:spMkLst>
        </pc:spChg>
        <pc:spChg chg="mod">
          <ac:chgData name="Sidney Seckler" userId="73470fc2d5f88927" providerId="LiveId" clId="{28A8E90A-23FF-4827-9361-0915A000105E}" dt="2021-10-20T17:17:44.078" v="2630" actId="1076"/>
          <ac:spMkLst>
            <pc:docMk/>
            <pc:sldMk cId="3971999052" sldId="855"/>
            <ac:spMk id="10" creationId="{08794062-5DE1-4183-BF4B-39CE3490F7F9}"/>
          </ac:spMkLst>
        </pc:spChg>
        <pc:spChg chg="del">
          <ac:chgData name="Sidney Seckler" userId="73470fc2d5f88927" providerId="LiveId" clId="{28A8E90A-23FF-4827-9361-0915A000105E}" dt="2021-10-20T17:17:26.742" v="2625" actId="478"/>
          <ac:spMkLst>
            <pc:docMk/>
            <pc:sldMk cId="3971999052" sldId="855"/>
            <ac:spMk id="11" creationId="{A8CBDDBB-9740-4CBE-B30F-191784573214}"/>
          </ac:spMkLst>
        </pc:spChg>
        <pc:picChg chg="mod">
          <ac:chgData name="Sidney Seckler" userId="73470fc2d5f88927" providerId="LiveId" clId="{28A8E90A-23FF-4827-9361-0915A000105E}" dt="2021-10-20T17:17:45.959" v="2631" actId="1076"/>
          <ac:picMkLst>
            <pc:docMk/>
            <pc:sldMk cId="3971999052" sldId="855"/>
            <ac:picMk id="3" creationId="{C907B7B5-B7BE-4C98-BEED-4B09D4258D85}"/>
          </ac:picMkLst>
        </pc:picChg>
      </pc:sldChg>
      <pc:sldChg chg="addSp delSp modSp add mod">
        <pc:chgData name="Sidney Seckler" userId="73470fc2d5f88927" providerId="LiveId" clId="{28A8E90A-23FF-4827-9361-0915A000105E}" dt="2021-10-21T14:24:08.054" v="2679" actId="1076"/>
        <pc:sldMkLst>
          <pc:docMk/>
          <pc:sldMk cId="60123152" sldId="856"/>
        </pc:sldMkLst>
        <pc:spChg chg="add del mod">
          <ac:chgData name="Sidney Seckler" userId="73470fc2d5f88927" providerId="LiveId" clId="{28A8E90A-23FF-4827-9361-0915A000105E}" dt="2021-10-21T14:23:20.986" v="2675" actId="478"/>
          <ac:spMkLst>
            <pc:docMk/>
            <pc:sldMk cId="60123152" sldId="856"/>
            <ac:spMk id="3" creationId="{8B180785-EDF1-4E43-AF94-7CC21E5B6310}"/>
          </ac:spMkLst>
        </pc:spChg>
        <pc:spChg chg="del">
          <ac:chgData name="Sidney Seckler" userId="73470fc2d5f88927" providerId="LiveId" clId="{28A8E90A-23FF-4827-9361-0915A000105E}" dt="2021-10-21T14:23:17.515" v="2674" actId="478"/>
          <ac:spMkLst>
            <pc:docMk/>
            <pc:sldMk cId="60123152" sldId="856"/>
            <ac:spMk id="5" creationId="{704FF950-F9A1-4B66-8CEA-52A29ED1F959}"/>
          </ac:spMkLst>
        </pc:spChg>
        <pc:spChg chg="mod">
          <ac:chgData name="Sidney Seckler" userId="73470fc2d5f88927" providerId="LiveId" clId="{28A8E90A-23FF-4827-9361-0915A000105E}" dt="2021-10-21T14:23:53.264" v="2676"/>
          <ac:spMkLst>
            <pc:docMk/>
            <pc:sldMk cId="60123152" sldId="856"/>
            <ac:spMk id="10" creationId="{EDECD267-15C0-4EC7-A5B4-D07C6C2A7749}"/>
          </ac:spMkLst>
        </pc:spChg>
        <pc:spChg chg="mod">
          <ac:chgData name="Sidney Seckler" userId="73470fc2d5f88927" providerId="LiveId" clId="{28A8E90A-23FF-4827-9361-0915A000105E}" dt="2021-10-21T14:23:53.264" v="2676"/>
          <ac:spMkLst>
            <pc:docMk/>
            <pc:sldMk cId="60123152" sldId="856"/>
            <ac:spMk id="11" creationId="{83B200DB-5D7A-4A3D-8415-F36CB56B608D}"/>
          </ac:spMkLst>
        </pc:spChg>
        <pc:spChg chg="mod">
          <ac:chgData name="Sidney Seckler" userId="73470fc2d5f88927" providerId="LiveId" clId="{28A8E90A-23FF-4827-9361-0915A000105E}" dt="2021-10-21T14:23:53.264" v="2676"/>
          <ac:spMkLst>
            <pc:docMk/>
            <pc:sldMk cId="60123152" sldId="856"/>
            <ac:spMk id="12" creationId="{74CFF781-44D5-404C-8BF2-0127DFDDBC6A}"/>
          </ac:spMkLst>
        </pc:spChg>
        <pc:spChg chg="mod">
          <ac:chgData name="Sidney Seckler" userId="73470fc2d5f88927" providerId="LiveId" clId="{28A8E90A-23FF-4827-9361-0915A000105E}" dt="2021-10-21T14:23:53.264" v="2676"/>
          <ac:spMkLst>
            <pc:docMk/>
            <pc:sldMk cId="60123152" sldId="856"/>
            <ac:spMk id="13" creationId="{943C38AE-FC46-4D7A-9E05-0E288AC82549}"/>
          </ac:spMkLst>
        </pc:spChg>
        <pc:spChg chg="mod">
          <ac:chgData name="Sidney Seckler" userId="73470fc2d5f88927" providerId="LiveId" clId="{28A8E90A-23FF-4827-9361-0915A000105E}" dt="2021-10-21T14:23:53.264" v="2676"/>
          <ac:spMkLst>
            <pc:docMk/>
            <pc:sldMk cId="60123152" sldId="856"/>
            <ac:spMk id="14" creationId="{21CED3EA-F648-42FD-8838-97DC2FA5387C}"/>
          </ac:spMkLst>
        </pc:spChg>
        <pc:spChg chg="mod">
          <ac:chgData name="Sidney Seckler" userId="73470fc2d5f88927" providerId="LiveId" clId="{28A8E90A-23FF-4827-9361-0915A000105E}" dt="2021-10-21T14:23:53.264" v="2676"/>
          <ac:spMkLst>
            <pc:docMk/>
            <pc:sldMk cId="60123152" sldId="856"/>
            <ac:spMk id="15" creationId="{6D4CB743-9C8E-4D7F-9394-8F9272A7302A}"/>
          </ac:spMkLst>
        </pc:spChg>
        <pc:spChg chg="mod">
          <ac:chgData name="Sidney Seckler" userId="73470fc2d5f88927" providerId="LiveId" clId="{28A8E90A-23FF-4827-9361-0915A000105E}" dt="2021-10-21T14:23:53.264" v="2676"/>
          <ac:spMkLst>
            <pc:docMk/>
            <pc:sldMk cId="60123152" sldId="856"/>
            <ac:spMk id="16" creationId="{FF3D800E-01C5-427E-97C5-4FB248568420}"/>
          </ac:spMkLst>
        </pc:spChg>
        <pc:spChg chg="del">
          <ac:chgData name="Sidney Seckler" userId="73470fc2d5f88927" providerId="LiveId" clId="{28A8E90A-23FF-4827-9361-0915A000105E}" dt="2021-10-21T14:23:17.515" v="2674" actId="478"/>
          <ac:spMkLst>
            <pc:docMk/>
            <pc:sldMk cId="60123152" sldId="856"/>
            <ac:spMk id="62468" creationId="{25CA9702-D998-45BF-AAB5-A6A84FC067C1}"/>
          </ac:spMkLst>
        </pc:spChg>
        <pc:grpChg chg="add mod">
          <ac:chgData name="Sidney Seckler" userId="73470fc2d5f88927" providerId="LiveId" clId="{28A8E90A-23FF-4827-9361-0915A000105E}" dt="2021-10-21T14:24:08.054" v="2679" actId="1076"/>
          <ac:grpSpMkLst>
            <pc:docMk/>
            <pc:sldMk cId="60123152" sldId="856"/>
            <ac:grpSpMk id="8" creationId="{BBE1BD54-513C-42AF-A2FA-15AA546E8A57}"/>
          </ac:grpSpMkLst>
        </pc:grpChg>
        <pc:picChg chg="mod">
          <ac:chgData name="Sidney Seckler" userId="73470fc2d5f88927" providerId="LiveId" clId="{28A8E90A-23FF-4827-9361-0915A000105E}" dt="2021-10-21T14:23:53.264" v="2676"/>
          <ac:picMkLst>
            <pc:docMk/>
            <pc:sldMk cId="60123152" sldId="856"/>
            <ac:picMk id="9" creationId="{A75C1EBC-AED6-427A-B961-F121CE566F26}"/>
          </ac:picMkLst>
        </pc:picChg>
      </pc:sldChg>
      <pc:sldChg chg="add del">
        <pc:chgData name="Sidney Seckler" userId="73470fc2d5f88927" providerId="LiveId" clId="{28A8E90A-23FF-4827-9361-0915A000105E}" dt="2021-10-21T14:23:08.101" v="2672"/>
        <pc:sldMkLst>
          <pc:docMk/>
          <pc:sldMk cId="3563541671" sldId="856"/>
        </pc:sldMkLst>
      </pc:sldChg>
      <pc:sldChg chg="add">
        <pc:chgData name="Sidney Seckler" userId="73470fc2d5f88927" providerId="LiveId" clId="{28A8E90A-23FF-4827-9361-0915A000105E}" dt="2021-10-21T14:24:21.092" v="2680"/>
        <pc:sldMkLst>
          <pc:docMk/>
          <pc:sldMk cId="4030490662" sldId="857"/>
        </pc:sldMkLst>
      </pc:sldChg>
    </pc:docChg>
  </pc:docChgLst>
  <pc:docChgLst>
    <pc:chgData name="Sidney Seckler" userId="73470fc2d5f88927" providerId="LiveId" clId="{2BA5E715-6C22-4E97-86AA-C0F2632F99DB}"/>
    <pc:docChg chg="modSld">
      <pc:chgData name="Sidney Seckler" userId="73470fc2d5f88927" providerId="LiveId" clId="{2BA5E715-6C22-4E97-86AA-C0F2632F99DB}" dt="2019-07-04T19:18:28.050" v="21" actId="1076"/>
      <pc:docMkLst>
        <pc:docMk/>
      </pc:docMkLst>
      <pc:sldChg chg="addSp delSp modSp">
        <pc:chgData name="Sidney Seckler" userId="73470fc2d5f88927" providerId="LiveId" clId="{2BA5E715-6C22-4E97-86AA-C0F2632F99DB}" dt="2019-07-04T19:18:28.050" v="21" actId="1076"/>
        <pc:sldMkLst>
          <pc:docMk/>
          <pc:sldMk cId="0" sldId="314"/>
        </pc:sldMkLst>
        <pc:spChg chg="add mod">
          <ac:chgData name="Sidney Seckler" userId="73470fc2d5f88927" providerId="LiveId" clId="{2BA5E715-6C22-4E97-86AA-C0F2632F99DB}" dt="2019-07-04T19:18:19.798" v="18" actId="1076"/>
          <ac:spMkLst>
            <pc:docMk/>
            <pc:sldMk cId="0" sldId="314"/>
            <ac:spMk id="65554" creationId="{B10C0334-EA0A-4690-8AA1-198929568A4A}"/>
          </ac:spMkLst>
        </pc:spChg>
        <pc:spChg chg="add mod">
          <ac:chgData name="Sidney Seckler" userId="73470fc2d5f88927" providerId="LiveId" clId="{2BA5E715-6C22-4E97-86AA-C0F2632F99DB}" dt="2019-07-04T19:18:22.135" v="19" actId="1076"/>
          <ac:spMkLst>
            <pc:docMk/>
            <pc:sldMk cId="0" sldId="314"/>
            <ac:spMk id="65555" creationId="{23C811DB-946B-4707-9733-CC2DC5A7BC6F}"/>
          </ac:spMkLst>
        </pc:spChg>
        <pc:spChg chg="add mod">
          <ac:chgData name="Sidney Seckler" userId="73470fc2d5f88927" providerId="LiveId" clId="{2BA5E715-6C22-4E97-86AA-C0F2632F99DB}" dt="2019-07-04T19:18:24.795" v="20" actId="1076"/>
          <ac:spMkLst>
            <pc:docMk/>
            <pc:sldMk cId="0" sldId="314"/>
            <ac:spMk id="65556" creationId="{D0D569C1-AB75-4CB0-B838-11FB6D6E41CE}"/>
          </ac:spMkLst>
        </pc:spChg>
        <pc:spChg chg="add mod">
          <ac:chgData name="Sidney Seckler" userId="73470fc2d5f88927" providerId="LiveId" clId="{2BA5E715-6C22-4E97-86AA-C0F2632F99DB}" dt="2019-07-04T19:18:28.050" v="21" actId="1076"/>
          <ac:spMkLst>
            <pc:docMk/>
            <pc:sldMk cId="0" sldId="314"/>
            <ac:spMk id="65557" creationId="{8025A947-A88E-47BB-90E9-4389767EBEE7}"/>
          </ac:spMkLst>
        </pc:spChg>
        <pc:graphicFrameChg chg="del mod replId">
          <ac:chgData name="Sidney Seckler" userId="73470fc2d5f88927" providerId="LiveId" clId="{2BA5E715-6C22-4E97-86AA-C0F2632F99DB}" dt="2019-07-04T19:17:20.813" v="1"/>
          <ac:graphicFrameMkLst>
            <pc:docMk/>
            <pc:sldMk cId="0" sldId="314"/>
            <ac:graphicFrameMk id="2" creationId="{B10C0334-EA0A-4690-8AA1-198929568A4A}"/>
          </ac:graphicFrameMkLst>
        </pc:graphicFrameChg>
        <pc:graphicFrameChg chg="del mod replId">
          <ac:chgData name="Sidney Seckler" userId="73470fc2d5f88927" providerId="LiveId" clId="{2BA5E715-6C22-4E97-86AA-C0F2632F99DB}" dt="2019-07-04T19:17:24.032" v="3"/>
          <ac:graphicFrameMkLst>
            <pc:docMk/>
            <pc:sldMk cId="0" sldId="314"/>
            <ac:graphicFrameMk id="4" creationId="{23C811DB-946B-4707-9733-CC2DC5A7BC6F}"/>
          </ac:graphicFrameMkLst>
        </pc:graphicFrameChg>
        <pc:graphicFrameChg chg="del mod replId">
          <ac:chgData name="Sidney Seckler" userId="73470fc2d5f88927" providerId="LiveId" clId="{2BA5E715-6C22-4E97-86AA-C0F2632F99DB}" dt="2019-07-04T19:17:26.206" v="5"/>
          <ac:graphicFrameMkLst>
            <pc:docMk/>
            <pc:sldMk cId="0" sldId="314"/>
            <ac:graphicFrameMk id="6" creationId="{D0D569C1-AB75-4CB0-B838-11FB6D6E41CE}"/>
          </ac:graphicFrameMkLst>
        </pc:graphicFrameChg>
        <pc:graphicFrameChg chg="del mod replId">
          <ac:chgData name="Sidney Seckler" userId="73470fc2d5f88927" providerId="LiveId" clId="{2BA5E715-6C22-4E97-86AA-C0F2632F99DB}" dt="2019-07-04T19:17:29.343" v="7"/>
          <ac:graphicFrameMkLst>
            <pc:docMk/>
            <pc:sldMk cId="0" sldId="314"/>
            <ac:graphicFrameMk id="8" creationId="{8025A947-A88E-47BB-90E9-4389767EBEE7}"/>
          </ac:graphicFrameMkLst>
        </pc:graphicFrameChg>
      </pc:sldChg>
    </pc:docChg>
  </pc:docChgLst>
  <pc:docChgLst>
    <pc:chgData name="Sidney Seckler" userId="73470fc2d5f88927" providerId="LiveId" clId="{78F0FF23-BF9A-4CFF-8614-708E4E59D2ED}"/>
    <pc:docChg chg="custSel addSld delSld modSld">
      <pc:chgData name="Sidney Seckler" userId="73470fc2d5f88927" providerId="LiveId" clId="{78F0FF23-BF9A-4CFF-8614-708E4E59D2ED}" dt="2019-04-16T21:13:27.645" v="17" actId="2696"/>
      <pc:docMkLst>
        <pc:docMk/>
      </pc:docMkLst>
      <pc:sldChg chg="modSp">
        <pc:chgData name="Sidney Seckler" userId="73470fc2d5f88927" providerId="LiveId" clId="{78F0FF23-BF9A-4CFF-8614-708E4E59D2ED}" dt="2019-04-16T21:12:50.665" v="1" actId="27636"/>
        <pc:sldMkLst>
          <pc:docMk/>
          <pc:sldMk cId="568651018" sldId="406"/>
        </pc:sldMkLst>
        <pc:spChg chg="mod">
          <ac:chgData name="Sidney Seckler" userId="73470fc2d5f88927" providerId="LiveId" clId="{78F0FF23-BF9A-4CFF-8614-708E4E59D2ED}" dt="2019-04-16T21:12:50.665" v="1" actId="27636"/>
          <ac:spMkLst>
            <pc:docMk/>
            <pc:sldMk cId="568651018" sldId="406"/>
            <ac:spMk id="20" creationId="{2333B27B-C142-4B37-8B4E-7398135385EB}"/>
          </ac:spMkLst>
        </pc:spChg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13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14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15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16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17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18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19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20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21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22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23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24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25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26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27"/>
        </pc:sldMkLst>
      </pc:sldChg>
      <pc:sldChg chg="add">
        <pc:chgData name="Sidney Seckler" userId="73470fc2d5f88927" providerId="LiveId" clId="{78F0FF23-BF9A-4CFF-8614-708E4E59D2ED}" dt="2019-04-16T21:12:49.668" v="0"/>
        <pc:sldMkLst>
          <pc:docMk/>
          <pc:sldMk cId="0" sldId="428"/>
        </pc:sldMkLst>
      </pc:sldChg>
    </pc:docChg>
  </pc:docChgLst>
  <pc:docChgLst>
    <pc:chgData name="Sidney Seckler" userId="73470fc2d5f88927" providerId="LiveId" clId="{5E3D461A-6D03-455D-86B5-D39B2F868B25}"/>
    <pc:docChg chg="custSel delSld modSld">
      <pc:chgData name="Sidney Seckler" userId="73470fc2d5f88927" providerId="LiveId" clId="{5E3D461A-6D03-455D-86B5-D39B2F868B25}" dt="2020-10-20T18:24:31.671" v="1459" actId="14100"/>
      <pc:docMkLst>
        <pc:docMk/>
      </pc:docMkLst>
      <pc:sldChg chg="modSp mod">
        <pc:chgData name="Sidney Seckler" userId="73470fc2d5f88927" providerId="LiveId" clId="{5E3D461A-6D03-455D-86B5-D39B2F868B25}" dt="2020-10-13T18:48:48.337" v="351" actId="12"/>
        <pc:sldMkLst>
          <pc:docMk/>
          <pc:sldMk cId="0" sldId="258"/>
        </pc:sldMkLst>
        <pc:spChg chg="mod">
          <ac:chgData name="Sidney Seckler" userId="73470fc2d5f88927" providerId="LiveId" clId="{5E3D461A-6D03-455D-86B5-D39B2F868B25}" dt="2020-10-13T18:48:32.002" v="347" actId="14100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5E3D461A-6D03-455D-86B5-D39B2F868B25}" dt="2020-10-13T18:48:48.337" v="351" actId="12"/>
          <ac:spMkLst>
            <pc:docMk/>
            <pc:sldMk cId="0" sldId="258"/>
            <ac:spMk id="4100" creationId="{E5CC45C3-CF65-4286-AA07-1D8008364C0B}"/>
          </ac:spMkLst>
        </pc:spChg>
      </pc:sldChg>
      <pc:sldChg chg="modSp mod">
        <pc:chgData name="Sidney Seckler" userId="73470fc2d5f88927" providerId="LiveId" clId="{5E3D461A-6D03-455D-86B5-D39B2F868B25}" dt="2020-10-13T18:48:58.398" v="352" actId="108"/>
        <pc:sldMkLst>
          <pc:docMk/>
          <pc:sldMk cId="0" sldId="259"/>
        </pc:sldMkLst>
        <pc:spChg chg="mod">
          <ac:chgData name="Sidney Seckler" userId="73470fc2d5f88927" providerId="LiveId" clId="{5E3D461A-6D03-455D-86B5-D39B2F868B25}" dt="2020-10-13T18:48:37.676" v="348" actId="14100"/>
          <ac:spMkLst>
            <pc:docMk/>
            <pc:sldMk cId="0" sldId="259"/>
            <ac:spMk id="5123" creationId="{BC774987-28E2-4B79-A2AF-C9FBA82F5D24}"/>
          </ac:spMkLst>
        </pc:spChg>
        <pc:spChg chg="mod">
          <ac:chgData name="Sidney Seckler" userId="73470fc2d5f88927" providerId="LiveId" clId="{5E3D461A-6D03-455D-86B5-D39B2F868B25}" dt="2020-10-13T18:48:58.398" v="352" actId="108"/>
          <ac:spMkLst>
            <pc:docMk/>
            <pc:sldMk cId="0" sldId="259"/>
            <ac:spMk id="5124" creationId="{272570AB-66B7-407B-8897-F09FB7E90B82}"/>
          </ac:spMkLst>
        </pc:spChg>
      </pc:sldChg>
      <pc:sldChg chg="modSp mod">
        <pc:chgData name="Sidney Seckler" userId="73470fc2d5f88927" providerId="LiveId" clId="{5E3D461A-6D03-455D-86B5-D39B2F868B25}" dt="2020-10-13T18:49:22.728" v="355" actId="14100"/>
        <pc:sldMkLst>
          <pc:docMk/>
          <pc:sldMk cId="0" sldId="260"/>
        </pc:sldMkLst>
        <pc:spChg chg="mod">
          <ac:chgData name="Sidney Seckler" userId="73470fc2d5f88927" providerId="LiveId" clId="{5E3D461A-6D03-455D-86B5-D39B2F868B25}" dt="2020-10-13T18:49:22.728" v="355" actId="14100"/>
          <ac:spMkLst>
            <pc:docMk/>
            <pc:sldMk cId="0" sldId="260"/>
            <ac:spMk id="9219" creationId="{D9E42A6B-E31F-4E76-A3F4-FEBEE43A0AFD}"/>
          </ac:spMkLst>
        </pc:spChg>
        <pc:spChg chg="mod">
          <ac:chgData name="Sidney Seckler" userId="73470fc2d5f88927" providerId="LiveId" clId="{5E3D461A-6D03-455D-86B5-D39B2F868B25}" dt="2020-10-13T18:49:08.010" v="353" actId="108"/>
          <ac:spMkLst>
            <pc:docMk/>
            <pc:sldMk cId="0" sldId="260"/>
            <ac:spMk id="9220" creationId="{CB5DF82E-59FC-4DD8-A446-B2D6BC9A692C}"/>
          </ac:spMkLst>
        </pc:spChg>
      </pc:sldChg>
      <pc:sldChg chg="modSp mod">
        <pc:chgData name="Sidney Seckler" userId="73470fc2d5f88927" providerId="LiveId" clId="{5E3D461A-6D03-455D-86B5-D39B2F868B25}" dt="2020-10-13T18:49:28.822" v="356" actId="14100"/>
        <pc:sldMkLst>
          <pc:docMk/>
          <pc:sldMk cId="0" sldId="261"/>
        </pc:sldMkLst>
        <pc:spChg chg="mod">
          <ac:chgData name="Sidney Seckler" userId="73470fc2d5f88927" providerId="LiveId" clId="{5E3D461A-6D03-455D-86B5-D39B2F868B25}" dt="2020-10-13T18:49:28.822" v="356" actId="14100"/>
          <ac:spMkLst>
            <pc:docMk/>
            <pc:sldMk cId="0" sldId="261"/>
            <ac:spMk id="10243" creationId="{C5F72762-AAA4-41AF-9DB9-AEE32D168262}"/>
          </ac:spMkLst>
        </pc:spChg>
        <pc:spChg chg="mod">
          <ac:chgData name="Sidney Seckler" userId="73470fc2d5f88927" providerId="LiveId" clId="{5E3D461A-6D03-455D-86B5-D39B2F868B25}" dt="2020-10-13T18:49:10.133" v="354" actId="108"/>
          <ac:spMkLst>
            <pc:docMk/>
            <pc:sldMk cId="0" sldId="261"/>
            <ac:spMk id="10244" creationId="{BA81D567-21B7-45E0-801D-A3D178F993C9}"/>
          </ac:spMkLst>
        </pc:spChg>
      </pc:sldChg>
      <pc:sldChg chg="delSp modSp mod">
        <pc:chgData name="Sidney Seckler" userId="73470fc2d5f88927" providerId="LiveId" clId="{5E3D461A-6D03-455D-86B5-D39B2F868B25}" dt="2020-10-13T18:50:37.437" v="366" actId="1076"/>
        <pc:sldMkLst>
          <pc:docMk/>
          <pc:sldMk cId="0" sldId="262"/>
        </pc:sldMkLst>
        <pc:spChg chg="mod">
          <ac:chgData name="Sidney Seckler" userId="73470fc2d5f88927" providerId="LiveId" clId="{5E3D461A-6D03-455D-86B5-D39B2F868B25}" dt="2020-10-13T18:50:37.437" v="366" actId="1076"/>
          <ac:spMkLst>
            <pc:docMk/>
            <pc:sldMk cId="0" sldId="262"/>
            <ac:spMk id="11267" creationId="{ACED8E58-4D73-4102-96BA-DD4462174F2A}"/>
          </ac:spMkLst>
        </pc:spChg>
        <pc:grpChg chg="del">
          <ac:chgData name="Sidney Seckler" userId="73470fc2d5f88927" providerId="LiveId" clId="{5E3D461A-6D03-455D-86B5-D39B2F868B25}" dt="2020-10-13T18:49:59.453" v="358" actId="478"/>
          <ac:grpSpMkLst>
            <pc:docMk/>
            <pc:sldMk cId="0" sldId="262"/>
            <ac:grpSpMk id="11268" creationId="{B94ADD2C-D5C9-4EE6-BE7D-D4403F0AABCA}"/>
          </ac:grpSpMkLst>
        </pc:grpChg>
        <pc:grpChg chg="del">
          <ac:chgData name="Sidney Seckler" userId="73470fc2d5f88927" providerId="LiveId" clId="{5E3D461A-6D03-455D-86B5-D39B2F868B25}" dt="2020-10-13T18:50:01.628" v="359" actId="478"/>
          <ac:grpSpMkLst>
            <pc:docMk/>
            <pc:sldMk cId="0" sldId="262"/>
            <ac:grpSpMk id="11313" creationId="{38777578-2F28-46C3-A8D5-D687DC9DDF58}"/>
          </ac:grpSpMkLst>
        </pc:grpChg>
        <pc:graphicFrameChg chg="mod">
          <ac:chgData name="Sidney Seckler" userId="73470fc2d5f88927" providerId="LiveId" clId="{5E3D461A-6D03-455D-86B5-D39B2F868B25}" dt="2020-10-13T18:50:10.644" v="360" actId="1076"/>
          <ac:graphicFrameMkLst>
            <pc:docMk/>
            <pc:sldMk cId="0" sldId="262"/>
            <ac:graphicFrameMk id="11331" creationId="{C65B3EC3-43CA-48D5-A2F6-1C41E3DF6A97}"/>
          </ac:graphicFrameMkLst>
        </pc:graphicFrameChg>
      </pc:sldChg>
      <pc:sldChg chg="delSp modSp mod">
        <pc:chgData name="Sidney Seckler" userId="73470fc2d5f88927" providerId="LiveId" clId="{5E3D461A-6D03-455D-86B5-D39B2F868B25}" dt="2020-10-13T18:50:33.233" v="365" actId="1076"/>
        <pc:sldMkLst>
          <pc:docMk/>
          <pc:sldMk cId="0" sldId="263"/>
        </pc:sldMkLst>
        <pc:spChg chg="mod">
          <ac:chgData name="Sidney Seckler" userId="73470fc2d5f88927" providerId="LiveId" clId="{5E3D461A-6D03-455D-86B5-D39B2F868B25}" dt="2020-10-13T18:50:33.233" v="365" actId="1076"/>
          <ac:spMkLst>
            <pc:docMk/>
            <pc:sldMk cId="0" sldId="263"/>
            <ac:spMk id="12291" creationId="{C8A58A15-A09A-4227-86C6-8CEC4DE7E9A3}"/>
          </ac:spMkLst>
        </pc:spChg>
        <pc:grpChg chg="del">
          <ac:chgData name="Sidney Seckler" userId="73470fc2d5f88927" providerId="LiveId" clId="{5E3D461A-6D03-455D-86B5-D39B2F868B25}" dt="2020-10-13T18:50:13.997" v="361" actId="478"/>
          <ac:grpSpMkLst>
            <pc:docMk/>
            <pc:sldMk cId="0" sldId="263"/>
            <ac:grpSpMk id="12292" creationId="{E5D34E42-83C4-4838-9349-5909D16A7FF4}"/>
          </ac:grpSpMkLst>
        </pc:grpChg>
        <pc:grpChg chg="del">
          <ac:chgData name="Sidney Seckler" userId="73470fc2d5f88927" providerId="LiveId" clId="{5E3D461A-6D03-455D-86B5-D39B2F868B25}" dt="2020-10-13T18:50:16.756" v="362" actId="478"/>
          <ac:grpSpMkLst>
            <pc:docMk/>
            <pc:sldMk cId="0" sldId="263"/>
            <ac:grpSpMk id="12337" creationId="{99E0DD1C-8144-4BA0-BF29-BB7A6879DCEB}"/>
          </ac:grpSpMkLst>
        </pc:grpChg>
        <pc:graphicFrameChg chg="mod">
          <ac:chgData name="Sidney Seckler" userId="73470fc2d5f88927" providerId="LiveId" clId="{5E3D461A-6D03-455D-86B5-D39B2F868B25}" dt="2020-10-13T18:50:27.391" v="363" actId="1076"/>
          <ac:graphicFrameMkLst>
            <pc:docMk/>
            <pc:sldMk cId="0" sldId="263"/>
            <ac:graphicFrameMk id="12320" creationId="{783481F2-20C5-4CA3-8757-EC2B7C04D043}"/>
          </ac:graphicFrameMkLst>
        </pc:graphicFrameChg>
      </pc:sldChg>
      <pc:sldChg chg="modSp mod">
        <pc:chgData name="Sidney Seckler" userId="73470fc2d5f88927" providerId="LiveId" clId="{5E3D461A-6D03-455D-86B5-D39B2F868B25}" dt="2020-10-13T18:51:28.721" v="378" actId="255"/>
        <pc:sldMkLst>
          <pc:docMk/>
          <pc:sldMk cId="0" sldId="264"/>
        </pc:sldMkLst>
        <pc:spChg chg="mod">
          <ac:chgData name="Sidney Seckler" userId="73470fc2d5f88927" providerId="LiveId" clId="{5E3D461A-6D03-455D-86B5-D39B2F868B25}" dt="2020-10-13T18:51:28.721" v="378" actId="255"/>
          <ac:spMkLst>
            <pc:docMk/>
            <pc:sldMk cId="0" sldId="264"/>
            <ac:spMk id="13315" creationId="{B90C6996-553B-4EAB-8FAE-7D222E828094}"/>
          </ac:spMkLst>
        </pc:spChg>
        <pc:spChg chg="mod">
          <ac:chgData name="Sidney Seckler" userId="73470fc2d5f88927" providerId="LiveId" clId="{5E3D461A-6D03-455D-86B5-D39B2F868B25}" dt="2020-10-13T18:51:14.035" v="374" actId="1076"/>
          <ac:spMkLst>
            <pc:docMk/>
            <pc:sldMk cId="0" sldId="264"/>
            <ac:spMk id="13317" creationId="{25A88AC9-6A65-46CF-90BC-342ABA4442FE}"/>
          </ac:spMkLst>
        </pc:spChg>
        <pc:picChg chg="mod">
          <ac:chgData name="Sidney Seckler" userId="73470fc2d5f88927" providerId="LiveId" clId="{5E3D461A-6D03-455D-86B5-D39B2F868B25}" dt="2020-10-13T18:51:20.918" v="376" actId="1076"/>
          <ac:picMkLst>
            <pc:docMk/>
            <pc:sldMk cId="0" sldId="264"/>
            <ac:picMk id="13318" creationId="{059D4E9A-5015-41A3-9431-41DFC4C48B3C}"/>
          </ac:picMkLst>
        </pc:picChg>
      </pc:sldChg>
      <pc:sldChg chg="modSp mod">
        <pc:chgData name="Sidney Seckler" userId="73470fc2d5f88927" providerId="LiveId" clId="{5E3D461A-6D03-455D-86B5-D39B2F868B25}" dt="2020-10-13T18:50:56.879" v="372" actId="14100"/>
        <pc:sldMkLst>
          <pc:docMk/>
          <pc:sldMk cId="0" sldId="265"/>
        </pc:sldMkLst>
        <pc:spChg chg="mod">
          <ac:chgData name="Sidney Seckler" userId="73470fc2d5f88927" providerId="LiveId" clId="{5E3D461A-6D03-455D-86B5-D39B2F868B25}" dt="2020-10-13T18:50:42.249" v="367" actId="14100"/>
          <ac:spMkLst>
            <pc:docMk/>
            <pc:sldMk cId="0" sldId="265"/>
            <ac:spMk id="14339" creationId="{E46ADA3B-8046-41B7-9271-86BE9AFC4659}"/>
          </ac:spMkLst>
        </pc:spChg>
        <pc:picChg chg="mod">
          <ac:chgData name="Sidney Seckler" userId="73470fc2d5f88927" providerId="LiveId" clId="{5E3D461A-6D03-455D-86B5-D39B2F868B25}" dt="2020-10-13T18:50:53.860" v="371" actId="1076"/>
          <ac:picMkLst>
            <pc:docMk/>
            <pc:sldMk cId="0" sldId="265"/>
            <ac:picMk id="14338" creationId="{18219131-28F2-4457-AB4C-040805C33B82}"/>
          </ac:picMkLst>
        </pc:picChg>
        <pc:picChg chg="mod">
          <ac:chgData name="Sidney Seckler" userId="73470fc2d5f88927" providerId="LiveId" clId="{5E3D461A-6D03-455D-86B5-D39B2F868B25}" dt="2020-10-13T18:50:56.879" v="372" actId="14100"/>
          <ac:picMkLst>
            <pc:docMk/>
            <pc:sldMk cId="0" sldId="265"/>
            <ac:picMk id="14344" creationId="{89E6FB07-026A-452D-8E9F-BC3EAABA56B1}"/>
          </ac:picMkLst>
        </pc:picChg>
      </pc:sldChg>
      <pc:sldChg chg="modSp mod">
        <pc:chgData name="Sidney Seckler" userId="73470fc2d5f88927" providerId="LiveId" clId="{5E3D461A-6D03-455D-86B5-D39B2F868B25}" dt="2020-10-13T18:51:38.476" v="380" actId="255"/>
        <pc:sldMkLst>
          <pc:docMk/>
          <pc:sldMk cId="0" sldId="266"/>
        </pc:sldMkLst>
        <pc:spChg chg="mod">
          <ac:chgData name="Sidney Seckler" userId="73470fc2d5f88927" providerId="LiveId" clId="{5E3D461A-6D03-455D-86B5-D39B2F868B25}" dt="2020-10-13T18:51:38.476" v="380" actId="255"/>
          <ac:spMkLst>
            <pc:docMk/>
            <pc:sldMk cId="0" sldId="266"/>
            <ac:spMk id="15363" creationId="{F06961CA-646C-4A89-8B65-DD40FA81D7F1}"/>
          </ac:spMkLst>
        </pc:spChg>
        <pc:spChg chg="mod">
          <ac:chgData name="Sidney Seckler" userId="73470fc2d5f88927" providerId="LiveId" clId="{5E3D461A-6D03-455D-86B5-D39B2F868B25}" dt="2020-10-13T18:51:33.786" v="379" actId="14100"/>
          <ac:spMkLst>
            <pc:docMk/>
            <pc:sldMk cId="0" sldId="266"/>
            <ac:spMk id="15365" creationId="{F2B98532-83C3-4677-9CB4-A6734E0F9B72}"/>
          </ac:spMkLst>
        </pc:spChg>
      </pc:sldChg>
      <pc:sldChg chg="addSp delSp modSp mod">
        <pc:chgData name="Sidney Seckler" userId="73470fc2d5f88927" providerId="LiveId" clId="{5E3D461A-6D03-455D-86B5-D39B2F868B25}" dt="2020-10-13T18:52:26.880" v="387" actId="108"/>
        <pc:sldMkLst>
          <pc:docMk/>
          <pc:sldMk cId="0" sldId="267"/>
        </pc:sldMkLst>
        <pc:spChg chg="mod">
          <ac:chgData name="Sidney Seckler" userId="73470fc2d5f88927" providerId="LiveId" clId="{5E3D461A-6D03-455D-86B5-D39B2F868B25}" dt="2020-10-13T18:52:17.887" v="386" actId="14100"/>
          <ac:spMkLst>
            <pc:docMk/>
            <pc:sldMk cId="0" sldId="267"/>
            <ac:spMk id="16389" creationId="{D9F1516A-8604-48C3-88DA-0701ECEDE4FB}"/>
          </ac:spMkLst>
        </pc:spChg>
        <pc:spChg chg="add mod">
          <ac:chgData name="Sidney Seckler" userId="73470fc2d5f88927" providerId="LiveId" clId="{5E3D461A-6D03-455D-86B5-D39B2F868B25}" dt="2020-10-13T18:52:26.880" v="387" actId="108"/>
          <ac:spMkLst>
            <pc:docMk/>
            <pc:sldMk cId="0" sldId="267"/>
            <ac:spMk id="16416" creationId="{56ED84D5-A476-4BFA-817F-546CF1F04DF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67"/>
            <ac:graphicFrameMk id="2" creationId="{56ED84D5-A476-4BFA-817F-546CF1F04DFC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8:52:06.847" v="385" actId="1076"/>
        <pc:sldMkLst>
          <pc:docMk/>
          <pc:sldMk cId="0" sldId="268"/>
        </pc:sldMkLst>
        <pc:spChg chg="mod">
          <ac:chgData name="Sidney Seckler" userId="73470fc2d5f88927" providerId="LiveId" clId="{5E3D461A-6D03-455D-86B5-D39B2F868B25}" dt="2020-10-13T18:51:54.124" v="382" actId="14100"/>
          <ac:spMkLst>
            <pc:docMk/>
            <pc:sldMk cId="0" sldId="268"/>
            <ac:spMk id="17412" creationId="{B9FA46FF-002B-420C-AAF2-188F8E463178}"/>
          </ac:spMkLst>
        </pc:spChg>
        <pc:spChg chg="add mod">
          <ac:chgData name="Sidney Seckler" userId="73470fc2d5f88927" providerId="LiveId" clId="{5E3D461A-6D03-455D-86B5-D39B2F868B25}" dt="2020-10-13T18:52:06.847" v="385" actId="1076"/>
          <ac:spMkLst>
            <pc:docMk/>
            <pc:sldMk cId="0" sldId="268"/>
            <ac:spMk id="17424" creationId="{F86CFD05-1E65-4682-B0EC-0D26EB7421B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68"/>
            <ac:graphicFrameMk id="2" creationId="{F86CFD05-1E65-4682-B0EC-0D26EB7421BC}"/>
          </ac:graphicFrameMkLst>
        </pc:graphicFrameChg>
      </pc:sldChg>
      <pc:sldChg chg="modSp mod">
        <pc:chgData name="Sidney Seckler" userId="73470fc2d5f88927" providerId="LiveId" clId="{5E3D461A-6D03-455D-86B5-D39B2F868B25}" dt="2020-10-13T18:51:46.468" v="381" actId="14100"/>
        <pc:sldMkLst>
          <pc:docMk/>
          <pc:sldMk cId="0" sldId="269"/>
        </pc:sldMkLst>
        <pc:spChg chg="mod">
          <ac:chgData name="Sidney Seckler" userId="73470fc2d5f88927" providerId="LiveId" clId="{5E3D461A-6D03-455D-86B5-D39B2F868B25}" dt="2020-10-13T18:51:46.468" v="381" actId="14100"/>
          <ac:spMkLst>
            <pc:docMk/>
            <pc:sldMk cId="0" sldId="269"/>
            <ac:spMk id="18436" creationId="{F0C238AD-CD06-459E-843E-202C55BB0244}"/>
          </ac:spMkLst>
        </pc:spChg>
      </pc:sldChg>
      <pc:sldChg chg="addSp delSp modSp mod">
        <pc:chgData name="Sidney Seckler" userId="73470fc2d5f88927" providerId="LiveId" clId="{5E3D461A-6D03-455D-86B5-D39B2F868B25}" dt="2020-10-13T18:53:49.019" v="401" actId="14100"/>
        <pc:sldMkLst>
          <pc:docMk/>
          <pc:sldMk cId="0" sldId="270"/>
        </pc:sldMkLst>
        <pc:spChg chg="mod">
          <ac:chgData name="Sidney Seckler" userId="73470fc2d5f88927" providerId="LiveId" clId="{5E3D461A-6D03-455D-86B5-D39B2F868B25}" dt="2020-10-13T18:52:35.187" v="390" actId="14100"/>
          <ac:spMkLst>
            <pc:docMk/>
            <pc:sldMk cId="0" sldId="270"/>
            <ac:spMk id="19460" creationId="{E0D0A894-5C1E-4A02-9E8F-DAFEB1A5E449}"/>
          </ac:spMkLst>
        </pc:spChg>
        <pc:spChg chg="add mod">
          <ac:chgData name="Sidney Seckler" userId="73470fc2d5f88927" providerId="LiveId" clId="{5E3D461A-6D03-455D-86B5-D39B2F868B25}" dt="2020-10-13T18:53:49.019" v="401" actId="14100"/>
          <ac:spMkLst>
            <pc:docMk/>
            <pc:sldMk cId="0" sldId="270"/>
            <ac:spMk id="19496" creationId="{F0B58ACB-668C-4E63-A377-DED22AE5DBD0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0"/>
            <ac:graphicFrameMk id="2" creationId="{F0B58ACB-668C-4E63-A377-DED22AE5DBD0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2:51.541" v="391" actId="47"/>
        <pc:sldMkLst>
          <pc:docMk/>
          <pc:sldMk cId="0" sldId="271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1"/>
            <ac:spMk id="20520" creationId="{AEDBD3C2-13A5-485F-8B95-54B362344691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1"/>
            <ac:spMk id="20521" creationId="{F07D8396-E6C7-4AF4-B9B0-FAB3A3029FC8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1"/>
            <ac:spMk id="20522" creationId="{C959AD9F-3051-40FD-A99D-77E628448DC9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1"/>
            <ac:graphicFrameMk id="2" creationId="{AEDBD3C2-13A5-485F-8B95-54B36234469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1"/>
            <ac:graphicFrameMk id="4" creationId="{F07D8396-E6C7-4AF4-B9B0-FAB3A3029FC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1"/>
            <ac:graphicFrameMk id="6" creationId="{C959AD9F-3051-40FD-A99D-77E628448DC9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2:53.277" v="392" actId="47"/>
        <pc:sldMkLst>
          <pc:docMk/>
          <pc:sldMk cId="0" sldId="272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2"/>
            <ac:spMk id="21545" creationId="{CF02CCB1-9EC6-4C59-ABB9-490EA66429FA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2"/>
            <ac:spMk id="21548" creationId="{CC52E324-E8EB-494B-A0B9-065C2BB766E9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2"/>
            <ac:graphicFrameMk id="2" creationId="{CF02CCB1-9EC6-4C59-ABB9-490EA66429F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2"/>
            <ac:graphicFrameMk id="4" creationId="{CC52E324-E8EB-494B-A0B9-065C2BB766E9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2:55.118" v="393" actId="47"/>
        <pc:sldMkLst>
          <pc:docMk/>
          <pc:sldMk cId="0" sldId="273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3"/>
            <ac:spMk id="22568" creationId="{45AE211A-B7F3-4AB8-89DB-339ABFB4A61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3"/>
            <ac:spMk id="22569" creationId="{F200A093-8FB3-4297-898F-A684908B68C1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3"/>
            <ac:spMk id="22570" creationId="{B116C5F0-3E82-402F-A483-301868773E53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3"/>
            <ac:graphicFrameMk id="2" creationId="{45AE211A-B7F3-4AB8-89DB-339ABFB4A61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3"/>
            <ac:graphicFrameMk id="4" creationId="{F200A093-8FB3-4297-898F-A684908B68C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3"/>
            <ac:graphicFrameMk id="6" creationId="{B116C5F0-3E82-402F-A483-301868773E53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2:56.907" v="394" actId="47"/>
        <pc:sldMkLst>
          <pc:docMk/>
          <pc:sldMk cId="0" sldId="274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4"/>
            <ac:spMk id="23593" creationId="{05754418-CA51-46EC-9111-A9FCEE8C89E4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4"/>
            <ac:spMk id="23596" creationId="{C9063CDE-BB35-4B53-B6A7-9AC6F8B614B1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4"/>
            <ac:graphicFrameMk id="2" creationId="{05754418-CA51-46EC-9111-A9FCEE8C89E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4"/>
            <ac:graphicFrameMk id="4" creationId="{C9063CDE-BB35-4B53-B6A7-9AC6F8B614B1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2:59.059" v="395" actId="47"/>
        <pc:sldMkLst>
          <pc:docMk/>
          <pc:sldMk cId="0" sldId="275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5"/>
            <ac:spMk id="24620" creationId="{D2118CCC-2CA4-4AD9-A628-8925BEAC256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5"/>
            <ac:spMk id="24621" creationId="{4A995B09-3A23-460B-BF95-1ED41ED61B2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5"/>
            <ac:spMk id="24622" creationId="{805412C2-3CCE-42F8-81F7-58A5BD96F1A1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5"/>
            <ac:spMk id="24624" creationId="{2B8115CE-F930-4BE2-899F-EF6E73F1C65F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5"/>
            <ac:graphicFrameMk id="2" creationId="{D2118CCC-2CA4-4AD9-A628-8925BEAC256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5"/>
            <ac:graphicFrameMk id="4" creationId="{4A995B09-3A23-460B-BF95-1ED41ED61B2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5"/>
            <ac:graphicFrameMk id="6" creationId="{805412C2-3CCE-42F8-81F7-58A5BD96F1A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5"/>
            <ac:graphicFrameMk id="8" creationId="{2B8115CE-F930-4BE2-899F-EF6E73F1C65F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3:01.081" v="396" actId="47"/>
        <pc:sldMkLst>
          <pc:docMk/>
          <pc:sldMk cId="0" sldId="276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6"/>
            <ac:spMk id="25643" creationId="{33E8D946-6EB9-47BC-9DF0-579532812E89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6"/>
            <ac:spMk id="25644" creationId="{82E53D9B-597C-4413-A793-4EA1C8AC64E1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6"/>
            <ac:spMk id="25645" creationId="{BBA35129-7229-4BE6-AB84-B534890FA994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6"/>
            <ac:graphicFrameMk id="2" creationId="{33E8D946-6EB9-47BC-9DF0-579532812E8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6"/>
            <ac:graphicFrameMk id="4" creationId="{82E53D9B-597C-4413-A793-4EA1C8AC64E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6"/>
            <ac:graphicFrameMk id="6" creationId="{BBA35129-7229-4BE6-AB84-B534890FA994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3:02.836" v="397" actId="47"/>
        <pc:sldMkLst>
          <pc:docMk/>
          <pc:sldMk cId="0" sldId="277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7"/>
            <ac:spMk id="26665" creationId="{18E3E08C-AED9-4191-A517-8313D9BBCE9D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7"/>
            <ac:spMk id="26667" creationId="{BED10E1B-03B6-4434-BA02-F5AD8A4BDF37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7"/>
            <ac:spMk id="26668" creationId="{46BD1575-BAEC-40B8-A774-2270AB7326E1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7"/>
            <ac:graphicFrameMk id="2" creationId="{18E3E08C-AED9-4191-A517-8313D9BBCE9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7"/>
            <ac:graphicFrameMk id="4" creationId="{BED10E1B-03B6-4434-BA02-F5AD8A4BDF3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7"/>
            <ac:graphicFrameMk id="6" creationId="{46BD1575-BAEC-40B8-A774-2270AB7326E1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8:54:43.772" v="415" actId="14100"/>
        <pc:sldMkLst>
          <pc:docMk/>
          <pc:sldMk cId="0" sldId="278"/>
        </pc:sldMkLst>
        <pc:spChg chg="mod">
          <ac:chgData name="Sidney Seckler" userId="73470fc2d5f88927" providerId="LiveId" clId="{5E3D461A-6D03-455D-86B5-D39B2F868B25}" dt="2020-10-13T18:53:22.711" v="398" actId="14100"/>
          <ac:spMkLst>
            <pc:docMk/>
            <pc:sldMk cId="0" sldId="278"/>
            <ac:spMk id="27651" creationId="{914EAD22-CFFA-4374-8CC5-15043EA36A79}"/>
          </ac:spMkLst>
        </pc:spChg>
        <pc:spChg chg="add mod">
          <ac:chgData name="Sidney Seckler" userId="73470fc2d5f88927" providerId="LiveId" clId="{5E3D461A-6D03-455D-86B5-D39B2F868B25}" dt="2020-10-13T18:54:09.880" v="406" actId="14100"/>
          <ac:spMkLst>
            <pc:docMk/>
            <pc:sldMk cId="0" sldId="278"/>
            <ac:spMk id="27690" creationId="{E783EAB4-DC4E-4947-B001-8A07D0572962}"/>
          </ac:spMkLst>
        </pc:spChg>
        <pc:spChg chg="add del">
          <ac:chgData name="Sidney Seckler" userId="73470fc2d5f88927" providerId="LiveId" clId="{5E3D461A-6D03-455D-86B5-D39B2F868B25}" dt="2020-10-13T18:54:18.346" v="407" actId="478"/>
          <ac:spMkLst>
            <pc:docMk/>
            <pc:sldMk cId="0" sldId="278"/>
            <ac:spMk id="27691" creationId="{2CB919C6-2DF3-485E-B4D8-7FFE3BBE27C7}"/>
          </ac:spMkLst>
        </pc:spChg>
        <pc:spChg chg="add mod">
          <ac:chgData name="Sidney Seckler" userId="73470fc2d5f88927" providerId="LiveId" clId="{5E3D461A-6D03-455D-86B5-D39B2F868B25}" dt="2020-10-13T18:54:43.772" v="415" actId="14100"/>
          <ac:spMkLst>
            <pc:docMk/>
            <pc:sldMk cId="0" sldId="278"/>
            <ac:spMk id="27692" creationId="{849F1769-12A8-4885-81CE-715584A90E6C}"/>
          </ac:spMkLst>
        </pc:spChg>
        <pc:spChg chg="add mod">
          <ac:chgData name="Sidney Seckler" userId="73470fc2d5f88927" providerId="LiveId" clId="{5E3D461A-6D03-455D-86B5-D39B2F868B25}" dt="2020-10-13T18:54:38.348" v="413" actId="1076"/>
          <ac:spMkLst>
            <pc:docMk/>
            <pc:sldMk cId="0" sldId="278"/>
            <ac:spMk id="27693" creationId="{D3479CB7-C0BF-4AB9-B215-639503FFD2DB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8"/>
            <ac:graphicFrameMk id="2" creationId="{E783EAB4-DC4E-4947-B001-8A07D057296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8"/>
            <ac:graphicFrameMk id="4" creationId="{2CB919C6-2DF3-485E-B4D8-7FFE3BBE27C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8"/>
            <ac:graphicFrameMk id="6" creationId="{849F1769-12A8-4885-81CE-715584A90E6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8"/>
            <ac:graphicFrameMk id="8" creationId="{D3479CB7-C0BF-4AB9-B215-639503FFD2DB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4:55.322" v="416" actId="47"/>
        <pc:sldMkLst>
          <pc:docMk/>
          <pc:sldMk cId="0" sldId="279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9"/>
            <ac:spMk id="28716" creationId="{290BE147-D653-4071-A9ED-9AE47310882E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9"/>
            <ac:spMk id="28717" creationId="{56BFBB08-C06D-444B-B17A-045FD5BC4876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9"/>
            <ac:spMk id="28718" creationId="{E26EE2B8-3F2B-4D90-A2D5-2648DC8F304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79"/>
            <ac:spMk id="28719" creationId="{BBA4BCE2-8218-45F2-8763-F87D80CDAA5D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9"/>
            <ac:graphicFrameMk id="2" creationId="{290BE147-D653-4071-A9ED-9AE47310882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9"/>
            <ac:graphicFrameMk id="4" creationId="{56BFBB08-C06D-444B-B17A-045FD5BC487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9"/>
            <ac:graphicFrameMk id="6" creationId="{E26EE2B8-3F2B-4D90-A2D5-2648DC8F304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79"/>
            <ac:graphicFrameMk id="8" creationId="{BBA4BCE2-8218-45F2-8763-F87D80CDAA5D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5:01.576" v="417" actId="47"/>
        <pc:sldMkLst>
          <pc:docMk/>
          <pc:sldMk cId="0" sldId="280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0"/>
            <ac:spMk id="29738" creationId="{266E69D0-3CDA-4D94-90EA-01C799A16989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0"/>
            <ac:spMk id="29739" creationId="{4A8470B3-50A6-433D-97F5-5E06EC222280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0"/>
            <ac:spMk id="29740" creationId="{B232EFE5-1925-4A42-95BB-D44F020670E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0"/>
            <ac:spMk id="29741" creationId="{A19D3AEC-1E53-40B5-9AEB-8D2FCB093DA4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0"/>
            <ac:spMk id="29742" creationId="{02A4CE5F-594C-48F9-9AAD-D858B1C2AA09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0"/>
            <ac:spMk id="29743" creationId="{07054DB9-4C1B-4822-9169-1AC332762F61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0"/>
            <ac:graphicFrameMk id="2" creationId="{266E69D0-3CDA-4D94-90EA-01C799A1698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0"/>
            <ac:graphicFrameMk id="4" creationId="{4A8470B3-50A6-433D-97F5-5E06EC22228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0"/>
            <ac:graphicFrameMk id="6" creationId="{B232EFE5-1925-4A42-95BB-D44F020670E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0"/>
            <ac:graphicFrameMk id="8" creationId="{A19D3AEC-1E53-40B5-9AEB-8D2FCB093DA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0"/>
            <ac:graphicFrameMk id="10" creationId="{02A4CE5F-594C-48F9-9AAD-D858B1C2AA0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0"/>
            <ac:graphicFrameMk id="12" creationId="{07054DB9-4C1B-4822-9169-1AC332762F61}"/>
          </ac:graphicFrameMkLst>
        </pc:graphicFrameChg>
      </pc:sldChg>
      <pc:sldChg chg="modSp mod">
        <pc:chgData name="Sidney Seckler" userId="73470fc2d5f88927" providerId="LiveId" clId="{5E3D461A-6D03-455D-86B5-D39B2F868B25}" dt="2020-10-13T18:55:14.391" v="421" actId="12"/>
        <pc:sldMkLst>
          <pc:docMk/>
          <pc:sldMk cId="0" sldId="281"/>
        </pc:sldMkLst>
        <pc:spChg chg="mod">
          <ac:chgData name="Sidney Seckler" userId="73470fc2d5f88927" providerId="LiveId" clId="{5E3D461A-6D03-455D-86B5-D39B2F868B25}" dt="2020-10-13T18:55:14.391" v="421" actId="12"/>
          <ac:spMkLst>
            <pc:docMk/>
            <pc:sldMk cId="0" sldId="281"/>
            <ac:spMk id="30722" creationId="{025C05F7-6B74-4292-9039-80019364FA44}"/>
          </ac:spMkLst>
        </pc:spChg>
        <pc:spChg chg="mod">
          <ac:chgData name="Sidney Seckler" userId="73470fc2d5f88927" providerId="LiveId" clId="{5E3D461A-6D03-455D-86B5-D39B2F868B25}" dt="2020-10-13T18:55:07.827" v="418" actId="14100"/>
          <ac:spMkLst>
            <pc:docMk/>
            <pc:sldMk cId="0" sldId="281"/>
            <ac:spMk id="30724" creationId="{CC4C61DF-80EE-475A-BC7B-42BC47FEA863}"/>
          </ac:spMkLst>
        </pc:spChg>
      </pc:sldChg>
      <pc:sldChg chg="addSp delSp modSp mod">
        <pc:chgData name="Sidney Seckler" userId="73470fc2d5f88927" providerId="LiveId" clId="{5E3D461A-6D03-455D-86B5-D39B2F868B25}" dt="2020-10-13T18:56:57.851" v="441" actId="14100"/>
        <pc:sldMkLst>
          <pc:docMk/>
          <pc:sldMk cId="0" sldId="282"/>
        </pc:sldMkLst>
        <pc:spChg chg="mod">
          <ac:chgData name="Sidney Seckler" userId="73470fc2d5f88927" providerId="LiveId" clId="{5E3D461A-6D03-455D-86B5-D39B2F868B25}" dt="2020-10-13T18:56:57.851" v="441" actId="14100"/>
          <ac:spMkLst>
            <pc:docMk/>
            <pc:sldMk cId="0" sldId="282"/>
            <ac:spMk id="31748" creationId="{CBD7457F-0279-4D2C-9B09-53E2E431AF24}"/>
          </ac:spMkLst>
        </pc:spChg>
        <pc:spChg chg="mod">
          <ac:chgData name="Sidney Seckler" userId="73470fc2d5f88927" providerId="LiveId" clId="{5E3D461A-6D03-455D-86B5-D39B2F868B25}" dt="2020-10-13T18:56:43.730" v="438" actId="12"/>
          <ac:spMkLst>
            <pc:docMk/>
            <pc:sldMk cId="0" sldId="282"/>
            <ac:spMk id="31798" creationId="{66AACD11-B283-46CB-ADA3-264E330C15F6}"/>
          </ac:spMkLst>
        </pc:spChg>
        <pc:spChg chg="add mod">
          <ac:chgData name="Sidney Seckler" userId="73470fc2d5f88927" providerId="LiveId" clId="{5E3D461A-6D03-455D-86B5-D39B2F868B25}" dt="2020-10-13T18:56:37.775" v="437" actId="1076"/>
          <ac:spMkLst>
            <pc:docMk/>
            <pc:sldMk cId="0" sldId="282"/>
            <ac:spMk id="31799" creationId="{587C2B99-4FF7-4A7C-9455-9CC0253DA2B6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2"/>
            <ac:graphicFrameMk id="2" creationId="{587C2B99-4FF7-4A7C-9455-9CC0253DA2B6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8:55:37.188" v="426" actId="14100"/>
        <pc:sldMkLst>
          <pc:docMk/>
          <pc:sldMk cId="0" sldId="283"/>
        </pc:sldMkLst>
        <pc:spChg chg="mod">
          <ac:chgData name="Sidney Seckler" userId="73470fc2d5f88927" providerId="LiveId" clId="{5E3D461A-6D03-455D-86B5-D39B2F868B25}" dt="2020-10-13T18:55:22.009" v="422" actId="14100"/>
          <ac:spMkLst>
            <pc:docMk/>
            <pc:sldMk cId="0" sldId="283"/>
            <ac:spMk id="32770" creationId="{0FFACC1A-DF12-4BCE-A469-55A4F08BDB6F}"/>
          </ac:spMkLst>
        </pc:spChg>
        <pc:spChg chg="add mod">
          <ac:chgData name="Sidney Seckler" userId="73470fc2d5f88927" providerId="LiveId" clId="{5E3D461A-6D03-455D-86B5-D39B2F868B25}" dt="2020-10-13T18:55:37.188" v="426" actId="14100"/>
          <ac:spMkLst>
            <pc:docMk/>
            <pc:sldMk cId="0" sldId="283"/>
            <ac:spMk id="32783" creationId="{98988AC2-9E3E-4C82-94EC-66E26DF1187D}"/>
          </ac:spMkLst>
        </pc:spChg>
        <pc:spChg chg="add mod">
          <ac:chgData name="Sidney Seckler" userId="73470fc2d5f88927" providerId="LiveId" clId="{5E3D461A-6D03-455D-86B5-D39B2F868B25}" dt="2020-10-13T18:55:31.075" v="424" actId="14100"/>
          <ac:spMkLst>
            <pc:docMk/>
            <pc:sldMk cId="0" sldId="283"/>
            <ac:spMk id="32786" creationId="{0B9D6171-EF51-4660-99AE-6330CEF32767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3"/>
            <ac:graphicFrameMk id="2" creationId="{98988AC2-9E3E-4C82-94EC-66E26DF1187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3"/>
            <ac:graphicFrameMk id="4" creationId="{0B9D6171-EF51-4660-99AE-6330CEF32767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8:56:09.019" v="431" actId="14100"/>
        <pc:sldMkLst>
          <pc:docMk/>
          <pc:sldMk cId="0" sldId="284"/>
        </pc:sldMkLst>
        <pc:spChg chg="add mod">
          <ac:chgData name="Sidney Seckler" userId="73470fc2d5f88927" providerId="LiveId" clId="{5E3D461A-6D03-455D-86B5-D39B2F868B25}" dt="2020-10-13T18:55:53.432" v="427" actId="108"/>
          <ac:spMkLst>
            <pc:docMk/>
            <pc:sldMk cId="0" sldId="284"/>
            <ac:spMk id="33806" creationId="{98EEE49A-40C7-402A-93F9-FB62B1BC7929}"/>
          </ac:spMkLst>
        </pc:spChg>
        <pc:spChg chg="add mod">
          <ac:chgData name="Sidney Seckler" userId="73470fc2d5f88927" providerId="LiveId" clId="{5E3D461A-6D03-455D-86B5-D39B2F868B25}" dt="2020-10-13T18:56:04.693" v="430" actId="1076"/>
          <ac:spMkLst>
            <pc:docMk/>
            <pc:sldMk cId="0" sldId="284"/>
            <ac:spMk id="33809" creationId="{B0DD914A-C765-4B03-AE54-BCBA46D31D4A}"/>
          </ac:spMkLst>
        </pc:spChg>
        <pc:spChg chg="mod">
          <ac:chgData name="Sidney Seckler" userId="73470fc2d5f88927" providerId="LiveId" clId="{5E3D461A-6D03-455D-86B5-D39B2F868B25}" dt="2020-10-13T18:56:09.019" v="431" actId="14100"/>
          <ac:spMkLst>
            <pc:docMk/>
            <pc:sldMk cId="0" sldId="284"/>
            <ac:spMk id="33810" creationId="{F968966F-0B71-45F6-9134-DD6D12B3DAF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4"/>
            <ac:graphicFrameMk id="2" creationId="{98EEE49A-40C7-402A-93F9-FB62B1BC792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4"/>
            <ac:graphicFrameMk id="4" creationId="{B0DD914A-C765-4B03-AE54-BCBA46D31D4A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8:56:25.776" v="434" actId="14100"/>
        <pc:sldMkLst>
          <pc:docMk/>
          <pc:sldMk cId="0" sldId="285"/>
        </pc:sldMkLst>
        <pc:spChg chg="add mod">
          <ac:chgData name="Sidney Seckler" userId="73470fc2d5f88927" providerId="LiveId" clId="{5E3D461A-6D03-455D-86B5-D39B2F868B25}" dt="2020-10-13T18:56:20.356" v="432" actId="108"/>
          <ac:spMkLst>
            <pc:docMk/>
            <pc:sldMk cId="0" sldId="285"/>
            <ac:spMk id="34830" creationId="{89A291EB-DBD0-4D42-B25E-17FF1E61A922}"/>
          </ac:spMkLst>
        </pc:spChg>
        <pc:spChg chg="add mod">
          <ac:chgData name="Sidney Seckler" userId="73470fc2d5f88927" providerId="LiveId" clId="{5E3D461A-6D03-455D-86B5-D39B2F868B25}" dt="2020-10-13T18:56:21.297" v="433" actId="108"/>
          <ac:spMkLst>
            <pc:docMk/>
            <pc:sldMk cId="0" sldId="285"/>
            <ac:spMk id="34833" creationId="{48D37024-9C21-4E2E-A2FD-53C66943EA25}"/>
          </ac:spMkLst>
        </pc:spChg>
        <pc:spChg chg="mod">
          <ac:chgData name="Sidney Seckler" userId="73470fc2d5f88927" providerId="LiveId" clId="{5E3D461A-6D03-455D-86B5-D39B2F868B25}" dt="2020-10-13T18:56:25.776" v="434" actId="14100"/>
          <ac:spMkLst>
            <pc:docMk/>
            <pc:sldMk cId="0" sldId="285"/>
            <ac:spMk id="34834" creationId="{AB4A4716-A2B5-4129-BEC8-C8BFE9743BE1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5"/>
            <ac:graphicFrameMk id="2" creationId="{89A291EB-DBD0-4D42-B25E-17FF1E61A92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5"/>
            <ac:graphicFrameMk id="4" creationId="{48D37024-9C21-4E2E-A2FD-53C66943EA25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8:57:31.367" v="451" actId="1076"/>
        <pc:sldMkLst>
          <pc:docMk/>
          <pc:sldMk cId="0" sldId="286"/>
        </pc:sldMkLst>
        <pc:spChg chg="mod">
          <ac:chgData name="Sidney Seckler" userId="73470fc2d5f88927" providerId="LiveId" clId="{5E3D461A-6D03-455D-86B5-D39B2F868B25}" dt="2020-10-13T18:56:52.719" v="440" actId="122"/>
          <ac:spMkLst>
            <pc:docMk/>
            <pc:sldMk cId="0" sldId="286"/>
            <ac:spMk id="35843" creationId="{0149933F-102A-4128-BE72-4E5F1708033D}"/>
          </ac:spMkLst>
        </pc:spChg>
        <pc:spChg chg="add mod">
          <ac:chgData name="Sidney Seckler" userId="73470fc2d5f88927" providerId="LiveId" clId="{5E3D461A-6D03-455D-86B5-D39B2F868B25}" dt="2020-10-13T18:57:28.831" v="450" actId="1076"/>
          <ac:spMkLst>
            <pc:docMk/>
            <pc:sldMk cId="0" sldId="286"/>
            <ac:spMk id="35859" creationId="{759D85CE-1354-4EFA-9654-42AEC244457E}"/>
          </ac:spMkLst>
        </pc:spChg>
        <pc:spChg chg="add mod">
          <ac:chgData name="Sidney Seckler" userId="73470fc2d5f88927" providerId="LiveId" clId="{5E3D461A-6D03-455D-86B5-D39B2F868B25}" dt="2020-10-13T18:57:31.367" v="451" actId="1076"/>
          <ac:spMkLst>
            <pc:docMk/>
            <pc:sldMk cId="0" sldId="286"/>
            <ac:spMk id="35860" creationId="{E4D2274C-C134-4AA4-B2A3-3C88CF21EC5E}"/>
          </ac:spMkLst>
        </pc:spChg>
        <pc:spChg chg="add mod">
          <ac:chgData name="Sidney Seckler" userId="73470fc2d5f88927" providerId="LiveId" clId="{5E3D461A-6D03-455D-86B5-D39B2F868B25}" dt="2020-10-13T18:57:24.230" v="448" actId="1076"/>
          <ac:spMkLst>
            <pc:docMk/>
            <pc:sldMk cId="0" sldId="286"/>
            <ac:spMk id="35861" creationId="{D075822F-BAB7-45E0-9A3C-799EFF0CB892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6"/>
            <ac:graphicFrameMk id="2" creationId="{759D85CE-1354-4EFA-9654-42AEC244457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6"/>
            <ac:graphicFrameMk id="4" creationId="{E4D2274C-C134-4AA4-B2A3-3C88CF21EC5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6"/>
            <ac:graphicFrameMk id="6" creationId="{D075822F-BAB7-45E0-9A3C-799EFF0CB892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8:21.257" v="456" actId="47"/>
        <pc:sldMkLst>
          <pc:docMk/>
          <pc:sldMk cId="0" sldId="287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7"/>
            <ac:spMk id="36868" creationId="{294A56B7-526D-4AC9-84CF-138FF6CCDE58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7"/>
            <ac:spMk id="36869" creationId="{BD77CDB5-9892-4C6D-8DF8-FCCD0264838D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7"/>
            <ac:spMk id="36870" creationId="{5A1BB29F-8052-4B67-B46D-21CD14A751D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7"/>
            <ac:spMk id="36871" creationId="{0B50B7C2-C528-4EDD-82BB-3437F9929A78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7"/>
            <ac:graphicFrameMk id="2" creationId="{294A56B7-526D-4AC9-84CF-138FF6CCDE5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7"/>
            <ac:graphicFrameMk id="4" creationId="{BD77CDB5-9892-4C6D-8DF8-FCCD0264838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7"/>
            <ac:graphicFrameMk id="6" creationId="{5A1BB29F-8052-4B67-B46D-21CD14A751D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7"/>
            <ac:graphicFrameMk id="8" creationId="{0B50B7C2-C528-4EDD-82BB-3437F9929A78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8:23.106" v="457" actId="47"/>
        <pc:sldMkLst>
          <pc:docMk/>
          <pc:sldMk cId="0" sldId="288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8"/>
            <ac:spMk id="37892" creationId="{AB881BE0-C196-489A-B58A-2DE949B07854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8"/>
            <ac:spMk id="37893" creationId="{1E10794A-AADF-437E-8A70-C5B925737361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8"/>
            <ac:spMk id="37894" creationId="{986FCC45-C724-44FD-B41E-544F06B7DA0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8"/>
            <ac:graphicFrameMk id="2" creationId="{AB881BE0-C196-489A-B58A-2DE949B0785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8"/>
            <ac:graphicFrameMk id="4" creationId="{1E10794A-AADF-437E-8A70-C5B92573736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8"/>
            <ac:graphicFrameMk id="6" creationId="{986FCC45-C724-44FD-B41E-544F06B7DA0C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8:58:33.524" v="459" actId="47"/>
        <pc:sldMkLst>
          <pc:docMk/>
          <pc:sldMk cId="0" sldId="289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9"/>
            <ac:spMk id="38916" creationId="{302DEC52-0C48-4842-A11B-C8853E1720B1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9"/>
            <ac:spMk id="38917" creationId="{BBA4F0CF-862E-4781-AED3-12A25693C523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289"/>
            <ac:spMk id="38918" creationId="{30FA62CD-9CB0-4FF4-A424-B42AE4BECF10}"/>
          </ac:spMkLst>
        </pc:spChg>
        <pc:spChg chg="mod">
          <ac:chgData name="Sidney Seckler" userId="73470fc2d5f88927" providerId="LiveId" clId="{5E3D461A-6D03-455D-86B5-D39B2F868B25}" dt="2020-10-13T18:58:30.236" v="458" actId="14100"/>
          <ac:spMkLst>
            <pc:docMk/>
            <pc:sldMk cId="0" sldId="289"/>
            <ac:spMk id="38920" creationId="{A142AD2D-67F5-44A0-9E6E-9ED4D5B6D851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9"/>
            <ac:graphicFrameMk id="2" creationId="{302DEC52-0C48-4842-A11B-C8853E1720B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9"/>
            <ac:graphicFrameMk id="4" creationId="{BBA4F0CF-862E-4781-AED3-12A25693C52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289"/>
            <ac:graphicFrameMk id="6" creationId="{30FA62CD-9CB0-4FF4-A424-B42AE4BECF10}"/>
          </ac:graphicFrameMkLst>
        </pc:graphicFrameChg>
      </pc:sldChg>
      <pc:sldChg chg="modSp mod">
        <pc:chgData name="Sidney Seckler" userId="73470fc2d5f88927" providerId="LiveId" clId="{5E3D461A-6D03-455D-86B5-D39B2F868B25}" dt="2020-10-13T18:57:36.713" v="452" actId="14100"/>
        <pc:sldMkLst>
          <pc:docMk/>
          <pc:sldMk cId="0" sldId="290"/>
        </pc:sldMkLst>
        <pc:spChg chg="mod">
          <ac:chgData name="Sidney Seckler" userId="73470fc2d5f88927" providerId="LiveId" clId="{5E3D461A-6D03-455D-86B5-D39B2F868B25}" dt="2020-10-13T18:57:36.713" v="452" actId="14100"/>
          <ac:spMkLst>
            <pc:docMk/>
            <pc:sldMk cId="0" sldId="290"/>
            <ac:spMk id="39939" creationId="{F72A3979-84F9-4C61-8DE5-94728F4DD545}"/>
          </ac:spMkLst>
        </pc:spChg>
      </pc:sldChg>
      <pc:sldChg chg="modSp mod">
        <pc:chgData name="Sidney Seckler" userId="73470fc2d5f88927" providerId="LiveId" clId="{5E3D461A-6D03-455D-86B5-D39B2F868B25}" dt="2020-10-13T18:57:47.836" v="453" actId="14100"/>
        <pc:sldMkLst>
          <pc:docMk/>
          <pc:sldMk cId="0" sldId="291"/>
        </pc:sldMkLst>
        <pc:spChg chg="mod">
          <ac:chgData name="Sidney Seckler" userId="73470fc2d5f88927" providerId="LiveId" clId="{5E3D461A-6D03-455D-86B5-D39B2F868B25}" dt="2020-10-13T18:57:47.836" v="453" actId="14100"/>
          <ac:spMkLst>
            <pc:docMk/>
            <pc:sldMk cId="0" sldId="291"/>
            <ac:spMk id="40963" creationId="{91407985-45FF-4741-A423-538B65F88F0B}"/>
          </ac:spMkLst>
        </pc:spChg>
      </pc:sldChg>
      <pc:sldChg chg="modSp mod">
        <pc:chgData name="Sidney Seckler" userId="73470fc2d5f88927" providerId="LiveId" clId="{5E3D461A-6D03-455D-86B5-D39B2F868B25}" dt="2020-10-13T18:57:53.586" v="454" actId="14100"/>
        <pc:sldMkLst>
          <pc:docMk/>
          <pc:sldMk cId="0" sldId="292"/>
        </pc:sldMkLst>
        <pc:spChg chg="mod">
          <ac:chgData name="Sidney Seckler" userId="73470fc2d5f88927" providerId="LiveId" clId="{5E3D461A-6D03-455D-86B5-D39B2F868B25}" dt="2020-10-13T18:57:53.586" v="454" actId="14100"/>
          <ac:spMkLst>
            <pc:docMk/>
            <pc:sldMk cId="0" sldId="292"/>
            <ac:spMk id="41987" creationId="{3BD40BA7-805E-465D-87E8-1816BE7ADE6A}"/>
          </ac:spMkLst>
        </pc:spChg>
      </pc:sldChg>
      <pc:sldChg chg="modSp mod">
        <pc:chgData name="Sidney Seckler" userId="73470fc2d5f88927" providerId="LiveId" clId="{5E3D461A-6D03-455D-86B5-D39B2F868B25}" dt="2020-10-13T18:57:59.214" v="455" actId="14100"/>
        <pc:sldMkLst>
          <pc:docMk/>
          <pc:sldMk cId="0" sldId="293"/>
        </pc:sldMkLst>
        <pc:spChg chg="mod">
          <ac:chgData name="Sidney Seckler" userId="73470fc2d5f88927" providerId="LiveId" clId="{5E3D461A-6D03-455D-86B5-D39B2F868B25}" dt="2020-10-13T18:57:59.214" v="455" actId="14100"/>
          <ac:spMkLst>
            <pc:docMk/>
            <pc:sldMk cId="0" sldId="293"/>
            <ac:spMk id="43011" creationId="{B56490C6-C8F4-4BCB-8D9D-3414B2800B38}"/>
          </ac:spMkLst>
        </pc:spChg>
      </pc:sldChg>
      <pc:sldChg chg="modSp mod">
        <pc:chgData name="Sidney Seckler" userId="73470fc2d5f88927" providerId="LiveId" clId="{5E3D461A-6D03-455D-86B5-D39B2F868B25}" dt="2020-10-13T19:10:23.445" v="482" actId="12"/>
        <pc:sldMkLst>
          <pc:docMk/>
          <pc:sldMk cId="0" sldId="309"/>
        </pc:sldMkLst>
        <pc:spChg chg="mod">
          <ac:chgData name="Sidney Seckler" userId="73470fc2d5f88927" providerId="LiveId" clId="{5E3D461A-6D03-455D-86B5-D39B2F868B25}" dt="2020-10-13T19:10:19.023" v="481" actId="27636"/>
          <ac:spMkLst>
            <pc:docMk/>
            <pc:sldMk cId="0" sldId="309"/>
            <ac:spMk id="60419" creationId="{B294EF46-DBA2-458E-95BA-B4200D331E09}"/>
          </ac:spMkLst>
        </pc:spChg>
        <pc:spChg chg="mod">
          <ac:chgData name="Sidney Seckler" userId="73470fc2d5f88927" providerId="LiveId" clId="{5E3D461A-6D03-455D-86B5-D39B2F868B25}" dt="2020-10-13T19:10:23.445" v="482" actId="12"/>
          <ac:spMkLst>
            <pc:docMk/>
            <pc:sldMk cId="0" sldId="309"/>
            <ac:spMk id="60420" creationId="{EF22EACD-33AF-4B51-A8BA-5B46148DC6CA}"/>
          </ac:spMkLst>
        </pc:spChg>
      </pc:sldChg>
      <pc:sldChg chg="modSp mod">
        <pc:chgData name="Sidney Seckler" userId="73470fc2d5f88927" providerId="LiveId" clId="{5E3D461A-6D03-455D-86B5-D39B2F868B25}" dt="2020-10-13T18:59:54.699" v="464" actId="255"/>
        <pc:sldMkLst>
          <pc:docMk/>
          <pc:sldMk cId="0" sldId="311"/>
        </pc:sldMkLst>
        <pc:spChg chg="mod">
          <ac:chgData name="Sidney Seckler" userId="73470fc2d5f88927" providerId="LiveId" clId="{5E3D461A-6D03-455D-86B5-D39B2F868B25}" dt="2020-10-13T18:59:37.425" v="460" actId="14100"/>
          <ac:spMkLst>
            <pc:docMk/>
            <pc:sldMk cId="0" sldId="311"/>
            <ac:spMk id="62467" creationId="{1E3326EE-55DD-4462-8623-37399272B4C7}"/>
          </ac:spMkLst>
        </pc:spChg>
        <pc:spChg chg="mod">
          <ac:chgData name="Sidney Seckler" userId="73470fc2d5f88927" providerId="LiveId" clId="{5E3D461A-6D03-455D-86B5-D39B2F868B25}" dt="2020-10-13T18:59:54.699" v="464" actId="255"/>
          <ac:spMkLst>
            <pc:docMk/>
            <pc:sldMk cId="0" sldId="311"/>
            <ac:spMk id="62468" creationId="{25CA9702-D998-45BF-AAB5-A6A84FC067C1}"/>
          </ac:spMkLst>
        </pc:spChg>
      </pc:sldChg>
      <pc:sldChg chg="delSp modSp mod">
        <pc:chgData name="Sidney Seckler" userId="73470fc2d5f88927" providerId="LiveId" clId="{5E3D461A-6D03-455D-86B5-D39B2F868B25}" dt="2020-10-13T19:00:26.858" v="477" actId="14100"/>
        <pc:sldMkLst>
          <pc:docMk/>
          <pc:sldMk cId="0" sldId="312"/>
        </pc:sldMkLst>
        <pc:spChg chg="mod">
          <ac:chgData name="Sidney Seckler" userId="73470fc2d5f88927" providerId="LiveId" clId="{5E3D461A-6D03-455D-86B5-D39B2F868B25}" dt="2020-10-13T19:00:02.737" v="466" actId="27636"/>
          <ac:spMkLst>
            <pc:docMk/>
            <pc:sldMk cId="0" sldId="312"/>
            <ac:spMk id="63491" creationId="{BF5623D8-B9FE-4E1E-BD62-8A272F75FDF9}"/>
          </ac:spMkLst>
        </pc:spChg>
        <pc:picChg chg="mod">
          <ac:chgData name="Sidney Seckler" userId="73470fc2d5f88927" providerId="LiveId" clId="{5E3D461A-6D03-455D-86B5-D39B2F868B25}" dt="2020-10-13T19:00:23.242" v="475" actId="1076"/>
          <ac:picMkLst>
            <pc:docMk/>
            <pc:sldMk cId="0" sldId="312"/>
            <ac:picMk id="63514" creationId="{D2312E12-C036-4C69-B19B-3BBAE9F4F57C}"/>
          </ac:picMkLst>
        </pc:picChg>
        <pc:picChg chg="mod">
          <ac:chgData name="Sidney Seckler" userId="73470fc2d5f88927" providerId="LiveId" clId="{5E3D461A-6D03-455D-86B5-D39B2F868B25}" dt="2020-10-13T19:00:26.858" v="477" actId="14100"/>
          <ac:picMkLst>
            <pc:docMk/>
            <pc:sldMk cId="0" sldId="312"/>
            <ac:picMk id="63517" creationId="{6EF9CBC4-95F4-43AC-B33F-146BCB874E51}"/>
          </ac:picMkLst>
        </pc:picChg>
        <pc:picChg chg="del">
          <ac:chgData name="Sidney Seckler" userId="73470fc2d5f88927" providerId="LiveId" clId="{5E3D461A-6D03-455D-86B5-D39B2F868B25}" dt="2020-10-13T19:00:07.426" v="467" actId="478"/>
          <ac:picMkLst>
            <pc:docMk/>
            <pc:sldMk cId="0" sldId="312"/>
            <ac:picMk id="63518" creationId="{9E94F972-3BA8-4C69-8D5C-4236A7204171}"/>
          </ac:picMkLst>
        </pc:picChg>
      </pc:sldChg>
      <pc:sldChg chg="modSp mod">
        <pc:chgData name="Sidney Seckler" userId="73470fc2d5f88927" providerId="LiveId" clId="{5E3D461A-6D03-455D-86B5-D39B2F868B25}" dt="2020-10-13T19:00:34.551" v="479" actId="27636"/>
        <pc:sldMkLst>
          <pc:docMk/>
          <pc:sldMk cId="0" sldId="313"/>
        </pc:sldMkLst>
        <pc:spChg chg="mod">
          <ac:chgData name="Sidney Seckler" userId="73470fc2d5f88927" providerId="LiveId" clId="{5E3D461A-6D03-455D-86B5-D39B2F868B25}" dt="2020-10-13T19:00:34.551" v="479" actId="27636"/>
          <ac:spMkLst>
            <pc:docMk/>
            <pc:sldMk cId="0" sldId="313"/>
            <ac:spMk id="64516" creationId="{E52BDF40-45B0-4983-9193-34F50E2014E8}"/>
          </ac:spMkLst>
        </pc:spChg>
      </pc:sldChg>
      <pc:sldChg chg="delSp modSp mod">
        <pc:chgData name="Sidney Seckler" userId="73470fc2d5f88927" providerId="LiveId" clId="{5E3D461A-6D03-455D-86B5-D39B2F868B25}" dt="2020-10-13T19:12:55.194" v="515" actId="1076"/>
        <pc:sldMkLst>
          <pc:docMk/>
          <pc:sldMk cId="0" sldId="314"/>
        </pc:sldMkLst>
        <pc:spChg chg="mod">
          <ac:chgData name="Sidney Seckler" userId="73470fc2d5f88927" providerId="LiveId" clId="{5E3D461A-6D03-455D-86B5-D39B2F868B25}" dt="2020-10-13T19:10:53.460" v="485" actId="122"/>
          <ac:spMkLst>
            <pc:docMk/>
            <pc:sldMk cId="0" sldId="314"/>
            <ac:spMk id="65539" creationId="{854153EA-0999-4C92-9436-99F47DD000E8}"/>
          </ac:spMkLst>
        </pc:spChg>
        <pc:spChg chg="del mod">
          <ac:chgData name="Sidney Seckler" userId="73470fc2d5f88927" providerId="LiveId" clId="{5E3D461A-6D03-455D-86B5-D39B2F868B25}" dt="2020-10-13T19:12:44.761" v="512" actId="478"/>
          <ac:spMkLst>
            <pc:docMk/>
            <pc:sldMk cId="0" sldId="314"/>
            <ac:spMk id="65554" creationId="{B10C0334-EA0A-4690-8AA1-198929568A4A}"/>
          </ac:spMkLst>
        </pc:spChg>
        <pc:spChg chg="mod">
          <ac:chgData name="Sidney Seckler" userId="73470fc2d5f88927" providerId="LiveId" clId="{5E3D461A-6D03-455D-86B5-D39B2F868B25}" dt="2020-10-13T19:12:49.076" v="513" actId="1076"/>
          <ac:spMkLst>
            <pc:docMk/>
            <pc:sldMk cId="0" sldId="314"/>
            <ac:spMk id="65555" creationId="{23C811DB-946B-4707-9733-CC2DC5A7BC6F}"/>
          </ac:spMkLst>
        </pc:spChg>
        <pc:spChg chg="mod">
          <ac:chgData name="Sidney Seckler" userId="73470fc2d5f88927" providerId="LiveId" clId="{5E3D461A-6D03-455D-86B5-D39B2F868B25}" dt="2020-10-13T19:12:52.499" v="514" actId="1076"/>
          <ac:spMkLst>
            <pc:docMk/>
            <pc:sldMk cId="0" sldId="314"/>
            <ac:spMk id="65556" creationId="{D0D569C1-AB75-4CB0-B838-11FB6D6E41CE}"/>
          </ac:spMkLst>
        </pc:spChg>
        <pc:spChg chg="mod">
          <ac:chgData name="Sidney Seckler" userId="73470fc2d5f88927" providerId="LiveId" clId="{5E3D461A-6D03-455D-86B5-D39B2F868B25}" dt="2020-10-13T19:12:55.194" v="515" actId="1076"/>
          <ac:spMkLst>
            <pc:docMk/>
            <pc:sldMk cId="0" sldId="314"/>
            <ac:spMk id="65557" creationId="{8025A947-A88E-47BB-90E9-4389767EBEE7}"/>
          </ac:spMkLst>
        </pc:spChg>
      </pc:sldChg>
      <pc:sldChg chg="addSp delSp modSp mod">
        <pc:chgData name="Sidney Seckler" userId="73470fc2d5f88927" providerId="LiveId" clId="{5E3D461A-6D03-455D-86B5-D39B2F868B25}" dt="2020-10-13T19:13:23.566" v="523" actId="1076"/>
        <pc:sldMkLst>
          <pc:docMk/>
          <pc:sldMk cId="0" sldId="315"/>
        </pc:sldMkLst>
        <pc:spChg chg="mod">
          <ac:chgData name="Sidney Seckler" userId="73470fc2d5f88927" providerId="LiveId" clId="{5E3D461A-6D03-455D-86B5-D39B2F868B25}" dt="2020-10-13T19:12:26.706" v="508" actId="122"/>
          <ac:spMkLst>
            <pc:docMk/>
            <pc:sldMk cId="0" sldId="315"/>
            <ac:spMk id="66563" creationId="{4CA62244-3B23-4109-A605-D314438A7F52}"/>
          </ac:spMkLst>
        </pc:spChg>
        <pc:spChg chg="add mod">
          <ac:chgData name="Sidney Seckler" userId="73470fc2d5f88927" providerId="LiveId" clId="{5E3D461A-6D03-455D-86B5-D39B2F868B25}" dt="2020-10-13T19:13:14.745" v="520" actId="1076"/>
          <ac:spMkLst>
            <pc:docMk/>
            <pc:sldMk cId="0" sldId="315"/>
            <ac:spMk id="66580" creationId="{5549D6AA-2FCD-48F7-B44C-599226598E79}"/>
          </ac:spMkLst>
        </pc:spChg>
        <pc:spChg chg="add mod">
          <ac:chgData name="Sidney Seckler" userId="73470fc2d5f88927" providerId="LiveId" clId="{5E3D461A-6D03-455D-86B5-D39B2F868B25}" dt="2020-10-13T19:13:17.946" v="521" actId="1076"/>
          <ac:spMkLst>
            <pc:docMk/>
            <pc:sldMk cId="0" sldId="315"/>
            <ac:spMk id="66581" creationId="{D121B8C9-A675-469B-B032-3F46382370B5}"/>
          </ac:spMkLst>
        </pc:spChg>
        <pc:spChg chg="add mod">
          <ac:chgData name="Sidney Seckler" userId="73470fc2d5f88927" providerId="LiveId" clId="{5E3D461A-6D03-455D-86B5-D39B2F868B25}" dt="2020-10-13T19:13:21.005" v="522" actId="1076"/>
          <ac:spMkLst>
            <pc:docMk/>
            <pc:sldMk cId="0" sldId="315"/>
            <ac:spMk id="66582" creationId="{F6F25B1A-9B59-4631-98AC-A4D4B4A6C3D3}"/>
          </ac:spMkLst>
        </pc:spChg>
        <pc:spChg chg="add mod">
          <ac:chgData name="Sidney Seckler" userId="73470fc2d5f88927" providerId="LiveId" clId="{5E3D461A-6D03-455D-86B5-D39B2F868B25}" dt="2020-10-13T19:13:23.566" v="523" actId="1076"/>
          <ac:spMkLst>
            <pc:docMk/>
            <pc:sldMk cId="0" sldId="315"/>
            <ac:spMk id="66583" creationId="{204CB4AB-7013-486F-B780-FAFA9AF3D045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5"/>
            <ac:graphicFrameMk id="2" creationId="{5549D6AA-2FCD-48F7-B44C-599226598E7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5"/>
            <ac:graphicFrameMk id="4" creationId="{D121B8C9-A675-469B-B032-3F46382370B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5"/>
            <ac:graphicFrameMk id="6" creationId="{F6F25B1A-9B59-4631-98AC-A4D4B4A6C3D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5"/>
            <ac:graphicFrameMk id="8" creationId="{204CB4AB-7013-486F-B780-FAFA9AF3D045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9:14:19.926" v="537" actId="1076"/>
        <pc:sldMkLst>
          <pc:docMk/>
          <pc:sldMk cId="0" sldId="316"/>
        </pc:sldMkLst>
        <pc:spChg chg="mod">
          <ac:chgData name="Sidney Seckler" userId="73470fc2d5f88927" providerId="LiveId" clId="{5E3D461A-6D03-455D-86B5-D39B2F868B25}" dt="2020-10-13T19:13:31.751" v="526" actId="122"/>
          <ac:spMkLst>
            <pc:docMk/>
            <pc:sldMk cId="0" sldId="316"/>
            <ac:spMk id="67587" creationId="{4EBF4DBB-9DE7-4917-ADB2-6C4B811FCA54}"/>
          </ac:spMkLst>
        </pc:spChg>
        <pc:spChg chg="add del mod">
          <ac:chgData name="Sidney Seckler" userId="73470fc2d5f88927" providerId="LiveId" clId="{5E3D461A-6D03-455D-86B5-D39B2F868B25}" dt="2020-10-13T19:14:08.383" v="534" actId="478"/>
          <ac:spMkLst>
            <pc:docMk/>
            <pc:sldMk cId="0" sldId="316"/>
            <ac:spMk id="67601" creationId="{8AFB1877-D241-43F6-8CCB-A3FD6866FE5A}"/>
          </ac:spMkLst>
        </pc:spChg>
        <pc:spChg chg="add mod">
          <ac:chgData name="Sidney Seckler" userId="73470fc2d5f88927" providerId="LiveId" clId="{5E3D461A-6D03-455D-86B5-D39B2F868B25}" dt="2020-10-13T19:14:13.322" v="535" actId="1076"/>
          <ac:spMkLst>
            <pc:docMk/>
            <pc:sldMk cId="0" sldId="316"/>
            <ac:spMk id="67602" creationId="{26D46848-8291-4E89-8A59-6593F959C423}"/>
          </ac:spMkLst>
        </pc:spChg>
        <pc:spChg chg="add mod">
          <ac:chgData name="Sidney Seckler" userId="73470fc2d5f88927" providerId="LiveId" clId="{5E3D461A-6D03-455D-86B5-D39B2F868B25}" dt="2020-10-13T19:14:16.691" v="536" actId="1076"/>
          <ac:spMkLst>
            <pc:docMk/>
            <pc:sldMk cId="0" sldId="316"/>
            <ac:spMk id="67603" creationId="{3BE3F838-BB8A-4B41-92A1-717A5ECF9649}"/>
          </ac:spMkLst>
        </pc:spChg>
        <pc:spChg chg="add mod">
          <ac:chgData name="Sidney Seckler" userId="73470fc2d5f88927" providerId="LiveId" clId="{5E3D461A-6D03-455D-86B5-D39B2F868B25}" dt="2020-10-13T19:14:19.926" v="537" actId="1076"/>
          <ac:spMkLst>
            <pc:docMk/>
            <pc:sldMk cId="0" sldId="316"/>
            <ac:spMk id="67604" creationId="{82FAB77A-D57E-4196-93F4-2C7C824CF7C3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6"/>
            <ac:graphicFrameMk id="2" creationId="{8AFB1877-D241-43F6-8CCB-A3FD6866FE5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6"/>
            <ac:graphicFrameMk id="4" creationId="{26D46848-8291-4E89-8A59-6593F959C42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6"/>
            <ac:graphicFrameMk id="6" creationId="{3BE3F838-BB8A-4B41-92A1-717A5ECF964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6"/>
            <ac:graphicFrameMk id="8" creationId="{82FAB77A-D57E-4196-93F4-2C7C824CF7C3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9:14:55.148" v="546" actId="1076"/>
        <pc:sldMkLst>
          <pc:docMk/>
          <pc:sldMk cId="0" sldId="317"/>
        </pc:sldMkLst>
        <pc:spChg chg="mod">
          <ac:chgData name="Sidney Seckler" userId="73470fc2d5f88927" providerId="LiveId" clId="{5E3D461A-6D03-455D-86B5-D39B2F868B25}" dt="2020-10-13T19:14:32.761" v="540" actId="122"/>
          <ac:spMkLst>
            <pc:docMk/>
            <pc:sldMk cId="0" sldId="317"/>
            <ac:spMk id="68611" creationId="{310955DB-CA5F-4AB3-AF67-1B8AC038F877}"/>
          </ac:spMkLst>
        </pc:spChg>
        <pc:spChg chg="add mod">
          <ac:chgData name="Sidney Seckler" userId="73470fc2d5f88927" providerId="LiveId" clId="{5E3D461A-6D03-455D-86B5-D39B2F868B25}" dt="2020-10-13T19:14:48.581" v="544" actId="14100"/>
          <ac:spMkLst>
            <pc:docMk/>
            <pc:sldMk cId="0" sldId="317"/>
            <ac:spMk id="68627" creationId="{0079ECD9-23B1-47D9-A8D2-5EDD47293EDA}"/>
          </ac:spMkLst>
        </pc:spChg>
        <pc:spChg chg="add mod">
          <ac:chgData name="Sidney Seckler" userId="73470fc2d5f88927" providerId="LiveId" clId="{5E3D461A-6D03-455D-86B5-D39B2F868B25}" dt="2020-10-13T19:14:51.825" v="545" actId="14100"/>
          <ac:spMkLst>
            <pc:docMk/>
            <pc:sldMk cId="0" sldId="317"/>
            <ac:spMk id="68628" creationId="{56A10E37-C381-4189-AC54-751DDD4A1B99}"/>
          </ac:spMkLst>
        </pc:spChg>
        <pc:spChg chg="add mod">
          <ac:chgData name="Sidney Seckler" userId="73470fc2d5f88927" providerId="LiveId" clId="{5E3D461A-6D03-455D-86B5-D39B2F868B25}" dt="2020-10-13T19:14:55.148" v="546" actId="1076"/>
          <ac:spMkLst>
            <pc:docMk/>
            <pc:sldMk cId="0" sldId="317"/>
            <ac:spMk id="68629" creationId="{134F596E-B832-448E-A9B9-293D33368AFA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7"/>
            <ac:graphicFrameMk id="2" creationId="{0079ECD9-23B1-47D9-A8D2-5EDD47293ED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7"/>
            <ac:graphicFrameMk id="4" creationId="{56A10E37-C381-4189-AC54-751DDD4A1B9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7"/>
            <ac:graphicFrameMk id="6" creationId="{134F596E-B832-448E-A9B9-293D33368AFA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9:15:34.155" v="554" actId="14100"/>
        <pc:sldMkLst>
          <pc:docMk/>
          <pc:sldMk cId="0" sldId="318"/>
        </pc:sldMkLst>
        <pc:spChg chg="mod">
          <ac:chgData name="Sidney Seckler" userId="73470fc2d5f88927" providerId="LiveId" clId="{5E3D461A-6D03-455D-86B5-D39B2F868B25}" dt="2020-10-13T19:15:03.976" v="549" actId="122"/>
          <ac:spMkLst>
            <pc:docMk/>
            <pc:sldMk cId="0" sldId="318"/>
            <ac:spMk id="69635" creationId="{791D11FD-9CBE-48E1-A394-7F9DAF38F8C6}"/>
          </ac:spMkLst>
        </pc:spChg>
        <pc:spChg chg="add mod">
          <ac:chgData name="Sidney Seckler" userId="73470fc2d5f88927" providerId="LiveId" clId="{5E3D461A-6D03-455D-86B5-D39B2F868B25}" dt="2020-10-13T19:15:27.616" v="552" actId="1076"/>
          <ac:spMkLst>
            <pc:docMk/>
            <pc:sldMk cId="0" sldId="318"/>
            <ac:spMk id="69650" creationId="{526660AD-8750-4DF1-A8BD-F04CEB8F43A4}"/>
          </ac:spMkLst>
        </pc:spChg>
        <pc:spChg chg="mod">
          <ac:chgData name="Sidney Seckler" userId="73470fc2d5f88927" providerId="LiveId" clId="{5E3D461A-6D03-455D-86B5-D39B2F868B25}" dt="2020-10-13T19:15:10.913" v="550" actId="12"/>
          <ac:spMkLst>
            <pc:docMk/>
            <pc:sldMk cId="0" sldId="318"/>
            <ac:spMk id="69652" creationId="{2A2D6490-DC77-4A3C-AFE3-B4CE919A27B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8"/>
            <ac:graphicFrameMk id="2" creationId="{526660AD-8750-4DF1-A8BD-F04CEB8F43A4}"/>
          </ac:graphicFrameMkLst>
        </pc:graphicFrameChg>
        <pc:cxnChg chg="mod">
          <ac:chgData name="Sidney Seckler" userId="73470fc2d5f88927" providerId="LiveId" clId="{5E3D461A-6D03-455D-86B5-D39B2F868B25}" dt="2020-10-13T19:15:34.155" v="554" actId="14100"/>
          <ac:cxnSpMkLst>
            <pc:docMk/>
            <pc:sldMk cId="0" sldId="318"/>
            <ac:cxnSpMk id="69653" creationId="{14153058-80D8-42B6-A1C5-17DBB4221F31}"/>
          </ac:cxnSpMkLst>
        </pc:cxnChg>
      </pc:sldChg>
      <pc:sldChg chg="addSp delSp modSp mod">
        <pc:chgData name="Sidney Seckler" userId="73470fc2d5f88927" providerId="LiveId" clId="{5E3D461A-6D03-455D-86B5-D39B2F868B25}" dt="2020-10-13T19:15:54.401" v="560" actId="108"/>
        <pc:sldMkLst>
          <pc:docMk/>
          <pc:sldMk cId="0" sldId="319"/>
        </pc:sldMkLst>
        <pc:spChg chg="mod">
          <ac:chgData name="Sidney Seckler" userId="73470fc2d5f88927" providerId="LiveId" clId="{5E3D461A-6D03-455D-86B5-D39B2F868B25}" dt="2020-10-13T19:15:42.875" v="557" actId="122"/>
          <ac:spMkLst>
            <pc:docMk/>
            <pc:sldMk cId="0" sldId="319"/>
            <ac:spMk id="70659" creationId="{AC07FBD1-C03A-49A2-AA76-CBDED5F2A207}"/>
          </ac:spMkLst>
        </pc:spChg>
        <pc:spChg chg="add mod">
          <ac:chgData name="Sidney Seckler" userId="73470fc2d5f88927" providerId="LiveId" clId="{5E3D461A-6D03-455D-86B5-D39B2F868B25}" dt="2020-10-13T19:15:51.146" v="558" actId="108"/>
          <ac:spMkLst>
            <pc:docMk/>
            <pc:sldMk cId="0" sldId="319"/>
            <ac:spMk id="70673" creationId="{72F46D03-C951-497E-8806-2DAFBBAF0E04}"/>
          </ac:spMkLst>
        </pc:spChg>
        <pc:spChg chg="add mod">
          <ac:chgData name="Sidney Seckler" userId="73470fc2d5f88927" providerId="LiveId" clId="{5E3D461A-6D03-455D-86B5-D39B2F868B25}" dt="2020-10-13T19:15:52.543" v="559" actId="108"/>
          <ac:spMkLst>
            <pc:docMk/>
            <pc:sldMk cId="0" sldId="319"/>
            <ac:spMk id="70677" creationId="{349B8363-6F24-4C54-ACFE-06D3634B5BA4}"/>
          </ac:spMkLst>
        </pc:spChg>
        <pc:spChg chg="add mod">
          <ac:chgData name="Sidney Seckler" userId="73470fc2d5f88927" providerId="LiveId" clId="{5E3D461A-6D03-455D-86B5-D39B2F868B25}" dt="2020-10-13T19:15:54.401" v="560" actId="108"/>
          <ac:spMkLst>
            <pc:docMk/>
            <pc:sldMk cId="0" sldId="319"/>
            <ac:spMk id="70678" creationId="{641D27C9-1199-43F8-A501-ED979D39F4F9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9"/>
            <ac:graphicFrameMk id="2" creationId="{72F46D03-C951-497E-8806-2DAFBBAF0E0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9"/>
            <ac:graphicFrameMk id="4" creationId="{349B8363-6F24-4C54-ACFE-06D3634B5BA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19"/>
            <ac:graphicFrameMk id="6" creationId="{641D27C9-1199-43F8-A501-ED979D39F4F9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9:16:45.795" v="574" actId="1076"/>
        <pc:sldMkLst>
          <pc:docMk/>
          <pc:sldMk cId="0" sldId="320"/>
        </pc:sldMkLst>
        <pc:spChg chg="mod">
          <ac:chgData name="Sidney Seckler" userId="73470fc2d5f88927" providerId="LiveId" clId="{5E3D461A-6D03-455D-86B5-D39B2F868B25}" dt="2020-10-13T19:16:03.475" v="563" actId="122"/>
          <ac:spMkLst>
            <pc:docMk/>
            <pc:sldMk cId="0" sldId="320"/>
            <ac:spMk id="71683" creationId="{3267AB6B-D61B-4436-90A2-D21C1812B485}"/>
          </ac:spMkLst>
        </pc:spChg>
        <pc:spChg chg="add mod">
          <ac:chgData name="Sidney Seckler" userId="73470fc2d5f88927" providerId="LiveId" clId="{5E3D461A-6D03-455D-86B5-D39B2F868B25}" dt="2020-10-13T19:16:12.045" v="564" actId="108"/>
          <ac:spMkLst>
            <pc:docMk/>
            <pc:sldMk cId="0" sldId="320"/>
            <ac:spMk id="71699" creationId="{FAB03A01-9AE4-4DCA-8AAD-59A49003B561}"/>
          </ac:spMkLst>
        </pc:spChg>
        <pc:spChg chg="add mod">
          <ac:chgData name="Sidney Seckler" userId="73470fc2d5f88927" providerId="LiveId" clId="{5E3D461A-6D03-455D-86B5-D39B2F868B25}" dt="2020-10-13T19:16:13.994" v="565" actId="108"/>
          <ac:spMkLst>
            <pc:docMk/>
            <pc:sldMk cId="0" sldId="320"/>
            <ac:spMk id="71700" creationId="{695CF3F4-47DF-479D-988C-9ABE54F88F16}"/>
          </ac:spMkLst>
        </pc:spChg>
        <pc:spChg chg="add mod">
          <ac:chgData name="Sidney Seckler" userId="73470fc2d5f88927" providerId="LiveId" clId="{5E3D461A-6D03-455D-86B5-D39B2F868B25}" dt="2020-10-13T19:16:45.795" v="574" actId="1076"/>
          <ac:spMkLst>
            <pc:docMk/>
            <pc:sldMk cId="0" sldId="320"/>
            <ac:spMk id="71701" creationId="{30CF8CF0-FD2D-415C-8918-86CD13754A2A}"/>
          </ac:spMkLst>
        </pc:spChg>
        <pc:spChg chg="add mod">
          <ac:chgData name="Sidney Seckler" userId="73470fc2d5f88927" providerId="LiveId" clId="{5E3D461A-6D03-455D-86B5-D39B2F868B25}" dt="2020-10-13T19:16:31.534" v="570" actId="1076"/>
          <ac:spMkLst>
            <pc:docMk/>
            <pc:sldMk cId="0" sldId="320"/>
            <ac:spMk id="71702" creationId="{38FFC3B5-36EA-426A-922E-B9AEA4FB25A2}"/>
          </ac:spMkLst>
        </pc:spChg>
        <pc:spChg chg="add mod">
          <ac:chgData name="Sidney Seckler" userId="73470fc2d5f88927" providerId="LiveId" clId="{5E3D461A-6D03-455D-86B5-D39B2F868B25}" dt="2020-10-13T19:16:37.093" v="572" actId="1076"/>
          <ac:spMkLst>
            <pc:docMk/>
            <pc:sldMk cId="0" sldId="320"/>
            <ac:spMk id="71703" creationId="{82C3AFB5-6A5C-4FE2-9102-63950C6377AB}"/>
          </ac:spMkLst>
        </pc:spChg>
        <pc:spChg chg="add mod">
          <ac:chgData name="Sidney Seckler" userId="73470fc2d5f88927" providerId="LiveId" clId="{5E3D461A-6D03-455D-86B5-D39B2F868B25}" dt="2020-10-13T19:16:41.341" v="573" actId="1076"/>
          <ac:spMkLst>
            <pc:docMk/>
            <pc:sldMk cId="0" sldId="320"/>
            <ac:spMk id="71704" creationId="{38B21338-B66C-41F1-898F-4DD6D8BDDD37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0"/>
            <ac:graphicFrameMk id="2" creationId="{FAB03A01-9AE4-4DCA-8AAD-59A49003B56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0"/>
            <ac:graphicFrameMk id="4" creationId="{695CF3F4-47DF-479D-988C-9ABE54F88F1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0"/>
            <ac:graphicFrameMk id="6" creationId="{30CF8CF0-FD2D-415C-8918-86CD13754A2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0"/>
            <ac:graphicFrameMk id="8" creationId="{38FFC3B5-36EA-426A-922E-B9AEA4FB25A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0"/>
            <ac:graphicFrameMk id="10" creationId="{82C3AFB5-6A5C-4FE2-9102-63950C6377A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0"/>
            <ac:graphicFrameMk id="12" creationId="{38B21338-B66C-41F1-898F-4DD6D8BDDD37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9:17:42.334" v="588" actId="1076"/>
        <pc:sldMkLst>
          <pc:docMk/>
          <pc:sldMk cId="0" sldId="321"/>
        </pc:sldMkLst>
        <pc:spChg chg="mod">
          <ac:chgData name="Sidney Seckler" userId="73470fc2d5f88927" providerId="LiveId" clId="{5E3D461A-6D03-455D-86B5-D39B2F868B25}" dt="2020-10-13T19:16:56.958" v="578" actId="122"/>
          <ac:spMkLst>
            <pc:docMk/>
            <pc:sldMk cId="0" sldId="321"/>
            <ac:spMk id="72708" creationId="{89B6002D-EE5B-4068-9D20-E5E6713D20DE}"/>
          </ac:spMkLst>
        </pc:spChg>
        <pc:spChg chg="add mod">
          <ac:chgData name="Sidney Seckler" userId="73470fc2d5f88927" providerId="LiveId" clId="{5E3D461A-6D03-455D-86B5-D39B2F868B25}" dt="2020-10-13T19:17:42.334" v="588" actId="1076"/>
          <ac:spMkLst>
            <pc:docMk/>
            <pc:sldMk cId="0" sldId="321"/>
            <ac:spMk id="72712" creationId="{CD098691-8A65-4101-9138-66A3EA4D0E7C}"/>
          </ac:spMkLst>
        </pc:spChg>
        <pc:spChg chg="add mod">
          <ac:chgData name="Sidney Seckler" userId="73470fc2d5f88927" providerId="LiveId" clId="{5E3D461A-6D03-455D-86B5-D39B2F868B25}" dt="2020-10-13T19:17:39.045" v="587" actId="1076"/>
          <ac:spMkLst>
            <pc:docMk/>
            <pc:sldMk cId="0" sldId="321"/>
            <ac:spMk id="72713" creationId="{69AB5084-AFD5-45D4-B635-6EDB625DC1A0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1"/>
            <ac:graphicFrameMk id="2" creationId="{CD098691-8A65-4101-9138-66A3EA4D0E7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1"/>
            <ac:graphicFrameMk id="4" creationId="{69AB5084-AFD5-45D4-B635-6EDB625DC1A0}"/>
          </ac:graphicFrameMkLst>
        </pc:graphicFrameChg>
        <pc:picChg chg="mod">
          <ac:chgData name="Sidney Seckler" userId="73470fc2d5f88927" providerId="LiveId" clId="{5E3D461A-6D03-455D-86B5-D39B2F868B25}" dt="2020-10-13T19:17:18.197" v="583" actId="14100"/>
          <ac:picMkLst>
            <pc:docMk/>
            <pc:sldMk cId="0" sldId="321"/>
            <ac:picMk id="72706" creationId="{9C0E06EC-F2D8-4BA9-8B27-C68785C8EE91}"/>
          </ac:picMkLst>
        </pc:picChg>
        <pc:picChg chg="mod">
          <ac:chgData name="Sidney Seckler" userId="73470fc2d5f88927" providerId="LiveId" clId="{5E3D461A-6D03-455D-86B5-D39B2F868B25}" dt="2020-10-13T19:17:20.202" v="584" actId="1076"/>
          <ac:picMkLst>
            <pc:docMk/>
            <pc:sldMk cId="0" sldId="321"/>
            <ac:picMk id="72711" creationId="{F89CE3F2-F879-4083-8988-59F24648FC1B}"/>
          </ac:picMkLst>
        </pc:picChg>
      </pc:sldChg>
      <pc:sldChg chg="addSp delSp modSp mod">
        <pc:chgData name="Sidney Seckler" userId="73470fc2d5f88927" providerId="LiveId" clId="{5E3D461A-6D03-455D-86B5-D39B2F868B25}" dt="2020-10-13T19:28:57.996" v="698" actId="1076"/>
        <pc:sldMkLst>
          <pc:docMk/>
          <pc:sldMk cId="0" sldId="322"/>
        </pc:sldMkLst>
        <pc:spChg chg="mod">
          <ac:chgData name="Sidney Seckler" userId="73470fc2d5f88927" providerId="LiveId" clId="{5E3D461A-6D03-455D-86B5-D39B2F868B25}" dt="2020-10-13T19:28:26.658" v="687" actId="122"/>
          <ac:spMkLst>
            <pc:docMk/>
            <pc:sldMk cId="0" sldId="322"/>
            <ac:spMk id="73732" creationId="{EF28ABEC-AF45-46CD-8CFC-1EA98B4999E2}"/>
          </ac:spMkLst>
        </pc:spChg>
        <pc:spChg chg="add del">
          <ac:chgData name="Sidney Seckler" userId="73470fc2d5f88927" providerId="LiveId" clId="{5E3D461A-6D03-455D-86B5-D39B2F868B25}" dt="2020-10-13T19:28:30.295" v="688" actId="478"/>
          <ac:spMkLst>
            <pc:docMk/>
            <pc:sldMk cId="0" sldId="322"/>
            <ac:spMk id="73734" creationId="{3EDA12D0-2C72-4743-8291-F35621BE62F6}"/>
          </ac:spMkLst>
        </pc:spChg>
        <pc:spChg chg="add mod">
          <ac:chgData name="Sidney Seckler" userId="73470fc2d5f88927" providerId="LiveId" clId="{5E3D461A-6D03-455D-86B5-D39B2F868B25}" dt="2020-10-13T19:28:57.996" v="698" actId="1076"/>
          <ac:spMkLst>
            <pc:docMk/>
            <pc:sldMk cId="0" sldId="322"/>
            <ac:spMk id="73735" creationId="{CB568196-4BA8-4BD4-A340-0305D2BBE39F}"/>
          </ac:spMkLst>
        </pc:spChg>
        <pc:spChg chg="add del">
          <ac:chgData name="Sidney Seckler" userId="73470fc2d5f88927" providerId="LiveId" clId="{5E3D461A-6D03-455D-86B5-D39B2F868B25}" dt="2020-10-13T19:28:35.707" v="689" actId="478"/>
          <ac:spMkLst>
            <pc:docMk/>
            <pc:sldMk cId="0" sldId="322"/>
            <ac:spMk id="73736" creationId="{83AA4E6D-75FC-47CB-B268-93D83702ECC2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2"/>
            <ac:graphicFrameMk id="2" creationId="{3EDA12D0-2C72-4743-8291-F35621BE62F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2"/>
            <ac:graphicFrameMk id="4" creationId="{CB568196-4BA8-4BD4-A340-0305D2BBE39F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2"/>
            <ac:graphicFrameMk id="6" creationId="{83AA4E6D-75FC-47CB-B268-93D83702ECC2}"/>
          </ac:graphicFrameMkLst>
        </pc:graphicFrameChg>
        <pc:picChg chg="mod">
          <ac:chgData name="Sidney Seckler" userId="73470fc2d5f88927" providerId="LiveId" clId="{5E3D461A-6D03-455D-86B5-D39B2F868B25}" dt="2020-10-13T19:28:46.246" v="694" actId="1036"/>
          <ac:picMkLst>
            <pc:docMk/>
            <pc:sldMk cId="0" sldId="322"/>
            <ac:picMk id="73733" creationId="{AE913199-EBA0-4115-9751-F85DACE99B22}"/>
          </ac:picMkLst>
        </pc:picChg>
      </pc:sldChg>
      <pc:sldChg chg="addSp delSp modSp mod">
        <pc:chgData name="Sidney Seckler" userId="73470fc2d5f88927" providerId="LiveId" clId="{5E3D461A-6D03-455D-86B5-D39B2F868B25}" dt="2020-10-13T19:30:36.852" v="725" actId="1076"/>
        <pc:sldMkLst>
          <pc:docMk/>
          <pc:sldMk cId="0" sldId="323"/>
        </pc:sldMkLst>
        <pc:spChg chg="mod">
          <ac:chgData name="Sidney Seckler" userId="73470fc2d5f88927" providerId="LiveId" clId="{5E3D461A-6D03-455D-86B5-D39B2F868B25}" dt="2020-10-13T19:29:18.232" v="702" actId="1076"/>
          <ac:spMkLst>
            <pc:docMk/>
            <pc:sldMk cId="0" sldId="323"/>
            <ac:spMk id="74756" creationId="{6FFB39E3-DB92-4E17-9058-968414879E30}"/>
          </ac:spMkLst>
        </pc:spChg>
        <pc:spChg chg="add mod">
          <ac:chgData name="Sidney Seckler" userId="73470fc2d5f88927" providerId="LiveId" clId="{5E3D461A-6D03-455D-86B5-D39B2F868B25}" dt="2020-10-13T19:29:31.610" v="704" actId="14100"/>
          <ac:spMkLst>
            <pc:docMk/>
            <pc:sldMk cId="0" sldId="323"/>
            <ac:spMk id="74758" creationId="{9A0DA5FB-4EFB-44DF-8238-AD5761E4D4E9}"/>
          </ac:spMkLst>
        </pc:spChg>
        <pc:spChg chg="add mod">
          <ac:chgData name="Sidney Seckler" userId="73470fc2d5f88927" providerId="LiveId" clId="{5E3D461A-6D03-455D-86B5-D39B2F868B25}" dt="2020-10-13T19:30:03.455" v="715" actId="1076"/>
          <ac:spMkLst>
            <pc:docMk/>
            <pc:sldMk cId="0" sldId="323"/>
            <ac:spMk id="74760" creationId="{2D426DE9-F76B-4442-814B-2D5052A4AE78}"/>
          </ac:spMkLst>
        </pc:spChg>
        <pc:spChg chg="add mod">
          <ac:chgData name="Sidney Seckler" userId="73470fc2d5f88927" providerId="LiveId" clId="{5E3D461A-6D03-455D-86B5-D39B2F868B25}" dt="2020-10-13T19:30:36.852" v="725" actId="1076"/>
          <ac:spMkLst>
            <pc:docMk/>
            <pc:sldMk cId="0" sldId="323"/>
            <ac:spMk id="74761" creationId="{297A66C2-7249-4875-A642-9E2245420E4D}"/>
          </ac:spMkLst>
        </pc:spChg>
        <pc:spChg chg="add mod">
          <ac:chgData name="Sidney Seckler" userId="73470fc2d5f88927" providerId="LiveId" clId="{5E3D461A-6D03-455D-86B5-D39B2F868B25}" dt="2020-10-13T19:30:23.755" v="722" actId="1076"/>
          <ac:spMkLst>
            <pc:docMk/>
            <pc:sldMk cId="0" sldId="323"/>
            <ac:spMk id="74763" creationId="{1C9DFC26-EE18-48A4-8C00-8C3CC3A9B5B9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3"/>
            <ac:graphicFrameMk id="2" creationId="{9A0DA5FB-4EFB-44DF-8238-AD5761E4D4E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3"/>
            <ac:graphicFrameMk id="4" creationId="{2D426DE9-F76B-4442-814B-2D5052A4AE7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3"/>
            <ac:graphicFrameMk id="6" creationId="{297A66C2-7249-4875-A642-9E2245420E4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3"/>
            <ac:graphicFrameMk id="8" creationId="{1C9DFC26-EE18-48A4-8C00-8C3CC3A9B5B9}"/>
          </ac:graphicFrameMkLst>
        </pc:graphicFrameChg>
        <pc:picChg chg="mod">
          <ac:chgData name="Sidney Seckler" userId="73470fc2d5f88927" providerId="LiveId" clId="{5E3D461A-6D03-455D-86B5-D39B2F868B25}" dt="2020-10-13T19:29:50.106" v="712" actId="1035"/>
          <ac:picMkLst>
            <pc:docMk/>
            <pc:sldMk cId="0" sldId="323"/>
            <ac:picMk id="74754" creationId="{88481D71-FB7F-4038-927C-8003D190E832}"/>
          </ac:picMkLst>
        </pc:picChg>
        <pc:cxnChg chg="mod">
          <ac:chgData name="Sidney Seckler" userId="73470fc2d5f88927" providerId="LiveId" clId="{5E3D461A-6D03-455D-86B5-D39B2F868B25}" dt="2020-10-13T19:30:32.743" v="724" actId="14100"/>
          <ac:cxnSpMkLst>
            <pc:docMk/>
            <pc:sldMk cId="0" sldId="323"/>
            <ac:cxnSpMk id="74762" creationId="{9E007F1A-04E2-499E-8BD1-D503995B105C}"/>
          </ac:cxnSpMkLst>
        </pc:cxnChg>
        <pc:cxnChg chg="mod">
          <ac:chgData name="Sidney Seckler" userId="73470fc2d5f88927" providerId="LiveId" clId="{5E3D461A-6D03-455D-86B5-D39B2F868B25}" dt="2020-10-13T19:30:27.014" v="723" actId="14100"/>
          <ac:cxnSpMkLst>
            <pc:docMk/>
            <pc:sldMk cId="0" sldId="323"/>
            <ac:cxnSpMk id="74764" creationId="{FC5A3C6A-49CD-4DAE-9180-CEAA4D0C085D}"/>
          </ac:cxnSpMkLst>
        </pc:cxnChg>
      </pc:sldChg>
      <pc:sldChg chg="addSp delSp modSp mod">
        <pc:chgData name="Sidney Seckler" userId="73470fc2d5f88927" providerId="LiveId" clId="{5E3D461A-6D03-455D-86B5-D39B2F868B25}" dt="2020-10-13T19:31:44.530" v="739" actId="1076"/>
        <pc:sldMkLst>
          <pc:docMk/>
          <pc:sldMk cId="0" sldId="324"/>
        </pc:sldMkLst>
        <pc:spChg chg="mod">
          <ac:chgData name="Sidney Seckler" userId="73470fc2d5f88927" providerId="LiveId" clId="{5E3D461A-6D03-455D-86B5-D39B2F868B25}" dt="2020-10-13T19:30:53.268" v="728" actId="122"/>
          <ac:spMkLst>
            <pc:docMk/>
            <pc:sldMk cId="0" sldId="324"/>
            <ac:spMk id="75780" creationId="{71A3AC1F-62B3-4A76-83FD-4F506978FB7B}"/>
          </ac:spMkLst>
        </pc:spChg>
        <pc:spChg chg="add mod">
          <ac:chgData name="Sidney Seckler" userId="73470fc2d5f88927" providerId="LiveId" clId="{5E3D461A-6D03-455D-86B5-D39B2F868B25}" dt="2020-10-13T19:31:40.779" v="738" actId="1076"/>
          <ac:spMkLst>
            <pc:docMk/>
            <pc:sldMk cId="0" sldId="324"/>
            <ac:spMk id="75781" creationId="{02C1C4AA-BA18-4551-AFFC-B2F4B19D5DC1}"/>
          </ac:spMkLst>
        </pc:spChg>
        <pc:spChg chg="add mod">
          <ac:chgData name="Sidney Seckler" userId="73470fc2d5f88927" providerId="LiveId" clId="{5E3D461A-6D03-455D-86B5-D39B2F868B25}" dt="2020-10-13T19:31:12.467" v="731" actId="14100"/>
          <ac:spMkLst>
            <pc:docMk/>
            <pc:sldMk cId="0" sldId="324"/>
            <ac:spMk id="75787" creationId="{5DEE5F77-E186-4F9A-805F-6EDDCB261EED}"/>
          </ac:spMkLst>
        </pc:spChg>
        <pc:spChg chg="add mod">
          <ac:chgData name="Sidney Seckler" userId="73470fc2d5f88927" providerId="LiveId" clId="{5E3D461A-6D03-455D-86B5-D39B2F868B25}" dt="2020-10-13T19:31:44.530" v="739" actId="1076"/>
          <ac:spMkLst>
            <pc:docMk/>
            <pc:sldMk cId="0" sldId="324"/>
            <ac:spMk id="75788" creationId="{F563AE53-DC90-40D4-9695-4A3B16F076A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4"/>
            <ac:graphicFrameMk id="2" creationId="{02C1C4AA-BA18-4551-AFFC-B2F4B19D5DC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4"/>
            <ac:graphicFrameMk id="4" creationId="{5DEE5F77-E186-4F9A-805F-6EDDCB261EE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4"/>
            <ac:graphicFrameMk id="6" creationId="{F563AE53-DC90-40D4-9695-4A3B16F076AC}"/>
          </ac:graphicFrameMkLst>
        </pc:graphicFrameChg>
        <pc:picChg chg="del">
          <ac:chgData name="Sidney Seckler" userId="73470fc2d5f88927" providerId="LiveId" clId="{5E3D461A-6D03-455D-86B5-D39B2F868B25}" dt="2020-10-13T19:31:02.614" v="729" actId="478"/>
          <ac:picMkLst>
            <pc:docMk/>
            <pc:sldMk cId="0" sldId="324"/>
            <ac:picMk id="75778" creationId="{776C9A4C-AD7F-4C7E-A402-798B434BAA48}"/>
          </ac:picMkLst>
        </pc:picChg>
      </pc:sldChg>
      <pc:sldChg chg="addSp delSp modSp mod">
        <pc:chgData name="Sidney Seckler" userId="73470fc2d5f88927" providerId="LiveId" clId="{5E3D461A-6D03-455D-86B5-D39B2F868B25}" dt="2020-10-13T19:34:10.290" v="769" actId="108"/>
        <pc:sldMkLst>
          <pc:docMk/>
          <pc:sldMk cId="0" sldId="325"/>
        </pc:sldMkLst>
        <pc:spChg chg="mod">
          <ac:chgData name="Sidney Seckler" userId="73470fc2d5f88927" providerId="LiveId" clId="{5E3D461A-6D03-455D-86B5-D39B2F868B25}" dt="2020-10-13T19:31:58.265" v="742" actId="122"/>
          <ac:spMkLst>
            <pc:docMk/>
            <pc:sldMk cId="0" sldId="325"/>
            <ac:spMk id="76804" creationId="{698A5FEE-4E09-47B3-A149-2B177CA155B7}"/>
          </ac:spMkLst>
        </pc:spChg>
        <pc:spChg chg="add mod">
          <ac:chgData name="Sidney Seckler" userId="73470fc2d5f88927" providerId="LiveId" clId="{5E3D461A-6D03-455D-86B5-D39B2F868B25}" dt="2020-10-13T19:32:48.803" v="753" actId="1076"/>
          <ac:spMkLst>
            <pc:docMk/>
            <pc:sldMk cId="0" sldId="325"/>
            <ac:spMk id="76811" creationId="{36B9B32C-2EAE-4F15-9C03-45928BF1FD2B}"/>
          </ac:spMkLst>
        </pc:spChg>
        <pc:spChg chg="add mod">
          <ac:chgData name="Sidney Seckler" userId="73470fc2d5f88927" providerId="LiveId" clId="{5E3D461A-6D03-455D-86B5-D39B2F868B25}" dt="2020-10-13T19:32:46.050" v="752" actId="1076"/>
          <ac:spMkLst>
            <pc:docMk/>
            <pc:sldMk cId="0" sldId="325"/>
            <ac:spMk id="76812" creationId="{2B0F625E-4F74-4D04-AF56-1272517ABE31}"/>
          </ac:spMkLst>
        </pc:spChg>
        <pc:spChg chg="mod">
          <ac:chgData name="Sidney Seckler" userId="73470fc2d5f88927" providerId="LiveId" clId="{5E3D461A-6D03-455D-86B5-D39B2F868B25}" dt="2020-10-13T19:34:10.290" v="769" actId="108"/>
          <ac:spMkLst>
            <pc:docMk/>
            <pc:sldMk cId="0" sldId="325"/>
            <ac:spMk id="76813" creationId="{70218BCD-5CF4-4466-973F-A34AA888254A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5"/>
            <ac:graphicFrameMk id="2" creationId="{36B9B32C-2EAE-4F15-9C03-45928BF1FD2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5"/>
            <ac:graphicFrameMk id="4" creationId="{2B0F625E-4F74-4D04-AF56-1272517ABE31}"/>
          </ac:graphicFrameMkLst>
        </pc:graphicFrameChg>
        <pc:graphicFrameChg chg="mod">
          <ac:chgData name="Sidney Seckler" userId="73470fc2d5f88927" providerId="LiveId" clId="{5E3D461A-6D03-455D-86B5-D39B2F868B25}" dt="2020-10-13T19:32:58.915" v="756" actId="14100"/>
          <ac:graphicFrameMkLst>
            <pc:docMk/>
            <pc:sldMk cId="0" sldId="325"/>
            <ac:graphicFrameMk id="76810" creationId="{A6610473-354A-460F-9B6C-B4813F94F87C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9:33:54.498" v="768" actId="1076"/>
        <pc:sldMkLst>
          <pc:docMk/>
          <pc:sldMk cId="0" sldId="326"/>
        </pc:sldMkLst>
        <pc:spChg chg="mod">
          <ac:chgData name="Sidney Seckler" userId="73470fc2d5f88927" providerId="LiveId" clId="{5E3D461A-6D03-455D-86B5-D39B2F868B25}" dt="2020-10-13T19:33:12.874" v="759" actId="122"/>
          <ac:spMkLst>
            <pc:docMk/>
            <pc:sldMk cId="0" sldId="326"/>
            <ac:spMk id="77827" creationId="{E7A63049-6243-4725-B746-31C0887CFB28}"/>
          </ac:spMkLst>
        </pc:spChg>
        <pc:spChg chg="add mod">
          <ac:chgData name="Sidney Seckler" userId="73470fc2d5f88927" providerId="LiveId" clId="{5E3D461A-6D03-455D-86B5-D39B2F868B25}" dt="2020-10-13T19:33:30.125" v="762" actId="14100"/>
          <ac:spMkLst>
            <pc:docMk/>
            <pc:sldMk cId="0" sldId="326"/>
            <ac:spMk id="77829" creationId="{0406DA02-7B72-4531-BEF0-34C396E09AD0}"/>
          </ac:spMkLst>
        </pc:spChg>
        <pc:spChg chg="add mod">
          <ac:chgData name="Sidney Seckler" userId="73470fc2d5f88927" providerId="LiveId" clId="{5E3D461A-6D03-455D-86B5-D39B2F868B25}" dt="2020-10-13T19:33:37.923" v="764" actId="14100"/>
          <ac:spMkLst>
            <pc:docMk/>
            <pc:sldMk cId="0" sldId="326"/>
            <ac:spMk id="77830" creationId="{1E325E81-FA4A-48A8-A822-A757A3C4F735}"/>
          </ac:spMkLst>
        </pc:spChg>
        <pc:spChg chg="mod">
          <ac:chgData name="Sidney Seckler" userId="73470fc2d5f88927" providerId="LiveId" clId="{5E3D461A-6D03-455D-86B5-D39B2F868B25}" dt="2020-10-13T19:33:41.687" v="765"/>
          <ac:spMkLst>
            <pc:docMk/>
            <pc:sldMk cId="0" sldId="326"/>
            <ac:spMk id="77831" creationId="{661D6525-6644-4187-B562-5B793B014D76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6"/>
            <ac:graphicFrameMk id="2" creationId="{0406DA02-7B72-4531-BEF0-34C396E09AD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6"/>
            <ac:graphicFrameMk id="4" creationId="{1E325E81-FA4A-48A8-A822-A757A3C4F735}"/>
          </ac:graphicFrameMkLst>
        </pc:graphicFrameChg>
        <pc:graphicFrameChg chg="mod">
          <ac:chgData name="Sidney Seckler" userId="73470fc2d5f88927" providerId="LiveId" clId="{5E3D461A-6D03-455D-86B5-D39B2F868B25}" dt="2020-10-13T19:33:54.498" v="768" actId="1076"/>
          <ac:graphicFrameMkLst>
            <pc:docMk/>
            <pc:sldMk cId="0" sldId="326"/>
            <ac:graphicFrameMk id="77832" creationId="{F1235F8E-24B8-48B9-906B-A7916B56A2DC}"/>
          </ac:graphicFrameMkLst>
        </pc:graphicFrameChg>
      </pc:sldChg>
      <pc:sldChg chg="del">
        <pc:chgData name="Sidney Seckler" userId="73470fc2d5f88927" providerId="LiveId" clId="{5E3D461A-6D03-455D-86B5-D39B2F868B25}" dt="2020-10-13T19:34:36.854" v="770" actId="47"/>
        <pc:sldMkLst>
          <pc:docMk/>
          <pc:sldMk cId="0" sldId="327"/>
        </pc:sldMkLst>
      </pc:sldChg>
      <pc:sldChg chg="addSp delSp modSp del mod">
        <pc:chgData name="Sidney Seckler" userId="73470fc2d5f88927" providerId="LiveId" clId="{5E3D461A-6D03-455D-86B5-D39B2F868B25}" dt="2020-10-13T19:34:37.768" v="771" actId="47"/>
        <pc:sldMkLst>
          <pc:docMk/>
          <pc:sldMk cId="0" sldId="328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28"/>
            <ac:spMk id="79896" creationId="{5DD3A099-5A57-4B02-BDF2-714F2AB1F6EE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28"/>
            <ac:spMk id="79897" creationId="{C42339AD-69E9-42DD-B1F2-BCC6D2EE94D9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28"/>
            <ac:spMk id="79898" creationId="{C30F9ACB-3133-4E15-91D5-3FA214E029DF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28"/>
            <ac:spMk id="79899" creationId="{85481856-92C2-41AA-9021-394361A271C5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8"/>
            <ac:graphicFrameMk id="2" creationId="{5DD3A099-5A57-4B02-BDF2-714F2AB1F6E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8"/>
            <ac:graphicFrameMk id="4" creationId="{C42339AD-69E9-42DD-B1F2-BCC6D2EE94D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8"/>
            <ac:graphicFrameMk id="6" creationId="{C30F9ACB-3133-4E15-91D5-3FA214E029DF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8"/>
            <ac:graphicFrameMk id="8" creationId="{85481856-92C2-41AA-9021-394361A271C5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9:34:38.520" v="772" actId="47"/>
        <pc:sldMkLst>
          <pc:docMk/>
          <pc:sldMk cId="0" sldId="329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29"/>
            <ac:spMk id="80922" creationId="{B868DF00-4FA8-49F5-8FBF-0E7F250894E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29"/>
            <ac:spMk id="80923" creationId="{CDBB433B-32CF-448E-BABB-ED8F0DD98AB1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29"/>
            <ac:spMk id="80924" creationId="{AD972352-255A-4939-9170-826C8CB0D59C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29"/>
            <ac:spMk id="80925" creationId="{3B90E02F-E59F-4E87-A0FD-FCB5C27A5824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9"/>
            <ac:graphicFrameMk id="2" creationId="{B868DF00-4FA8-49F5-8FBF-0E7F250894E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9"/>
            <ac:graphicFrameMk id="4" creationId="{CDBB433B-32CF-448E-BABB-ED8F0DD98AB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9"/>
            <ac:graphicFrameMk id="6" creationId="{AD972352-255A-4939-9170-826C8CB0D59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29"/>
            <ac:graphicFrameMk id="8" creationId="{3B90E02F-E59F-4E87-A0FD-FCB5C27A5824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9:34:40.070" v="774" actId="47"/>
        <pc:sldMkLst>
          <pc:docMk/>
          <pc:sldMk cId="0" sldId="330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0"/>
            <ac:spMk id="81944" creationId="{2475103C-8271-469A-81CF-C69C4885BF01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0"/>
            <ac:spMk id="81945" creationId="{6E4F4D11-45EF-41E1-8A38-7C89CA53A0FD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0"/>
            <ac:spMk id="81946" creationId="{8EF1B400-4548-48D0-84AC-B1C8B14F896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0"/>
            <ac:spMk id="81947" creationId="{8F80EA16-19FB-4224-B62C-0467592EB0C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0"/>
            <ac:graphicFrameMk id="2" creationId="{2475103C-8271-469A-81CF-C69C4885BF0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0"/>
            <ac:graphicFrameMk id="4" creationId="{6E4F4D11-45EF-41E1-8A38-7C89CA53A0F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0"/>
            <ac:graphicFrameMk id="6" creationId="{8EF1B400-4548-48D0-84AC-B1C8B14F896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0"/>
            <ac:graphicFrameMk id="8" creationId="{8F80EA16-19FB-4224-B62C-0467592EB0CC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9:34:39.214" v="773" actId="47"/>
        <pc:sldMkLst>
          <pc:docMk/>
          <pc:sldMk cId="0" sldId="331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1"/>
            <ac:spMk id="82965" creationId="{F1332994-27A5-45FE-BD19-B08FB59B8E97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1"/>
            <ac:spMk id="82966" creationId="{9D98FBD9-05C4-4F2F-AD09-EF160BBD3187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1"/>
            <ac:spMk id="82967" creationId="{BE5FE800-A79F-4EBE-B3B8-89068E7AB58B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1"/>
            <ac:spMk id="82968" creationId="{0E312F79-3509-4E78-BF9E-FE82F969CB13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1"/>
            <ac:graphicFrameMk id="2" creationId="{F1332994-27A5-45FE-BD19-B08FB59B8E9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1"/>
            <ac:graphicFrameMk id="4" creationId="{9D98FBD9-05C4-4F2F-AD09-EF160BBD318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1"/>
            <ac:graphicFrameMk id="6" creationId="{BE5FE800-A79F-4EBE-B3B8-89068E7AB58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1"/>
            <ac:graphicFrameMk id="8" creationId="{0E312F79-3509-4E78-BF9E-FE82F969CB13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9:34:40.714" v="775" actId="47"/>
        <pc:sldMkLst>
          <pc:docMk/>
          <pc:sldMk cId="0" sldId="332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2"/>
            <ac:spMk id="83992" creationId="{24B1FDB0-DC92-4EDF-926A-BE75F4B0F2C9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2"/>
            <ac:spMk id="83993" creationId="{45BBE7DC-1282-4644-AD8F-D86C1454B772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2"/>
            <ac:spMk id="83994" creationId="{F7D26643-8EC3-47A7-A01F-EF00B405C2E9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2"/>
            <ac:spMk id="83997" creationId="{0B0FD7E5-7FB2-4921-9D55-4D0C9D196D7B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2"/>
            <ac:graphicFrameMk id="2" creationId="{24B1FDB0-DC92-4EDF-926A-BE75F4B0F2C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2"/>
            <ac:graphicFrameMk id="4" creationId="{45BBE7DC-1282-4644-AD8F-D86C1454B77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2"/>
            <ac:graphicFrameMk id="6" creationId="{F7D26643-8EC3-47A7-A01F-EF00B405C2E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2"/>
            <ac:graphicFrameMk id="8" creationId="{0B0FD7E5-7FB2-4921-9D55-4D0C9D196D7B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9:34:41.768" v="776" actId="47"/>
        <pc:sldMkLst>
          <pc:docMk/>
          <pc:sldMk cId="0" sldId="333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3"/>
            <ac:spMk id="85015" creationId="{F7FF2474-F3F4-4D73-A367-8F7485719DCD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3"/>
            <ac:spMk id="85018" creationId="{0382191A-D3BF-4644-8641-90A33F84940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3"/>
            <ac:spMk id="85019" creationId="{FAE97F93-E351-480B-B7D3-33432B37BD2B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3"/>
            <ac:spMk id="85020" creationId="{909ECDFF-BE69-418A-8906-4E20D03523BE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3"/>
            <ac:graphicFrameMk id="2" creationId="{F7FF2474-F3F4-4D73-A367-8F7485719DC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3"/>
            <ac:graphicFrameMk id="4" creationId="{0382191A-D3BF-4644-8641-90A33F84940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3"/>
            <ac:graphicFrameMk id="6" creationId="{FAE97F93-E351-480B-B7D3-33432B37BD2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3"/>
            <ac:graphicFrameMk id="8" creationId="{909ECDFF-BE69-418A-8906-4E20D03523BE}"/>
          </ac:graphicFrameMkLst>
        </pc:graphicFrameChg>
      </pc:sldChg>
      <pc:sldChg chg="addSp delSp modSp del mod">
        <pc:chgData name="Sidney Seckler" userId="73470fc2d5f88927" providerId="LiveId" clId="{5E3D461A-6D03-455D-86B5-D39B2F868B25}" dt="2020-10-13T19:34:43.145" v="777" actId="47"/>
        <pc:sldMkLst>
          <pc:docMk/>
          <pc:sldMk cId="0" sldId="334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34"/>
            <ac:spMk id="86040" creationId="{3C37AD24-DB28-4F32-9267-76DC1B3C262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4"/>
            <ac:graphicFrameMk id="2" creationId="{3C37AD24-DB28-4F32-9267-76DC1B3C262C}"/>
          </ac:graphicFrameMkLst>
        </pc:graphicFrameChg>
      </pc:sldChg>
      <pc:sldChg chg="modSp mod">
        <pc:chgData name="Sidney Seckler" userId="73470fc2d5f88927" providerId="LiveId" clId="{5E3D461A-6D03-455D-86B5-D39B2F868B25}" dt="2020-10-13T19:35:01.527" v="784" actId="1076"/>
        <pc:sldMkLst>
          <pc:docMk/>
          <pc:sldMk cId="0" sldId="335"/>
        </pc:sldMkLst>
        <pc:spChg chg="mod">
          <ac:chgData name="Sidney Seckler" userId="73470fc2d5f88927" providerId="LiveId" clId="{5E3D461A-6D03-455D-86B5-D39B2F868B25}" dt="2020-10-13T19:34:51.708" v="780" actId="122"/>
          <ac:spMkLst>
            <pc:docMk/>
            <pc:sldMk cId="0" sldId="335"/>
            <ac:spMk id="87044" creationId="{8C578931-A6F7-4A30-B1DB-968E9395370F}"/>
          </ac:spMkLst>
        </pc:spChg>
        <pc:picChg chg="mod">
          <ac:chgData name="Sidney Seckler" userId="73470fc2d5f88927" providerId="LiveId" clId="{5E3D461A-6D03-455D-86B5-D39B2F868B25}" dt="2020-10-13T19:34:57.584" v="782" actId="1076"/>
          <ac:picMkLst>
            <pc:docMk/>
            <pc:sldMk cId="0" sldId="335"/>
            <ac:picMk id="87047" creationId="{91F93700-A990-4A05-9E40-4E8817DA4F38}"/>
          </ac:picMkLst>
        </pc:picChg>
        <pc:picChg chg="mod">
          <ac:chgData name="Sidney Seckler" userId="73470fc2d5f88927" providerId="LiveId" clId="{5E3D461A-6D03-455D-86B5-D39B2F868B25}" dt="2020-10-13T19:35:01.527" v="784" actId="1076"/>
          <ac:picMkLst>
            <pc:docMk/>
            <pc:sldMk cId="0" sldId="335"/>
            <ac:picMk id="87048" creationId="{A9A89B30-907F-4F25-8C39-0A10778BF06A}"/>
          </ac:picMkLst>
        </pc:picChg>
      </pc:sldChg>
      <pc:sldChg chg="modSp mod">
        <pc:chgData name="Sidney Seckler" userId="73470fc2d5f88927" providerId="LiveId" clId="{5E3D461A-6D03-455D-86B5-D39B2F868B25}" dt="2020-10-20T17:42:01.347" v="798" actId="12"/>
        <pc:sldMkLst>
          <pc:docMk/>
          <pc:sldMk cId="0" sldId="336"/>
        </pc:sldMkLst>
        <pc:spChg chg="mod">
          <ac:chgData name="Sidney Seckler" userId="73470fc2d5f88927" providerId="LiveId" clId="{5E3D461A-6D03-455D-86B5-D39B2F868B25}" dt="2020-10-20T17:41:49.028" v="797" actId="122"/>
          <ac:spMkLst>
            <pc:docMk/>
            <pc:sldMk cId="0" sldId="336"/>
            <ac:spMk id="88067" creationId="{AC7E2F78-7F11-4F48-A657-1BECA98C3CD6}"/>
          </ac:spMkLst>
        </pc:spChg>
        <pc:spChg chg="mod">
          <ac:chgData name="Sidney Seckler" userId="73470fc2d5f88927" providerId="LiveId" clId="{5E3D461A-6D03-455D-86B5-D39B2F868B25}" dt="2020-10-20T17:42:01.347" v="798" actId="12"/>
          <ac:spMkLst>
            <pc:docMk/>
            <pc:sldMk cId="0" sldId="336"/>
            <ac:spMk id="88068" creationId="{54FEF1F7-EB9A-4463-9670-A5A1794F6167}"/>
          </ac:spMkLst>
        </pc:spChg>
      </pc:sldChg>
      <pc:sldChg chg="modSp mod">
        <pc:chgData name="Sidney Seckler" userId="73470fc2d5f88927" providerId="LiveId" clId="{5E3D461A-6D03-455D-86B5-D39B2F868B25}" dt="2020-10-13T19:35:23.937" v="794" actId="14100"/>
        <pc:sldMkLst>
          <pc:docMk/>
          <pc:sldMk cId="0" sldId="337"/>
        </pc:sldMkLst>
        <pc:spChg chg="mod">
          <ac:chgData name="Sidney Seckler" userId="73470fc2d5f88927" providerId="LiveId" clId="{5E3D461A-6D03-455D-86B5-D39B2F868B25}" dt="2020-10-13T19:35:09.847" v="787" actId="122"/>
          <ac:spMkLst>
            <pc:docMk/>
            <pc:sldMk cId="0" sldId="337"/>
            <ac:spMk id="89092" creationId="{AA78D4B6-0F55-4339-9FAC-A6AAEB8E247B}"/>
          </ac:spMkLst>
        </pc:spChg>
        <pc:picChg chg="mod">
          <ac:chgData name="Sidney Seckler" userId="73470fc2d5f88927" providerId="LiveId" clId="{5E3D461A-6D03-455D-86B5-D39B2F868B25}" dt="2020-10-13T19:35:20.222" v="793" actId="1076"/>
          <ac:picMkLst>
            <pc:docMk/>
            <pc:sldMk cId="0" sldId="337"/>
            <ac:picMk id="89094" creationId="{791FD83F-93AD-4F8C-9260-616192F3728C}"/>
          </ac:picMkLst>
        </pc:picChg>
        <pc:picChg chg="mod">
          <ac:chgData name="Sidney Seckler" userId="73470fc2d5f88927" providerId="LiveId" clId="{5E3D461A-6D03-455D-86B5-D39B2F868B25}" dt="2020-10-13T19:35:23.937" v="794" actId="14100"/>
          <ac:picMkLst>
            <pc:docMk/>
            <pc:sldMk cId="0" sldId="337"/>
            <ac:picMk id="89096" creationId="{8A256B82-E838-4AE3-81E9-F5A7D771EBB4}"/>
          </ac:picMkLst>
        </pc:picChg>
      </pc:sldChg>
      <pc:sldChg chg="addSp delSp modSp mod">
        <pc:chgData name="Sidney Seckler" userId="73470fc2d5f88927" providerId="LiveId" clId="{5E3D461A-6D03-455D-86B5-D39B2F868B25}" dt="2020-10-20T17:42:51.857" v="811" actId="14100"/>
        <pc:sldMkLst>
          <pc:docMk/>
          <pc:sldMk cId="0" sldId="338"/>
        </pc:sldMkLst>
        <pc:spChg chg="mod">
          <ac:chgData name="Sidney Seckler" userId="73470fc2d5f88927" providerId="LiveId" clId="{5E3D461A-6D03-455D-86B5-D39B2F868B25}" dt="2020-10-20T17:42:08.978" v="801" actId="122"/>
          <ac:spMkLst>
            <pc:docMk/>
            <pc:sldMk cId="0" sldId="338"/>
            <ac:spMk id="90115" creationId="{BF6C30B4-485A-4A46-9160-551D7168CB40}"/>
          </ac:spMkLst>
        </pc:spChg>
        <pc:spChg chg="add mod">
          <ac:chgData name="Sidney Seckler" userId="73470fc2d5f88927" providerId="LiveId" clId="{5E3D461A-6D03-455D-86B5-D39B2F868B25}" dt="2020-10-20T17:42:26.170" v="803" actId="14100"/>
          <ac:spMkLst>
            <pc:docMk/>
            <pc:sldMk cId="0" sldId="338"/>
            <ac:spMk id="90163" creationId="{32286B65-EEDA-477D-B853-CF0BA1388C2B}"/>
          </ac:spMkLst>
        </pc:spChg>
        <pc:spChg chg="add mod">
          <ac:chgData name="Sidney Seckler" userId="73470fc2d5f88927" providerId="LiveId" clId="{5E3D461A-6D03-455D-86B5-D39B2F868B25}" dt="2020-10-20T17:42:44.862" v="808" actId="14100"/>
          <ac:spMkLst>
            <pc:docMk/>
            <pc:sldMk cId="0" sldId="338"/>
            <ac:spMk id="90164" creationId="{E051CF48-AE3F-4DA8-9159-344C33155E80}"/>
          </ac:spMkLst>
        </pc:spChg>
        <pc:spChg chg="add mod">
          <ac:chgData name="Sidney Seckler" userId="73470fc2d5f88927" providerId="LiveId" clId="{5E3D461A-6D03-455D-86B5-D39B2F868B25}" dt="2020-10-20T17:42:49.854" v="810" actId="14100"/>
          <ac:spMkLst>
            <pc:docMk/>
            <pc:sldMk cId="0" sldId="338"/>
            <ac:spMk id="90166" creationId="{6EC009E2-2BCF-49C7-A142-D1662641361F}"/>
          </ac:spMkLst>
        </pc:spChg>
        <pc:spChg chg="add mod">
          <ac:chgData name="Sidney Seckler" userId="73470fc2d5f88927" providerId="LiveId" clId="{5E3D461A-6D03-455D-86B5-D39B2F868B25}" dt="2020-10-20T17:42:51.857" v="811" actId="14100"/>
          <ac:spMkLst>
            <pc:docMk/>
            <pc:sldMk cId="0" sldId="338"/>
            <ac:spMk id="90167" creationId="{E7F2AE5C-748E-4E7F-A548-2762B8EF9BFC}"/>
          </ac:spMkLst>
        </pc:spChg>
        <pc:spChg chg="add mod">
          <ac:chgData name="Sidney Seckler" userId="73470fc2d5f88927" providerId="LiveId" clId="{5E3D461A-6D03-455D-86B5-D39B2F868B25}" dt="2020-10-20T17:42:47.267" v="809" actId="14100"/>
          <ac:spMkLst>
            <pc:docMk/>
            <pc:sldMk cId="0" sldId="338"/>
            <ac:spMk id="90168" creationId="{2944EF76-3692-4F17-8B7D-5E5104E91784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8"/>
            <ac:graphicFrameMk id="2" creationId="{32286B65-EEDA-477D-B853-CF0BA1388C2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8"/>
            <ac:graphicFrameMk id="4" creationId="{E051CF48-AE3F-4DA8-9159-344C33155E8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8"/>
            <ac:graphicFrameMk id="6" creationId="{6EC009E2-2BCF-49C7-A142-D1662641361F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8"/>
            <ac:graphicFrameMk id="8" creationId="{E7F2AE5C-748E-4E7F-A548-2762B8EF9BF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8"/>
            <ac:graphicFrameMk id="10" creationId="{2944EF76-3692-4F17-8B7D-5E5104E91784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44:43.604" v="846" actId="122"/>
        <pc:sldMkLst>
          <pc:docMk/>
          <pc:sldMk cId="0" sldId="339"/>
        </pc:sldMkLst>
        <pc:spChg chg="mod">
          <ac:chgData name="Sidney Seckler" userId="73470fc2d5f88927" providerId="LiveId" clId="{5E3D461A-6D03-455D-86B5-D39B2F868B25}" dt="2020-10-20T17:44:43.604" v="846" actId="122"/>
          <ac:spMkLst>
            <pc:docMk/>
            <pc:sldMk cId="0" sldId="339"/>
            <ac:spMk id="91139" creationId="{C2D66426-29E0-4F5D-B646-B9B36C3FFD4F}"/>
          </ac:spMkLst>
        </pc:spChg>
        <pc:spChg chg="add mod">
          <ac:chgData name="Sidney Seckler" userId="73470fc2d5f88927" providerId="LiveId" clId="{5E3D461A-6D03-455D-86B5-D39B2F868B25}" dt="2020-10-20T17:43:29.523" v="823" actId="14100"/>
          <ac:spMkLst>
            <pc:docMk/>
            <pc:sldMk cId="0" sldId="339"/>
            <ac:spMk id="91185" creationId="{7C9E4D1F-71E9-4406-A10D-253457B62827}"/>
          </ac:spMkLst>
        </pc:spChg>
        <pc:spChg chg="add mod">
          <ac:chgData name="Sidney Seckler" userId="73470fc2d5f88927" providerId="LiveId" clId="{5E3D461A-6D03-455D-86B5-D39B2F868B25}" dt="2020-10-20T17:43:19.116" v="820" actId="14100"/>
          <ac:spMkLst>
            <pc:docMk/>
            <pc:sldMk cId="0" sldId="339"/>
            <ac:spMk id="91186" creationId="{5D6FE08F-E887-4724-B0E3-5F8DCF44E32E}"/>
          </ac:spMkLst>
        </pc:spChg>
        <pc:spChg chg="add mod">
          <ac:chgData name="Sidney Seckler" userId="73470fc2d5f88927" providerId="LiveId" clId="{5E3D461A-6D03-455D-86B5-D39B2F868B25}" dt="2020-10-20T17:43:12.431" v="817" actId="14100"/>
          <ac:spMkLst>
            <pc:docMk/>
            <pc:sldMk cId="0" sldId="339"/>
            <ac:spMk id="91187" creationId="{383974E6-1559-4678-A2DB-0EB58CE2C639}"/>
          </ac:spMkLst>
        </pc:spChg>
        <pc:spChg chg="add mod">
          <ac:chgData name="Sidney Seckler" userId="73470fc2d5f88927" providerId="LiveId" clId="{5E3D461A-6D03-455D-86B5-D39B2F868B25}" dt="2020-10-20T17:43:14.577" v="818" actId="14100"/>
          <ac:spMkLst>
            <pc:docMk/>
            <pc:sldMk cId="0" sldId="339"/>
            <ac:spMk id="91190" creationId="{DA55AB7D-4F5F-45A8-9CE0-8777FCBFD016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191" creationId="{94E44C6D-0A12-4F03-A6DB-51CFF049AA0E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192" creationId="{E40CD6E0-6A70-4377-AB49-2AD067961B3A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193" creationId="{E31C097A-39A7-4F7F-9FB5-EE84AF26211E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194" creationId="{A6D43E2F-D463-47B3-99CE-D698EED0E8B8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195" creationId="{B3DE40F1-5AB2-42AE-9AA7-1413DC0B9A4D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196" creationId="{2647B25F-BF64-4740-923E-5747FE589AB5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197" creationId="{CBDA2F88-5E18-4E04-B248-CD4E34050FB4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198" creationId="{0038B01B-EBFF-468F-826C-DB2D4156B9F9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199" creationId="{4766A784-1A2C-4436-84B6-9B21B97A357F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200" creationId="{B0102F1A-96AA-47B5-A489-90A64F48D0A7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201" creationId="{77840B64-CE95-4AFA-BB45-FD663016BEC3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202" creationId="{C86B8F7F-6C5B-4B68-87CD-4569C02A9AD8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203" creationId="{DB817C88-BF3B-4C78-A6B0-0393DA7F670D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204" creationId="{B30B619A-5E6E-41C2-945A-29A3D45DFBEC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205" creationId="{C4E9C862-F14F-4930-9F85-2412BF4D053C}"/>
          </ac:spMkLst>
        </pc:spChg>
        <pc:spChg chg="mod">
          <ac:chgData name="Sidney Seckler" userId="73470fc2d5f88927" providerId="LiveId" clId="{5E3D461A-6D03-455D-86B5-D39B2F868B25}" dt="2020-10-20T17:43:40.207" v="826" actId="1076"/>
          <ac:spMkLst>
            <pc:docMk/>
            <pc:sldMk cId="0" sldId="339"/>
            <ac:spMk id="91206" creationId="{3346716D-0C33-4451-BB4A-AE9CBACFA4D8}"/>
          </ac:spMkLst>
        </pc:spChg>
        <pc:spChg chg="add mod">
          <ac:chgData name="Sidney Seckler" userId="73470fc2d5f88927" providerId="LiveId" clId="{5E3D461A-6D03-455D-86B5-D39B2F868B25}" dt="2020-10-20T17:43:46.438" v="828" actId="14100"/>
          <ac:spMkLst>
            <pc:docMk/>
            <pc:sldMk cId="0" sldId="339"/>
            <ac:spMk id="91209" creationId="{FE096758-EEE1-4E79-A944-FC1F8357E578}"/>
          </ac:spMkLst>
        </pc:spChg>
        <pc:grpChg chg="mod">
          <ac:chgData name="Sidney Seckler" userId="73470fc2d5f88927" providerId="LiveId" clId="{5E3D461A-6D03-455D-86B5-D39B2F868B25}" dt="2020-10-20T17:43:40.207" v="826" actId="1076"/>
          <ac:grpSpMkLst>
            <pc:docMk/>
            <pc:sldMk cId="0" sldId="339"/>
            <ac:grpSpMk id="91208" creationId="{5C62ADD8-2FC0-4F25-BB16-2EB5E4AC34FE}"/>
          </ac:grpSpMkLst>
        </pc:gr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9"/>
            <ac:graphicFrameMk id="2" creationId="{7C9E4D1F-71E9-4406-A10D-253457B6282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9"/>
            <ac:graphicFrameMk id="4" creationId="{5D6FE08F-E887-4724-B0E3-5F8DCF44E32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9"/>
            <ac:graphicFrameMk id="6" creationId="{383974E6-1559-4678-A2DB-0EB58CE2C63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9"/>
            <ac:graphicFrameMk id="8" creationId="{DA55AB7D-4F5F-45A8-9CE0-8777FCBFD01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39"/>
            <ac:graphicFrameMk id="10" creationId="{FE096758-EEE1-4E79-A944-FC1F8357E578}"/>
          </ac:graphicFrameMkLst>
        </pc:graphicFrameChg>
        <pc:cxnChg chg="mod">
          <ac:chgData name="Sidney Seckler" userId="73470fc2d5f88927" providerId="LiveId" clId="{5E3D461A-6D03-455D-86B5-D39B2F868B25}" dt="2020-10-20T17:43:40.207" v="826" actId="1076"/>
          <ac:cxnSpMkLst>
            <pc:docMk/>
            <pc:sldMk cId="0" sldId="339"/>
            <ac:cxnSpMk id="91207" creationId="{C9B0735D-DE0B-4D1C-8D30-6D2486C96C78}"/>
          </ac:cxnSpMkLst>
        </pc:cxnChg>
      </pc:sldChg>
      <pc:sldChg chg="addSp delSp modSp mod">
        <pc:chgData name="Sidney Seckler" userId="73470fc2d5f88927" providerId="LiveId" clId="{5E3D461A-6D03-455D-86B5-D39B2F868B25}" dt="2020-10-20T17:44:36.087" v="843" actId="122"/>
        <pc:sldMkLst>
          <pc:docMk/>
          <pc:sldMk cId="0" sldId="340"/>
        </pc:sldMkLst>
        <pc:spChg chg="mod">
          <ac:chgData name="Sidney Seckler" userId="73470fc2d5f88927" providerId="LiveId" clId="{5E3D461A-6D03-455D-86B5-D39B2F868B25}" dt="2020-10-20T17:44:36.087" v="843" actId="122"/>
          <ac:spMkLst>
            <pc:docMk/>
            <pc:sldMk cId="0" sldId="340"/>
            <ac:spMk id="92163" creationId="{41B25E55-9B02-4692-BAA7-A51A56875D7A}"/>
          </ac:spMkLst>
        </pc:spChg>
        <pc:spChg chg="add mod">
          <ac:chgData name="Sidney Seckler" userId="73470fc2d5f88927" providerId="LiveId" clId="{5E3D461A-6D03-455D-86B5-D39B2F868B25}" dt="2020-10-20T17:44:26.863" v="839" actId="14100"/>
          <ac:spMkLst>
            <pc:docMk/>
            <pc:sldMk cId="0" sldId="340"/>
            <ac:spMk id="92207" creationId="{D6BBD77E-7E2D-4C62-ADFC-2F244AF4BD90}"/>
          </ac:spMkLst>
        </pc:spChg>
        <pc:spChg chg="add mod">
          <ac:chgData name="Sidney Seckler" userId="73470fc2d5f88927" providerId="LiveId" clId="{5E3D461A-6D03-455D-86B5-D39B2F868B25}" dt="2020-10-20T17:44:28.916" v="840" actId="14100"/>
          <ac:spMkLst>
            <pc:docMk/>
            <pc:sldMk cId="0" sldId="340"/>
            <ac:spMk id="92208" creationId="{C21CEBF4-638F-4109-B595-B16E8043BAD9}"/>
          </ac:spMkLst>
        </pc:spChg>
        <pc:spChg chg="add mod">
          <ac:chgData name="Sidney Seckler" userId="73470fc2d5f88927" providerId="LiveId" clId="{5E3D461A-6D03-455D-86B5-D39B2F868B25}" dt="2020-10-20T17:44:21.281" v="837" actId="14100"/>
          <ac:spMkLst>
            <pc:docMk/>
            <pc:sldMk cId="0" sldId="340"/>
            <ac:spMk id="92210" creationId="{56947BB9-F7EA-4474-86F3-202942277DE3}"/>
          </ac:spMkLst>
        </pc:spChg>
        <pc:spChg chg="add mod">
          <ac:chgData name="Sidney Seckler" userId="73470fc2d5f88927" providerId="LiveId" clId="{5E3D461A-6D03-455D-86B5-D39B2F868B25}" dt="2020-10-20T17:44:16.388" v="835" actId="14100"/>
          <ac:spMkLst>
            <pc:docMk/>
            <pc:sldMk cId="0" sldId="340"/>
            <ac:spMk id="92229" creationId="{2691FD4A-F7B9-4945-BF5C-80C9B6126350}"/>
          </ac:spMkLst>
        </pc:spChg>
        <pc:spChg chg="add mod">
          <ac:chgData name="Sidney Seckler" userId="73470fc2d5f88927" providerId="LiveId" clId="{5E3D461A-6D03-455D-86B5-D39B2F868B25}" dt="2020-10-20T17:44:18.745" v="836" actId="14100"/>
          <ac:spMkLst>
            <pc:docMk/>
            <pc:sldMk cId="0" sldId="340"/>
            <ac:spMk id="92231" creationId="{58EDCB11-9B37-43E2-8F68-1595913B32CC}"/>
          </ac:spMkLst>
        </pc:spChg>
        <pc:spChg chg="add mod">
          <ac:chgData name="Sidney Seckler" userId="73470fc2d5f88927" providerId="LiveId" clId="{5E3D461A-6D03-455D-86B5-D39B2F868B25}" dt="2020-10-20T17:44:24.060" v="838" actId="14100"/>
          <ac:spMkLst>
            <pc:docMk/>
            <pc:sldMk cId="0" sldId="340"/>
            <ac:spMk id="92232" creationId="{6062E690-A960-4A32-BBBB-DE706435AFB9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0"/>
            <ac:graphicFrameMk id="2" creationId="{D6BBD77E-7E2D-4C62-ADFC-2F244AF4BD9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0"/>
            <ac:graphicFrameMk id="4" creationId="{C21CEBF4-638F-4109-B595-B16E8043BAD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0"/>
            <ac:graphicFrameMk id="6" creationId="{56947BB9-F7EA-4474-86F3-202942277DE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0"/>
            <ac:graphicFrameMk id="8" creationId="{2691FD4A-F7B9-4945-BF5C-80C9B612635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0"/>
            <ac:graphicFrameMk id="10" creationId="{58EDCB11-9B37-43E2-8F68-1595913B32C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0"/>
            <ac:graphicFrameMk id="12" creationId="{6062E690-A960-4A32-BBBB-DE706435AFB9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45:47.171" v="861" actId="22"/>
        <pc:sldMkLst>
          <pc:docMk/>
          <pc:sldMk cId="0" sldId="341"/>
        </pc:sldMkLst>
        <pc:spChg chg="add">
          <ac:chgData name="Sidney Seckler" userId="73470fc2d5f88927" providerId="LiveId" clId="{5E3D461A-6D03-455D-86B5-D39B2F868B25}" dt="2020-10-20T17:45:47.171" v="861" actId="22"/>
          <ac:spMkLst>
            <pc:docMk/>
            <pc:sldMk cId="0" sldId="341"/>
            <ac:spMk id="2" creationId="{0B96D152-FE7B-4709-B5C8-43538430D60D}"/>
          </ac:spMkLst>
        </pc:spChg>
        <pc:spChg chg="add">
          <ac:chgData name="Sidney Seckler" userId="73470fc2d5f88927" providerId="LiveId" clId="{5E3D461A-6D03-455D-86B5-D39B2F868B25}" dt="2020-10-20T17:45:47.171" v="861" actId="22"/>
          <ac:spMkLst>
            <pc:docMk/>
            <pc:sldMk cId="0" sldId="341"/>
            <ac:spMk id="3" creationId="{C88FAD35-931E-4ABC-A8C0-7484C3FE7069}"/>
          </ac:spMkLst>
        </pc:spChg>
        <pc:spChg chg="mod">
          <ac:chgData name="Sidney Seckler" userId="73470fc2d5f88927" providerId="LiveId" clId="{5E3D461A-6D03-455D-86B5-D39B2F868B25}" dt="2020-10-20T17:44:51.554" v="849" actId="122"/>
          <ac:spMkLst>
            <pc:docMk/>
            <pc:sldMk cId="0" sldId="341"/>
            <ac:spMk id="93187" creationId="{7070FC3E-AA62-4D30-AEAE-23992EE24C43}"/>
          </ac:spMkLst>
        </pc:spChg>
        <pc:spChg chg="add del">
          <ac:chgData name="Sidney Seckler" userId="73470fc2d5f88927" providerId="LiveId" clId="{5E3D461A-6D03-455D-86B5-D39B2F868B25}" dt="2020-10-20T17:45:46.388" v="860" actId="478"/>
          <ac:spMkLst>
            <pc:docMk/>
            <pc:sldMk cId="0" sldId="341"/>
            <ac:spMk id="93188" creationId="{3DCDB790-A618-4E96-B79B-EF19DE3AD1D2}"/>
          </ac:spMkLst>
        </pc:spChg>
        <pc:spChg chg="add del">
          <ac:chgData name="Sidney Seckler" userId="73470fc2d5f88927" providerId="LiveId" clId="{5E3D461A-6D03-455D-86B5-D39B2F868B25}" dt="2020-10-20T17:45:46.388" v="860" actId="478"/>
          <ac:spMkLst>
            <pc:docMk/>
            <pc:sldMk cId="0" sldId="341"/>
            <ac:spMk id="93189" creationId="{BFBB76DC-3485-4DCF-8689-644FFF13E045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192" creationId="{6ED6C1AA-7AC0-411C-B0F8-FE5D9950A646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193" creationId="{6A3F78F1-C6B9-4A71-84CB-1449DA0707BC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194" creationId="{68A220BB-C4D3-4699-893F-9D5732D7026D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195" creationId="{616159AB-C6E2-432F-A841-EB4FB3796297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196" creationId="{96888F6E-B791-43FC-BABF-E301E7E3DE96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197" creationId="{2A6653EF-485E-428D-97D3-78CAB19F02BE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198" creationId="{80BF5452-98D6-436F-A221-90CC60928F04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199" creationId="{C20B6D10-0D5B-4F46-B6D8-AA63C2DD8571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200" creationId="{71440982-28C6-43E3-BE41-A44AF791FA56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201" creationId="{6DCB9E80-44E3-442F-859D-A422A643B8A3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202" creationId="{620422BA-663C-43D0-A330-D070283784BB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203" creationId="{91AC3928-B4BD-4702-9AE5-B03EFA279F1E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204" creationId="{78887899-284D-4687-8128-9C3BB56A516A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205" creationId="{FCD39959-B59B-49BE-B8A6-3EA85AF92D19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206" creationId="{508E4E5A-FE15-42C3-8F78-9CB32FD714F6}"/>
          </ac:spMkLst>
        </pc:spChg>
        <pc:spChg chg="mod">
          <ac:chgData name="Sidney Seckler" userId="73470fc2d5f88927" providerId="LiveId" clId="{5E3D461A-6D03-455D-86B5-D39B2F868B25}" dt="2020-10-20T17:45:28.079" v="858" actId="14100"/>
          <ac:spMkLst>
            <pc:docMk/>
            <pc:sldMk cId="0" sldId="341"/>
            <ac:spMk id="93207" creationId="{80254C00-1094-49E6-BE71-5E119189BDD3}"/>
          </ac:spMkLst>
        </pc:spChg>
        <pc:spChg chg="add mod">
          <ac:chgData name="Sidney Seckler" userId="73470fc2d5f88927" providerId="LiveId" clId="{5E3D461A-6D03-455D-86B5-D39B2F868B25}" dt="2020-10-20T17:45:13.485" v="853" actId="14100"/>
          <ac:spMkLst>
            <pc:docMk/>
            <pc:sldMk cId="0" sldId="341"/>
            <ac:spMk id="93211" creationId="{464047A6-061D-4223-80C9-ADC5C3FD5B6F}"/>
          </ac:spMkLst>
        </pc:spChg>
        <pc:spChg chg="add mod">
          <ac:chgData name="Sidney Seckler" userId="73470fc2d5f88927" providerId="LiveId" clId="{5E3D461A-6D03-455D-86B5-D39B2F868B25}" dt="2020-10-20T17:45:33.980" v="859" actId="1076"/>
          <ac:spMkLst>
            <pc:docMk/>
            <pc:sldMk cId="0" sldId="341"/>
            <ac:spMk id="93212" creationId="{E5B14CEC-599B-4ACD-839F-970DC420E732}"/>
          </ac:spMkLst>
        </pc:spChg>
        <pc:spChg chg="add mod">
          <ac:chgData name="Sidney Seckler" userId="73470fc2d5f88927" providerId="LiveId" clId="{5E3D461A-6D03-455D-86B5-D39B2F868B25}" dt="2020-10-20T17:45:23.610" v="857" actId="1076"/>
          <ac:spMkLst>
            <pc:docMk/>
            <pc:sldMk cId="0" sldId="341"/>
            <ac:spMk id="93213" creationId="{C7B9AC89-98D6-46B8-8465-152BB38CABBF}"/>
          </ac:spMkLst>
        </pc:spChg>
        <pc:grpChg chg="mod">
          <ac:chgData name="Sidney Seckler" userId="73470fc2d5f88927" providerId="LiveId" clId="{5E3D461A-6D03-455D-86B5-D39B2F868B25}" dt="2020-10-20T17:45:28.079" v="858" actId="14100"/>
          <ac:grpSpMkLst>
            <pc:docMk/>
            <pc:sldMk cId="0" sldId="341"/>
            <ac:grpSpMk id="93191" creationId="{59DD35FE-EC15-4569-B12D-E75BBD7C9E96}"/>
          </ac:grpSpMkLst>
        </pc:gr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1"/>
            <ac:graphicFrameMk id="2" creationId="{3DCDB790-A618-4E96-B79B-EF19DE3AD1D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1"/>
            <ac:graphicFrameMk id="4" creationId="{BFBB76DC-3485-4DCF-8689-644FFF13E04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1"/>
            <ac:graphicFrameMk id="6" creationId="{464047A6-061D-4223-80C9-ADC5C3FD5B6F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1"/>
            <ac:graphicFrameMk id="8" creationId="{E5B14CEC-599B-4ACD-839F-970DC420E73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1"/>
            <ac:graphicFrameMk id="10" creationId="{C7B9AC89-98D6-46B8-8465-152BB38CABBF}"/>
          </ac:graphicFrameMkLst>
        </pc:graphicFrameChg>
        <pc:cxnChg chg="mod">
          <ac:chgData name="Sidney Seckler" userId="73470fc2d5f88927" providerId="LiveId" clId="{5E3D461A-6D03-455D-86B5-D39B2F868B25}" dt="2020-10-20T17:45:28.079" v="858" actId="14100"/>
          <ac:cxnSpMkLst>
            <pc:docMk/>
            <pc:sldMk cId="0" sldId="341"/>
            <ac:cxnSpMk id="93208" creationId="{C131DEA3-8C45-49C2-A082-DD18AA874C59}"/>
          </ac:cxnSpMkLst>
        </pc:cxnChg>
      </pc:sldChg>
      <pc:sldChg chg="addSp delSp modSp mod">
        <pc:chgData name="Sidney Seckler" userId="73470fc2d5f88927" providerId="LiveId" clId="{5E3D461A-6D03-455D-86B5-D39B2F868B25}" dt="2020-10-20T17:46:30.403" v="874" actId="1076"/>
        <pc:sldMkLst>
          <pc:docMk/>
          <pc:sldMk cId="0" sldId="342"/>
        </pc:sldMkLst>
        <pc:spChg chg="add">
          <ac:chgData name="Sidney Seckler" userId="73470fc2d5f88927" providerId="LiveId" clId="{5E3D461A-6D03-455D-86B5-D39B2F868B25}" dt="2020-10-20T17:46:02.235" v="866" actId="22"/>
          <ac:spMkLst>
            <pc:docMk/>
            <pc:sldMk cId="0" sldId="342"/>
            <ac:spMk id="2" creationId="{E843E828-CB58-453E-B5B8-EB82A4D755CD}"/>
          </ac:spMkLst>
        </pc:spChg>
        <pc:spChg chg="add">
          <ac:chgData name="Sidney Seckler" userId="73470fc2d5f88927" providerId="LiveId" clId="{5E3D461A-6D03-455D-86B5-D39B2F868B25}" dt="2020-10-20T17:46:02.235" v="866" actId="22"/>
          <ac:spMkLst>
            <pc:docMk/>
            <pc:sldMk cId="0" sldId="342"/>
            <ac:spMk id="3" creationId="{4468BD4A-B404-4F5B-90B5-202310D47E74}"/>
          </ac:spMkLst>
        </pc:spChg>
        <pc:spChg chg="mod">
          <ac:chgData name="Sidney Seckler" userId="73470fc2d5f88927" providerId="LiveId" clId="{5E3D461A-6D03-455D-86B5-D39B2F868B25}" dt="2020-10-20T17:45:55.739" v="864" actId="122"/>
          <ac:spMkLst>
            <pc:docMk/>
            <pc:sldMk cId="0" sldId="342"/>
            <ac:spMk id="94211" creationId="{EFAEF4A2-DE8C-4892-9446-F2C87A6358DC}"/>
          </ac:spMkLst>
        </pc:spChg>
        <pc:spChg chg="add del">
          <ac:chgData name="Sidney Seckler" userId="73470fc2d5f88927" providerId="LiveId" clId="{5E3D461A-6D03-455D-86B5-D39B2F868B25}" dt="2020-10-20T17:46:01.454" v="865" actId="478"/>
          <ac:spMkLst>
            <pc:docMk/>
            <pc:sldMk cId="0" sldId="342"/>
            <ac:spMk id="94212" creationId="{7A59F4AC-94A7-4F40-AD42-95EC9D53CF55}"/>
          </ac:spMkLst>
        </pc:spChg>
        <pc:spChg chg="add del">
          <ac:chgData name="Sidney Seckler" userId="73470fc2d5f88927" providerId="LiveId" clId="{5E3D461A-6D03-455D-86B5-D39B2F868B25}" dt="2020-10-20T17:46:01.454" v="865" actId="478"/>
          <ac:spMkLst>
            <pc:docMk/>
            <pc:sldMk cId="0" sldId="342"/>
            <ac:spMk id="94213" creationId="{7BEBFB23-4955-488B-AD04-E506C57C55EA}"/>
          </ac:spMkLst>
        </pc:spChg>
        <pc:spChg chg="add mod">
          <ac:chgData name="Sidney Seckler" userId="73470fc2d5f88927" providerId="LiveId" clId="{5E3D461A-6D03-455D-86B5-D39B2F868B25}" dt="2020-10-20T17:46:30.403" v="874" actId="1076"/>
          <ac:spMkLst>
            <pc:docMk/>
            <pc:sldMk cId="0" sldId="342"/>
            <ac:spMk id="94234" creationId="{5AE8EBC8-46C4-4B0A-BFD2-B8A6DFB47A4D}"/>
          </ac:spMkLst>
        </pc:spChg>
        <pc:spChg chg="add mod">
          <ac:chgData name="Sidney Seckler" userId="73470fc2d5f88927" providerId="LiveId" clId="{5E3D461A-6D03-455D-86B5-D39B2F868B25}" dt="2020-10-20T17:46:21.468" v="871" actId="14100"/>
          <ac:spMkLst>
            <pc:docMk/>
            <pc:sldMk cId="0" sldId="342"/>
            <ac:spMk id="94235" creationId="{EC576243-C870-4427-8A2B-A36472E46DCB}"/>
          </ac:spMkLst>
        </pc:spChg>
        <pc:spChg chg="add mod">
          <ac:chgData name="Sidney Seckler" userId="73470fc2d5f88927" providerId="LiveId" clId="{5E3D461A-6D03-455D-86B5-D39B2F868B25}" dt="2020-10-20T17:46:26.509" v="873" actId="1076"/>
          <ac:spMkLst>
            <pc:docMk/>
            <pc:sldMk cId="0" sldId="342"/>
            <ac:spMk id="94236" creationId="{DD583B0E-657A-4A8B-9B06-8EE0DFC4826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2"/>
            <ac:graphicFrameMk id="2" creationId="{7A59F4AC-94A7-4F40-AD42-95EC9D53CF5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2"/>
            <ac:graphicFrameMk id="4" creationId="{7BEBFB23-4955-488B-AD04-E506C57C55E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2"/>
            <ac:graphicFrameMk id="6" creationId="{5AE8EBC8-46C4-4B0A-BFD2-B8A6DFB47A4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2"/>
            <ac:graphicFrameMk id="8" creationId="{EC576243-C870-4427-8A2B-A36472E46DC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2"/>
            <ac:graphicFrameMk id="10" creationId="{DD583B0E-657A-4A8B-9B06-8EE0DFC4826C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47:28.039" v="890" actId="1076"/>
        <pc:sldMkLst>
          <pc:docMk/>
          <pc:sldMk cId="0" sldId="343"/>
        </pc:sldMkLst>
        <pc:spChg chg="add mod">
          <ac:chgData name="Sidney Seckler" userId="73470fc2d5f88927" providerId="LiveId" clId="{5E3D461A-6D03-455D-86B5-D39B2F868B25}" dt="2020-10-20T17:47:28.039" v="890" actId="1076"/>
          <ac:spMkLst>
            <pc:docMk/>
            <pc:sldMk cId="0" sldId="343"/>
            <ac:spMk id="2" creationId="{0A7E6B18-CC1F-4D50-B4AE-A0146FA203B3}"/>
          </ac:spMkLst>
        </pc:spChg>
        <pc:spChg chg="add mod">
          <ac:chgData name="Sidney Seckler" userId="73470fc2d5f88927" providerId="LiveId" clId="{5E3D461A-6D03-455D-86B5-D39B2F868B25}" dt="2020-10-20T17:47:28.039" v="890" actId="1076"/>
          <ac:spMkLst>
            <pc:docMk/>
            <pc:sldMk cId="0" sldId="343"/>
            <ac:spMk id="3" creationId="{6A36BF01-A3F7-4029-805D-8F37BDA08353}"/>
          </ac:spMkLst>
        </pc:spChg>
        <pc:spChg chg="mod">
          <ac:chgData name="Sidney Seckler" userId="73470fc2d5f88927" providerId="LiveId" clId="{5E3D461A-6D03-455D-86B5-D39B2F868B25}" dt="2020-10-20T17:46:38.608" v="877" actId="122"/>
          <ac:spMkLst>
            <pc:docMk/>
            <pc:sldMk cId="0" sldId="343"/>
            <ac:spMk id="95235" creationId="{2EAEBDCA-A597-45B1-BE1C-7748957D89A1}"/>
          </ac:spMkLst>
        </pc:spChg>
        <pc:spChg chg="add del">
          <ac:chgData name="Sidney Seckler" userId="73470fc2d5f88927" providerId="LiveId" clId="{5E3D461A-6D03-455D-86B5-D39B2F868B25}" dt="2020-10-20T17:46:42.770" v="878" actId="478"/>
          <ac:spMkLst>
            <pc:docMk/>
            <pc:sldMk cId="0" sldId="343"/>
            <ac:spMk id="95236" creationId="{7D277E90-F6D0-4939-A813-699DFE4440B2}"/>
          </ac:spMkLst>
        </pc:spChg>
        <pc:spChg chg="add del">
          <ac:chgData name="Sidney Seckler" userId="73470fc2d5f88927" providerId="LiveId" clId="{5E3D461A-6D03-455D-86B5-D39B2F868B25}" dt="2020-10-20T17:46:42.770" v="878" actId="478"/>
          <ac:spMkLst>
            <pc:docMk/>
            <pc:sldMk cId="0" sldId="343"/>
            <ac:spMk id="95237" creationId="{9A75CEBC-26F4-4659-BCE6-E6FFB48D4BD6}"/>
          </ac:spMkLst>
        </pc:spChg>
        <pc:spChg chg="add mod">
          <ac:chgData name="Sidney Seckler" userId="73470fc2d5f88927" providerId="LiveId" clId="{5E3D461A-6D03-455D-86B5-D39B2F868B25}" dt="2020-10-20T17:47:18.958" v="889" actId="1076"/>
          <ac:spMkLst>
            <pc:docMk/>
            <pc:sldMk cId="0" sldId="343"/>
            <ac:spMk id="95258" creationId="{823B706D-AFA9-4614-91C6-498F33FB314E}"/>
          </ac:spMkLst>
        </pc:spChg>
        <pc:spChg chg="add mod">
          <ac:chgData name="Sidney Seckler" userId="73470fc2d5f88927" providerId="LiveId" clId="{5E3D461A-6D03-455D-86B5-D39B2F868B25}" dt="2020-10-20T17:47:16.606" v="888" actId="1076"/>
          <ac:spMkLst>
            <pc:docMk/>
            <pc:sldMk cId="0" sldId="343"/>
            <ac:spMk id="95259" creationId="{9676A62E-37BF-4040-8A98-B1BC5289D983}"/>
          </ac:spMkLst>
        </pc:spChg>
        <pc:spChg chg="add mod">
          <ac:chgData name="Sidney Seckler" userId="73470fc2d5f88927" providerId="LiveId" clId="{5E3D461A-6D03-455D-86B5-D39B2F868B25}" dt="2020-10-20T17:47:13.560" v="887" actId="1076"/>
          <ac:spMkLst>
            <pc:docMk/>
            <pc:sldMk cId="0" sldId="343"/>
            <ac:spMk id="95260" creationId="{533489BB-9073-4E4A-8275-98FD2E70A5C5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3"/>
            <ac:graphicFrameMk id="2" creationId="{7D277E90-F6D0-4939-A813-699DFE4440B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3"/>
            <ac:graphicFrameMk id="4" creationId="{9A75CEBC-26F4-4659-BCE6-E6FFB48D4BD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3"/>
            <ac:graphicFrameMk id="6" creationId="{823B706D-AFA9-4614-91C6-498F33FB314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3"/>
            <ac:graphicFrameMk id="8" creationId="{9676A62E-37BF-4040-8A98-B1BC5289D98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3"/>
            <ac:graphicFrameMk id="10" creationId="{533489BB-9073-4E4A-8275-98FD2E70A5C5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49:08.278" v="920" actId="1076"/>
        <pc:sldMkLst>
          <pc:docMk/>
          <pc:sldMk cId="0" sldId="344"/>
        </pc:sldMkLst>
        <pc:spChg chg="add del mod">
          <ac:chgData name="Sidney Seckler" userId="73470fc2d5f88927" providerId="LiveId" clId="{5E3D461A-6D03-455D-86B5-D39B2F868B25}" dt="2020-10-20T17:48:46.540" v="913" actId="478"/>
          <ac:spMkLst>
            <pc:docMk/>
            <pc:sldMk cId="0" sldId="344"/>
            <ac:spMk id="2" creationId="{50BBA440-6AA6-4BBA-8EF1-7F4C763254E1}"/>
          </ac:spMkLst>
        </pc:spChg>
        <pc:spChg chg="add del mod">
          <ac:chgData name="Sidney Seckler" userId="73470fc2d5f88927" providerId="LiveId" clId="{5E3D461A-6D03-455D-86B5-D39B2F868B25}" dt="2020-10-20T17:48:44.071" v="912" actId="478"/>
          <ac:spMkLst>
            <pc:docMk/>
            <pc:sldMk cId="0" sldId="344"/>
            <ac:spMk id="3" creationId="{00C07817-95CF-431E-91E2-94B67A968327}"/>
          </ac:spMkLst>
        </pc:spChg>
        <pc:spChg chg="mod">
          <ac:chgData name="Sidney Seckler" userId="73470fc2d5f88927" providerId="LiveId" clId="{5E3D461A-6D03-455D-86B5-D39B2F868B25}" dt="2020-10-20T17:47:36.754" v="893" actId="122"/>
          <ac:spMkLst>
            <pc:docMk/>
            <pc:sldMk cId="0" sldId="344"/>
            <ac:spMk id="96259" creationId="{CDEB1811-24DE-4347-87B8-B38ED312C8B0}"/>
          </ac:spMkLst>
        </pc:spChg>
        <pc:spChg chg="add del">
          <ac:chgData name="Sidney Seckler" userId="73470fc2d5f88927" providerId="LiveId" clId="{5E3D461A-6D03-455D-86B5-D39B2F868B25}" dt="2020-10-20T17:47:43.144" v="894" actId="478"/>
          <ac:spMkLst>
            <pc:docMk/>
            <pc:sldMk cId="0" sldId="344"/>
            <ac:spMk id="96260" creationId="{701B2F97-9FF3-4D71-9FAD-8F60944AA6F7}"/>
          </ac:spMkLst>
        </pc:spChg>
        <pc:spChg chg="add del">
          <ac:chgData name="Sidney Seckler" userId="73470fc2d5f88927" providerId="LiveId" clId="{5E3D461A-6D03-455D-86B5-D39B2F868B25}" dt="2020-10-20T17:47:43.144" v="894" actId="478"/>
          <ac:spMkLst>
            <pc:docMk/>
            <pc:sldMk cId="0" sldId="344"/>
            <ac:spMk id="96261" creationId="{BB0F1030-11E1-4A44-9AF6-4EAFA3B3D9A7}"/>
          </ac:spMkLst>
        </pc:spChg>
        <pc:spChg chg="add mod">
          <ac:chgData name="Sidney Seckler" userId="73470fc2d5f88927" providerId="LiveId" clId="{5E3D461A-6D03-455D-86B5-D39B2F868B25}" dt="2020-10-20T17:48:58.233" v="917" actId="1076"/>
          <ac:spMkLst>
            <pc:docMk/>
            <pc:sldMk cId="0" sldId="344"/>
            <ac:spMk id="96282" creationId="{E4EF4ABD-7242-4915-B36D-7C90CC9EE6F3}"/>
          </ac:spMkLst>
        </pc:spChg>
        <pc:spChg chg="add mod">
          <ac:chgData name="Sidney Seckler" userId="73470fc2d5f88927" providerId="LiveId" clId="{5E3D461A-6D03-455D-86B5-D39B2F868B25}" dt="2020-10-20T17:49:00.267" v="918" actId="1076"/>
          <ac:spMkLst>
            <pc:docMk/>
            <pc:sldMk cId="0" sldId="344"/>
            <ac:spMk id="96283" creationId="{B95C366C-B8BC-4E9C-9A5A-72B269AC8880}"/>
          </ac:spMkLst>
        </pc:spChg>
        <pc:spChg chg="add mod">
          <ac:chgData name="Sidney Seckler" userId="73470fc2d5f88927" providerId="LiveId" clId="{5E3D461A-6D03-455D-86B5-D39B2F868B25}" dt="2020-10-20T17:49:03.138" v="919" actId="1076"/>
          <ac:spMkLst>
            <pc:docMk/>
            <pc:sldMk cId="0" sldId="344"/>
            <ac:spMk id="96284" creationId="{1695B3C3-7AF6-4E9B-A746-D6410C1841DD}"/>
          </ac:spMkLst>
        </pc:spChg>
        <pc:spChg chg="add mod">
          <ac:chgData name="Sidney Seckler" userId="73470fc2d5f88927" providerId="LiveId" clId="{5E3D461A-6D03-455D-86B5-D39B2F868B25}" dt="2020-10-20T17:49:08.278" v="920" actId="1076"/>
          <ac:spMkLst>
            <pc:docMk/>
            <pc:sldMk cId="0" sldId="344"/>
            <ac:spMk id="96285" creationId="{E829E98C-3848-428B-8011-8449CB8D7364}"/>
          </ac:spMkLst>
        </pc:spChg>
        <pc:grpChg chg="del">
          <ac:chgData name="Sidney Seckler" userId="73470fc2d5f88927" providerId="LiveId" clId="{5E3D461A-6D03-455D-86B5-D39B2F868B25}" dt="2020-10-20T17:48:30.451" v="908" actId="478"/>
          <ac:grpSpMkLst>
            <pc:docMk/>
            <pc:sldMk cId="0" sldId="344"/>
            <ac:grpSpMk id="96262" creationId="{5632B1BD-4694-4F4A-B0AE-DF6C5E8DBA7B}"/>
          </ac:grpSpMkLst>
        </pc:gr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4"/>
            <ac:graphicFrameMk id="2" creationId="{701B2F97-9FF3-4D71-9FAD-8F60944AA6F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4"/>
            <ac:graphicFrameMk id="4" creationId="{BB0F1030-11E1-4A44-9AF6-4EAFA3B3D9A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4"/>
            <ac:graphicFrameMk id="6" creationId="{E4EF4ABD-7242-4915-B36D-7C90CC9EE6F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4"/>
            <ac:graphicFrameMk id="8" creationId="{B95C366C-B8BC-4E9C-9A5A-72B269AC888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4"/>
            <ac:graphicFrameMk id="10" creationId="{1695B3C3-7AF6-4E9B-A746-D6410C1841D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4"/>
            <ac:graphicFrameMk id="12" creationId="{E829E98C-3848-428B-8011-8449CB8D7364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50:01.577" v="936" actId="14100"/>
        <pc:sldMkLst>
          <pc:docMk/>
          <pc:sldMk cId="0" sldId="345"/>
        </pc:sldMkLst>
        <pc:spChg chg="add">
          <ac:chgData name="Sidney Seckler" userId="73470fc2d5f88927" providerId="LiveId" clId="{5E3D461A-6D03-455D-86B5-D39B2F868B25}" dt="2020-10-20T17:49:23.190" v="925" actId="22"/>
          <ac:spMkLst>
            <pc:docMk/>
            <pc:sldMk cId="0" sldId="345"/>
            <ac:spMk id="2" creationId="{B4CFB188-F923-4DCA-8673-8A7F4C776DB8}"/>
          </ac:spMkLst>
        </pc:spChg>
        <pc:spChg chg="add">
          <ac:chgData name="Sidney Seckler" userId="73470fc2d5f88927" providerId="LiveId" clId="{5E3D461A-6D03-455D-86B5-D39B2F868B25}" dt="2020-10-20T17:49:23.190" v="925" actId="22"/>
          <ac:spMkLst>
            <pc:docMk/>
            <pc:sldMk cId="0" sldId="345"/>
            <ac:spMk id="3" creationId="{6D014D5F-C3E4-4359-ADE2-93603F722E5D}"/>
          </ac:spMkLst>
        </pc:spChg>
        <pc:spChg chg="mod">
          <ac:chgData name="Sidney Seckler" userId="73470fc2d5f88927" providerId="LiveId" clId="{5E3D461A-6D03-455D-86B5-D39B2F868B25}" dt="2020-10-20T17:49:16.412" v="923" actId="122"/>
          <ac:spMkLst>
            <pc:docMk/>
            <pc:sldMk cId="0" sldId="345"/>
            <ac:spMk id="97283" creationId="{F6D8CA9D-E1B9-436D-B0F4-A2DDFC9B8704}"/>
          </ac:spMkLst>
        </pc:spChg>
        <pc:spChg chg="add del">
          <ac:chgData name="Sidney Seckler" userId="73470fc2d5f88927" providerId="LiveId" clId="{5E3D461A-6D03-455D-86B5-D39B2F868B25}" dt="2020-10-20T17:49:22.115" v="924" actId="478"/>
          <ac:spMkLst>
            <pc:docMk/>
            <pc:sldMk cId="0" sldId="345"/>
            <ac:spMk id="97284" creationId="{2F8999C0-FBBF-47E2-A641-20AABD180070}"/>
          </ac:spMkLst>
        </pc:spChg>
        <pc:spChg chg="add del">
          <ac:chgData name="Sidney Seckler" userId="73470fc2d5f88927" providerId="LiveId" clId="{5E3D461A-6D03-455D-86B5-D39B2F868B25}" dt="2020-10-20T17:49:22.115" v="924" actId="478"/>
          <ac:spMkLst>
            <pc:docMk/>
            <pc:sldMk cId="0" sldId="345"/>
            <ac:spMk id="97285" creationId="{E898A948-638E-44A4-9029-CE97970F3B34}"/>
          </ac:spMkLst>
        </pc:spChg>
        <pc:spChg chg="add mod">
          <ac:chgData name="Sidney Seckler" userId="73470fc2d5f88927" providerId="LiveId" clId="{5E3D461A-6D03-455D-86B5-D39B2F868B25}" dt="2020-10-20T17:49:47.469" v="931" actId="14100"/>
          <ac:spMkLst>
            <pc:docMk/>
            <pc:sldMk cId="0" sldId="345"/>
            <ac:spMk id="97307" creationId="{49D7A7AC-FC5D-4C5C-BF48-EDF884B779B0}"/>
          </ac:spMkLst>
        </pc:spChg>
        <pc:spChg chg="add mod">
          <ac:chgData name="Sidney Seckler" userId="73470fc2d5f88927" providerId="LiveId" clId="{5E3D461A-6D03-455D-86B5-D39B2F868B25}" dt="2020-10-20T17:49:50.137" v="932" actId="14100"/>
          <ac:spMkLst>
            <pc:docMk/>
            <pc:sldMk cId="0" sldId="345"/>
            <ac:spMk id="97308" creationId="{3281F539-8D76-423E-BCCC-654841F54527}"/>
          </ac:spMkLst>
        </pc:spChg>
        <pc:spChg chg="add mod">
          <ac:chgData name="Sidney Seckler" userId="73470fc2d5f88927" providerId="LiveId" clId="{5E3D461A-6D03-455D-86B5-D39B2F868B25}" dt="2020-10-20T17:49:56.565" v="934" actId="1076"/>
          <ac:spMkLst>
            <pc:docMk/>
            <pc:sldMk cId="0" sldId="345"/>
            <ac:spMk id="97309" creationId="{937F4D71-60CC-4B58-AE9A-EDA2908BA6D3}"/>
          </ac:spMkLst>
        </pc:spChg>
        <pc:spChg chg="add mod">
          <ac:chgData name="Sidney Seckler" userId="73470fc2d5f88927" providerId="LiveId" clId="{5E3D461A-6D03-455D-86B5-D39B2F868B25}" dt="2020-10-20T17:49:58.917" v="935" actId="14100"/>
          <ac:spMkLst>
            <pc:docMk/>
            <pc:sldMk cId="0" sldId="345"/>
            <ac:spMk id="97310" creationId="{B28A5D6F-C775-4855-A326-E9FA63348381}"/>
          </ac:spMkLst>
        </pc:spChg>
        <pc:spChg chg="add mod">
          <ac:chgData name="Sidney Seckler" userId="73470fc2d5f88927" providerId="LiveId" clId="{5E3D461A-6D03-455D-86B5-D39B2F868B25}" dt="2020-10-20T17:50:01.577" v="936" actId="14100"/>
          <ac:spMkLst>
            <pc:docMk/>
            <pc:sldMk cId="0" sldId="345"/>
            <ac:spMk id="97311" creationId="{2E7B9526-4601-4BE2-ADEC-6949AD61B9BE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5"/>
            <ac:graphicFrameMk id="2" creationId="{2F8999C0-FBBF-47E2-A641-20AABD18007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5"/>
            <ac:graphicFrameMk id="4" creationId="{E898A948-638E-44A4-9029-CE97970F3B3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5"/>
            <ac:graphicFrameMk id="6" creationId="{49D7A7AC-FC5D-4C5C-BF48-EDF884B779B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5"/>
            <ac:graphicFrameMk id="8" creationId="{3281F539-8D76-423E-BCCC-654841F5452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5"/>
            <ac:graphicFrameMk id="10" creationId="{937F4D71-60CC-4B58-AE9A-EDA2908BA6D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5"/>
            <ac:graphicFrameMk id="12" creationId="{B28A5D6F-C775-4855-A326-E9FA6334838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5"/>
            <ac:graphicFrameMk id="14" creationId="{2E7B9526-4601-4BE2-ADEC-6949AD61B9BE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50:58.292" v="957" actId="1076"/>
        <pc:sldMkLst>
          <pc:docMk/>
          <pc:sldMk cId="0" sldId="346"/>
        </pc:sldMkLst>
        <pc:spChg chg="add">
          <ac:chgData name="Sidney Seckler" userId="73470fc2d5f88927" providerId="LiveId" clId="{5E3D461A-6D03-455D-86B5-D39B2F868B25}" dt="2020-10-20T17:50:18.050" v="941" actId="22"/>
          <ac:spMkLst>
            <pc:docMk/>
            <pc:sldMk cId="0" sldId="346"/>
            <ac:spMk id="2" creationId="{B7B9C451-771D-4404-A755-1C8210A93F52}"/>
          </ac:spMkLst>
        </pc:spChg>
        <pc:spChg chg="add">
          <ac:chgData name="Sidney Seckler" userId="73470fc2d5f88927" providerId="LiveId" clId="{5E3D461A-6D03-455D-86B5-D39B2F868B25}" dt="2020-10-20T17:50:18.050" v="941" actId="22"/>
          <ac:spMkLst>
            <pc:docMk/>
            <pc:sldMk cId="0" sldId="346"/>
            <ac:spMk id="3" creationId="{9E9D3582-1395-48C4-B64D-411DFF095ECE}"/>
          </ac:spMkLst>
        </pc:spChg>
        <pc:spChg chg="mod">
          <ac:chgData name="Sidney Seckler" userId="73470fc2d5f88927" providerId="LiveId" clId="{5E3D461A-6D03-455D-86B5-D39B2F868B25}" dt="2020-10-20T17:50:11.053" v="939" actId="122"/>
          <ac:spMkLst>
            <pc:docMk/>
            <pc:sldMk cId="0" sldId="346"/>
            <ac:spMk id="98307" creationId="{7D76378F-E5F3-45F9-ACBE-593D609D0247}"/>
          </ac:spMkLst>
        </pc:spChg>
        <pc:spChg chg="add del">
          <ac:chgData name="Sidney Seckler" userId="73470fc2d5f88927" providerId="LiveId" clId="{5E3D461A-6D03-455D-86B5-D39B2F868B25}" dt="2020-10-20T17:50:16.901" v="940" actId="478"/>
          <ac:spMkLst>
            <pc:docMk/>
            <pc:sldMk cId="0" sldId="346"/>
            <ac:spMk id="98308" creationId="{5B55FA27-1BAE-4794-9F84-86970B9BEEA8}"/>
          </ac:spMkLst>
        </pc:spChg>
        <pc:spChg chg="add del">
          <ac:chgData name="Sidney Seckler" userId="73470fc2d5f88927" providerId="LiveId" clId="{5E3D461A-6D03-455D-86B5-D39B2F868B25}" dt="2020-10-20T17:50:16.901" v="940" actId="478"/>
          <ac:spMkLst>
            <pc:docMk/>
            <pc:sldMk cId="0" sldId="346"/>
            <ac:spMk id="98309" creationId="{732E707B-0EB2-46A1-BEBF-EBA1C0A6FAF0}"/>
          </ac:spMkLst>
        </pc:spChg>
        <pc:spChg chg="add mod">
          <ac:chgData name="Sidney Seckler" userId="73470fc2d5f88927" providerId="LiveId" clId="{5E3D461A-6D03-455D-86B5-D39B2F868B25}" dt="2020-10-20T17:50:31.932" v="947" actId="14100"/>
          <ac:spMkLst>
            <pc:docMk/>
            <pc:sldMk cId="0" sldId="346"/>
            <ac:spMk id="98329" creationId="{5343012F-DDA4-4842-A53C-85AC1E5E034C}"/>
          </ac:spMkLst>
        </pc:spChg>
        <pc:spChg chg="add mod">
          <ac:chgData name="Sidney Seckler" userId="73470fc2d5f88927" providerId="LiveId" clId="{5E3D461A-6D03-455D-86B5-D39B2F868B25}" dt="2020-10-20T17:50:52.219" v="955" actId="1076"/>
          <ac:spMkLst>
            <pc:docMk/>
            <pc:sldMk cId="0" sldId="346"/>
            <ac:spMk id="98330" creationId="{5B6D3B24-A745-420F-8610-5FE232BE2E35}"/>
          </ac:spMkLst>
        </pc:spChg>
        <pc:spChg chg="add mod">
          <ac:chgData name="Sidney Seckler" userId="73470fc2d5f88927" providerId="LiveId" clId="{5E3D461A-6D03-455D-86B5-D39B2F868B25}" dt="2020-10-20T17:50:58.292" v="957" actId="1076"/>
          <ac:spMkLst>
            <pc:docMk/>
            <pc:sldMk cId="0" sldId="346"/>
            <ac:spMk id="98332" creationId="{D6F77749-6D8C-4A4F-BA91-E849463C2CC8}"/>
          </ac:spMkLst>
        </pc:spChg>
        <pc:spChg chg="add mod">
          <ac:chgData name="Sidney Seckler" userId="73470fc2d5f88927" providerId="LiveId" clId="{5E3D461A-6D03-455D-86B5-D39B2F868B25}" dt="2020-10-20T17:50:54.760" v="956" actId="1076"/>
          <ac:spMkLst>
            <pc:docMk/>
            <pc:sldMk cId="0" sldId="346"/>
            <ac:spMk id="98333" creationId="{12408258-9ECC-4AE9-916C-3CAE5B13B93B}"/>
          </ac:spMkLst>
        </pc:spChg>
        <pc:spChg chg="add mod">
          <ac:chgData name="Sidney Seckler" userId="73470fc2d5f88927" providerId="LiveId" clId="{5E3D461A-6D03-455D-86B5-D39B2F868B25}" dt="2020-10-20T17:50:48.961" v="954" actId="1076"/>
          <ac:spMkLst>
            <pc:docMk/>
            <pc:sldMk cId="0" sldId="346"/>
            <ac:spMk id="98334" creationId="{12C1DCEA-546B-433E-A08F-39BC97F81D21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6"/>
            <ac:graphicFrameMk id="2" creationId="{5B55FA27-1BAE-4794-9F84-86970B9BEEA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6"/>
            <ac:graphicFrameMk id="4" creationId="{732E707B-0EB2-46A1-BEBF-EBA1C0A6FAF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6"/>
            <ac:graphicFrameMk id="6" creationId="{5343012F-DDA4-4842-A53C-85AC1E5E034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6"/>
            <ac:graphicFrameMk id="8" creationId="{5B6D3B24-A745-420F-8610-5FE232BE2E3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6"/>
            <ac:graphicFrameMk id="10" creationId="{D6F77749-6D8C-4A4F-BA91-E849463C2CC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6"/>
            <ac:graphicFrameMk id="12" creationId="{12408258-9ECC-4AE9-916C-3CAE5B13B93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6"/>
            <ac:graphicFrameMk id="14" creationId="{12C1DCEA-546B-433E-A08F-39BC97F81D21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52:24.432" v="972" actId="14100"/>
        <pc:sldMkLst>
          <pc:docMk/>
          <pc:sldMk cId="0" sldId="347"/>
        </pc:sldMkLst>
        <pc:spChg chg="add">
          <ac:chgData name="Sidney Seckler" userId="73470fc2d5f88927" providerId="LiveId" clId="{5E3D461A-6D03-455D-86B5-D39B2F868B25}" dt="2020-10-20T17:51:55.189" v="962" actId="22"/>
          <ac:spMkLst>
            <pc:docMk/>
            <pc:sldMk cId="0" sldId="347"/>
            <ac:spMk id="2" creationId="{222A92D5-FA13-4144-BFFD-A954A2A955CA}"/>
          </ac:spMkLst>
        </pc:spChg>
        <pc:spChg chg="add">
          <ac:chgData name="Sidney Seckler" userId="73470fc2d5f88927" providerId="LiveId" clId="{5E3D461A-6D03-455D-86B5-D39B2F868B25}" dt="2020-10-20T17:51:55.189" v="962" actId="22"/>
          <ac:spMkLst>
            <pc:docMk/>
            <pc:sldMk cId="0" sldId="347"/>
            <ac:spMk id="3" creationId="{61D8E07F-4ED6-479D-8D58-557BA2B73644}"/>
          </ac:spMkLst>
        </pc:spChg>
        <pc:spChg chg="mod">
          <ac:chgData name="Sidney Seckler" userId="73470fc2d5f88927" providerId="LiveId" clId="{5E3D461A-6D03-455D-86B5-D39B2F868B25}" dt="2020-10-20T17:51:08.430" v="960" actId="122"/>
          <ac:spMkLst>
            <pc:docMk/>
            <pc:sldMk cId="0" sldId="347"/>
            <ac:spMk id="99331" creationId="{50CBBDF6-B723-4512-95DC-0A445716ABBE}"/>
          </ac:spMkLst>
        </pc:spChg>
        <pc:spChg chg="add del">
          <ac:chgData name="Sidney Seckler" userId="73470fc2d5f88927" providerId="LiveId" clId="{5E3D461A-6D03-455D-86B5-D39B2F868B25}" dt="2020-10-20T17:51:53.502" v="961" actId="478"/>
          <ac:spMkLst>
            <pc:docMk/>
            <pc:sldMk cId="0" sldId="347"/>
            <ac:spMk id="99332" creationId="{731E5626-55F1-4FF3-844E-702357873AED}"/>
          </ac:spMkLst>
        </pc:spChg>
        <pc:spChg chg="add del">
          <ac:chgData name="Sidney Seckler" userId="73470fc2d5f88927" providerId="LiveId" clId="{5E3D461A-6D03-455D-86B5-D39B2F868B25}" dt="2020-10-20T17:51:53.502" v="961" actId="478"/>
          <ac:spMkLst>
            <pc:docMk/>
            <pc:sldMk cId="0" sldId="347"/>
            <ac:spMk id="99333" creationId="{879C5358-D0F2-4D9A-9A6E-4F445F855519}"/>
          </ac:spMkLst>
        </pc:spChg>
        <pc:spChg chg="add mod">
          <ac:chgData name="Sidney Seckler" userId="73470fc2d5f88927" providerId="LiveId" clId="{5E3D461A-6D03-455D-86B5-D39B2F868B25}" dt="2020-10-20T17:52:14.005" v="968" actId="14100"/>
          <ac:spMkLst>
            <pc:docMk/>
            <pc:sldMk cId="0" sldId="347"/>
            <ac:spMk id="99352" creationId="{58528939-203B-456B-8F96-99B513041C8A}"/>
          </ac:spMkLst>
        </pc:spChg>
        <pc:spChg chg="add mod">
          <ac:chgData name="Sidney Seckler" userId="73470fc2d5f88927" providerId="LiveId" clId="{5E3D461A-6D03-455D-86B5-D39B2F868B25}" dt="2020-10-20T17:52:16.514" v="969" actId="14100"/>
          <ac:spMkLst>
            <pc:docMk/>
            <pc:sldMk cId="0" sldId="347"/>
            <ac:spMk id="99353" creationId="{3A4B8C3B-D0CB-4F81-9D1A-01B1CDCB1DF5}"/>
          </ac:spMkLst>
        </pc:spChg>
        <pc:spChg chg="add mod">
          <ac:chgData name="Sidney Seckler" userId="73470fc2d5f88927" providerId="LiveId" clId="{5E3D461A-6D03-455D-86B5-D39B2F868B25}" dt="2020-10-20T17:52:19.003" v="970" actId="14100"/>
          <ac:spMkLst>
            <pc:docMk/>
            <pc:sldMk cId="0" sldId="347"/>
            <ac:spMk id="99356" creationId="{505746E5-6D59-414E-BE40-E4F62BBB95F6}"/>
          </ac:spMkLst>
        </pc:spChg>
        <pc:spChg chg="add mod">
          <ac:chgData name="Sidney Seckler" userId="73470fc2d5f88927" providerId="LiveId" clId="{5E3D461A-6D03-455D-86B5-D39B2F868B25}" dt="2020-10-20T17:52:21.473" v="971" actId="14100"/>
          <ac:spMkLst>
            <pc:docMk/>
            <pc:sldMk cId="0" sldId="347"/>
            <ac:spMk id="99357" creationId="{C38360E4-F776-45EE-B90F-2C994A88D363}"/>
          </ac:spMkLst>
        </pc:spChg>
        <pc:spChg chg="add mod">
          <ac:chgData name="Sidney Seckler" userId="73470fc2d5f88927" providerId="LiveId" clId="{5E3D461A-6D03-455D-86B5-D39B2F868B25}" dt="2020-10-20T17:52:24.432" v="972" actId="14100"/>
          <ac:spMkLst>
            <pc:docMk/>
            <pc:sldMk cId="0" sldId="347"/>
            <ac:spMk id="99358" creationId="{51774226-E4E4-4773-82DC-C56A9A037FA1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7"/>
            <ac:graphicFrameMk id="2" creationId="{731E5626-55F1-4FF3-844E-702357873AE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7"/>
            <ac:graphicFrameMk id="4" creationId="{879C5358-D0F2-4D9A-9A6E-4F445F85551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7"/>
            <ac:graphicFrameMk id="6" creationId="{58528939-203B-456B-8F96-99B513041C8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7"/>
            <ac:graphicFrameMk id="8" creationId="{3A4B8C3B-D0CB-4F81-9D1A-01B1CDCB1DF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7"/>
            <ac:graphicFrameMk id="10" creationId="{505746E5-6D59-414E-BE40-E4F62BBB95F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7"/>
            <ac:graphicFrameMk id="12" creationId="{C38360E4-F776-45EE-B90F-2C994A88D36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7"/>
            <ac:graphicFrameMk id="14" creationId="{51774226-E4E4-4773-82DC-C56A9A037FA1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53:54.400" v="996" actId="14100"/>
        <pc:sldMkLst>
          <pc:docMk/>
          <pc:sldMk cId="0" sldId="348"/>
        </pc:sldMkLst>
        <pc:spChg chg="mod">
          <ac:chgData name="Sidney Seckler" userId="73470fc2d5f88927" providerId="LiveId" clId="{5E3D461A-6D03-455D-86B5-D39B2F868B25}" dt="2020-10-20T17:52:34.562" v="975" actId="122"/>
          <ac:spMkLst>
            <pc:docMk/>
            <pc:sldMk cId="0" sldId="348"/>
            <ac:spMk id="100355" creationId="{414A1551-B14D-4F89-ACA9-E8F004E6E524}"/>
          </ac:spMkLst>
        </pc:spChg>
        <pc:spChg chg="add mod">
          <ac:chgData name="Sidney Seckler" userId="73470fc2d5f88927" providerId="LiveId" clId="{5E3D461A-6D03-455D-86B5-D39B2F868B25}" dt="2020-10-20T17:53:00.010" v="982" actId="14100"/>
          <ac:spMkLst>
            <pc:docMk/>
            <pc:sldMk cId="0" sldId="348"/>
            <ac:spMk id="100376" creationId="{7BC7AD3B-0285-4F6A-BC4E-A799DE1DC167}"/>
          </ac:spMkLst>
        </pc:spChg>
        <pc:spChg chg="add mod">
          <ac:chgData name="Sidney Seckler" userId="73470fc2d5f88927" providerId="LiveId" clId="{5E3D461A-6D03-455D-86B5-D39B2F868B25}" dt="2020-10-20T17:53:31.869" v="992" actId="1076"/>
          <ac:spMkLst>
            <pc:docMk/>
            <pc:sldMk cId="0" sldId="348"/>
            <ac:spMk id="100380" creationId="{6389FC0D-FEBF-49E8-9682-7FC280109647}"/>
          </ac:spMkLst>
        </pc:spChg>
        <pc:spChg chg="add mod">
          <ac:chgData name="Sidney Seckler" userId="73470fc2d5f88927" providerId="LiveId" clId="{5E3D461A-6D03-455D-86B5-D39B2F868B25}" dt="2020-10-20T17:53:27.228" v="991" actId="1076"/>
          <ac:spMkLst>
            <pc:docMk/>
            <pc:sldMk cId="0" sldId="348"/>
            <ac:spMk id="100382" creationId="{5AF268E8-4741-4B41-9CCC-91CABA540DF4}"/>
          </ac:spMkLst>
        </pc:spChg>
        <pc:spChg chg="add mod">
          <ac:chgData name="Sidney Seckler" userId="73470fc2d5f88927" providerId="LiveId" clId="{5E3D461A-6D03-455D-86B5-D39B2F868B25}" dt="2020-10-20T17:53:19.996" v="989" actId="1076"/>
          <ac:spMkLst>
            <pc:docMk/>
            <pc:sldMk cId="0" sldId="348"/>
            <ac:spMk id="100383" creationId="{9D3A7D18-BDB8-4AD4-915B-7942E33E3162}"/>
          </ac:spMkLst>
        </pc:spChg>
        <pc:spChg chg="add mod">
          <ac:chgData name="Sidney Seckler" userId="73470fc2d5f88927" providerId="LiveId" clId="{5E3D461A-6D03-455D-86B5-D39B2F868B25}" dt="2020-10-20T17:53:54.400" v="996" actId="14100"/>
          <ac:spMkLst>
            <pc:docMk/>
            <pc:sldMk cId="0" sldId="348"/>
            <ac:spMk id="100384" creationId="{B9FA238B-4F44-49DF-86C6-A729A5F5ED9B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8"/>
            <ac:graphicFrameMk id="2" creationId="{7BC7AD3B-0285-4F6A-BC4E-A799DE1DC16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8"/>
            <ac:graphicFrameMk id="4" creationId="{6389FC0D-FEBF-49E8-9682-7FC28010964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8"/>
            <ac:graphicFrameMk id="6" creationId="{5AF268E8-4741-4B41-9CCC-91CABA540DF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8"/>
            <ac:graphicFrameMk id="8" creationId="{9D3A7D18-BDB8-4AD4-915B-7942E33E316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8"/>
            <ac:graphicFrameMk id="10" creationId="{B9FA238B-4F44-49DF-86C6-A729A5F5ED9B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54:41.995" v="1009" actId="1076"/>
        <pc:sldMkLst>
          <pc:docMk/>
          <pc:sldMk cId="0" sldId="349"/>
        </pc:sldMkLst>
        <pc:spChg chg="add">
          <ac:chgData name="Sidney Seckler" userId="73470fc2d5f88927" providerId="LiveId" clId="{5E3D461A-6D03-455D-86B5-D39B2F868B25}" dt="2020-10-20T17:54:05.098" v="998" actId="22"/>
          <ac:spMkLst>
            <pc:docMk/>
            <pc:sldMk cId="0" sldId="349"/>
            <ac:spMk id="2" creationId="{E81D4F1A-7C19-4F04-B0A8-B9662439DD58}"/>
          </ac:spMkLst>
        </pc:spChg>
        <pc:spChg chg="add">
          <ac:chgData name="Sidney Seckler" userId="73470fc2d5f88927" providerId="LiveId" clId="{5E3D461A-6D03-455D-86B5-D39B2F868B25}" dt="2020-10-20T17:54:05.098" v="998" actId="22"/>
          <ac:spMkLst>
            <pc:docMk/>
            <pc:sldMk cId="0" sldId="349"/>
            <ac:spMk id="3" creationId="{FAAF3E66-3310-4D3A-B769-698826F3BEC3}"/>
          </ac:spMkLst>
        </pc:spChg>
        <pc:spChg chg="mod">
          <ac:chgData name="Sidney Seckler" userId="73470fc2d5f88927" providerId="LiveId" clId="{5E3D461A-6D03-455D-86B5-D39B2F868B25}" dt="2020-10-20T17:53:42.969" v="995" actId="122"/>
          <ac:spMkLst>
            <pc:docMk/>
            <pc:sldMk cId="0" sldId="349"/>
            <ac:spMk id="101379" creationId="{21C88392-EE9C-48F1-B283-146D1E965020}"/>
          </ac:spMkLst>
        </pc:spChg>
        <pc:spChg chg="add mod">
          <ac:chgData name="Sidney Seckler" userId="73470fc2d5f88927" providerId="LiveId" clId="{5E3D461A-6D03-455D-86B5-D39B2F868B25}" dt="2020-10-20T17:54:26.142" v="1003" actId="14100"/>
          <ac:spMkLst>
            <pc:docMk/>
            <pc:sldMk cId="0" sldId="349"/>
            <ac:spMk id="101401" creationId="{EFE2636F-34AF-4240-BA07-9B8C6D611946}"/>
          </ac:spMkLst>
        </pc:spChg>
        <pc:spChg chg="add del">
          <ac:chgData name="Sidney Seckler" userId="73470fc2d5f88927" providerId="LiveId" clId="{5E3D461A-6D03-455D-86B5-D39B2F868B25}" dt="2020-10-20T17:54:03.811" v="997" actId="478"/>
          <ac:spMkLst>
            <pc:docMk/>
            <pc:sldMk cId="0" sldId="349"/>
            <ac:spMk id="101402" creationId="{2B2EDBB6-5B68-44F2-BE9D-EC56A153F520}"/>
          </ac:spMkLst>
        </pc:spChg>
        <pc:spChg chg="add mod">
          <ac:chgData name="Sidney Seckler" userId="73470fc2d5f88927" providerId="LiveId" clId="{5E3D461A-6D03-455D-86B5-D39B2F868B25}" dt="2020-10-20T17:54:30.032" v="1005" actId="14100"/>
          <ac:spMkLst>
            <pc:docMk/>
            <pc:sldMk cId="0" sldId="349"/>
            <ac:spMk id="101403" creationId="{67063AE1-571C-46E3-84C7-96A46C39B3D0}"/>
          </ac:spMkLst>
        </pc:spChg>
        <pc:spChg chg="add mod">
          <ac:chgData name="Sidney Seckler" userId="73470fc2d5f88927" providerId="LiveId" clId="{5E3D461A-6D03-455D-86B5-D39B2F868B25}" dt="2020-10-20T17:54:36.927" v="1007" actId="1076"/>
          <ac:spMkLst>
            <pc:docMk/>
            <pc:sldMk cId="0" sldId="349"/>
            <ac:spMk id="101404" creationId="{79345084-3323-4A25-A3A2-E13CEEF6C565}"/>
          </ac:spMkLst>
        </pc:spChg>
        <pc:spChg chg="mod">
          <ac:chgData name="Sidney Seckler" userId="73470fc2d5f88927" providerId="LiveId" clId="{5E3D461A-6D03-455D-86B5-D39B2F868B25}" dt="2020-10-20T17:54:41.995" v="1009" actId="1076"/>
          <ac:spMkLst>
            <pc:docMk/>
            <pc:sldMk cId="0" sldId="349"/>
            <ac:spMk id="101405" creationId="{27125EFE-DBC4-42DC-89BD-3D5AB8856E8E}"/>
          </ac:spMkLst>
        </pc:spChg>
        <pc:spChg chg="add del">
          <ac:chgData name="Sidney Seckler" userId="73470fc2d5f88927" providerId="LiveId" clId="{5E3D461A-6D03-455D-86B5-D39B2F868B25}" dt="2020-10-20T17:54:03.811" v="997" actId="478"/>
          <ac:spMkLst>
            <pc:docMk/>
            <pc:sldMk cId="0" sldId="349"/>
            <ac:spMk id="101407" creationId="{693B41D7-D14F-44F6-809A-1A3AAE25969D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9"/>
            <ac:graphicFrameMk id="2" creationId="{EFE2636F-34AF-4240-BA07-9B8C6D61194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9"/>
            <ac:graphicFrameMk id="4" creationId="{2B2EDBB6-5B68-44F2-BE9D-EC56A153F52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9"/>
            <ac:graphicFrameMk id="6" creationId="{67063AE1-571C-46E3-84C7-96A46C39B3D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9"/>
            <ac:graphicFrameMk id="8" creationId="{79345084-3323-4A25-A3A2-E13CEEF6C56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49"/>
            <ac:graphicFrameMk id="10" creationId="{693B41D7-D14F-44F6-809A-1A3AAE25969D}"/>
          </ac:graphicFrameMkLst>
        </pc:graphicFrameChg>
        <pc:cxnChg chg="mod">
          <ac:chgData name="Sidney Seckler" userId="73470fc2d5f88927" providerId="LiveId" clId="{5E3D461A-6D03-455D-86B5-D39B2F868B25}" dt="2020-10-20T17:54:39.730" v="1008" actId="1076"/>
          <ac:cxnSpMkLst>
            <pc:docMk/>
            <pc:sldMk cId="0" sldId="349"/>
            <ac:cxnSpMk id="101406" creationId="{E97EF186-E6B8-45AB-9050-A24C61839275}"/>
          </ac:cxnSpMkLst>
        </pc:cxnChg>
      </pc:sldChg>
      <pc:sldChg chg="addSp delSp modSp mod">
        <pc:chgData name="Sidney Seckler" userId="73470fc2d5f88927" providerId="LiveId" clId="{5E3D461A-6D03-455D-86B5-D39B2F868B25}" dt="2020-10-20T17:55:27.316" v="1023" actId="1076"/>
        <pc:sldMkLst>
          <pc:docMk/>
          <pc:sldMk cId="0" sldId="350"/>
        </pc:sldMkLst>
        <pc:spChg chg="add">
          <ac:chgData name="Sidney Seckler" userId="73470fc2d5f88927" providerId="LiveId" clId="{5E3D461A-6D03-455D-86B5-D39B2F868B25}" dt="2020-10-20T17:55:01.753" v="1015" actId="22"/>
          <ac:spMkLst>
            <pc:docMk/>
            <pc:sldMk cId="0" sldId="350"/>
            <ac:spMk id="2" creationId="{DD47B673-EFE2-41A6-A1F4-CBF6B160E6A7}"/>
          </ac:spMkLst>
        </pc:spChg>
        <pc:spChg chg="add">
          <ac:chgData name="Sidney Seckler" userId="73470fc2d5f88927" providerId="LiveId" clId="{5E3D461A-6D03-455D-86B5-D39B2F868B25}" dt="2020-10-20T17:55:01.753" v="1015" actId="22"/>
          <ac:spMkLst>
            <pc:docMk/>
            <pc:sldMk cId="0" sldId="350"/>
            <ac:spMk id="3" creationId="{BA7E6E19-BB9F-4AEB-A15F-7B1B495281A8}"/>
          </ac:spMkLst>
        </pc:spChg>
        <pc:spChg chg="mod">
          <ac:chgData name="Sidney Seckler" userId="73470fc2d5f88927" providerId="LiveId" clId="{5E3D461A-6D03-455D-86B5-D39B2F868B25}" dt="2020-10-20T17:54:51.040" v="1012" actId="122"/>
          <ac:spMkLst>
            <pc:docMk/>
            <pc:sldMk cId="0" sldId="350"/>
            <ac:spMk id="102403" creationId="{D21BA045-D103-40AC-986B-CF225EE1D8AC}"/>
          </ac:spMkLst>
        </pc:spChg>
        <pc:spChg chg="add del">
          <ac:chgData name="Sidney Seckler" userId="73470fc2d5f88927" providerId="LiveId" clId="{5E3D461A-6D03-455D-86B5-D39B2F868B25}" dt="2020-10-20T17:54:58.118" v="1013" actId="478"/>
          <ac:spMkLst>
            <pc:docMk/>
            <pc:sldMk cId="0" sldId="350"/>
            <ac:spMk id="102423" creationId="{EED9A8A8-7E39-4495-8984-065E5475664C}"/>
          </ac:spMkLst>
        </pc:spChg>
        <pc:spChg chg="add mod">
          <ac:chgData name="Sidney Seckler" userId="73470fc2d5f88927" providerId="LiveId" clId="{5E3D461A-6D03-455D-86B5-D39B2F868B25}" dt="2020-10-20T17:55:18.163" v="1019" actId="14100"/>
          <ac:spMkLst>
            <pc:docMk/>
            <pc:sldMk cId="0" sldId="350"/>
            <ac:spMk id="102424" creationId="{41AB03DA-3B6D-4277-88D3-37B5779FD173}"/>
          </ac:spMkLst>
        </pc:spChg>
        <pc:spChg chg="add mod">
          <ac:chgData name="Sidney Seckler" userId="73470fc2d5f88927" providerId="LiveId" clId="{5E3D461A-6D03-455D-86B5-D39B2F868B25}" dt="2020-10-20T17:55:21.215" v="1020" actId="14100"/>
          <ac:spMkLst>
            <pc:docMk/>
            <pc:sldMk cId="0" sldId="350"/>
            <ac:spMk id="102425" creationId="{F8DC9C08-A32F-4BC6-9167-06B4177CFF7C}"/>
          </ac:spMkLst>
        </pc:spChg>
        <pc:spChg chg="add mod">
          <ac:chgData name="Sidney Seckler" userId="73470fc2d5f88927" providerId="LiveId" clId="{5E3D461A-6D03-455D-86B5-D39B2F868B25}" dt="2020-10-20T17:55:27.316" v="1023" actId="1076"/>
          <ac:spMkLst>
            <pc:docMk/>
            <pc:sldMk cId="0" sldId="350"/>
            <ac:spMk id="102428" creationId="{DBD0A3CD-1F0A-4D6F-8365-64BA05AA48A7}"/>
          </ac:spMkLst>
        </pc:spChg>
        <pc:spChg chg="add del">
          <ac:chgData name="Sidney Seckler" userId="73470fc2d5f88927" providerId="LiveId" clId="{5E3D461A-6D03-455D-86B5-D39B2F868B25}" dt="2020-10-20T17:55:00.678" v="1014" actId="478"/>
          <ac:spMkLst>
            <pc:docMk/>
            <pc:sldMk cId="0" sldId="350"/>
            <ac:spMk id="102429" creationId="{08DE29F2-81B4-478D-AF71-100166803791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0"/>
            <ac:graphicFrameMk id="2" creationId="{EED9A8A8-7E39-4495-8984-065E5475664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0"/>
            <ac:graphicFrameMk id="4" creationId="{41AB03DA-3B6D-4277-88D3-37B5779FD17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0"/>
            <ac:graphicFrameMk id="6" creationId="{F8DC9C08-A32F-4BC6-9167-06B4177CFF7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0"/>
            <ac:graphicFrameMk id="8" creationId="{DBD0A3CD-1F0A-4D6F-8365-64BA05AA48A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0"/>
            <ac:graphicFrameMk id="10" creationId="{08DE29F2-81B4-478D-AF71-100166803791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56:27.241" v="1037" actId="1076"/>
        <pc:sldMkLst>
          <pc:docMk/>
          <pc:sldMk cId="0" sldId="351"/>
        </pc:sldMkLst>
        <pc:spChg chg="mod">
          <ac:chgData name="Sidney Seckler" userId="73470fc2d5f88927" providerId="LiveId" clId="{5E3D461A-6D03-455D-86B5-D39B2F868B25}" dt="2020-10-20T17:55:35.990" v="1026" actId="122"/>
          <ac:spMkLst>
            <pc:docMk/>
            <pc:sldMk cId="0" sldId="351"/>
            <ac:spMk id="103427" creationId="{19EA86DC-F15F-41F0-B2C8-0D4689E830A7}"/>
          </ac:spMkLst>
        </pc:spChg>
        <pc:spChg chg="add del">
          <ac:chgData name="Sidney Seckler" userId="73470fc2d5f88927" providerId="LiveId" clId="{5E3D461A-6D03-455D-86B5-D39B2F868B25}" dt="2020-10-20T17:55:53.385" v="1028" actId="478"/>
          <ac:spMkLst>
            <pc:docMk/>
            <pc:sldMk cId="0" sldId="351"/>
            <ac:spMk id="103446" creationId="{7C5C5345-DB19-4B91-88E4-0DD1017ECEDE}"/>
          </ac:spMkLst>
        </pc:spChg>
        <pc:spChg chg="add del mod">
          <ac:chgData name="Sidney Seckler" userId="73470fc2d5f88927" providerId="LiveId" clId="{5E3D461A-6D03-455D-86B5-D39B2F868B25}" dt="2020-10-20T17:56:20.440" v="1035" actId="478"/>
          <ac:spMkLst>
            <pc:docMk/>
            <pc:sldMk cId="0" sldId="351"/>
            <ac:spMk id="103451" creationId="{466EB7E8-91B8-4B6F-8AE8-FF05288D4F0B}"/>
          </ac:spMkLst>
        </pc:spChg>
        <pc:spChg chg="add del">
          <ac:chgData name="Sidney Seckler" userId="73470fc2d5f88927" providerId="LiveId" clId="{5E3D461A-6D03-455D-86B5-D39B2F868B25}" dt="2020-10-20T17:55:46.839" v="1027" actId="478"/>
          <ac:spMkLst>
            <pc:docMk/>
            <pc:sldMk cId="0" sldId="351"/>
            <ac:spMk id="103452" creationId="{F28EB30B-150E-438E-B71C-56EFC09B4034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1"/>
            <ac:graphicFrameMk id="2" creationId="{7C5C5345-DB19-4B91-88E4-0DD1017ECED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1"/>
            <ac:graphicFrameMk id="4" creationId="{466EB7E8-91B8-4B6F-8AE8-FF05288D4F0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1"/>
            <ac:graphicFrameMk id="6" creationId="{F28EB30B-150E-438E-B71C-56EFC09B4034}"/>
          </ac:graphicFrameMkLst>
        </pc:graphicFrameChg>
        <pc:graphicFrameChg chg="mod">
          <ac:chgData name="Sidney Seckler" userId="73470fc2d5f88927" providerId="LiveId" clId="{5E3D461A-6D03-455D-86B5-D39B2F868B25}" dt="2020-10-20T17:56:27.241" v="1037" actId="1076"/>
          <ac:graphicFrameMkLst>
            <pc:docMk/>
            <pc:sldMk cId="0" sldId="351"/>
            <ac:graphicFrameMk id="103453" creationId="{42A7ADD7-1B92-4308-893E-5758D20E5E5C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57:02.015" v="1047" actId="1076"/>
        <pc:sldMkLst>
          <pc:docMk/>
          <pc:sldMk cId="0" sldId="352"/>
        </pc:sldMkLst>
        <pc:spChg chg="mod">
          <ac:chgData name="Sidney Seckler" userId="73470fc2d5f88927" providerId="LiveId" clId="{5E3D461A-6D03-455D-86B5-D39B2F868B25}" dt="2020-10-20T17:56:38.248" v="1040" actId="122"/>
          <ac:spMkLst>
            <pc:docMk/>
            <pc:sldMk cId="0" sldId="352"/>
            <ac:spMk id="104451" creationId="{FEB09ACE-057A-403A-9668-6BC296DEAC77}"/>
          </ac:spMkLst>
        </pc:spChg>
        <pc:spChg chg="add del">
          <ac:chgData name="Sidney Seckler" userId="73470fc2d5f88927" providerId="LiveId" clId="{5E3D461A-6D03-455D-86B5-D39B2F868B25}" dt="2020-10-20T17:56:46.965" v="1042" actId="478"/>
          <ac:spMkLst>
            <pc:docMk/>
            <pc:sldMk cId="0" sldId="352"/>
            <ac:spMk id="104452" creationId="{8E7D5560-D385-4AD8-80E7-A6919AF02BA8}"/>
          </ac:spMkLst>
        </pc:spChg>
        <pc:spChg chg="add del">
          <ac:chgData name="Sidney Seckler" userId="73470fc2d5f88927" providerId="LiveId" clId="{5E3D461A-6D03-455D-86B5-D39B2F868B25}" dt="2020-10-20T17:56:51.422" v="1043" actId="478"/>
          <ac:spMkLst>
            <pc:docMk/>
            <pc:sldMk cId="0" sldId="352"/>
            <ac:spMk id="104453" creationId="{6CF9A69F-B8D3-41BD-92F5-B15F3A2C24FA}"/>
          </ac:spMkLst>
        </pc:spChg>
        <pc:spChg chg="add del">
          <ac:chgData name="Sidney Seckler" userId="73470fc2d5f88927" providerId="LiveId" clId="{5E3D461A-6D03-455D-86B5-D39B2F868B25}" dt="2020-10-20T17:56:44.057" v="1041" actId="478"/>
          <ac:spMkLst>
            <pc:docMk/>
            <pc:sldMk cId="0" sldId="352"/>
            <ac:spMk id="104454" creationId="{BE5BC319-7D65-45F0-BC32-F1AEF4820635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2"/>
            <ac:graphicFrameMk id="2" creationId="{8E7D5560-D385-4AD8-80E7-A6919AF02BA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2"/>
            <ac:graphicFrameMk id="4" creationId="{6CF9A69F-B8D3-41BD-92F5-B15F3A2C24F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2"/>
            <ac:graphicFrameMk id="6" creationId="{BE5BC319-7D65-45F0-BC32-F1AEF4820635}"/>
          </ac:graphicFrameMkLst>
        </pc:graphicFrameChg>
        <pc:graphicFrameChg chg="mod">
          <ac:chgData name="Sidney Seckler" userId="73470fc2d5f88927" providerId="LiveId" clId="{5E3D461A-6D03-455D-86B5-D39B2F868B25}" dt="2020-10-20T17:57:02.015" v="1047" actId="1076"/>
          <ac:graphicFrameMkLst>
            <pc:docMk/>
            <pc:sldMk cId="0" sldId="352"/>
            <ac:graphicFrameMk id="104457" creationId="{56DEBE29-1F8C-463E-A83C-284227958924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7:58:02.989" v="1065" actId="1076"/>
        <pc:sldMkLst>
          <pc:docMk/>
          <pc:sldMk cId="0" sldId="353"/>
        </pc:sldMkLst>
        <pc:spChg chg="add mod">
          <ac:chgData name="Sidney Seckler" userId="73470fc2d5f88927" providerId="LiveId" clId="{5E3D461A-6D03-455D-86B5-D39B2F868B25}" dt="2020-10-20T17:58:02.989" v="1065" actId="1076"/>
          <ac:spMkLst>
            <pc:docMk/>
            <pc:sldMk cId="0" sldId="353"/>
            <ac:spMk id="105478" creationId="{2DA0A437-B5C2-4FC7-BBA1-152938AADEC9}"/>
          </ac:spMkLst>
        </pc:spChg>
        <pc:spChg chg="mod">
          <ac:chgData name="Sidney Seckler" userId="73470fc2d5f88927" providerId="LiveId" clId="{5E3D461A-6D03-455D-86B5-D39B2F868B25}" dt="2020-10-20T17:57:10.194" v="1049" actId="122"/>
          <ac:spMkLst>
            <pc:docMk/>
            <pc:sldMk cId="0" sldId="353"/>
            <ac:spMk id="105480" creationId="{829DD93F-04AF-4013-A754-EE9729BF639A}"/>
          </ac:spMkLst>
        </pc:spChg>
        <pc:spChg chg="add mod">
          <ac:chgData name="Sidney Seckler" userId="73470fc2d5f88927" providerId="LiveId" clId="{5E3D461A-6D03-455D-86B5-D39B2F868B25}" dt="2020-10-20T17:57:46.307" v="1059" actId="1076"/>
          <ac:spMkLst>
            <pc:docMk/>
            <pc:sldMk cId="0" sldId="353"/>
            <ac:spMk id="105481" creationId="{88B1B39C-9577-406A-B402-20EB8B569966}"/>
          </ac:spMkLst>
        </pc:spChg>
        <pc:spChg chg="add mod">
          <ac:chgData name="Sidney Seckler" userId="73470fc2d5f88927" providerId="LiveId" clId="{5E3D461A-6D03-455D-86B5-D39B2F868B25}" dt="2020-10-20T17:57:48.424" v="1060" actId="14100"/>
          <ac:spMkLst>
            <pc:docMk/>
            <pc:sldMk cId="0" sldId="353"/>
            <ac:spMk id="105482" creationId="{B70DD24E-86A2-4A9A-9AE5-7935A2049C40}"/>
          </ac:spMkLst>
        </pc:spChg>
        <pc:spChg chg="add mod">
          <ac:chgData name="Sidney Seckler" userId="73470fc2d5f88927" providerId="LiveId" clId="{5E3D461A-6D03-455D-86B5-D39B2F868B25}" dt="2020-10-20T17:57:53.890" v="1062" actId="1076"/>
          <ac:spMkLst>
            <pc:docMk/>
            <pc:sldMk cId="0" sldId="353"/>
            <ac:spMk id="105483" creationId="{1AB2E1AB-0D05-4E9F-9D57-2BA0F7F6DB47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3"/>
            <ac:graphicFrameMk id="2" creationId="{2DA0A437-B5C2-4FC7-BBA1-152938AADEC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3"/>
            <ac:graphicFrameMk id="4" creationId="{88B1B39C-9577-406A-B402-20EB8B56996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3"/>
            <ac:graphicFrameMk id="6" creationId="{B70DD24E-86A2-4A9A-9AE5-7935A2049C4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3"/>
            <ac:graphicFrameMk id="8" creationId="{1AB2E1AB-0D05-4E9F-9D57-2BA0F7F6DB47}"/>
          </ac:graphicFrameMkLst>
        </pc:graphicFrameChg>
        <pc:picChg chg="mod">
          <ac:chgData name="Sidney Seckler" userId="73470fc2d5f88927" providerId="LiveId" clId="{5E3D461A-6D03-455D-86B5-D39B2F868B25}" dt="2020-10-20T17:57:20.341" v="1053" actId="1076"/>
          <ac:picMkLst>
            <pc:docMk/>
            <pc:sldMk cId="0" sldId="353"/>
            <ac:picMk id="105484" creationId="{A1EF7E57-6A77-4F34-8E1A-7D0F9EC48F3E}"/>
          </ac:picMkLst>
        </pc:picChg>
      </pc:sldChg>
      <pc:sldChg chg="addSp delSp modSp mod">
        <pc:chgData name="Sidney Seckler" userId="73470fc2d5f88927" providerId="LiveId" clId="{5E3D461A-6D03-455D-86B5-D39B2F868B25}" dt="2020-10-20T18:02:05.136" v="1132" actId="122"/>
        <pc:sldMkLst>
          <pc:docMk/>
          <pc:sldMk cId="0" sldId="354"/>
        </pc:sldMkLst>
        <pc:spChg chg="add mod">
          <ac:chgData name="Sidney Seckler" userId="73470fc2d5f88927" providerId="LiveId" clId="{5E3D461A-6D03-455D-86B5-D39B2F868B25}" dt="2020-10-20T17:59:37.242" v="1092" actId="1076"/>
          <ac:spMkLst>
            <pc:docMk/>
            <pc:sldMk cId="0" sldId="354"/>
            <ac:spMk id="106500" creationId="{E93AAE54-182F-4B64-8CE1-E847FC5AE4F7}"/>
          </ac:spMkLst>
        </pc:spChg>
        <pc:spChg chg="mod">
          <ac:chgData name="Sidney Seckler" userId="73470fc2d5f88927" providerId="LiveId" clId="{5E3D461A-6D03-455D-86B5-D39B2F868B25}" dt="2020-10-20T18:02:05.136" v="1132" actId="122"/>
          <ac:spMkLst>
            <pc:docMk/>
            <pc:sldMk cId="0" sldId="354"/>
            <ac:spMk id="106501" creationId="{3D957D9B-7959-4C83-8FF3-43BC7B415812}"/>
          </ac:spMkLst>
        </pc:spChg>
        <pc:spChg chg="add mod">
          <ac:chgData name="Sidney Seckler" userId="73470fc2d5f88927" providerId="LiveId" clId="{5E3D461A-6D03-455D-86B5-D39B2F868B25}" dt="2020-10-20T17:59:44.089" v="1094" actId="1076"/>
          <ac:spMkLst>
            <pc:docMk/>
            <pc:sldMk cId="0" sldId="354"/>
            <ac:spMk id="106505" creationId="{9E611B35-8A9B-4C77-A0B3-D67931485059}"/>
          </ac:spMkLst>
        </pc:spChg>
        <pc:spChg chg="add mod">
          <ac:chgData name="Sidney Seckler" userId="73470fc2d5f88927" providerId="LiveId" clId="{5E3D461A-6D03-455D-86B5-D39B2F868B25}" dt="2020-10-20T17:59:48.151" v="1096" actId="1076"/>
          <ac:spMkLst>
            <pc:docMk/>
            <pc:sldMk cId="0" sldId="354"/>
            <ac:spMk id="106506" creationId="{ACAD6736-5668-48FF-BB48-2BB7794CE3E6}"/>
          </ac:spMkLst>
        </pc:spChg>
        <pc:spChg chg="add mod">
          <ac:chgData name="Sidney Seckler" userId="73470fc2d5f88927" providerId="LiveId" clId="{5E3D461A-6D03-455D-86B5-D39B2F868B25}" dt="2020-10-20T17:59:54.701" v="1098" actId="1076"/>
          <ac:spMkLst>
            <pc:docMk/>
            <pc:sldMk cId="0" sldId="354"/>
            <ac:spMk id="106508" creationId="{E689CCC0-8588-4F99-A36E-309FD78B05E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4"/>
            <ac:graphicFrameMk id="2" creationId="{E93AAE54-182F-4B64-8CE1-E847FC5AE4F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4"/>
            <ac:graphicFrameMk id="4" creationId="{9E611B35-8A9B-4C77-A0B3-D6793148505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4"/>
            <ac:graphicFrameMk id="6" creationId="{ACAD6736-5668-48FF-BB48-2BB7794CE3E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4"/>
            <ac:graphicFrameMk id="8" creationId="{E689CCC0-8588-4F99-A36E-309FD78B05EC}"/>
          </ac:graphicFrameMkLst>
        </pc:graphicFrameChg>
        <pc:picChg chg="add">
          <ac:chgData name="Sidney Seckler" userId="73470fc2d5f88927" providerId="LiveId" clId="{5E3D461A-6D03-455D-86B5-D39B2F868B25}" dt="2020-10-20T17:58:23.313" v="1068" actId="22"/>
          <ac:picMkLst>
            <pc:docMk/>
            <pc:sldMk cId="0" sldId="354"/>
            <ac:picMk id="2" creationId="{9E43237A-AE2E-432E-B381-02EFF67D2F8E}"/>
          </ac:picMkLst>
        </pc:picChg>
        <pc:picChg chg="del">
          <ac:chgData name="Sidney Seckler" userId="73470fc2d5f88927" providerId="LiveId" clId="{5E3D461A-6D03-455D-86B5-D39B2F868B25}" dt="2020-10-20T17:58:17" v="1067" actId="478"/>
          <ac:picMkLst>
            <pc:docMk/>
            <pc:sldMk cId="0" sldId="354"/>
            <ac:picMk id="106498" creationId="{381D7E67-EEE6-42F6-959E-B1E231C0417C}"/>
          </ac:picMkLst>
        </pc:picChg>
        <pc:cxnChg chg="mod">
          <ac:chgData name="Sidney Seckler" userId="73470fc2d5f88927" providerId="LiveId" clId="{5E3D461A-6D03-455D-86B5-D39B2F868B25}" dt="2020-10-20T18:00:09.825" v="1103" actId="14100"/>
          <ac:cxnSpMkLst>
            <pc:docMk/>
            <pc:sldMk cId="0" sldId="354"/>
            <ac:cxnSpMk id="106507" creationId="{E8E0BC46-FCCC-4E84-BE71-34E510FD776B}"/>
          </ac:cxnSpMkLst>
        </pc:cxnChg>
        <pc:cxnChg chg="mod">
          <ac:chgData name="Sidney Seckler" userId="73470fc2d5f88927" providerId="LiveId" clId="{5E3D461A-6D03-455D-86B5-D39B2F868B25}" dt="2020-10-20T18:00:06.440" v="1102" actId="14100"/>
          <ac:cxnSpMkLst>
            <pc:docMk/>
            <pc:sldMk cId="0" sldId="354"/>
            <ac:cxnSpMk id="106509" creationId="{3694C38D-2E9B-4AB8-A2B2-5F351C231EE8}"/>
          </ac:cxnSpMkLst>
        </pc:cxnChg>
      </pc:sldChg>
      <pc:sldChg chg="addSp delSp modSp mod">
        <pc:chgData name="Sidney Seckler" userId="73470fc2d5f88927" providerId="LiveId" clId="{5E3D461A-6D03-455D-86B5-D39B2F868B25}" dt="2020-10-20T18:02:47.189" v="1143"/>
        <pc:sldMkLst>
          <pc:docMk/>
          <pc:sldMk cId="0" sldId="355"/>
        </pc:sldMkLst>
        <pc:spChg chg="mod">
          <ac:chgData name="Sidney Seckler" userId="73470fc2d5f88927" providerId="LiveId" clId="{5E3D461A-6D03-455D-86B5-D39B2F868B25}" dt="2020-10-20T18:01:51.390" v="1129" actId="122"/>
          <ac:spMkLst>
            <pc:docMk/>
            <pc:sldMk cId="0" sldId="355"/>
            <ac:spMk id="107525" creationId="{6E2FC31F-EAFD-4F06-B4F6-5E891D323197}"/>
          </ac:spMkLst>
        </pc:spChg>
        <pc:spChg chg="add mod">
          <ac:chgData name="Sidney Seckler" userId="73470fc2d5f88927" providerId="LiveId" clId="{5E3D461A-6D03-455D-86B5-D39B2F868B25}" dt="2020-10-20T18:02:28.392" v="1135" actId="14100"/>
          <ac:spMkLst>
            <pc:docMk/>
            <pc:sldMk cId="0" sldId="355"/>
            <ac:spMk id="107529" creationId="{DCC90CC9-587F-4EBD-8F20-C34155A207C2}"/>
          </ac:spMkLst>
        </pc:spChg>
        <pc:spChg chg="mod">
          <ac:chgData name="Sidney Seckler" userId="73470fc2d5f88927" providerId="LiveId" clId="{5E3D461A-6D03-455D-86B5-D39B2F868B25}" dt="2020-10-20T18:02:42.150" v="1142"/>
          <ac:spMkLst>
            <pc:docMk/>
            <pc:sldMk cId="0" sldId="355"/>
            <ac:spMk id="107530" creationId="{7956D0BB-6F99-47AE-B33D-F55B32BD6B09}"/>
          </ac:spMkLst>
        </pc:spChg>
        <pc:spChg chg="mod">
          <ac:chgData name="Sidney Seckler" userId="73470fc2d5f88927" providerId="LiveId" clId="{5E3D461A-6D03-455D-86B5-D39B2F868B25}" dt="2020-10-20T18:02:47.189" v="1143"/>
          <ac:spMkLst>
            <pc:docMk/>
            <pc:sldMk cId="0" sldId="355"/>
            <ac:spMk id="107532" creationId="{6ABFF201-3261-4212-B61B-4CC7C628ED33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5"/>
            <ac:graphicFrameMk id="2" creationId="{DCC90CC9-587F-4EBD-8F20-C34155A207C2}"/>
          </ac:graphicFrameMkLst>
        </pc:graphicFrameChg>
        <pc:picChg chg="add">
          <ac:chgData name="Sidney Seckler" userId="73470fc2d5f88927" providerId="LiveId" clId="{5E3D461A-6D03-455D-86B5-D39B2F868B25}" dt="2020-10-20T17:58:37.433" v="1074" actId="22"/>
          <ac:picMkLst>
            <pc:docMk/>
            <pc:sldMk cId="0" sldId="355"/>
            <ac:picMk id="2" creationId="{FB6D8FC6-10E4-4091-ACA7-B029D752F9B5}"/>
          </ac:picMkLst>
        </pc:picChg>
        <pc:picChg chg="del">
          <ac:chgData name="Sidney Seckler" userId="73470fc2d5f88927" providerId="LiveId" clId="{5E3D461A-6D03-455D-86B5-D39B2F868B25}" dt="2020-10-20T17:58:36.362" v="1073" actId="478"/>
          <ac:picMkLst>
            <pc:docMk/>
            <pc:sldMk cId="0" sldId="355"/>
            <ac:picMk id="107522" creationId="{3512B3EC-D3F5-4DD7-895A-44212BF31DF7}"/>
          </ac:picMkLst>
        </pc:picChg>
        <pc:cxnChg chg="mod">
          <ac:chgData name="Sidney Seckler" userId="73470fc2d5f88927" providerId="LiveId" clId="{5E3D461A-6D03-455D-86B5-D39B2F868B25}" dt="2020-10-20T18:02:38.794" v="1138" actId="113"/>
          <ac:cxnSpMkLst>
            <pc:docMk/>
            <pc:sldMk cId="0" sldId="355"/>
            <ac:cxnSpMk id="107531" creationId="{76CF10A7-B7B6-48A9-A55A-BB9C786B371A}"/>
          </ac:cxnSpMkLst>
        </pc:cxnChg>
      </pc:sldChg>
      <pc:sldChg chg="addSp delSp modSp mod">
        <pc:chgData name="Sidney Seckler" userId="73470fc2d5f88927" providerId="LiveId" clId="{5E3D461A-6D03-455D-86B5-D39B2F868B25}" dt="2020-10-20T18:03:33.468" v="1154" actId="14100"/>
        <pc:sldMkLst>
          <pc:docMk/>
          <pc:sldMk cId="0" sldId="356"/>
        </pc:sldMkLst>
        <pc:spChg chg="mod">
          <ac:chgData name="Sidney Seckler" userId="73470fc2d5f88927" providerId="LiveId" clId="{5E3D461A-6D03-455D-86B5-D39B2F868B25}" dt="2020-10-20T18:02:56.808" v="1145" actId="122"/>
          <ac:spMkLst>
            <pc:docMk/>
            <pc:sldMk cId="0" sldId="356"/>
            <ac:spMk id="108548" creationId="{8B4EAD77-D7D3-4061-9E22-01D3041FBD88}"/>
          </ac:spMkLst>
        </pc:spChg>
        <pc:spChg chg="add mod">
          <ac:chgData name="Sidney Seckler" userId="73470fc2d5f88927" providerId="LiveId" clId="{5E3D461A-6D03-455D-86B5-D39B2F868B25}" dt="2020-10-20T18:03:33.468" v="1154" actId="14100"/>
          <ac:spMkLst>
            <pc:docMk/>
            <pc:sldMk cId="0" sldId="356"/>
            <ac:spMk id="108552" creationId="{7486066C-FE98-41B2-BAF6-32BD88079DC9}"/>
          </ac:spMkLst>
        </pc:spChg>
        <pc:spChg chg="mod">
          <ac:chgData name="Sidney Seckler" userId="73470fc2d5f88927" providerId="LiveId" clId="{5E3D461A-6D03-455D-86B5-D39B2F868B25}" dt="2020-10-20T18:03:26.237" v="1151" actId="1076"/>
          <ac:spMkLst>
            <pc:docMk/>
            <pc:sldMk cId="0" sldId="356"/>
            <ac:spMk id="108553" creationId="{956B9ECF-623A-469A-893D-D69C11B2F9F9}"/>
          </ac:spMkLst>
        </pc:spChg>
        <pc:spChg chg="mod">
          <ac:chgData name="Sidney Seckler" userId="73470fc2d5f88927" providerId="LiveId" clId="{5E3D461A-6D03-455D-86B5-D39B2F868B25}" dt="2020-10-20T18:03:01.418" v="1146"/>
          <ac:spMkLst>
            <pc:docMk/>
            <pc:sldMk cId="0" sldId="356"/>
            <ac:spMk id="108555" creationId="{EFD14E6A-DD18-487E-8776-C30AA90AE8A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6"/>
            <ac:graphicFrameMk id="2" creationId="{7486066C-FE98-41B2-BAF6-32BD88079DC9}"/>
          </ac:graphicFrameMkLst>
        </pc:graphicFrameChg>
        <pc:picChg chg="add">
          <ac:chgData name="Sidney Seckler" userId="73470fc2d5f88927" providerId="LiveId" clId="{5E3D461A-6D03-455D-86B5-D39B2F868B25}" dt="2020-10-20T17:58:42.426" v="1076" actId="22"/>
          <ac:picMkLst>
            <pc:docMk/>
            <pc:sldMk cId="0" sldId="356"/>
            <ac:picMk id="2" creationId="{DFC60FA1-C4A9-4D21-8D9D-E8B16491A579}"/>
          </ac:picMkLst>
        </pc:picChg>
        <pc:picChg chg="del">
          <ac:chgData name="Sidney Seckler" userId="73470fc2d5f88927" providerId="LiveId" clId="{5E3D461A-6D03-455D-86B5-D39B2F868B25}" dt="2020-10-20T17:58:41.408" v="1075" actId="478"/>
          <ac:picMkLst>
            <pc:docMk/>
            <pc:sldMk cId="0" sldId="356"/>
            <ac:picMk id="108546" creationId="{55A651B9-3608-43C4-9D19-302EF500E8B4}"/>
          </ac:picMkLst>
        </pc:picChg>
        <pc:cxnChg chg="mod">
          <ac:chgData name="Sidney Seckler" userId="73470fc2d5f88927" providerId="LiveId" clId="{5E3D461A-6D03-455D-86B5-D39B2F868B25}" dt="2020-10-20T18:03:33.468" v="1154" actId="14100"/>
          <ac:cxnSpMkLst>
            <pc:docMk/>
            <pc:sldMk cId="0" sldId="356"/>
            <ac:cxnSpMk id="108554" creationId="{B9586B8D-9CD0-4E75-A1D7-9B50F4E6E2AD}"/>
          </ac:cxnSpMkLst>
        </pc:cxnChg>
      </pc:sldChg>
      <pc:sldChg chg="addSp delSp modSp mod">
        <pc:chgData name="Sidney Seckler" userId="73470fc2d5f88927" providerId="LiveId" clId="{5E3D461A-6D03-455D-86B5-D39B2F868B25}" dt="2020-10-20T18:04:34.025" v="1170"/>
        <pc:sldMkLst>
          <pc:docMk/>
          <pc:sldMk cId="0" sldId="359"/>
        </pc:sldMkLst>
        <pc:spChg chg="mod">
          <ac:chgData name="Sidney Seckler" userId="73470fc2d5f88927" providerId="LiveId" clId="{5E3D461A-6D03-455D-86B5-D39B2F868B25}" dt="2020-10-20T18:03:43.755" v="1156" actId="122"/>
          <ac:spMkLst>
            <pc:docMk/>
            <pc:sldMk cId="0" sldId="359"/>
            <ac:spMk id="111621" creationId="{97896F13-2192-4AF6-B631-B63CFAB89F56}"/>
          </ac:spMkLst>
        </pc:spChg>
        <pc:spChg chg="add mod">
          <ac:chgData name="Sidney Seckler" userId="73470fc2d5f88927" providerId="LiveId" clId="{5E3D461A-6D03-455D-86B5-D39B2F868B25}" dt="2020-10-20T18:04:01.099" v="1158" actId="14100"/>
          <ac:spMkLst>
            <pc:docMk/>
            <pc:sldMk cId="0" sldId="359"/>
            <ac:spMk id="111622" creationId="{FA49FABD-D1E7-4C49-8A4F-A5A484D203A8}"/>
          </ac:spMkLst>
        </pc:spChg>
        <pc:spChg chg="add mod">
          <ac:chgData name="Sidney Seckler" userId="73470fc2d5f88927" providerId="LiveId" clId="{5E3D461A-6D03-455D-86B5-D39B2F868B25}" dt="2020-10-20T18:04:22.140" v="1166" actId="14100"/>
          <ac:spMkLst>
            <pc:docMk/>
            <pc:sldMk cId="0" sldId="359"/>
            <ac:spMk id="111623" creationId="{E06BD740-75BB-4210-BED2-FE1883A0ED0A}"/>
          </ac:spMkLst>
        </pc:spChg>
        <pc:spChg chg="add mod">
          <ac:chgData name="Sidney Seckler" userId="73470fc2d5f88927" providerId="LiveId" clId="{5E3D461A-6D03-455D-86B5-D39B2F868B25}" dt="2020-10-20T18:04:26.981" v="1168" actId="1076"/>
          <ac:spMkLst>
            <pc:docMk/>
            <pc:sldMk cId="0" sldId="359"/>
            <ac:spMk id="111624" creationId="{E3EAEB17-E5F5-4E8A-8BD7-5AD712BEA241}"/>
          </ac:spMkLst>
        </pc:spChg>
        <pc:spChg chg="add mod">
          <ac:chgData name="Sidney Seckler" userId="73470fc2d5f88927" providerId="LiveId" clId="{5E3D461A-6D03-455D-86B5-D39B2F868B25}" dt="2020-10-20T18:04:15.070" v="1163" actId="1076"/>
          <ac:spMkLst>
            <pc:docMk/>
            <pc:sldMk cId="0" sldId="359"/>
            <ac:spMk id="111625" creationId="{82C863F2-483C-42FB-8D07-D91C4A3D27D2}"/>
          </ac:spMkLst>
        </pc:spChg>
        <pc:spChg chg="mod">
          <ac:chgData name="Sidney Seckler" userId="73470fc2d5f88927" providerId="LiveId" clId="{5E3D461A-6D03-455D-86B5-D39B2F868B25}" dt="2020-10-20T18:04:34.025" v="1170"/>
          <ac:spMkLst>
            <pc:docMk/>
            <pc:sldMk cId="0" sldId="359"/>
            <ac:spMk id="111626" creationId="{9BF8E2EE-9395-40F8-B614-F94FA753717C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9"/>
            <ac:graphicFrameMk id="2" creationId="{FA49FABD-D1E7-4C49-8A4F-A5A484D203A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9"/>
            <ac:graphicFrameMk id="4" creationId="{E06BD740-75BB-4210-BED2-FE1883A0ED0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9"/>
            <ac:graphicFrameMk id="6" creationId="{E3EAEB17-E5F5-4E8A-8BD7-5AD712BEA24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59"/>
            <ac:graphicFrameMk id="8" creationId="{82C863F2-483C-42FB-8D07-D91C4A3D27D2}"/>
          </ac:graphicFrameMkLst>
        </pc:graphicFrameChg>
        <pc:picChg chg="add">
          <ac:chgData name="Sidney Seckler" userId="73470fc2d5f88927" providerId="LiveId" clId="{5E3D461A-6D03-455D-86B5-D39B2F868B25}" dt="2020-10-20T17:58:46.219" v="1078" actId="22"/>
          <ac:picMkLst>
            <pc:docMk/>
            <pc:sldMk cId="0" sldId="359"/>
            <ac:picMk id="2" creationId="{06F69E42-FC83-4A76-B62B-F137FAEF69BA}"/>
          </ac:picMkLst>
        </pc:picChg>
        <pc:picChg chg="del">
          <ac:chgData name="Sidney Seckler" userId="73470fc2d5f88927" providerId="LiveId" clId="{5E3D461A-6D03-455D-86B5-D39B2F868B25}" dt="2020-10-20T17:58:45.464" v="1077" actId="478"/>
          <ac:picMkLst>
            <pc:docMk/>
            <pc:sldMk cId="0" sldId="359"/>
            <ac:picMk id="111618" creationId="{592F8435-1A72-488E-B187-DFC9C65513B8}"/>
          </ac:picMkLst>
        </pc:picChg>
        <pc:cxnChg chg="mod">
          <ac:chgData name="Sidney Seckler" userId="73470fc2d5f88927" providerId="LiveId" clId="{5E3D461A-6D03-455D-86B5-D39B2F868B25}" dt="2020-10-20T18:04:34.025" v="1170"/>
          <ac:cxnSpMkLst>
            <pc:docMk/>
            <pc:sldMk cId="0" sldId="359"/>
            <ac:cxnSpMk id="111627" creationId="{5D13F788-8116-4B2A-8D53-13D68EC84F37}"/>
          </ac:cxnSpMkLst>
        </pc:cxnChg>
      </pc:sldChg>
      <pc:sldChg chg="addSp delSp modSp mod">
        <pc:chgData name="Sidney Seckler" userId="73470fc2d5f88927" providerId="LiveId" clId="{5E3D461A-6D03-455D-86B5-D39B2F868B25}" dt="2020-10-20T18:02:00.932" v="1131" actId="122"/>
        <pc:sldMkLst>
          <pc:docMk/>
          <pc:sldMk cId="0" sldId="360"/>
        </pc:sldMkLst>
        <pc:spChg chg="mod">
          <ac:chgData name="Sidney Seckler" userId="73470fc2d5f88927" providerId="LiveId" clId="{5E3D461A-6D03-455D-86B5-D39B2F868B25}" dt="2020-10-20T18:02:00.932" v="1131" actId="122"/>
          <ac:spMkLst>
            <pc:docMk/>
            <pc:sldMk cId="0" sldId="360"/>
            <ac:spMk id="112644" creationId="{BE9A5A5E-9944-4EB1-B5DB-0A7BA03A6383}"/>
          </ac:spMkLst>
        </pc:spChg>
        <pc:spChg chg="add mod">
          <ac:chgData name="Sidney Seckler" userId="73470fc2d5f88927" providerId="LiveId" clId="{5E3D461A-6D03-455D-86B5-D39B2F868B25}" dt="2020-10-20T18:00:32.389" v="1109" actId="14100"/>
          <ac:spMkLst>
            <pc:docMk/>
            <pc:sldMk cId="0" sldId="360"/>
            <ac:spMk id="112645" creationId="{01281EBC-3C2E-4AA3-B316-22D5F3146894}"/>
          </ac:spMkLst>
        </pc:spChg>
        <pc:spChg chg="add mod">
          <ac:chgData name="Sidney Seckler" userId="73470fc2d5f88927" providerId="LiveId" clId="{5E3D461A-6D03-455D-86B5-D39B2F868B25}" dt="2020-10-20T18:00:44.692" v="1115" actId="1076"/>
          <ac:spMkLst>
            <pc:docMk/>
            <pc:sldMk cId="0" sldId="360"/>
            <ac:spMk id="112646" creationId="{2FF92CBA-2CDA-4C0B-BA6B-A165524EBCDF}"/>
          </ac:spMkLst>
        </pc:spChg>
        <pc:spChg chg="add mod">
          <ac:chgData name="Sidney Seckler" userId="73470fc2d5f88927" providerId="LiveId" clId="{5E3D461A-6D03-455D-86B5-D39B2F868B25}" dt="2020-10-20T18:00:48.268" v="1116" actId="1076"/>
          <ac:spMkLst>
            <pc:docMk/>
            <pc:sldMk cId="0" sldId="360"/>
            <ac:spMk id="112647" creationId="{D15FAA42-3967-4E52-9FD4-0A249258AFB1}"/>
          </ac:spMkLst>
        </pc:spChg>
        <pc:spChg chg="add mod">
          <ac:chgData name="Sidney Seckler" userId="73470fc2d5f88927" providerId="LiveId" clId="{5E3D461A-6D03-455D-86B5-D39B2F868B25}" dt="2020-10-20T18:00:50.906" v="1117" actId="1076"/>
          <ac:spMkLst>
            <pc:docMk/>
            <pc:sldMk cId="0" sldId="360"/>
            <ac:spMk id="112648" creationId="{4C89B5C3-03E4-44C6-AB09-FABA013A2434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0"/>
            <ac:graphicFrameMk id="2" creationId="{01281EBC-3C2E-4AA3-B316-22D5F314689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0"/>
            <ac:graphicFrameMk id="4" creationId="{2FF92CBA-2CDA-4C0B-BA6B-A165524EBCDF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0"/>
            <ac:graphicFrameMk id="6" creationId="{D15FAA42-3967-4E52-9FD4-0A249258AFB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0"/>
            <ac:graphicFrameMk id="8" creationId="{4C89B5C3-03E4-44C6-AB09-FABA013A2434}"/>
          </ac:graphicFrameMkLst>
        </pc:graphicFrameChg>
        <pc:picChg chg="add">
          <ac:chgData name="Sidney Seckler" userId="73470fc2d5f88927" providerId="LiveId" clId="{5E3D461A-6D03-455D-86B5-D39B2F868B25}" dt="2020-10-20T17:58:28.183" v="1070" actId="22"/>
          <ac:picMkLst>
            <pc:docMk/>
            <pc:sldMk cId="0" sldId="360"/>
            <ac:picMk id="2" creationId="{E5CE9077-A007-4BAA-9B4A-70E06A34D4BC}"/>
          </ac:picMkLst>
        </pc:picChg>
        <pc:picChg chg="del">
          <ac:chgData name="Sidney Seckler" userId="73470fc2d5f88927" providerId="LiveId" clId="{5E3D461A-6D03-455D-86B5-D39B2F868B25}" dt="2020-10-20T17:58:27.083" v="1069" actId="478"/>
          <ac:picMkLst>
            <pc:docMk/>
            <pc:sldMk cId="0" sldId="360"/>
            <ac:picMk id="112642" creationId="{27F7B1E9-2146-4FD0-90B1-027E3C03332D}"/>
          </ac:picMkLst>
        </pc:picChg>
      </pc:sldChg>
      <pc:sldChg chg="addSp delSp modSp mod">
        <pc:chgData name="Sidney Seckler" userId="73470fc2d5f88927" providerId="LiveId" clId="{5E3D461A-6D03-455D-86B5-D39B2F868B25}" dt="2020-10-20T18:01:56.561" v="1130" actId="122"/>
        <pc:sldMkLst>
          <pc:docMk/>
          <pc:sldMk cId="0" sldId="361"/>
        </pc:sldMkLst>
        <pc:spChg chg="mod">
          <ac:chgData name="Sidney Seckler" userId="73470fc2d5f88927" providerId="LiveId" clId="{5E3D461A-6D03-455D-86B5-D39B2F868B25}" dt="2020-10-20T18:01:56.561" v="1130" actId="122"/>
          <ac:spMkLst>
            <pc:docMk/>
            <pc:sldMk cId="0" sldId="361"/>
            <ac:spMk id="113668" creationId="{94F3634E-FB16-4803-A7B4-F64EE209759E}"/>
          </ac:spMkLst>
        </pc:spChg>
        <pc:spChg chg="add mod">
          <ac:chgData name="Sidney Seckler" userId="73470fc2d5f88927" providerId="LiveId" clId="{5E3D461A-6D03-455D-86B5-D39B2F868B25}" dt="2020-10-20T18:01:19.228" v="1120" actId="14100"/>
          <ac:spMkLst>
            <pc:docMk/>
            <pc:sldMk cId="0" sldId="361"/>
            <ac:spMk id="113669" creationId="{CD213CB3-F0B2-4E6F-9D54-46C5EB0AE621}"/>
          </ac:spMkLst>
        </pc:spChg>
        <pc:spChg chg="add mod">
          <ac:chgData name="Sidney Seckler" userId="73470fc2d5f88927" providerId="LiveId" clId="{5E3D461A-6D03-455D-86B5-D39B2F868B25}" dt="2020-10-20T18:01:30.654" v="1123" actId="14100"/>
          <ac:spMkLst>
            <pc:docMk/>
            <pc:sldMk cId="0" sldId="361"/>
            <ac:spMk id="113672" creationId="{2C328663-DFBE-4979-AE85-F716AF46F6C9}"/>
          </ac:spMkLst>
        </pc:spChg>
        <pc:spChg chg="add mod">
          <ac:chgData name="Sidney Seckler" userId="73470fc2d5f88927" providerId="LiveId" clId="{5E3D461A-6D03-455D-86B5-D39B2F868B25}" dt="2020-10-20T18:01:39.994" v="1127" actId="1076"/>
          <ac:spMkLst>
            <pc:docMk/>
            <pc:sldMk cId="0" sldId="361"/>
            <ac:spMk id="113675" creationId="{5243CD45-222A-4FE2-926A-5813866C7D12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1"/>
            <ac:graphicFrameMk id="2" creationId="{CD213CB3-F0B2-4E6F-9D54-46C5EB0AE62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1"/>
            <ac:graphicFrameMk id="4" creationId="{2C328663-DFBE-4979-AE85-F716AF46F6C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1"/>
            <ac:graphicFrameMk id="6" creationId="{5243CD45-222A-4FE2-926A-5813866C7D12}"/>
          </ac:graphicFrameMkLst>
        </pc:graphicFrameChg>
        <pc:picChg chg="add">
          <ac:chgData name="Sidney Seckler" userId="73470fc2d5f88927" providerId="LiveId" clId="{5E3D461A-6D03-455D-86B5-D39B2F868B25}" dt="2020-10-20T17:58:33.154" v="1072" actId="22"/>
          <ac:picMkLst>
            <pc:docMk/>
            <pc:sldMk cId="0" sldId="361"/>
            <ac:picMk id="2" creationId="{C7C8FB68-AF2D-46C3-8DD2-428FE49381D5}"/>
          </ac:picMkLst>
        </pc:picChg>
        <pc:picChg chg="del">
          <ac:chgData name="Sidney Seckler" userId="73470fc2d5f88927" providerId="LiveId" clId="{5E3D461A-6D03-455D-86B5-D39B2F868B25}" dt="2020-10-20T17:58:32.036" v="1071" actId="478"/>
          <ac:picMkLst>
            <pc:docMk/>
            <pc:sldMk cId="0" sldId="361"/>
            <ac:picMk id="113666" creationId="{16900BCF-37DD-4E7E-8768-2C3F2BE8F42F}"/>
          </ac:picMkLst>
        </pc:picChg>
      </pc:sldChg>
      <pc:sldChg chg="addSp delSp modSp mod">
        <pc:chgData name="Sidney Seckler" userId="73470fc2d5f88927" providerId="LiveId" clId="{5E3D461A-6D03-455D-86B5-D39B2F868B25}" dt="2020-10-20T18:05:32.817" v="1184"/>
        <pc:sldMkLst>
          <pc:docMk/>
          <pc:sldMk cId="0" sldId="362"/>
        </pc:sldMkLst>
        <pc:spChg chg="mod">
          <ac:chgData name="Sidney Seckler" userId="73470fc2d5f88927" providerId="LiveId" clId="{5E3D461A-6D03-455D-86B5-D39B2F868B25}" dt="2020-10-20T18:04:47.080" v="1172" actId="122"/>
          <ac:spMkLst>
            <pc:docMk/>
            <pc:sldMk cId="0" sldId="362"/>
            <ac:spMk id="114692" creationId="{BF5A1B93-6644-4831-8E59-0009DC4CF9F6}"/>
          </ac:spMkLst>
        </pc:spChg>
        <pc:spChg chg="add mod">
          <ac:chgData name="Sidney Seckler" userId="73470fc2d5f88927" providerId="LiveId" clId="{5E3D461A-6D03-455D-86B5-D39B2F868B25}" dt="2020-10-20T18:05:15.936" v="1178" actId="14100"/>
          <ac:spMkLst>
            <pc:docMk/>
            <pc:sldMk cId="0" sldId="362"/>
            <ac:spMk id="114693" creationId="{44B4C899-0A29-493F-8977-ED2B0C7DE043}"/>
          </ac:spMkLst>
        </pc:spChg>
        <pc:spChg chg="add mod">
          <ac:chgData name="Sidney Seckler" userId="73470fc2d5f88927" providerId="LiveId" clId="{5E3D461A-6D03-455D-86B5-D39B2F868B25}" dt="2020-10-20T18:05:18.177" v="1179" actId="14100"/>
          <ac:spMkLst>
            <pc:docMk/>
            <pc:sldMk cId="0" sldId="362"/>
            <ac:spMk id="114694" creationId="{CB7EF44C-341D-4B93-8553-D8C09BE99F15}"/>
          </ac:spMkLst>
        </pc:spChg>
        <pc:spChg chg="add mod">
          <ac:chgData name="Sidney Seckler" userId="73470fc2d5f88927" providerId="LiveId" clId="{5E3D461A-6D03-455D-86B5-D39B2F868B25}" dt="2020-10-20T18:05:22.801" v="1181" actId="1076"/>
          <ac:spMkLst>
            <pc:docMk/>
            <pc:sldMk cId="0" sldId="362"/>
            <ac:spMk id="114695" creationId="{7A3D692F-037E-43CC-8AF7-43B9D8D2B1CC}"/>
          </ac:spMkLst>
        </pc:spChg>
        <pc:spChg chg="add mod">
          <ac:chgData name="Sidney Seckler" userId="73470fc2d5f88927" providerId="LiveId" clId="{5E3D461A-6D03-455D-86B5-D39B2F868B25}" dt="2020-10-20T18:05:25.236" v="1182" actId="14100"/>
          <ac:spMkLst>
            <pc:docMk/>
            <pc:sldMk cId="0" sldId="362"/>
            <ac:spMk id="114699" creationId="{9232B0B3-25BC-4C5F-AF63-416BC218AD70}"/>
          </ac:spMkLst>
        </pc:spChg>
        <pc:spChg chg="add mod">
          <ac:chgData name="Sidney Seckler" userId="73470fc2d5f88927" providerId="LiveId" clId="{5E3D461A-6D03-455D-86B5-D39B2F868B25}" dt="2020-10-20T18:05:27.562" v="1183" actId="14100"/>
          <ac:spMkLst>
            <pc:docMk/>
            <pc:sldMk cId="0" sldId="362"/>
            <ac:spMk id="114700" creationId="{9CA36AFC-2E60-46AF-8F5B-0BA6E53A8F94}"/>
          </ac:spMkLst>
        </pc:spChg>
        <pc:spChg chg="mod">
          <ac:chgData name="Sidney Seckler" userId="73470fc2d5f88927" providerId="LiveId" clId="{5E3D461A-6D03-455D-86B5-D39B2F868B25}" dt="2020-10-20T18:05:32.817" v="1184"/>
          <ac:spMkLst>
            <pc:docMk/>
            <pc:sldMk cId="0" sldId="362"/>
            <ac:spMk id="114701" creationId="{1247F802-C6C9-4725-957B-49F56CDB8D31}"/>
          </ac:spMkLst>
        </pc:spChg>
        <pc:spChg chg="mod">
          <ac:chgData name="Sidney Seckler" userId="73470fc2d5f88927" providerId="LiveId" clId="{5E3D461A-6D03-455D-86B5-D39B2F868B25}" dt="2020-10-20T18:05:32.817" v="1184"/>
          <ac:spMkLst>
            <pc:docMk/>
            <pc:sldMk cId="0" sldId="362"/>
            <ac:spMk id="114702" creationId="{D7920C5A-4105-4C6C-8384-17BA22BE72EA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2"/>
            <ac:graphicFrameMk id="2" creationId="{44B4C899-0A29-493F-8977-ED2B0C7DE04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2"/>
            <ac:graphicFrameMk id="4" creationId="{CB7EF44C-341D-4B93-8553-D8C09BE99F1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2"/>
            <ac:graphicFrameMk id="6" creationId="{7A3D692F-037E-43CC-8AF7-43B9D8D2B1C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2"/>
            <ac:graphicFrameMk id="8" creationId="{9232B0B3-25BC-4C5F-AF63-416BC218AD7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2"/>
            <ac:graphicFrameMk id="10" creationId="{9CA36AFC-2E60-46AF-8F5B-0BA6E53A8F94}"/>
          </ac:graphicFrameMkLst>
        </pc:graphicFrameChg>
        <pc:picChg chg="add">
          <ac:chgData name="Sidney Seckler" userId="73470fc2d5f88927" providerId="LiveId" clId="{5E3D461A-6D03-455D-86B5-D39B2F868B25}" dt="2020-10-20T17:58:50.531" v="1080" actId="22"/>
          <ac:picMkLst>
            <pc:docMk/>
            <pc:sldMk cId="0" sldId="362"/>
            <ac:picMk id="2" creationId="{67CACFF6-1587-4935-9D58-49DAE8D3313C}"/>
          </ac:picMkLst>
        </pc:picChg>
        <pc:picChg chg="del">
          <ac:chgData name="Sidney Seckler" userId="73470fc2d5f88927" providerId="LiveId" clId="{5E3D461A-6D03-455D-86B5-D39B2F868B25}" dt="2020-10-20T17:58:49.174" v="1079" actId="478"/>
          <ac:picMkLst>
            <pc:docMk/>
            <pc:sldMk cId="0" sldId="362"/>
            <ac:picMk id="114690" creationId="{C5BE0501-10AD-4F6F-81FA-023867D71B84}"/>
          </ac:picMkLst>
        </pc:picChg>
      </pc:sldChg>
      <pc:sldChg chg="addSp delSp modSp mod">
        <pc:chgData name="Sidney Seckler" userId="73470fc2d5f88927" providerId="LiveId" clId="{5E3D461A-6D03-455D-86B5-D39B2F868B25}" dt="2020-10-20T18:07:14.939" v="1207" actId="1076"/>
        <pc:sldMkLst>
          <pc:docMk/>
          <pc:sldMk cId="0" sldId="363"/>
        </pc:sldMkLst>
        <pc:spChg chg="mod">
          <ac:chgData name="Sidney Seckler" userId="73470fc2d5f88927" providerId="LiveId" clId="{5E3D461A-6D03-455D-86B5-D39B2F868B25}" dt="2020-10-20T18:05:43.557" v="1186" actId="122"/>
          <ac:spMkLst>
            <pc:docMk/>
            <pc:sldMk cId="0" sldId="363"/>
            <ac:spMk id="115716" creationId="{4042616F-FECF-4FF3-8C78-2F78557BECE8}"/>
          </ac:spMkLst>
        </pc:spChg>
        <pc:spChg chg="add mod">
          <ac:chgData name="Sidney Seckler" userId="73470fc2d5f88927" providerId="LiveId" clId="{5E3D461A-6D03-455D-86B5-D39B2F868B25}" dt="2020-10-20T18:07:06.792" v="1205" actId="1076"/>
          <ac:spMkLst>
            <pc:docMk/>
            <pc:sldMk cId="0" sldId="363"/>
            <ac:spMk id="115720" creationId="{B4F1599D-FD96-473F-9DB9-9A1F1741FD6F}"/>
          </ac:spMkLst>
        </pc:spChg>
        <pc:spChg chg="add mod">
          <ac:chgData name="Sidney Seckler" userId="73470fc2d5f88927" providerId="LiveId" clId="{5E3D461A-6D03-455D-86B5-D39B2F868B25}" dt="2020-10-20T18:07:06.792" v="1205" actId="1076"/>
          <ac:spMkLst>
            <pc:docMk/>
            <pc:sldMk cId="0" sldId="363"/>
            <ac:spMk id="115721" creationId="{7BA314BA-3F24-4CF6-A4EB-775962109E63}"/>
          </ac:spMkLst>
        </pc:spChg>
        <pc:spChg chg="mod">
          <ac:chgData name="Sidney Seckler" userId="73470fc2d5f88927" providerId="LiveId" clId="{5E3D461A-6D03-455D-86B5-D39B2F868B25}" dt="2020-10-20T18:07:06.792" v="1205" actId="1076"/>
          <ac:spMkLst>
            <pc:docMk/>
            <pc:sldMk cId="0" sldId="363"/>
            <ac:spMk id="115722" creationId="{C68A0E41-BD97-4C3F-8CB9-48830F5030FD}"/>
          </ac:spMkLst>
        </pc:spChg>
        <pc:spChg chg="mod">
          <ac:chgData name="Sidney Seckler" userId="73470fc2d5f88927" providerId="LiveId" clId="{5E3D461A-6D03-455D-86B5-D39B2F868B25}" dt="2020-10-20T18:07:06.792" v="1205" actId="1076"/>
          <ac:spMkLst>
            <pc:docMk/>
            <pc:sldMk cId="0" sldId="363"/>
            <ac:spMk id="115723" creationId="{4A70C5B9-D0FE-406A-84B3-37B7A6DEDAF9}"/>
          </ac:spMkLst>
        </pc:spChg>
        <pc:spChg chg="add mod">
          <ac:chgData name="Sidney Seckler" userId="73470fc2d5f88927" providerId="LiveId" clId="{5E3D461A-6D03-455D-86B5-D39B2F868B25}" dt="2020-10-20T18:06:14.443" v="1193" actId="14100"/>
          <ac:spMkLst>
            <pc:docMk/>
            <pc:sldMk cId="0" sldId="363"/>
            <ac:spMk id="115726" creationId="{FB1E45C3-EA0B-4A1A-9EE0-913F57DA15BA}"/>
          </ac:spMkLst>
        </pc:spChg>
        <pc:spChg chg="add mod">
          <ac:chgData name="Sidney Seckler" userId="73470fc2d5f88927" providerId="LiveId" clId="{5E3D461A-6D03-455D-86B5-D39B2F868B25}" dt="2020-10-20T18:06:19.034" v="1195" actId="14100"/>
          <ac:spMkLst>
            <pc:docMk/>
            <pc:sldMk cId="0" sldId="363"/>
            <ac:spMk id="115727" creationId="{24FCB0E6-D5C1-4072-B698-3B57B12134F3}"/>
          </ac:spMkLst>
        </pc:spChg>
        <pc:spChg chg="add mod">
          <ac:chgData name="Sidney Seckler" userId="73470fc2d5f88927" providerId="LiveId" clId="{5E3D461A-6D03-455D-86B5-D39B2F868B25}" dt="2020-10-20T18:07:09.298" v="1206" actId="1076"/>
          <ac:spMkLst>
            <pc:docMk/>
            <pc:sldMk cId="0" sldId="363"/>
            <ac:spMk id="115728" creationId="{079B4D7F-C303-479D-83FA-59104A30CBFA}"/>
          </ac:spMkLst>
        </pc:spChg>
        <pc:spChg chg="add mod">
          <ac:chgData name="Sidney Seckler" userId="73470fc2d5f88927" providerId="LiveId" clId="{5E3D461A-6D03-455D-86B5-D39B2F868B25}" dt="2020-10-20T18:07:14.939" v="1207" actId="1076"/>
          <ac:spMkLst>
            <pc:docMk/>
            <pc:sldMk cId="0" sldId="363"/>
            <ac:spMk id="115729" creationId="{D61E288E-C133-424E-BE99-D3AEA7370C4F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3"/>
            <ac:graphicFrameMk id="2" creationId="{B4F1599D-FD96-473F-9DB9-9A1F1741FD6F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3"/>
            <ac:graphicFrameMk id="4" creationId="{7BA314BA-3F24-4CF6-A4EB-775962109E6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3"/>
            <ac:graphicFrameMk id="6" creationId="{FB1E45C3-EA0B-4A1A-9EE0-913F57DA15B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3"/>
            <ac:graphicFrameMk id="8" creationId="{24FCB0E6-D5C1-4072-B698-3B57B12134F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3"/>
            <ac:graphicFrameMk id="10" creationId="{079B4D7F-C303-479D-83FA-59104A30CBF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3"/>
            <ac:graphicFrameMk id="12" creationId="{D61E288E-C133-424E-BE99-D3AEA7370C4F}"/>
          </ac:graphicFrameMkLst>
        </pc:graphicFrameChg>
        <pc:picChg chg="add">
          <ac:chgData name="Sidney Seckler" userId="73470fc2d5f88927" providerId="LiveId" clId="{5E3D461A-6D03-455D-86B5-D39B2F868B25}" dt="2020-10-20T17:58:55.290" v="1082" actId="22"/>
          <ac:picMkLst>
            <pc:docMk/>
            <pc:sldMk cId="0" sldId="363"/>
            <ac:picMk id="2" creationId="{13CE17C2-FA67-49FE-A192-6D70CFDC8E9A}"/>
          </ac:picMkLst>
        </pc:picChg>
        <pc:picChg chg="del">
          <ac:chgData name="Sidney Seckler" userId="73470fc2d5f88927" providerId="LiveId" clId="{5E3D461A-6D03-455D-86B5-D39B2F868B25}" dt="2020-10-20T17:58:54.155" v="1081" actId="478"/>
          <ac:picMkLst>
            <pc:docMk/>
            <pc:sldMk cId="0" sldId="363"/>
            <ac:picMk id="115714" creationId="{537AD004-C444-4226-8BBC-24D5F8DA0F84}"/>
          </ac:picMkLst>
        </pc:picChg>
        <pc:cxnChg chg="mod">
          <ac:chgData name="Sidney Seckler" userId="73470fc2d5f88927" providerId="LiveId" clId="{5E3D461A-6D03-455D-86B5-D39B2F868B25}" dt="2020-10-20T18:07:06.792" v="1205" actId="1076"/>
          <ac:cxnSpMkLst>
            <pc:docMk/>
            <pc:sldMk cId="0" sldId="363"/>
            <ac:cxnSpMk id="115724" creationId="{3F8F9C81-60BC-4272-A100-D5EE72BAAC2D}"/>
          </ac:cxnSpMkLst>
        </pc:cxnChg>
        <pc:cxnChg chg="mod">
          <ac:chgData name="Sidney Seckler" userId="73470fc2d5f88927" providerId="LiveId" clId="{5E3D461A-6D03-455D-86B5-D39B2F868B25}" dt="2020-10-20T18:07:06.792" v="1205" actId="1076"/>
          <ac:cxnSpMkLst>
            <pc:docMk/>
            <pc:sldMk cId="0" sldId="363"/>
            <ac:cxnSpMk id="115725" creationId="{D5265884-46CD-402B-8B48-BA5CBF644C51}"/>
          </ac:cxnSpMkLst>
        </pc:cxnChg>
      </pc:sldChg>
      <pc:sldChg chg="addSp delSp modSp del mod">
        <pc:chgData name="Sidney Seckler" userId="73470fc2d5f88927" providerId="LiveId" clId="{5E3D461A-6D03-455D-86B5-D39B2F868B25}" dt="2020-10-20T18:09:27.203" v="1235" actId="47"/>
        <pc:sldMkLst>
          <pc:docMk/>
          <pc:sldMk cId="0" sldId="364"/>
        </pc:sldMkLst>
        <pc:spChg chg="mod">
          <ac:chgData name="Sidney Seckler" userId="73470fc2d5f88927" providerId="LiveId" clId="{5E3D461A-6D03-455D-86B5-D39B2F868B25}" dt="2020-10-20T18:07:28.303" v="1209" actId="122"/>
          <ac:spMkLst>
            <pc:docMk/>
            <pc:sldMk cId="0" sldId="364"/>
            <ac:spMk id="116740" creationId="{73910BCE-7C26-408F-83BA-8886B537B8E4}"/>
          </ac:spMkLst>
        </pc:spChg>
        <pc:spChg chg="add mod">
          <ac:chgData name="Sidney Seckler" userId="73470fc2d5f88927" providerId="LiveId" clId="{5E3D461A-6D03-455D-86B5-D39B2F868B25}" dt="2020-10-20T18:07:46.855" v="1214" actId="14100"/>
          <ac:spMkLst>
            <pc:docMk/>
            <pc:sldMk cId="0" sldId="364"/>
            <ac:spMk id="116742" creationId="{3119199A-6EFD-438A-B79E-BC0BD2D84DB8}"/>
          </ac:spMkLst>
        </pc:spChg>
        <pc:spChg chg="add mod">
          <ac:chgData name="Sidney Seckler" userId="73470fc2d5f88927" providerId="LiveId" clId="{5E3D461A-6D03-455D-86B5-D39B2F868B25}" dt="2020-10-20T18:07:50.807" v="1216" actId="1076"/>
          <ac:spMkLst>
            <pc:docMk/>
            <pc:sldMk cId="0" sldId="364"/>
            <ac:spMk id="116743" creationId="{40B52120-5249-4D48-A54A-E440FFCEF49D}"/>
          </ac:spMkLst>
        </pc:spChg>
        <pc:spChg chg="add mod">
          <ac:chgData name="Sidney Seckler" userId="73470fc2d5f88927" providerId="LiveId" clId="{5E3D461A-6D03-455D-86B5-D39B2F868B25}" dt="2020-10-20T18:07:55.906" v="1218" actId="14100"/>
          <ac:spMkLst>
            <pc:docMk/>
            <pc:sldMk cId="0" sldId="364"/>
            <ac:spMk id="116744" creationId="{FBAFF0CE-350D-4613-81DA-1E2F2602543E}"/>
          </ac:spMkLst>
        </pc:spChg>
        <pc:spChg chg="mod">
          <ac:chgData name="Sidney Seckler" userId="73470fc2d5f88927" providerId="LiveId" clId="{5E3D461A-6D03-455D-86B5-D39B2F868B25}" dt="2020-10-20T18:08:59.790" v="1233" actId="1076"/>
          <ac:spMkLst>
            <pc:docMk/>
            <pc:sldMk cId="0" sldId="364"/>
            <ac:spMk id="116746" creationId="{EFDE7B60-7DD3-4A48-A2E7-12FF9CDE297A}"/>
          </ac:spMkLst>
        </pc:spChg>
        <pc:spChg chg="add mod">
          <ac:chgData name="Sidney Seckler" userId="73470fc2d5f88927" providerId="LiveId" clId="{5E3D461A-6D03-455D-86B5-D39B2F868B25}" dt="2020-10-20T18:09:02.697" v="1234" actId="14100"/>
          <ac:spMkLst>
            <pc:docMk/>
            <pc:sldMk cId="0" sldId="364"/>
            <ac:spMk id="116750" creationId="{0673CD14-C960-421D-9E1A-F346BA7C9C86}"/>
          </ac:spMkLst>
        </pc:spChg>
        <pc:spChg chg="add mod">
          <ac:chgData name="Sidney Seckler" userId="73470fc2d5f88927" providerId="LiveId" clId="{5E3D461A-6D03-455D-86B5-D39B2F868B25}" dt="2020-10-20T18:08:42.519" v="1229" actId="1076"/>
          <ac:spMkLst>
            <pc:docMk/>
            <pc:sldMk cId="0" sldId="364"/>
            <ac:spMk id="116751" creationId="{4092E0B1-05F2-4DB0-AD06-FBF25CDF7DF2}"/>
          </ac:spMkLst>
        </pc:spChg>
        <pc:spChg chg="mod">
          <ac:chgData name="Sidney Seckler" userId="73470fc2d5f88927" providerId="LiveId" clId="{5E3D461A-6D03-455D-86B5-D39B2F868B25}" dt="2020-10-20T18:08:59.790" v="1233" actId="1076"/>
          <ac:spMkLst>
            <pc:docMk/>
            <pc:sldMk cId="0" sldId="364"/>
            <ac:spMk id="116752" creationId="{0952C7F2-77E0-41A2-9161-711002BDD836}"/>
          </ac:spMkLst>
        </pc:spChg>
        <pc:spChg chg="mod">
          <ac:chgData name="Sidney Seckler" userId="73470fc2d5f88927" providerId="LiveId" clId="{5E3D461A-6D03-455D-86B5-D39B2F868B25}" dt="2020-10-20T18:08:59.790" v="1233" actId="1076"/>
          <ac:spMkLst>
            <pc:docMk/>
            <pc:sldMk cId="0" sldId="364"/>
            <ac:spMk id="116753" creationId="{D544B676-ED53-4583-A57F-315251D62343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4"/>
            <ac:graphicFrameMk id="2" creationId="{3119199A-6EFD-438A-B79E-BC0BD2D84DB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4"/>
            <ac:graphicFrameMk id="4" creationId="{40B52120-5249-4D48-A54A-E440FFCEF49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4"/>
            <ac:graphicFrameMk id="6" creationId="{FBAFF0CE-350D-4613-81DA-1E2F2602543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4"/>
            <ac:graphicFrameMk id="8" creationId="{0673CD14-C960-421D-9E1A-F346BA7C9C8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4"/>
            <ac:graphicFrameMk id="10" creationId="{4092E0B1-05F2-4DB0-AD06-FBF25CDF7DF2}"/>
          </ac:graphicFrameMkLst>
        </pc:graphicFrameChg>
        <pc:picChg chg="add">
          <ac:chgData name="Sidney Seckler" userId="73470fc2d5f88927" providerId="LiveId" clId="{5E3D461A-6D03-455D-86B5-D39B2F868B25}" dt="2020-10-20T17:58:59.330" v="1084" actId="22"/>
          <ac:picMkLst>
            <pc:docMk/>
            <pc:sldMk cId="0" sldId="364"/>
            <ac:picMk id="2" creationId="{A63BCE07-436D-4C64-98D9-094041411323}"/>
          </ac:picMkLst>
        </pc:picChg>
        <pc:picChg chg="del">
          <ac:chgData name="Sidney Seckler" userId="73470fc2d5f88927" providerId="LiveId" clId="{5E3D461A-6D03-455D-86B5-D39B2F868B25}" dt="2020-10-20T17:58:58.378" v="1083" actId="478"/>
          <ac:picMkLst>
            <pc:docMk/>
            <pc:sldMk cId="0" sldId="364"/>
            <ac:picMk id="116738" creationId="{5CBEBF5E-CF6A-4779-A4E3-2FEBDA55B66C}"/>
          </ac:picMkLst>
        </pc:picChg>
        <pc:cxnChg chg="mod">
          <ac:chgData name="Sidney Seckler" userId="73470fc2d5f88927" providerId="LiveId" clId="{5E3D461A-6D03-455D-86B5-D39B2F868B25}" dt="2020-10-20T18:08:59.790" v="1233" actId="1076"/>
          <ac:cxnSpMkLst>
            <pc:docMk/>
            <pc:sldMk cId="0" sldId="364"/>
            <ac:cxnSpMk id="116748" creationId="{E8A6FB4A-E9D3-4541-B52C-E559298028FA}"/>
          </ac:cxnSpMkLst>
        </pc:cxnChg>
        <pc:cxnChg chg="mod">
          <ac:chgData name="Sidney Seckler" userId="73470fc2d5f88927" providerId="LiveId" clId="{5E3D461A-6D03-455D-86B5-D39B2F868B25}" dt="2020-10-20T18:09:02.697" v="1234" actId="14100"/>
          <ac:cxnSpMkLst>
            <pc:docMk/>
            <pc:sldMk cId="0" sldId="364"/>
            <ac:cxnSpMk id="116754" creationId="{DE3F5E6A-D07F-4EDF-81CB-0099E7FCA4DD}"/>
          </ac:cxnSpMkLst>
        </pc:cxnChg>
        <pc:cxnChg chg="mod">
          <ac:chgData name="Sidney Seckler" userId="73470fc2d5f88927" providerId="LiveId" clId="{5E3D461A-6D03-455D-86B5-D39B2F868B25}" dt="2020-10-20T18:08:59.790" v="1233" actId="1076"/>
          <ac:cxnSpMkLst>
            <pc:docMk/>
            <pc:sldMk cId="0" sldId="364"/>
            <ac:cxnSpMk id="116755" creationId="{3F230823-CB9E-46EB-9B35-85E49B1B4D73}"/>
          </ac:cxnSpMkLst>
        </pc:cxnChg>
      </pc:sldChg>
      <pc:sldChg chg="addSp delSp modSp del mod">
        <pc:chgData name="Sidney Seckler" userId="73470fc2d5f88927" providerId="LiveId" clId="{5E3D461A-6D03-455D-86B5-D39B2F868B25}" dt="2020-10-20T18:09:30.617" v="1236" actId="47"/>
        <pc:sldMkLst>
          <pc:docMk/>
          <pc:sldMk cId="0" sldId="365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65"/>
            <ac:spMk id="117767" creationId="{38EACA99-777B-4E4A-ABC7-B6AB8F5183CD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65"/>
            <ac:spMk id="117770" creationId="{6ACF6E3C-99F4-4324-A55E-CA9FC0A965B3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65"/>
            <ac:spMk id="117771" creationId="{74EB266A-C15D-42EF-A2F7-384C85E4EA0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65"/>
            <ac:spMk id="117776" creationId="{D88A0F26-E0A0-43C2-9DA6-FA922A6FC9AD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65"/>
            <ac:spMk id="117777" creationId="{FF7ECCE0-E16B-49F2-86DF-AA7710C584FB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65"/>
            <ac:spMk id="117778" creationId="{9958EB9E-2986-4C1B-8B1E-96D1AAA99E5A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5"/>
            <ac:graphicFrameMk id="2" creationId="{38EACA99-777B-4E4A-ABC7-B6AB8F5183C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5"/>
            <ac:graphicFrameMk id="4" creationId="{6ACF6E3C-99F4-4324-A55E-CA9FC0A965B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5"/>
            <ac:graphicFrameMk id="6" creationId="{74EB266A-C15D-42EF-A2F7-384C85E4EA0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5"/>
            <ac:graphicFrameMk id="8" creationId="{D88A0F26-E0A0-43C2-9DA6-FA922A6FC9A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5"/>
            <ac:graphicFrameMk id="10" creationId="{FF7ECCE0-E16B-49F2-86DF-AA7710C584F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65"/>
            <ac:graphicFrameMk id="12" creationId="{9958EB9E-2986-4C1B-8B1E-96D1AAA99E5A}"/>
          </ac:graphicFrameMkLst>
        </pc:graphicFrameChg>
        <pc:picChg chg="add">
          <ac:chgData name="Sidney Seckler" userId="73470fc2d5f88927" providerId="LiveId" clId="{5E3D461A-6D03-455D-86B5-D39B2F868B25}" dt="2020-10-20T17:59:04.737" v="1086" actId="22"/>
          <ac:picMkLst>
            <pc:docMk/>
            <pc:sldMk cId="0" sldId="365"/>
            <ac:picMk id="2" creationId="{FC3D263C-CFF0-4DF7-A1F5-9C50A350ADF3}"/>
          </ac:picMkLst>
        </pc:picChg>
        <pc:picChg chg="del">
          <ac:chgData name="Sidney Seckler" userId="73470fc2d5f88927" providerId="LiveId" clId="{5E3D461A-6D03-455D-86B5-D39B2F868B25}" dt="2020-10-20T17:59:03.032" v="1085" actId="478"/>
          <ac:picMkLst>
            <pc:docMk/>
            <pc:sldMk cId="0" sldId="365"/>
            <ac:picMk id="117762" creationId="{2D2639BE-8B2B-40C1-AF20-FC946CACB4F0}"/>
          </ac:picMkLst>
        </pc:picChg>
      </pc:sldChg>
      <pc:sldChg chg="modSp mod">
        <pc:chgData name="Sidney Seckler" userId="73470fc2d5f88927" providerId="LiveId" clId="{5E3D461A-6D03-455D-86B5-D39B2F868B25}" dt="2020-10-20T18:09:52.282" v="1243" actId="1076"/>
        <pc:sldMkLst>
          <pc:docMk/>
          <pc:sldMk cId="0" sldId="366"/>
        </pc:sldMkLst>
        <pc:spChg chg="mod">
          <ac:chgData name="Sidney Seckler" userId="73470fc2d5f88927" providerId="LiveId" clId="{5E3D461A-6D03-455D-86B5-D39B2F868B25}" dt="2020-10-20T18:09:52.282" v="1243" actId="1076"/>
          <ac:spMkLst>
            <pc:docMk/>
            <pc:sldMk cId="0" sldId="366"/>
            <ac:spMk id="118788" creationId="{B2D530DE-A707-4922-99FB-99FF307F237A}"/>
          </ac:spMkLst>
        </pc:spChg>
        <pc:picChg chg="mod">
          <ac:chgData name="Sidney Seckler" userId="73470fc2d5f88927" providerId="LiveId" clId="{5E3D461A-6D03-455D-86B5-D39B2F868B25}" dt="2020-10-20T18:09:42.554" v="1239" actId="1076"/>
          <ac:picMkLst>
            <pc:docMk/>
            <pc:sldMk cId="0" sldId="366"/>
            <ac:picMk id="118790" creationId="{980BEA9E-15BB-4307-A603-77233FF737B8}"/>
          </ac:picMkLst>
        </pc:picChg>
        <pc:picChg chg="mod">
          <ac:chgData name="Sidney Seckler" userId="73470fc2d5f88927" providerId="LiveId" clId="{5E3D461A-6D03-455D-86B5-D39B2F868B25}" dt="2020-10-20T18:09:46.309" v="1241" actId="1076"/>
          <ac:picMkLst>
            <pc:docMk/>
            <pc:sldMk cId="0" sldId="366"/>
            <ac:picMk id="118791" creationId="{F10F8935-5CC7-48A7-A7D5-3AF02F567D7E}"/>
          </ac:picMkLst>
        </pc:picChg>
        <pc:picChg chg="mod">
          <ac:chgData name="Sidney Seckler" userId="73470fc2d5f88927" providerId="LiveId" clId="{5E3D461A-6D03-455D-86B5-D39B2F868B25}" dt="2020-10-20T18:09:48.651" v="1242" actId="1076"/>
          <ac:picMkLst>
            <pc:docMk/>
            <pc:sldMk cId="0" sldId="366"/>
            <ac:picMk id="118793" creationId="{66A3A0FC-8EA4-4A42-97C6-4DB94D520F38}"/>
          </ac:picMkLst>
        </pc:picChg>
      </pc:sldChg>
      <pc:sldChg chg="modSp mod">
        <pc:chgData name="Sidney Seckler" userId="73470fc2d5f88927" providerId="LiveId" clId="{5E3D461A-6D03-455D-86B5-D39B2F868B25}" dt="2020-10-20T18:10:12.799" v="1247" actId="14100"/>
        <pc:sldMkLst>
          <pc:docMk/>
          <pc:sldMk cId="0" sldId="367"/>
        </pc:sldMkLst>
        <pc:spChg chg="mod">
          <ac:chgData name="Sidney Seckler" userId="73470fc2d5f88927" providerId="LiveId" clId="{5E3D461A-6D03-455D-86B5-D39B2F868B25}" dt="2020-10-20T18:09:56.909" v="1244" actId="14100"/>
          <ac:spMkLst>
            <pc:docMk/>
            <pc:sldMk cId="0" sldId="367"/>
            <ac:spMk id="119811" creationId="{1180940C-F32D-41BC-BACF-4198736EC886}"/>
          </ac:spMkLst>
        </pc:spChg>
        <pc:picChg chg="mod">
          <ac:chgData name="Sidney Seckler" userId="73470fc2d5f88927" providerId="LiveId" clId="{5E3D461A-6D03-455D-86B5-D39B2F868B25}" dt="2020-10-20T18:10:01.874" v="1246" actId="1076"/>
          <ac:picMkLst>
            <pc:docMk/>
            <pc:sldMk cId="0" sldId="367"/>
            <ac:picMk id="119825" creationId="{AA475384-4523-46C9-85F9-DD9931EB9762}"/>
          </ac:picMkLst>
        </pc:picChg>
        <pc:cxnChg chg="mod">
          <ac:chgData name="Sidney Seckler" userId="73470fc2d5f88927" providerId="LiveId" clId="{5E3D461A-6D03-455D-86B5-D39B2F868B25}" dt="2020-10-20T18:10:12.799" v="1247" actId="14100"/>
          <ac:cxnSpMkLst>
            <pc:docMk/>
            <pc:sldMk cId="0" sldId="367"/>
            <ac:cxnSpMk id="119822" creationId="{7E45EC3B-F6C6-4510-9090-09B9FFC41D1F}"/>
          </ac:cxnSpMkLst>
        </pc:cxnChg>
      </pc:sldChg>
      <pc:sldChg chg="modSp mod">
        <pc:chgData name="Sidney Seckler" userId="73470fc2d5f88927" providerId="LiveId" clId="{5E3D461A-6D03-455D-86B5-D39B2F868B25}" dt="2020-10-20T18:13:07.841" v="1293" actId="12"/>
        <pc:sldMkLst>
          <pc:docMk/>
          <pc:sldMk cId="0" sldId="371"/>
        </pc:sldMkLst>
        <pc:spChg chg="mod">
          <ac:chgData name="Sidney Seckler" userId="73470fc2d5f88927" providerId="LiveId" clId="{5E3D461A-6D03-455D-86B5-D39B2F868B25}" dt="2020-10-20T18:13:02.934" v="1292" actId="14100"/>
          <ac:spMkLst>
            <pc:docMk/>
            <pc:sldMk cId="0" sldId="371"/>
            <ac:spMk id="18" creationId="{13DF9CA4-62C3-44CA-BBB6-9D4AB75BC31B}"/>
          </ac:spMkLst>
        </pc:spChg>
        <pc:spChg chg="mod">
          <ac:chgData name="Sidney Seckler" userId="73470fc2d5f88927" providerId="LiveId" clId="{5E3D461A-6D03-455D-86B5-D39B2F868B25}" dt="2020-10-20T18:13:07.841" v="1293" actId="12"/>
          <ac:spMkLst>
            <pc:docMk/>
            <pc:sldMk cId="0" sldId="371"/>
            <ac:spMk id="123908" creationId="{80E2F1C9-ADA8-4881-AF02-3A79E24EE3AF}"/>
          </ac:spMkLst>
        </pc:spChg>
      </pc:sldChg>
      <pc:sldChg chg="addSp delSp modSp mod">
        <pc:chgData name="Sidney Seckler" userId="73470fc2d5f88927" providerId="LiveId" clId="{5E3D461A-6D03-455D-86B5-D39B2F868B25}" dt="2020-10-20T18:13:37.185" v="1297" actId="108"/>
        <pc:sldMkLst>
          <pc:docMk/>
          <pc:sldMk cId="0" sldId="372"/>
        </pc:sldMkLst>
        <pc:spChg chg="mod">
          <ac:chgData name="Sidney Seckler" userId="73470fc2d5f88927" providerId="LiveId" clId="{5E3D461A-6D03-455D-86B5-D39B2F868B25}" dt="2020-10-20T18:13:19.111" v="1294" actId="14100"/>
          <ac:spMkLst>
            <pc:docMk/>
            <pc:sldMk cId="0" sldId="372"/>
            <ac:spMk id="26" creationId="{6D020FA1-7C07-46B5-A9A3-472D776028C7}"/>
          </ac:spMkLst>
        </pc:spChg>
        <pc:spChg chg="add mod">
          <ac:chgData name="Sidney Seckler" userId="73470fc2d5f88927" providerId="LiveId" clId="{5E3D461A-6D03-455D-86B5-D39B2F868B25}" dt="2020-10-20T18:13:33.406" v="1296" actId="14100"/>
          <ac:spMkLst>
            <pc:docMk/>
            <pc:sldMk cId="0" sldId="372"/>
            <ac:spMk id="124952" creationId="{0438F1D8-3848-4303-8EA6-D81B1D30887E}"/>
          </ac:spMkLst>
        </pc:spChg>
        <pc:spChg chg="add mod">
          <ac:chgData name="Sidney Seckler" userId="73470fc2d5f88927" providerId="LiveId" clId="{5E3D461A-6D03-455D-86B5-D39B2F868B25}" dt="2020-10-20T18:13:37.185" v="1297" actId="108"/>
          <ac:spMkLst>
            <pc:docMk/>
            <pc:sldMk cId="0" sldId="372"/>
            <ac:spMk id="124955" creationId="{239C3C82-53CF-4F1F-A68F-17DA014E3F8B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2"/>
            <ac:graphicFrameMk id="2" creationId="{0438F1D8-3848-4303-8EA6-D81B1D30887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2"/>
            <ac:graphicFrameMk id="4" creationId="{239C3C82-53CF-4F1F-A68F-17DA014E3F8B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14:41.724" v="1318" actId="108"/>
        <pc:sldMkLst>
          <pc:docMk/>
          <pc:sldMk cId="0" sldId="373"/>
        </pc:sldMkLst>
        <pc:spChg chg="mod">
          <ac:chgData name="Sidney Seckler" userId="73470fc2d5f88927" providerId="LiveId" clId="{5E3D461A-6D03-455D-86B5-D39B2F868B25}" dt="2020-10-20T18:13:57.611" v="1302" actId="14100"/>
          <ac:spMkLst>
            <pc:docMk/>
            <pc:sldMk cId="0" sldId="373"/>
            <ac:spMk id="17" creationId="{40D0BF1D-15CC-4F82-8FBA-B9019AB8282B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73"/>
            <ac:spMk id="125967" creationId="{58985F15-3AD3-4AF0-9E00-F83E9299B394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73"/>
            <ac:spMk id="125968" creationId="{016B5465-81AC-4C53-92BF-772DE69E9148}"/>
          </ac:spMkLst>
        </pc:spChg>
        <pc:spChg chg="add mod">
          <ac:chgData name="Sidney Seckler" userId="73470fc2d5f88927" providerId="LiveId" clId="{5E3D461A-6D03-455D-86B5-D39B2F868B25}" dt="2020-10-12T00:04:46.765" v="341"/>
          <ac:spMkLst>
            <pc:docMk/>
            <pc:sldMk cId="0" sldId="373"/>
            <ac:spMk id="125971" creationId="{91824FF6-C3AD-4637-BE9C-36B639D925D2}"/>
          </ac:spMkLst>
        </pc:spChg>
        <pc:spChg chg="add mod">
          <ac:chgData name="Sidney Seckler" userId="73470fc2d5f88927" providerId="LiveId" clId="{5E3D461A-6D03-455D-86B5-D39B2F868B25}" dt="2020-10-12T00:04:46.765" v="341"/>
          <ac:spMkLst>
            <pc:docMk/>
            <pc:sldMk cId="0" sldId="373"/>
            <ac:spMk id="125973" creationId="{F9707590-D88B-4F1B-AFE7-B4F4899D3034}"/>
          </ac:spMkLst>
        </pc:spChg>
        <pc:spChg chg="add mod">
          <ac:chgData name="Sidney Seckler" userId="73470fc2d5f88927" providerId="LiveId" clId="{5E3D461A-6D03-455D-86B5-D39B2F868B25}" dt="2020-10-20T18:14:35.922" v="1315" actId="1076"/>
          <ac:spMkLst>
            <pc:docMk/>
            <pc:sldMk cId="0" sldId="373"/>
            <ac:spMk id="125977" creationId="{323B41F5-A7B3-47C4-AC47-C6D31FA82FB3}"/>
          </ac:spMkLst>
        </pc:spChg>
        <pc:spChg chg="add mod">
          <ac:chgData name="Sidney Seckler" userId="73470fc2d5f88927" providerId="LiveId" clId="{5E3D461A-6D03-455D-86B5-D39B2F868B25}" dt="2020-10-20T18:14:40.024" v="1316" actId="108"/>
          <ac:spMkLst>
            <pc:docMk/>
            <pc:sldMk cId="0" sldId="373"/>
            <ac:spMk id="125978" creationId="{CAD95E19-0D0A-4C7B-9D4F-5838AC516B94}"/>
          </ac:spMkLst>
        </pc:spChg>
        <pc:spChg chg="add mod">
          <ac:chgData name="Sidney Seckler" userId="73470fc2d5f88927" providerId="LiveId" clId="{5E3D461A-6D03-455D-86B5-D39B2F868B25}" dt="2020-10-20T18:14:40.883" v="1317" actId="108"/>
          <ac:spMkLst>
            <pc:docMk/>
            <pc:sldMk cId="0" sldId="373"/>
            <ac:spMk id="125979" creationId="{1DB444C1-AEA2-49BF-AC20-542AA72A299E}"/>
          </ac:spMkLst>
        </pc:spChg>
        <pc:spChg chg="add mod">
          <ac:chgData name="Sidney Seckler" userId="73470fc2d5f88927" providerId="LiveId" clId="{5E3D461A-6D03-455D-86B5-D39B2F868B25}" dt="2020-10-20T18:14:41.724" v="1318" actId="108"/>
          <ac:spMkLst>
            <pc:docMk/>
            <pc:sldMk cId="0" sldId="373"/>
            <ac:spMk id="125980" creationId="{1A4CBA6D-AE74-45D9-B9D7-93DA0C2DBDC7}"/>
          </ac:spMkLst>
        </pc:s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73"/>
            <ac:grpSpMk id="4" creationId="{F01D1B74-841D-49D9-95B6-7908DC765DA0}"/>
          </ac:grpSpMkLst>
        </pc:gr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73"/>
            <ac:grpSpMk id="125966" creationId="{6C93E215-8DF3-4DB2-A73E-657033051946}"/>
          </ac:grpSpMkLst>
        </pc:gr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3"/>
            <ac:graphicFrameMk id="2" creationId="{91824FF6-C3AD-4637-BE9C-36B639D925D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3"/>
            <ac:graphicFrameMk id="5" creationId="{F9707590-D88B-4F1B-AFE7-B4F4899D303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3"/>
            <ac:graphicFrameMk id="7" creationId="{323B41F5-A7B3-47C4-AC47-C6D31FA82FB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3"/>
            <ac:graphicFrameMk id="9" creationId="{CAD95E19-0D0A-4C7B-9D4F-5838AC516B9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3"/>
            <ac:graphicFrameMk id="11" creationId="{1DB444C1-AEA2-49BF-AC20-542AA72A299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3"/>
            <ac:graphicFrameMk id="13" creationId="{1A4CBA6D-AE74-45D9-B9D7-93DA0C2DBDC7}"/>
          </ac:graphicFrameMkLst>
        </pc:graphicFrame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73"/>
            <ac:cxnSpMk id="125972" creationId="{DC0AD906-8C5A-46B3-90AF-3F9123A8885C}"/>
          </ac:cxnSpMkLst>
        </pc:cxn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73"/>
            <ac:cxnSpMk id="125974" creationId="{9214E7FD-A4E7-4F00-9438-2AF66DD99C91}"/>
          </ac:cxnSpMkLst>
        </pc:cxnChg>
      </pc:sldChg>
      <pc:sldChg chg="addSp delSp modSp mod">
        <pc:chgData name="Sidney Seckler" userId="73470fc2d5f88927" providerId="LiveId" clId="{5E3D461A-6D03-455D-86B5-D39B2F868B25}" dt="2020-10-20T18:15:26.019" v="1330" actId="1076"/>
        <pc:sldMkLst>
          <pc:docMk/>
          <pc:sldMk cId="0" sldId="374"/>
        </pc:sldMkLst>
        <pc:spChg chg="mod">
          <ac:chgData name="Sidney Seckler" userId="73470fc2d5f88927" providerId="LiveId" clId="{5E3D461A-6D03-455D-86B5-D39B2F868B25}" dt="2020-10-20T18:14:54.257" v="1319" actId="14100"/>
          <ac:spMkLst>
            <pc:docMk/>
            <pc:sldMk cId="0" sldId="374"/>
            <ac:spMk id="17" creationId="{A6F06DE6-388D-43D4-AEC3-8CDD50B6842F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74"/>
            <ac:spMk id="126983" creationId="{5A157CD2-0169-4119-84AC-EFA295A1ED09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74"/>
            <ac:spMk id="126985" creationId="{9217BE0C-43CC-4173-BD5D-4B1FDD2C4ABC}"/>
          </ac:spMkLst>
        </pc:spChg>
        <pc:spChg chg="add mod">
          <ac:chgData name="Sidney Seckler" userId="73470fc2d5f88927" providerId="LiveId" clId="{5E3D461A-6D03-455D-86B5-D39B2F868B25}" dt="2020-10-20T18:15:26.019" v="1330" actId="1076"/>
          <ac:spMkLst>
            <pc:docMk/>
            <pc:sldMk cId="0" sldId="374"/>
            <ac:spMk id="126988" creationId="{73B416D5-8B94-4A46-8D3A-A369E6C07888}"/>
          </ac:spMkLst>
        </pc:spChg>
        <pc:spChg chg="add mod">
          <ac:chgData name="Sidney Seckler" userId="73470fc2d5f88927" providerId="LiveId" clId="{5E3D461A-6D03-455D-86B5-D39B2F868B25}" dt="2020-10-20T18:15:23.513" v="1329" actId="1076"/>
          <ac:spMkLst>
            <pc:docMk/>
            <pc:sldMk cId="0" sldId="374"/>
            <ac:spMk id="126989" creationId="{474AF9D9-5C42-4037-BC96-36D09D1C10F8}"/>
          </ac:spMkLst>
        </pc:spChg>
        <pc:spChg chg="add mod">
          <ac:chgData name="Sidney Seckler" userId="73470fc2d5f88927" providerId="LiveId" clId="{5E3D461A-6D03-455D-86B5-D39B2F868B25}" dt="2020-10-20T18:15:20.775" v="1328" actId="1076"/>
          <ac:spMkLst>
            <pc:docMk/>
            <pc:sldMk cId="0" sldId="374"/>
            <ac:spMk id="126990" creationId="{8D087846-6F68-4221-AB6E-8C7FC8DB6486}"/>
          </ac:spMkLst>
        </pc:spChg>
        <pc:spChg chg="add mod">
          <ac:chgData name="Sidney Seckler" userId="73470fc2d5f88927" providerId="LiveId" clId="{5E3D461A-6D03-455D-86B5-D39B2F868B25}" dt="2020-10-20T18:15:18.301" v="1327" actId="1076"/>
          <ac:spMkLst>
            <pc:docMk/>
            <pc:sldMk cId="0" sldId="374"/>
            <ac:spMk id="126991" creationId="{7F0C0B7C-BCDD-4C6C-82CD-7E78E589EB22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4"/>
            <ac:graphicFrameMk id="2" creationId="{5A157CD2-0169-4119-84AC-EFA295A1ED0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4"/>
            <ac:graphicFrameMk id="4" creationId="{9217BE0C-43CC-4173-BD5D-4B1FDD2C4AB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4"/>
            <ac:graphicFrameMk id="6" creationId="{73B416D5-8B94-4A46-8D3A-A369E6C0788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4"/>
            <ac:graphicFrameMk id="8" creationId="{474AF9D9-5C42-4037-BC96-36D09D1C10F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4"/>
            <ac:graphicFrameMk id="10" creationId="{8D087846-6F68-4221-AB6E-8C7FC8DB648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4"/>
            <ac:graphicFrameMk id="12" creationId="{7F0C0B7C-BCDD-4C6C-82CD-7E78E589EB22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15:55.252" v="1337" actId="14100"/>
        <pc:sldMkLst>
          <pc:docMk/>
          <pc:sldMk cId="0" sldId="375"/>
        </pc:sldMkLst>
        <pc:spChg chg="mod">
          <ac:chgData name="Sidney Seckler" userId="73470fc2d5f88927" providerId="LiveId" clId="{5E3D461A-6D03-455D-86B5-D39B2F868B25}" dt="2020-10-20T18:15:34.107" v="1331" actId="14100"/>
          <ac:spMkLst>
            <pc:docMk/>
            <pc:sldMk cId="0" sldId="375"/>
            <ac:spMk id="16" creationId="{2B8E10FF-DDCE-460A-A6D8-7B07EA29045D}"/>
          </ac:spMkLst>
        </pc:spChg>
        <pc:spChg chg="add mod">
          <ac:chgData name="Sidney Seckler" userId="73470fc2d5f88927" providerId="LiveId" clId="{5E3D461A-6D03-455D-86B5-D39B2F868B25}" dt="2020-10-12T00:04:46.765" v="341"/>
          <ac:spMkLst>
            <pc:docMk/>
            <pc:sldMk cId="0" sldId="375"/>
            <ac:spMk id="19" creationId="{7E291DC9-FA1D-408F-A42C-0165682C8262}"/>
          </ac:spMkLst>
        </pc:spChg>
        <pc:spChg chg="add mod">
          <ac:chgData name="Sidney Seckler" userId="73470fc2d5f88927" providerId="LiveId" clId="{5E3D461A-6D03-455D-86B5-D39B2F868B25}" dt="2020-10-12T00:04:46.765" v="341"/>
          <ac:spMkLst>
            <pc:docMk/>
            <pc:sldMk cId="0" sldId="375"/>
            <ac:spMk id="21" creationId="{C0F85251-8706-429C-9580-47C8EB217F20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75"/>
            <ac:spMk id="23" creationId="{52DA450C-EE9D-426D-9DCA-1503B75AA283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75"/>
            <ac:spMk id="24" creationId="{99D77E1B-FF3D-460A-8A71-E08D650A74E6}"/>
          </ac:spMkLst>
        </pc:spChg>
        <pc:spChg chg="add mod">
          <ac:chgData name="Sidney Seckler" userId="73470fc2d5f88927" providerId="LiveId" clId="{5E3D461A-6D03-455D-86B5-D39B2F868B25}" dt="2020-10-20T18:15:50.028" v="1335" actId="14100"/>
          <ac:spMkLst>
            <pc:docMk/>
            <pc:sldMk cId="0" sldId="375"/>
            <ac:spMk id="128014" creationId="{2C2318C7-8FA6-486F-9F6E-9DAE456BCFF1}"/>
          </ac:spMkLst>
        </pc:spChg>
        <pc:spChg chg="add mod">
          <ac:chgData name="Sidney Seckler" userId="73470fc2d5f88927" providerId="LiveId" clId="{5E3D461A-6D03-455D-86B5-D39B2F868B25}" dt="2020-10-20T18:15:52.927" v="1336" actId="14100"/>
          <ac:spMkLst>
            <pc:docMk/>
            <pc:sldMk cId="0" sldId="375"/>
            <ac:spMk id="128015" creationId="{2E9DE8AB-2DD2-4B05-B05B-CAB75EE139EE}"/>
          </ac:spMkLst>
        </pc:spChg>
        <pc:spChg chg="add mod">
          <ac:chgData name="Sidney Seckler" userId="73470fc2d5f88927" providerId="LiveId" clId="{5E3D461A-6D03-455D-86B5-D39B2F868B25}" dt="2020-10-20T18:15:55.252" v="1337" actId="14100"/>
          <ac:spMkLst>
            <pc:docMk/>
            <pc:sldMk cId="0" sldId="375"/>
            <ac:spMk id="128016" creationId="{63E472BE-DB07-46F1-BC98-CCDEE8AE1C5E}"/>
          </ac:spMkLst>
        </pc:s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75"/>
            <ac:grpSpMk id="17" creationId="{AB4D6BDB-086F-4EB7-A02F-9F02FAB3DDBD}"/>
          </ac:grpSpMkLst>
        </pc:gr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75"/>
            <ac:grpSpMk id="18" creationId="{B8D827E8-54D9-435D-8A5D-EA9A1C807113}"/>
          </ac:grpSpMkLst>
        </pc:gr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5"/>
            <ac:graphicFrameMk id="2" creationId="{2C2318C7-8FA6-486F-9F6E-9DAE456BCFF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5"/>
            <ac:graphicFrameMk id="4" creationId="{2E9DE8AB-2DD2-4B05-B05B-CAB75EE139E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5"/>
            <ac:graphicFrameMk id="6" creationId="{63E472BE-DB07-46F1-BC98-CCDEE8AE1C5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5"/>
            <ac:graphicFrameMk id="8" creationId="{7E291DC9-FA1D-408F-A42C-0165682C826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5"/>
            <ac:graphicFrameMk id="10" creationId="{C0F85251-8706-429C-9580-47C8EB217F20}"/>
          </ac:graphicFrameMkLst>
        </pc:graphicFrame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75"/>
            <ac:cxnSpMk id="20" creationId="{83E7A3B8-AB51-4C6B-933D-957E73EA58F9}"/>
          </ac:cxnSpMkLst>
        </pc:cxn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75"/>
            <ac:cxnSpMk id="22" creationId="{7C5DFCD4-C63C-4589-BF0B-AB87B9E6A5E9}"/>
          </ac:cxnSpMkLst>
        </pc:cxnChg>
      </pc:sldChg>
      <pc:sldChg chg="addSp delSp modSp mod">
        <pc:chgData name="Sidney Seckler" userId="73470fc2d5f88927" providerId="LiveId" clId="{5E3D461A-6D03-455D-86B5-D39B2F868B25}" dt="2020-10-20T18:16:14.154" v="1341" actId="108"/>
        <pc:sldMkLst>
          <pc:docMk/>
          <pc:sldMk cId="0" sldId="376"/>
        </pc:sldMkLst>
        <pc:spChg chg="add mod">
          <ac:chgData name="Sidney Seckler" userId="73470fc2d5f88927" providerId="LiveId" clId="{5E3D461A-6D03-455D-86B5-D39B2F868B25}" dt="2020-10-12T00:04:46.765" v="341"/>
          <ac:spMkLst>
            <pc:docMk/>
            <pc:sldMk cId="0" sldId="376"/>
            <ac:spMk id="18" creationId="{04DE0FEA-2AD7-4A86-9C94-F1C28E43B556}"/>
          </ac:spMkLst>
        </pc:spChg>
        <pc:spChg chg="add mod">
          <ac:chgData name="Sidney Seckler" userId="73470fc2d5f88927" providerId="LiveId" clId="{5E3D461A-6D03-455D-86B5-D39B2F868B25}" dt="2020-10-12T00:04:46.765" v="341"/>
          <ac:spMkLst>
            <pc:docMk/>
            <pc:sldMk cId="0" sldId="376"/>
            <ac:spMk id="20" creationId="{E13A677A-9F3C-4DBB-9E01-A20B7B0C6599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76"/>
            <ac:spMk id="22" creationId="{13577D67-DB28-485C-834B-F35171726E81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76"/>
            <ac:spMk id="23" creationId="{55D7484E-F3E2-4C8C-83E7-635681A1BE2E}"/>
          </ac:spMkLst>
        </pc:spChg>
        <pc:spChg chg="mod">
          <ac:chgData name="Sidney Seckler" userId="73470fc2d5f88927" providerId="LiveId" clId="{5E3D461A-6D03-455D-86B5-D39B2F868B25}" dt="2020-10-20T18:16:01.647" v="1338" actId="14100"/>
          <ac:spMkLst>
            <pc:docMk/>
            <pc:sldMk cId="0" sldId="376"/>
            <ac:spMk id="26" creationId="{96A27110-74F7-4ACD-97DE-2C74ADE10AE1}"/>
          </ac:spMkLst>
        </pc:spChg>
        <pc:spChg chg="add mod">
          <ac:chgData name="Sidney Seckler" userId="73470fc2d5f88927" providerId="LiveId" clId="{5E3D461A-6D03-455D-86B5-D39B2F868B25}" dt="2020-10-20T18:16:12.181" v="1339" actId="108"/>
          <ac:spMkLst>
            <pc:docMk/>
            <pc:sldMk cId="0" sldId="376"/>
            <ac:spMk id="129037" creationId="{FEE16B3C-7718-4E61-9E46-ADDB9819505D}"/>
          </ac:spMkLst>
        </pc:spChg>
        <pc:spChg chg="add mod">
          <ac:chgData name="Sidney Seckler" userId="73470fc2d5f88927" providerId="LiveId" clId="{5E3D461A-6D03-455D-86B5-D39B2F868B25}" dt="2020-10-20T18:16:13.230" v="1340" actId="108"/>
          <ac:spMkLst>
            <pc:docMk/>
            <pc:sldMk cId="0" sldId="376"/>
            <ac:spMk id="129040" creationId="{FE42EB0B-1DB6-49F2-AE39-FA2677502076}"/>
          </ac:spMkLst>
        </pc:spChg>
        <pc:spChg chg="add mod">
          <ac:chgData name="Sidney Seckler" userId="73470fc2d5f88927" providerId="LiveId" clId="{5E3D461A-6D03-455D-86B5-D39B2F868B25}" dt="2020-10-20T18:16:14.154" v="1341" actId="108"/>
          <ac:spMkLst>
            <pc:docMk/>
            <pc:sldMk cId="0" sldId="376"/>
            <ac:spMk id="129041" creationId="{CE031867-BA06-4CAE-B51C-F12BCE17FA49}"/>
          </ac:spMkLst>
        </pc:s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76"/>
            <ac:grpSpMk id="16" creationId="{48119E8B-D09C-4D51-82D6-EC7A01D3B664}"/>
          </ac:grpSpMkLst>
        </pc:gr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76"/>
            <ac:grpSpMk id="17" creationId="{6EC470CB-EB4E-4A39-B778-47FA3A6D0694}"/>
          </ac:grpSpMkLst>
        </pc:gr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6"/>
            <ac:graphicFrameMk id="2" creationId="{FEE16B3C-7718-4E61-9E46-ADDB9819505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6"/>
            <ac:graphicFrameMk id="4" creationId="{FE42EB0B-1DB6-49F2-AE39-FA267750207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6"/>
            <ac:graphicFrameMk id="6" creationId="{CE031867-BA06-4CAE-B51C-F12BCE17FA4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6"/>
            <ac:graphicFrameMk id="8" creationId="{04DE0FEA-2AD7-4A86-9C94-F1C28E43B55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6"/>
            <ac:graphicFrameMk id="10" creationId="{E13A677A-9F3C-4DBB-9E01-A20B7B0C6599}"/>
          </ac:graphicFrameMkLst>
        </pc:graphicFrame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76"/>
            <ac:cxnSpMk id="19" creationId="{4CAD574C-031E-4255-A767-66710268DE61}"/>
          </ac:cxnSpMkLst>
        </pc:cxn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76"/>
            <ac:cxnSpMk id="21" creationId="{404FBB1D-1F20-467E-AF3B-4A3BF0E5A0FC}"/>
          </ac:cxnSpMkLst>
        </pc:cxnChg>
      </pc:sldChg>
      <pc:sldChg chg="addSp delSp modSp mod">
        <pc:chgData name="Sidney Seckler" userId="73470fc2d5f88927" providerId="LiveId" clId="{5E3D461A-6D03-455D-86B5-D39B2F868B25}" dt="2020-10-20T18:16:36.338" v="1345" actId="108"/>
        <pc:sldMkLst>
          <pc:docMk/>
          <pc:sldMk cId="0" sldId="377"/>
        </pc:sldMkLst>
        <pc:spChg chg="mod">
          <ac:chgData name="Sidney Seckler" userId="73470fc2d5f88927" providerId="LiveId" clId="{5E3D461A-6D03-455D-86B5-D39B2F868B25}" dt="2020-10-20T18:16:22.299" v="1342" actId="14100"/>
          <ac:spMkLst>
            <pc:docMk/>
            <pc:sldMk cId="0" sldId="377"/>
            <ac:spMk id="16" creationId="{D4274F39-ED20-4C4D-9BF4-D4D673FC0852}"/>
          </ac:spMkLst>
        </pc:spChg>
        <pc:spChg chg="add mod">
          <ac:chgData name="Sidney Seckler" userId="73470fc2d5f88927" providerId="LiveId" clId="{5E3D461A-6D03-455D-86B5-D39B2F868B25}" dt="2020-10-12T00:04:46.765" v="341"/>
          <ac:spMkLst>
            <pc:docMk/>
            <pc:sldMk cId="0" sldId="377"/>
            <ac:spMk id="19" creationId="{8B3D7F83-13E1-4CC4-B893-BFFD0BEEE181}"/>
          </ac:spMkLst>
        </pc:spChg>
        <pc:spChg chg="add mod">
          <ac:chgData name="Sidney Seckler" userId="73470fc2d5f88927" providerId="LiveId" clId="{5E3D461A-6D03-455D-86B5-D39B2F868B25}" dt="2020-10-12T00:04:46.765" v="341"/>
          <ac:spMkLst>
            <pc:docMk/>
            <pc:sldMk cId="0" sldId="377"/>
            <ac:spMk id="21" creationId="{AA50894A-CF45-41C1-B05E-45E9981CD76B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77"/>
            <ac:spMk id="23" creationId="{1F8469FF-A253-4F50-AADD-3B52BC6DBB80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77"/>
            <ac:spMk id="24" creationId="{85EACAAB-F266-44DE-8EC8-636101C9E611}"/>
          </ac:spMkLst>
        </pc:spChg>
        <pc:spChg chg="add mod">
          <ac:chgData name="Sidney Seckler" userId="73470fc2d5f88927" providerId="LiveId" clId="{5E3D461A-6D03-455D-86B5-D39B2F868B25}" dt="2020-10-20T18:16:31.200" v="1343" actId="108"/>
          <ac:spMkLst>
            <pc:docMk/>
            <pc:sldMk cId="0" sldId="377"/>
            <ac:spMk id="130063" creationId="{CA6853B8-4EC1-4049-B6FD-F2740C98BE60}"/>
          </ac:spMkLst>
        </pc:spChg>
        <pc:spChg chg="add mod">
          <ac:chgData name="Sidney Seckler" userId="73470fc2d5f88927" providerId="LiveId" clId="{5E3D461A-6D03-455D-86B5-D39B2F868B25}" dt="2020-10-20T18:16:34.519" v="1344" actId="108"/>
          <ac:spMkLst>
            <pc:docMk/>
            <pc:sldMk cId="0" sldId="377"/>
            <ac:spMk id="130064" creationId="{298CECDF-6F63-43F2-8338-588A924F79B0}"/>
          </ac:spMkLst>
        </pc:spChg>
        <pc:spChg chg="add mod">
          <ac:chgData name="Sidney Seckler" userId="73470fc2d5f88927" providerId="LiveId" clId="{5E3D461A-6D03-455D-86B5-D39B2F868B25}" dt="2020-10-20T18:16:36.338" v="1345" actId="108"/>
          <ac:spMkLst>
            <pc:docMk/>
            <pc:sldMk cId="0" sldId="377"/>
            <ac:spMk id="130065" creationId="{EF690336-17BE-4737-AFDA-2C40B4677D4A}"/>
          </ac:spMkLst>
        </pc:s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77"/>
            <ac:grpSpMk id="17" creationId="{B6BBE7A2-52AC-44D3-9CF2-81918373D2C9}"/>
          </ac:grpSpMkLst>
        </pc:gr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77"/>
            <ac:grpSpMk id="18" creationId="{07722304-386F-4EC3-A852-ECD88B373FEB}"/>
          </ac:grpSpMkLst>
        </pc:gr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7"/>
            <ac:graphicFrameMk id="2" creationId="{CA6853B8-4EC1-4049-B6FD-F2740C98BE6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7"/>
            <ac:graphicFrameMk id="4" creationId="{298CECDF-6F63-43F2-8338-588A924F79B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7"/>
            <ac:graphicFrameMk id="6" creationId="{EF690336-17BE-4737-AFDA-2C40B4677D4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7"/>
            <ac:graphicFrameMk id="8" creationId="{8B3D7F83-13E1-4CC4-B893-BFFD0BEEE18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7"/>
            <ac:graphicFrameMk id="10" creationId="{AA50894A-CF45-41C1-B05E-45E9981CD76B}"/>
          </ac:graphicFrameMkLst>
        </pc:graphicFrame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77"/>
            <ac:cxnSpMk id="20" creationId="{1ADB490C-5E95-4B56-BDEA-902103033AB3}"/>
          </ac:cxnSpMkLst>
        </pc:cxn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77"/>
            <ac:cxnSpMk id="22" creationId="{0B43195E-329F-4D68-8973-DC2A58D1D615}"/>
          </ac:cxnSpMkLst>
        </pc:cxnChg>
      </pc:sldChg>
      <pc:sldChg chg="addSp delSp modSp mod">
        <pc:chgData name="Sidney Seckler" userId="73470fc2d5f88927" providerId="LiveId" clId="{5E3D461A-6D03-455D-86B5-D39B2F868B25}" dt="2020-10-20T18:17:14.447" v="1353" actId="113"/>
        <pc:sldMkLst>
          <pc:docMk/>
          <pc:sldMk cId="0" sldId="378"/>
        </pc:sldMkLst>
        <pc:spChg chg="mod">
          <ac:chgData name="Sidney Seckler" userId="73470fc2d5f88927" providerId="LiveId" clId="{5E3D461A-6D03-455D-86B5-D39B2F868B25}" dt="2020-10-20T18:16:46.564" v="1346" actId="14100"/>
          <ac:spMkLst>
            <pc:docMk/>
            <pc:sldMk cId="0" sldId="378"/>
            <ac:spMk id="17" creationId="{4F17BB91-1011-4566-A7F0-C56560146C67}"/>
          </ac:spMkLst>
        </pc:spChg>
        <pc:spChg chg="add mod">
          <ac:chgData name="Sidney Seckler" userId="73470fc2d5f88927" providerId="LiveId" clId="{5E3D461A-6D03-455D-86B5-D39B2F868B25}" dt="2020-10-12T00:04:46.765" v="341"/>
          <ac:spMkLst>
            <pc:docMk/>
            <pc:sldMk cId="0" sldId="378"/>
            <ac:spMk id="20" creationId="{906D1BBC-9C95-4DFB-BE52-EFA54D166E47}"/>
          </ac:spMkLst>
        </pc:spChg>
        <pc:spChg chg="add mod">
          <ac:chgData name="Sidney Seckler" userId="73470fc2d5f88927" providerId="LiveId" clId="{5E3D461A-6D03-455D-86B5-D39B2F868B25}" dt="2020-10-12T00:04:46.765" v="341"/>
          <ac:spMkLst>
            <pc:docMk/>
            <pc:sldMk cId="0" sldId="378"/>
            <ac:spMk id="22" creationId="{6986C874-0A22-46B5-B1B2-7F78A8AEC081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78"/>
            <ac:spMk id="24" creationId="{6AF1F653-10CE-4A5A-9673-5F8E5658788D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78"/>
            <ac:spMk id="25" creationId="{10F304B7-2831-43E2-9685-411DD3F155A4}"/>
          </ac:spMkLst>
        </pc:spChg>
        <pc:spChg chg="add mod">
          <ac:chgData name="Sidney Seckler" userId="73470fc2d5f88927" providerId="LiveId" clId="{5E3D461A-6D03-455D-86B5-D39B2F868B25}" dt="2020-10-20T18:16:54.907" v="1347" actId="108"/>
          <ac:spMkLst>
            <pc:docMk/>
            <pc:sldMk cId="0" sldId="378"/>
            <ac:spMk id="131085" creationId="{733F7523-90CC-42FD-9181-FF1E032E2ECA}"/>
          </ac:spMkLst>
        </pc:spChg>
        <pc:spChg chg="add mod">
          <ac:chgData name="Sidney Seckler" userId="73470fc2d5f88927" providerId="LiveId" clId="{5E3D461A-6D03-455D-86B5-D39B2F868B25}" dt="2020-10-20T18:17:04.879" v="1349" actId="14100"/>
          <ac:spMkLst>
            <pc:docMk/>
            <pc:sldMk cId="0" sldId="378"/>
            <ac:spMk id="131086" creationId="{A7A174CC-A570-4464-AFD1-77A39D9298A9}"/>
          </ac:spMkLst>
        </pc:spChg>
        <pc:spChg chg="mod">
          <ac:chgData name="Sidney Seckler" userId="73470fc2d5f88927" providerId="LiveId" clId="{5E3D461A-6D03-455D-86B5-D39B2F868B25}" dt="2020-10-20T18:17:14.447" v="1353" actId="113"/>
          <ac:spMkLst>
            <pc:docMk/>
            <pc:sldMk cId="0" sldId="378"/>
            <ac:spMk id="131087" creationId="{2F8B1084-CA19-4848-A413-0E7D45D3DAD3}"/>
          </ac:spMkLst>
        </pc:s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78"/>
            <ac:grpSpMk id="18" creationId="{DF4046DC-EC18-420F-971A-8AE7EA93CB2E}"/>
          </ac:grpSpMkLst>
        </pc:gr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78"/>
            <ac:grpSpMk id="19" creationId="{EEC7C461-CAE3-454A-BA52-541EA3E57AE4}"/>
          </ac:grpSpMkLst>
        </pc:gr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8"/>
            <ac:graphicFrameMk id="2" creationId="{733F7523-90CC-42FD-9181-FF1E032E2EC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8"/>
            <ac:graphicFrameMk id="4" creationId="{A7A174CC-A570-4464-AFD1-77A39D9298A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8"/>
            <ac:graphicFrameMk id="6" creationId="{906D1BBC-9C95-4DFB-BE52-EFA54D166E4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8"/>
            <ac:graphicFrameMk id="8" creationId="{6986C874-0A22-46B5-B1B2-7F78A8AEC081}"/>
          </ac:graphicFrameMkLst>
        </pc:graphicFrame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78"/>
            <ac:cxnSpMk id="21" creationId="{D6167F7D-AAA2-4396-A7A2-A2891A7BF3C7}"/>
          </ac:cxnSpMkLst>
        </pc:cxn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78"/>
            <ac:cxnSpMk id="23" creationId="{B1990BC8-ABA1-41CE-9F82-25323032261B}"/>
          </ac:cxnSpMkLst>
        </pc:cxnChg>
        <pc:cxnChg chg="mod">
          <ac:chgData name="Sidney Seckler" userId="73470fc2d5f88927" providerId="LiveId" clId="{5E3D461A-6D03-455D-86B5-D39B2F868B25}" dt="2020-10-20T18:17:08" v="1350" actId="14100"/>
          <ac:cxnSpMkLst>
            <pc:docMk/>
            <pc:sldMk cId="0" sldId="378"/>
            <ac:cxnSpMk id="131088" creationId="{9987A4EC-67D1-4901-9413-77F0E5BF36B1}"/>
          </ac:cxnSpMkLst>
        </pc:cxnChg>
      </pc:sldChg>
      <pc:sldChg chg="addSp delSp modSp mod">
        <pc:chgData name="Sidney Seckler" userId="73470fc2d5f88927" providerId="LiveId" clId="{5E3D461A-6D03-455D-86B5-D39B2F868B25}" dt="2020-10-20T18:17:51.691" v="1362" actId="1076"/>
        <pc:sldMkLst>
          <pc:docMk/>
          <pc:sldMk cId="0" sldId="379"/>
        </pc:sldMkLst>
        <pc:spChg chg="mod">
          <ac:chgData name="Sidney Seckler" userId="73470fc2d5f88927" providerId="LiveId" clId="{5E3D461A-6D03-455D-86B5-D39B2F868B25}" dt="2020-10-20T18:17:22.642" v="1354" actId="14100"/>
          <ac:spMkLst>
            <pc:docMk/>
            <pc:sldMk cId="0" sldId="379"/>
            <ac:spMk id="21" creationId="{A7E433F8-2E5A-4677-B827-D406BAFF630D}"/>
          </ac:spMkLst>
        </pc:spChg>
        <pc:spChg chg="add mod">
          <ac:chgData name="Sidney Seckler" userId="73470fc2d5f88927" providerId="LiveId" clId="{5E3D461A-6D03-455D-86B5-D39B2F868B25}" dt="2020-10-20T18:17:51.691" v="1362" actId="1076"/>
          <ac:spMkLst>
            <pc:docMk/>
            <pc:sldMk cId="0" sldId="379"/>
            <ac:spMk id="132108" creationId="{8438E4FB-D89E-4585-8DFE-C1B74FF2662D}"/>
          </ac:spMkLst>
        </pc:spChg>
        <pc:spChg chg="mod">
          <ac:chgData name="Sidney Seckler" userId="73470fc2d5f88927" providerId="LiveId" clId="{5E3D461A-6D03-455D-86B5-D39B2F868B25}" dt="2020-10-20T18:17:41.569" v="1360"/>
          <ac:spMkLst>
            <pc:docMk/>
            <pc:sldMk cId="0" sldId="379"/>
            <ac:spMk id="132109" creationId="{62853547-AE21-4F11-B1DC-DEC05DE1BC75}"/>
          </ac:spMkLst>
        </pc:spChg>
        <pc:spChg chg="add mod">
          <ac:chgData name="Sidney Seckler" userId="73470fc2d5f88927" providerId="LiveId" clId="{5E3D461A-6D03-455D-86B5-D39B2F868B25}" dt="2020-10-20T18:17:34.037" v="1357" actId="108"/>
          <ac:spMkLst>
            <pc:docMk/>
            <pc:sldMk cId="0" sldId="379"/>
            <ac:spMk id="132111" creationId="{96F80A95-4164-4084-A82D-C6DF3F1476B1}"/>
          </ac:spMkLst>
        </pc:spChg>
        <pc:spChg chg="add mod">
          <ac:chgData name="Sidney Seckler" userId="73470fc2d5f88927" providerId="LiveId" clId="{5E3D461A-6D03-455D-86B5-D39B2F868B25}" dt="2020-10-20T18:17:33.035" v="1356" actId="108"/>
          <ac:spMkLst>
            <pc:docMk/>
            <pc:sldMk cId="0" sldId="379"/>
            <ac:spMk id="132118" creationId="{7CDB7B5B-2581-4DC2-B32B-307855B22AFE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9"/>
            <ac:graphicFrameMk id="2" creationId="{8438E4FB-D89E-4585-8DFE-C1B74FF2662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9"/>
            <ac:graphicFrameMk id="4" creationId="{96F80A95-4164-4084-A82D-C6DF3F1476B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79"/>
            <ac:graphicFrameMk id="6" creationId="{7CDB7B5B-2581-4DC2-B32B-307855B22AFE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18:16.821" v="1372" actId="1076"/>
        <pc:sldMkLst>
          <pc:docMk/>
          <pc:sldMk cId="0" sldId="380"/>
        </pc:sldMkLst>
        <pc:spChg chg="mod">
          <ac:chgData name="Sidney Seckler" userId="73470fc2d5f88927" providerId="LiveId" clId="{5E3D461A-6D03-455D-86B5-D39B2F868B25}" dt="2020-10-20T18:17:47.667" v="1361" actId="14100"/>
          <ac:spMkLst>
            <pc:docMk/>
            <pc:sldMk cId="0" sldId="380"/>
            <ac:spMk id="20" creationId="{14FD8D58-5A4A-45F9-9483-CB1224737E56}"/>
          </ac:spMkLst>
        </pc:spChg>
        <pc:spChg chg="add mod">
          <ac:chgData name="Sidney Seckler" userId="73470fc2d5f88927" providerId="LiveId" clId="{5E3D461A-6D03-455D-86B5-D39B2F868B25}" dt="2020-10-20T18:18:14.286" v="1371" actId="1076"/>
          <ac:spMkLst>
            <pc:docMk/>
            <pc:sldMk cId="0" sldId="380"/>
            <ac:spMk id="133128" creationId="{28C7865C-46FC-4EE2-B266-BF296693EAED}"/>
          </ac:spMkLst>
        </pc:spChg>
        <pc:spChg chg="add mod">
          <ac:chgData name="Sidney Seckler" userId="73470fc2d5f88927" providerId="LiveId" clId="{5E3D461A-6D03-455D-86B5-D39B2F868B25}" dt="2020-10-20T18:18:16.821" v="1372" actId="1076"/>
          <ac:spMkLst>
            <pc:docMk/>
            <pc:sldMk cId="0" sldId="380"/>
            <ac:spMk id="133131" creationId="{5961C623-AAF9-41F0-9185-9C64E4955BA4}"/>
          </ac:spMkLst>
        </pc:spChg>
        <pc:spChg chg="add mod">
          <ac:chgData name="Sidney Seckler" userId="73470fc2d5f88927" providerId="LiveId" clId="{5E3D461A-6D03-455D-86B5-D39B2F868B25}" dt="2020-10-20T18:18:05.705" v="1368" actId="14100"/>
          <ac:spMkLst>
            <pc:docMk/>
            <pc:sldMk cId="0" sldId="380"/>
            <ac:spMk id="133138" creationId="{B183F2E0-68DD-4DAC-AF12-41DEE23FB556}"/>
          </ac:spMkLst>
        </pc:spChg>
        <pc:spChg chg="add mod">
          <ac:chgData name="Sidney Seckler" userId="73470fc2d5f88927" providerId="LiveId" clId="{5E3D461A-6D03-455D-86B5-D39B2F868B25}" dt="2020-10-20T18:18:10.955" v="1370" actId="1076"/>
          <ac:spMkLst>
            <pc:docMk/>
            <pc:sldMk cId="0" sldId="380"/>
            <ac:spMk id="133139" creationId="{20D6E240-7EE8-4842-97D5-A3D643433BDE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0"/>
            <ac:graphicFrameMk id="2" creationId="{28C7865C-46FC-4EE2-B266-BF296693EAE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0"/>
            <ac:graphicFrameMk id="4" creationId="{5961C623-AAF9-41F0-9185-9C64E4955BA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0"/>
            <ac:graphicFrameMk id="6" creationId="{B183F2E0-68DD-4DAC-AF12-41DEE23FB556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0"/>
            <ac:graphicFrameMk id="8" creationId="{20D6E240-7EE8-4842-97D5-A3D643433BDE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18:45.286" v="1380" actId="1076"/>
        <pc:sldMkLst>
          <pc:docMk/>
          <pc:sldMk cId="0" sldId="381"/>
        </pc:sldMkLst>
        <pc:spChg chg="mod">
          <ac:chgData name="Sidney Seckler" userId="73470fc2d5f88927" providerId="LiveId" clId="{5E3D461A-6D03-455D-86B5-D39B2F868B25}" dt="2020-10-20T18:18:22.578" v="1373" actId="14100"/>
          <ac:spMkLst>
            <pc:docMk/>
            <pc:sldMk cId="0" sldId="381"/>
            <ac:spMk id="19" creationId="{34DFA934-712A-4D5E-B4BA-FA430FE1FD25}"/>
          </ac:spMkLst>
        </pc:spChg>
        <pc:spChg chg="add mod">
          <ac:chgData name="Sidney Seckler" userId="73470fc2d5f88927" providerId="LiveId" clId="{5E3D461A-6D03-455D-86B5-D39B2F868B25}" dt="2020-10-20T18:18:42.480" v="1379" actId="1076"/>
          <ac:spMkLst>
            <pc:docMk/>
            <pc:sldMk cId="0" sldId="381"/>
            <ac:spMk id="134160" creationId="{E02D33C7-9894-432C-94A5-BEC4569D3F7C}"/>
          </ac:spMkLst>
        </pc:spChg>
        <pc:spChg chg="add mod">
          <ac:chgData name="Sidney Seckler" userId="73470fc2d5f88927" providerId="LiveId" clId="{5E3D461A-6D03-455D-86B5-D39B2F868B25}" dt="2020-10-20T18:18:39.243" v="1378" actId="1076"/>
          <ac:spMkLst>
            <pc:docMk/>
            <pc:sldMk cId="0" sldId="381"/>
            <ac:spMk id="134161" creationId="{F1593103-B3AC-4861-8126-66C2F1D84B37}"/>
          </ac:spMkLst>
        </pc:spChg>
        <pc:spChg chg="add mod">
          <ac:chgData name="Sidney Seckler" userId="73470fc2d5f88927" providerId="LiveId" clId="{5E3D461A-6D03-455D-86B5-D39B2F868B25}" dt="2020-10-20T18:18:45.286" v="1380" actId="1076"/>
          <ac:spMkLst>
            <pc:docMk/>
            <pc:sldMk cId="0" sldId="381"/>
            <ac:spMk id="134162" creationId="{B7C84F12-DCF4-4824-9649-72F51E1BF0C2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1"/>
            <ac:graphicFrameMk id="2" creationId="{E02D33C7-9894-432C-94A5-BEC4569D3F7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1"/>
            <ac:graphicFrameMk id="4" creationId="{F1593103-B3AC-4861-8126-66C2F1D84B3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1"/>
            <ac:graphicFrameMk id="6" creationId="{B7C84F12-DCF4-4824-9649-72F51E1BF0C2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19:10.581" v="1386" actId="1076"/>
        <pc:sldMkLst>
          <pc:docMk/>
          <pc:sldMk cId="0" sldId="382"/>
        </pc:sldMkLst>
        <pc:spChg chg="mod">
          <ac:chgData name="Sidney Seckler" userId="73470fc2d5f88927" providerId="LiveId" clId="{5E3D461A-6D03-455D-86B5-D39B2F868B25}" dt="2020-10-20T18:18:53.142" v="1381" actId="14100"/>
          <ac:spMkLst>
            <pc:docMk/>
            <pc:sldMk cId="0" sldId="382"/>
            <ac:spMk id="19" creationId="{7301217F-FF80-4CC2-9EDD-AFFD58FC30BD}"/>
          </ac:spMkLst>
        </pc:spChg>
        <pc:spChg chg="add mod">
          <ac:chgData name="Sidney Seckler" userId="73470fc2d5f88927" providerId="LiveId" clId="{5E3D461A-6D03-455D-86B5-D39B2F868B25}" dt="2020-10-20T18:19:00.683" v="1382" actId="108"/>
          <ac:spMkLst>
            <pc:docMk/>
            <pc:sldMk cId="0" sldId="382"/>
            <ac:spMk id="135183" creationId="{E02ED47F-CE73-465F-A572-30D858B26B20}"/>
          </ac:spMkLst>
        </pc:spChg>
        <pc:spChg chg="add mod">
          <ac:chgData name="Sidney Seckler" userId="73470fc2d5f88927" providerId="LiveId" clId="{5E3D461A-6D03-455D-86B5-D39B2F868B25}" dt="2020-10-20T18:19:08.193" v="1385" actId="1076"/>
          <ac:spMkLst>
            <pc:docMk/>
            <pc:sldMk cId="0" sldId="382"/>
            <ac:spMk id="135184" creationId="{54EC24A4-63C0-4CB4-A9FF-0305D5293117}"/>
          </ac:spMkLst>
        </pc:spChg>
        <pc:spChg chg="add mod">
          <ac:chgData name="Sidney Seckler" userId="73470fc2d5f88927" providerId="LiveId" clId="{5E3D461A-6D03-455D-86B5-D39B2F868B25}" dt="2020-10-20T18:19:10.581" v="1386" actId="1076"/>
          <ac:spMkLst>
            <pc:docMk/>
            <pc:sldMk cId="0" sldId="382"/>
            <ac:spMk id="135185" creationId="{DF2562E5-36A1-4E08-90F4-C0D0071EC3C6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2"/>
            <ac:graphicFrameMk id="2" creationId="{E02ED47F-CE73-465F-A572-30D858B26B2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2"/>
            <ac:graphicFrameMk id="4" creationId="{54EC24A4-63C0-4CB4-A9FF-0305D529311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2"/>
            <ac:graphicFrameMk id="6" creationId="{DF2562E5-36A1-4E08-90F4-C0D0071EC3C6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19:34.716" v="1392" actId="14100"/>
        <pc:sldMkLst>
          <pc:docMk/>
          <pc:sldMk cId="0" sldId="383"/>
        </pc:sldMkLst>
        <pc:spChg chg="mod">
          <ac:chgData name="Sidney Seckler" userId="73470fc2d5f88927" providerId="LiveId" clId="{5E3D461A-6D03-455D-86B5-D39B2F868B25}" dt="2020-10-20T18:19:15.390" v="1387" actId="14100"/>
          <ac:spMkLst>
            <pc:docMk/>
            <pc:sldMk cId="0" sldId="383"/>
            <ac:spMk id="21" creationId="{25400057-6691-497B-A687-58C874DCAFAC}"/>
          </ac:spMkLst>
        </pc:spChg>
        <pc:spChg chg="add mod">
          <ac:chgData name="Sidney Seckler" userId="73470fc2d5f88927" providerId="LiveId" clId="{5E3D461A-6D03-455D-86B5-D39B2F868B25}" dt="2020-10-20T18:19:23.274" v="1388" actId="108"/>
          <ac:spMkLst>
            <pc:docMk/>
            <pc:sldMk cId="0" sldId="383"/>
            <ac:spMk id="136206" creationId="{C4082391-16BF-403F-897C-BA8D0F3C5827}"/>
          </ac:spMkLst>
        </pc:spChg>
        <pc:spChg chg="add mod">
          <ac:chgData name="Sidney Seckler" userId="73470fc2d5f88927" providerId="LiveId" clId="{5E3D461A-6D03-455D-86B5-D39B2F868B25}" dt="2020-10-20T18:19:24.640" v="1389" actId="108"/>
          <ac:spMkLst>
            <pc:docMk/>
            <pc:sldMk cId="0" sldId="383"/>
            <ac:spMk id="136208" creationId="{B6E7668A-995F-40C1-9BA7-D5BF484DEBBD}"/>
          </ac:spMkLst>
        </pc:spChg>
        <pc:spChg chg="add mod">
          <ac:chgData name="Sidney Seckler" userId="73470fc2d5f88927" providerId="LiveId" clId="{5E3D461A-6D03-455D-86B5-D39B2F868B25}" dt="2020-10-20T18:19:25.410" v="1390" actId="108"/>
          <ac:spMkLst>
            <pc:docMk/>
            <pc:sldMk cId="0" sldId="383"/>
            <ac:spMk id="136209" creationId="{A416E778-6B10-43F9-AC2E-0B8C7FC5EE12}"/>
          </ac:spMkLst>
        </pc:spChg>
        <pc:spChg chg="mod">
          <ac:chgData name="Sidney Seckler" userId="73470fc2d5f88927" providerId="LiveId" clId="{5E3D461A-6D03-455D-86B5-D39B2F868B25}" dt="2020-10-20T18:19:29.389" v="1391"/>
          <ac:spMkLst>
            <pc:docMk/>
            <pc:sldMk cId="0" sldId="383"/>
            <ac:spMk id="136210" creationId="{1A721903-5EF5-4A2C-90B5-976057AC53F0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3"/>
            <ac:graphicFrameMk id="2" creationId="{C4082391-16BF-403F-897C-BA8D0F3C582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3"/>
            <ac:graphicFrameMk id="4" creationId="{B6E7668A-995F-40C1-9BA7-D5BF484DEBB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3"/>
            <ac:graphicFrameMk id="6" creationId="{A416E778-6B10-43F9-AC2E-0B8C7FC5EE12}"/>
          </ac:graphicFrameMkLst>
        </pc:graphicFrameChg>
        <pc:cxnChg chg="mod">
          <ac:chgData name="Sidney Seckler" userId="73470fc2d5f88927" providerId="LiveId" clId="{5E3D461A-6D03-455D-86B5-D39B2F868B25}" dt="2020-10-20T18:19:34.716" v="1392" actId="14100"/>
          <ac:cxnSpMkLst>
            <pc:docMk/>
            <pc:sldMk cId="0" sldId="383"/>
            <ac:cxnSpMk id="136211" creationId="{19F15E43-1AF5-4089-A697-33CC6EBB529E}"/>
          </ac:cxnSpMkLst>
        </pc:cxnChg>
      </pc:sldChg>
      <pc:sldChg chg="addSp delSp modSp mod">
        <pc:chgData name="Sidney Seckler" userId="73470fc2d5f88927" providerId="LiveId" clId="{5E3D461A-6D03-455D-86B5-D39B2F868B25}" dt="2020-10-20T18:19:57.359" v="1397" actId="108"/>
        <pc:sldMkLst>
          <pc:docMk/>
          <pc:sldMk cId="0" sldId="384"/>
        </pc:sldMkLst>
        <pc:spChg chg="mod">
          <ac:chgData name="Sidney Seckler" userId="73470fc2d5f88927" providerId="LiveId" clId="{5E3D461A-6D03-455D-86B5-D39B2F868B25}" dt="2020-10-20T18:19:44.898" v="1393" actId="14100"/>
          <ac:spMkLst>
            <pc:docMk/>
            <pc:sldMk cId="0" sldId="384"/>
            <ac:spMk id="23" creationId="{A64A9EEA-241E-4610-84DB-B7218FDFF9AD}"/>
          </ac:spMkLst>
        </pc:spChg>
        <pc:spChg chg="add mod">
          <ac:chgData name="Sidney Seckler" userId="73470fc2d5f88927" providerId="LiveId" clId="{5E3D461A-6D03-455D-86B5-D39B2F868B25}" dt="2020-10-20T18:19:54.071" v="1394" actId="108"/>
          <ac:spMkLst>
            <pc:docMk/>
            <pc:sldMk cId="0" sldId="384"/>
            <ac:spMk id="137230" creationId="{70F3FC0B-A2E7-4010-893C-9E16F3ACD3F9}"/>
          </ac:spMkLst>
        </pc:spChg>
        <pc:spChg chg="add mod">
          <ac:chgData name="Sidney Seckler" userId="73470fc2d5f88927" providerId="LiveId" clId="{5E3D461A-6D03-455D-86B5-D39B2F868B25}" dt="2020-10-20T18:19:55.553" v="1395" actId="108"/>
          <ac:spMkLst>
            <pc:docMk/>
            <pc:sldMk cId="0" sldId="384"/>
            <ac:spMk id="137231" creationId="{4A029441-9D5D-46DC-A908-EC207C37C3F8}"/>
          </ac:spMkLst>
        </pc:spChg>
        <pc:spChg chg="add mod">
          <ac:chgData name="Sidney Seckler" userId="73470fc2d5f88927" providerId="LiveId" clId="{5E3D461A-6D03-455D-86B5-D39B2F868B25}" dt="2020-10-20T18:19:57.359" v="1397" actId="108"/>
          <ac:spMkLst>
            <pc:docMk/>
            <pc:sldMk cId="0" sldId="384"/>
            <ac:spMk id="137232" creationId="{8801E258-602C-44C4-89ED-19EBC450EF6F}"/>
          </ac:spMkLst>
        </pc:spChg>
        <pc:spChg chg="add mod">
          <ac:chgData name="Sidney Seckler" userId="73470fc2d5f88927" providerId="LiveId" clId="{5E3D461A-6D03-455D-86B5-D39B2F868B25}" dt="2020-10-20T18:19:56.439" v="1396" actId="108"/>
          <ac:spMkLst>
            <pc:docMk/>
            <pc:sldMk cId="0" sldId="384"/>
            <ac:spMk id="137235" creationId="{71833BD4-98B2-4F18-BE78-8CF1D02D0D61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4"/>
            <ac:graphicFrameMk id="2" creationId="{70F3FC0B-A2E7-4010-893C-9E16F3ACD3F9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4"/>
            <ac:graphicFrameMk id="4" creationId="{4A029441-9D5D-46DC-A908-EC207C37C3F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4"/>
            <ac:graphicFrameMk id="6" creationId="{8801E258-602C-44C4-89ED-19EBC450EF6F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4"/>
            <ac:graphicFrameMk id="8" creationId="{71833BD4-98B2-4F18-BE78-8CF1D02D0D61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21:25.807" v="1422" actId="1076"/>
        <pc:sldMkLst>
          <pc:docMk/>
          <pc:sldMk cId="0" sldId="385"/>
        </pc:sldMkLst>
        <pc:spChg chg="mod">
          <ac:chgData name="Sidney Seckler" userId="73470fc2d5f88927" providerId="LiveId" clId="{5E3D461A-6D03-455D-86B5-D39B2F868B25}" dt="2020-10-20T18:21:09.268" v="1415" actId="14100"/>
          <ac:spMkLst>
            <pc:docMk/>
            <pc:sldMk cId="0" sldId="385"/>
            <ac:spMk id="19" creationId="{13D8DABB-DD61-416A-81A0-1DA45E44EDE6}"/>
          </ac:spMkLst>
        </pc:spChg>
        <pc:spChg chg="add mod">
          <ac:chgData name="Sidney Seckler" userId="73470fc2d5f88927" providerId="LiveId" clId="{5E3D461A-6D03-455D-86B5-D39B2F868B25}" dt="2020-10-20T18:21:23.268" v="1421" actId="1076"/>
          <ac:spMkLst>
            <pc:docMk/>
            <pc:sldMk cId="0" sldId="385"/>
            <ac:spMk id="138254" creationId="{51FCBABE-0090-4883-89A6-7623D0C679D1}"/>
          </ac:spMkLst>
        </pc:spChg>
        <pc:spChg chg="add mod">
          <ac:chgData name="Sidney Seckler" userId="73470fc2d5f88927" providerId="LiveId" clId="{5E3D461A-6D03-455D-86B5-D39B2F868B25}" dt="2020-10-20T18:21:25.807" v="1422" actId="1076"/>
          <ac:spMkLst>
            <pc:docMk/>
            <pc:sldMk cId="0" sldId="385"/>
            <ac:spMk id="138259" creationId="{92B068C2-D1C7-4674-B564-D7B0C3D3660D}"/>
          </ac:spMkLst>
        </pc:spChg>
        <pc:spChg chg="add mod">
          <ac:chgData name="Sidney Seckler" userId="73470fc2d5f88927" providerId="LiveId" clId="{5E3D461A-6D03-455D-86B5-D39B2F868B25}" dt="2020-10-20T18:21:17.159" v="1418" actId="1076"/>
          <ac:spMkLst>
            <pc:docMk/>
            <pc:sldMk cId="0" sldId="385"/>
            <ac:spMk id="138261" creationId="{38E93953-3589-4AB7-8844-C33DE0FE6A0A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5"/>
            <ac:graphicFrameMk id="2" creationId="{51FCBABE-0090-4883-89A6-7623D0C679D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5"/>
            <ac:graphicFrameMk id="4" creationId="{92B068C2-D1C7-4674-B564-D7B0C3D3660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5"/>
            <ac:graphicFrameMk id="6" creationId="{38E93953-3589-4AB7-8844-C33DE0FE6A0A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21:31.664" v="1423" actId="14100"/>
        <pc:sldMkLst>
          <pc:docMk/>
          <pc:sldMk cId="0" sldId="386"/>
        </pc:sldMkLst>
        <pc:spChg chg="mod">
          <ac:chgData name="Sidney Seckler" userId="73470fc2d5f88927" providerId="LiveId" clId="{5E3D461A-6D03-455D-86B5-D39B2F868B25}" dt="2020-10-20T18:21:31.664" v="1423" actId="14100"/>
          <ac:spMkLst>
            <pc:docMk/>
            <pc:sldMk cId="0" sldId="386"/>
            <ac:spMk id="18" creationId="{1F5AEED1-60E7-4C5B-830D-2F784AC43C9E}"/>
          </ac:spMkLst>
        </pc:spChg>
        <pc:spChg chg="add mod">
          <ac:chgData name="Sidney Seckler" userId="73470fc2d5f88927" providerId="LiveId" clId="{5E3D461A-6D03-455D-86B5-D39B2F868B25}" dt="2020-10-20T18:20:16.867" v="1401" actId="108"/>
          <ac:spMkLst>
            <pc:docMk/>
            <pc:sldMk cId="0" sldId="386"/>
            <ac:spMk id="139280" creationId="{E49FAEC7-C134-4B5D-9CFB-0E30CD19C44C}"/>
          </ac:spMkLst>
        </pc:spChg>
        <pc:spChg chg="add mod">
          <ac:chgData name="Sidney Seckler" userId="73470fc2d5f88927" providerId="LiveId" clId="{5E3D461A-6D03-455D-86B5-D39B2F868B25}" dt="2020-10-20T18:20:19.658" v="1402" actId="108"/>
          <ac:spMkLst>
            <pc:docMk/>
            <pc:sldMk cId="0" sldId="386"/>
            <ac:spMk id="139281" creationId="{0EAEF81E-70B7-4F83-A1CC-F927906705D4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6"/>
            <ac:graphicFrameMk id="2" creationId="{E49FAEC7-C134-4B5D-9CFB-0E30CD19C44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6"/>
            <ac:graphicFrameMk id="4" creationId="{0EAEF81E-70B7-4F83-A1CC-F927906705D4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21:47.539" v="1425" actId="14100"/>
        <pc:sldMkLst>
          <pc:docMk/>
          <pc:sldMk cId="0" sldId="387"/>
        </pc:sldMkLst>
        <pc:spChg chg="mod">
          <ac:chgData name="Sidney Seckler" userId="73470fc2d5f88927" providerId="LiveId" clId="{5E3D461A-6D03-455D-86B5-D39B2F868B25}" dt="2020-10-20T18:21:43.660" v="1424" actId="14100"/>
          <ac:spMkLst>
            <pc:docMk/>
            <pc:sldMk cId="0" sldId="387"/>
            <ac:spMk id="19" creationId="{F201F73D-73F8-4783-83DD-21E83B5BAB11}"/>
          </ac:spMkLst>
        </pc:spChg>
        <pc:spChg chg="add mod">
          <ac:chgData name="Sidney Seckler" userId="73470fc2d5f88927" providerId="LiveId" clId="{5E3D461A-6D03-455D-86B5-D39B2F868B25}" dt="2020-10-20T18:21:47.539" v="1425" actId="14100"/>
          <ac:spMkLst>
            <pc:docMk/>
            <pc:sldMk cId="0" sldId="387"/>
            <ac:spMk id="140303" creationId="{63AF0126-B999-4F84-9D99-BA645D84EB2A}"/>
          </ac:spMkLst>
        </pc:spChg>
        <pc:spChg chg="add mod">
          <ac:chgData name="Sidney Seckler" userId="73470fc2d5f88927" providerId="LiveId" clId="{5E3D461A-6D03-455D-86B5-D39B2F868B25}" dt="2020-10-20T18:20:27.179" v="1404" actId="108"/>
          <ac:spMkLst>
            <pc:docMk/>
            <pc:sldMk cId="0" sldId="387"/>
            <ac:spMk id="140304" creationId="{93D18F42-D5E9-40B3-92C2-3B57F3D9644D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7"/>
            <ac:graphicFrameMk id="2" creationId="{63AF0126-B999-4F84-9D99-BA645D84EB2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7"/>
            <ac:graphicFrameMk id="4" creationId="{93D18F42-D5E9-40B3-92C2-3B57F3D9644D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22:00.808" v="1428" actId="1076"/>
        <pc:sldMkLst>
          <pc:docMk/>
          <pc:sldMk cId="0" sldId="388"/>
        </pc:sldMkLst>
        <pc:spChg chg="mod">
          <ac:chgData name="Sidney Seckler" userId="73470fc2d5f88927" providerId="LiveId" clId="{5E3D461A-6D03-455D-86B5-D39B2F868B25}" dt="2020-10-20T18:21:53.917" v="1426" actId="14100"/>
          <ac:spMkLst>
            <pc:docMk/>
            <pc:sldMk cId="0" sldId="388"/>
            <ac:spMk id="19" creationId="{A6F23CF2-6B26-4FDA-88A8-F17E1A2458BA}"/>
          </ac:spMkLst>
        </pc:spChg>
        <pc:spChg chg="add mod">
          <ac:chgData name="Sidney Seckler" userId="73470fc2d5f88927" providerId="LiveId" clId="{5E3D461A-6D03-455D-86B5-D39B2F868B25}" dt="2020-10-20T18:21:58.499" v="1427" actId="1076"/>
          <ac:spMkLst>
            <pc:docMk/>
            <pc:sldMk cId="0" sldId="388"/>
            <ac:spMk id="141328" creationId="{7D8CFDE8-BC33-46A6-88B1-D00001D940CE}"/>
          </ac:spMkLst>
        </pc:spChg>
        <pc:spChg chg="add mod">
          <ac:chgData name="Sidney Seckler" userId="73470fc2d5f88927" providerId="LiveId" clId="{5E3D461A-6D03-455D-86B5-D39B2F868B25}" dt="2020-10-20T18:22:00.808" v="1428" actId="1076"/>
          <ac:spMkLst>
            <pc:docMk/>
            <pc:sldMk cId="0" sldId="388"/>
            <ac:spMk id="141329" creationId="{6270E9E6-FD2A-4B02-9478-C0C98F041F1F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8"/>
            <ac:graphicFrameMk id="2" creationId="{7D8CFDE8-BC33-46A6-88B1-D00001D940C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8"/>
            <ac:graphicFrameMk id="4" creationId="{6270E9E6-FD2A-4B02-9478-C0C98F041F1F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20T18:22:48.585" v="1441" actId="1076"/>
        <pc:sldMkLst>
          <pc:docMk/>
          <pc:sldMk cId="0" sldId="389"/>
        </pc:sldMkLst>
        <pc:spChg chg="mod">
          <ac:chgData name="Sidney Seckler" userId="73470fc2d5f88927" providerId="LiveId" clId="{5E3D461A-6D03-455D-86B5-D39B2F868B25}" dt="2020-10-20T18:22:07.613" v="1429" actId="14100"/>
          <ac:spMkLst>
            <pc:docMk/>
            <pc:sldMk cId="0" sldId="389"/>
            <ac:spMk id="24" creationId="{DDCA87CB-3EEC-414C-89F2-40804D9E8849}"/>
          </ac:spMkLst>
        </pc:spChg>
        <pc:spChg chg="add mod">
          <ac:chgData name="Sidney Seckler" userId="73470fc2d5f88927" providerId="LiveId" clId="{5E3D461A-6D03-455D-86B5-D39B2F868B25}" dt="2020-10-20T18:22:10.123" v="1430" actId="1076"/>
          <ac:spMkLst>
            <pc:docMk/>
            <pc:sldMk cId="0" sldId="389"/>
            <ac:spMk id="142352" creationId="{2B1AF91C-12B9-439F-A4B1-03F5B018A657}"/>
          </ac:spMkLst>
        </pc:spChg>
        <pc:spChg chg="add mod">
          <ac:chgData name="Sidney Seckler" userId="73470fc2d5f88927" providerId="LiveId" clId="{5E3D461A-6D03-455D-86B5-D39B2F868B25}" dt="2020-10-20T18:20:43.126" v="1409" actId="108"/>
          <ac:spMkLst>
            <pc:docMk/>
            <pc:sldMk cId="0" sldId="389"/>
            <ac:spMk id="142353" creationId="{D10024AB-6BBE-461D-A73C-FB50F8AC7CC0}"/>
          </ac:spMkLst>
        </pc:spChg>
        <pc:spChg chg="add mod">
          <ac:chgData name="Sidney Seckler" userId="73470fc2d5f88927" providerId="LiveId" clId="{5E3D461A-6D03-455D-86B5-D39B2F868B25}" dt="2020-10-20T18:22:21.444" v="1433" actId="1076"/>
          <ac:spMkLst>
            <pc:docMk/>
            <pc:sldMk cId="0" sldId="389"/>
            <ac:spMk id="142354" creationId="{D087C055-4586-48A8-A7E7-30BB527F8153}"/>
          </ac:spMkLst>
        </pc:spChg>
        <pc:spChg chg="mod">
          <ac:chgData name="Sidney Seckler" userId="73470fc2d5f88927" providerId="LiveId" clId="{5E3D461A-6D03-455D-86B5-D39B2F868B25}" dt="2020-10-20T18:22:48.585" v="1441" actId="1076"/>
          <ac:spMkLst>
            <pc:docMk/>
            <pc:sldMk cId="0" sldId="389"/>
            <ac:spMk id="142358" creationId="{B952C4A6-A86B-4A8F-BC5A-19F9325D4174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9"/>
            <ac:graphicFrameMk id="2" creationId="{2B1AF91C-12B9-439F-A4B1-03F5B018A65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9"/>
            <ac:graphicFrameMk id="4" creationId="{D10024AB-6BBE-461D-A73C-FB50F8AC7CC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89"/>
            <ac:graphicFrameMk id="6" creationId="{D087C055-4586-48A8-A7E7-30BB527F8153}"/>
          </ac:graphicFrameMkLst>
        </pc:graphicFrameChg>
        <pc:cxnChg chg="del mod">
          <ac:chgData name="Sidney Seckler" userId="73470fc2d5f88927" providerId="LiveId" clId="{5E3D461A-6D03-455D-86B5-D39B2F868B25}" dt="2020-10-20T18:22:44.216" v="1440" actId="478"/>
          <ac:cxnSpMkLst>
            <pc:docMk/>
            <pc:sldMk cId="0" sldId="389"/>
            <ac:cxnSpMk id="142359" creationId="{3AADA8FC-8F9B-4AEE-AFCB-BF5F2E926387}"/>
          </ac:cxnSpMkLst>
        </pc:cxnChg>
      </pc:sldChg>
      <pc:sldChg chg="addSp delSp modSp mod">
        <pc:chgData name="Sidney Seckler" userId="73470fc2d5f88927" providerId="LiveId" clId="{5E3D461A-6D03-455D-86B5-D39B2F868B25}" dt="2020-10-20T18:23:04.372" v="1445" actId="1076"/>
        <pc:sldMkLst>
          <pc:docMk/>
          <pc:sldMk cId="0" sldId="390"/>
        </pc:sldMkLst>
        <pc:spChg chg="mod">
          <ac:chgData name="Sidney Seckler" userId="73470fc2d5f88927" providerId="LiveId" clId="{5E3D461A-6D03-455D-86B5-D39B2F868B25}" dt="2020-10-20T18:22:55.914" v="1442" actId="14100"/>
          <ac:spMkLst>
            <pc:docMk/>
            <pc:sldMk cId="0" sldId="390"/>
            <ac:spMk id="21" creationId="{A34F0908-6A7F-4750-97C2-5F3F473A31BA}"/>
          </ac:spMkLst>
        </pc:spChg>
        <pc:spChg chg="add mod">
          <ac:chgData name="Sidney Seckler" userId="73470fc2d5f88927" providerId="LiveId" clId="{5E3D461A-6D03-455D-86B5-D39B2F868B25}" dt="2020-10-20T18:22:58.342" v="1443" actId="1076"/>
          <ac:spMkLst>
            <pc:docMk/>
            <pc:sldMk cId="0" sldId="390"/>
            <ac:spMk id="143375" creationId="{8053E5D7-D1BD-4569-B371-C21EA1DC92DB}"/>
          </ac:spMkLst>
        </pc:spChg>
        <pc:spChg chg="add mod">
          <ac:chgData name="Sidney Seckler" userId="73470fc2d5f88927" providerId="LiveId" clId="{5E3D461A-6D03-455D-86B5-D39B2F868B25}" dt="2020-10-20T18:20:54.333" v="1414" actId="108"/>
          <ac:spMkLst>
            <pc:docMk/>
            <pc:sldMk cId="0" sldId="390"/>
            <ac:spMk id="143378" creationId="{F92C2A74-50F8-4F3F-AE59-E4ED163689A8}"/>
          </ac:spMkLst>
        </pc:spChg>
        <pc:spChg chg="add mod">
          <ac:chgData name="Sidney Seckler" userId="73470fc2d5f88927" providerId="LiveId" clId="{5E3D461A-6D03-455D-86B5-D39B2F868B25}" dt="2020-10-20T18:23:04.372" v="1445" actId="1076"/>
          <ac:spMkLst>
            <pc:docMk/>
            <pc:sldMk cId="0" sldId="390"/>
            <ac:spMk id="143382" creationId="{8A6E7FDC-3C7D-4D13-B7A2-17C9CBFF696D}"/>
          </ac:spMkLst>
        </pc:spChg>
        <pc:spChg chg="add mod">
          <ac:chgData name="Sidney Seckler" userId="73470fc2d5f88927" providerId="LiveId" clId="{5E3D461A-6D03-455D-86B5-D39B2F868B25}" dt="2020-10-20T18:23:01.766" v="1444" actId="1076"/>
          <ac:spMkLst>
            <pc:docMk/>
            <pc:sldMk cId="0" sldId="390"/>
            <ac:spMk id="143383" creationId="{0AFDF2C8-89B4-4614-84C5-3DACFE719EC4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0"/>
            <ac:graphicFrameMk id="2" creationId="{8053E5D7-D1BD-4569-B371-C21EA1DC92D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0"/>
            <ac:graphicFrameMk id="4" creationId="{F92C2A74-50F8-4F3F-AE59-E4ED163689A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0"/>
            <ac:graphicFrameMk id="6" creationId="{8A6E7FDC-3C7D-4D13-B7A2-17C9CBFF696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0"/>
            <ac:graphicFrameMk id="8" creationId="{0AFDF2C8-89B4-4614-84C5-3DACFE719EC4}"/>
          </ac:graphicFrameMkLst>
        </pc:graphicFrameChg>
      </pc:sldChg>
      <pc:sldChg chg="modSp mod">
        <pc:chgData name="Sidney Seckler" userId="73470fc2d5f88927" providerId="LiveId" clId="{5E3D461A-6D03-455D-86B5-D39B2F868B25}" dt="2020-10-20T18:23:29.006" v="1449" actId="27636"/>
        <pc:sldMkLst>
          <pc:docMk/>
          <pc:sldMk cId="0" sldId="391"/>
        </pc:sldMkLst>
        <pc:spChg chg="mod">
          <ac:chgData name="Sidney Seckler" userId="73470fc2d5f88927" providerId="LiveId" clId="{5E3D461A-6D03-455D-86B5-D39B2F868B25}" dt="2020-10-20T18:23:14.955" v="1446" actId="14100"/>
          <ac:spMkLst>
            <pc:docMk/>
            <pc:sldMk cId="0" sldId="391"/>
            <ac:spMk id="18" creationId="{3E2F1BB8-CB05-4C96-B47E-A5D6DEFAEC7C}"/>
          </ac:spMkLst>
        </pc:spChg>
        <pc:spChg chg="mod">
          <ac:chgData name="Sidney Seckler" userId="73470fc2d5f88927" providerId="LiveId" clId="{5E3D461A-6D03-455D-86B5-D39B2F868B25}" dt="2020-10-20T18:23:29.006" v="1449" actId="27636"/>
          <ac:spMkLst>
            <pc:docMk/>
            <pc:sldMk cId="0" sldId="391"/>
            <ac:spMk id="144387" creationId="{6D948178-7D3E-4381-B184-0F344690305D}"/>
          </ac:spMkLst>
        </pc:spChg>
      </pc:sldChg>
      <pc:sldChg chg="addSp delSp modSp mod">
        <pc:chgData name="Sidney Seckler" userId="73470fc2d5f88927" providerId="LiveId" clId="{5E3D461A-6D03-455D-86B5-D39B2F868B25}" dt="2020-10-13T19:20:19.738" v="595" actId="255"/>
        <pc:sldMkLst>
          <pc:docMk/>
          <pc:sldMk cId="0" sldId="393"/>
        </pc:sldMkLst>
        <pc:spChg chg="mod">
          <ac:chgData name="Sidney Seckler" userId="73470fc2d5f88927" providerId="LiveId" clId="{5E3D461A-6D03-455D-86B5-D39B2F868B25}" dt="2020-10-13T19:19:50.623" v="591" actId="122"/>
          <ac:spMkLst>
            <pc:docMk/>
            <pc:sldMk cId="0" sldId="393"/>
            <ac:spMk id="147460" creationId="{D473D9D4-2789-46BB-93AE-E17094C23860}"/>
          </ac:spMkLst>
        </pc:spChg>
        <pc:spChg chg="add del">
          <ac:chgData name="Sidney Seckler" userId="73470fc2d5f88927" providerId="LiveId" clId="{5E3D461A-6D03-455D-86B5-D39B2F868B25}" dt="2020-10-13T19:19:54.293" v="592" actId="478"/>
          <ac:spMkLst>
            <pc:docMk/>
            <pc:sldMk cId="0" sldId="393"/>
            <ac:spMk id="147462" creationId="{BA11EB0E-C2A1-4512-A66D-F1D62B5C7692}"/>
          </ac:spMkLst>
        </pc:spChg>
        <pc:spChg chg="add del">
          <ac:chgData name="Sidney Seckler" userId="73470fc2d5f88927" providerId="LiveId" clId="{5E3D461A-6D03-455D-86B5-D39B2F868B25}" dt="2020-10-13T19:19:58.111" v="593" actId="478"/>
          <ac:spMkLst>
            <pc:docMk/>
            <pc:sldMk cId="0" sldId="393"/>
            <ac:spMk id="147463" creationId="{83E6DEB2-8E1D-4EC4-B4AF-23DC8F93ABEB}"/>
          </ac:spMkLst>
        </pc:spChg>
        <pc:spChg chg="add mod">
          <ac:chgData name="Sidney Seckler" userId="73470fc2d5f88927" providerId="LiveId" clId="{5E3D461A-6D03-455D-86B5-D39B2F868B25}" dt="2020-10-13T19:20:19.738" v="595" actId="255"/>
          <ac:spMkLst>
            <pc:docMk/>
            <pc:sldMk cId="0" sldId="393"/>
            <ac:spMk id="147464" creationId="{E7D3BE92-2C74-4070-8623-853182C274E7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66" creationId="{EAB22995-ECC3-414A-A081-B172527F73DB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67" creationId="{754060A1-B3B9-4A3F-A7B0-5746A651B467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68" creationId="{695DAD2F-32E4-4F7F-BCAD-13D3140BD7B1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73" creationId="{388F413E-6151-42B3-AC7B-C0158439243B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74" creationId="{272C3D88-9397-4636-A25A-4D3FE674AD29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75" creationId="{0F46588A-E93A-4AFA-AC35-03FA8777F9D5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76" creationId="{7D758C00-D84D-493F-A1A8-91877F9422A1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77" creationId="{C635A4E1-3AAD-483E-9F57-614367EBCF59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78" creationId="{213D70A2-64E9-492C-93A6-87E769660CD4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79" creationId="{D8BCD460-EDD7-4081-8979-52038AD04C44}"/>
          </ac:spMkLst>
        </pc:spChg>
        <pc:spChg chg="add 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80" creationId="{F768B4F2-0E2E-43D8-A938-008EF6627DD5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81" creationId="{E6DE19DF-5D11-40DC-9B75-792BD2D16C83}"/>
          </ac:spMkLst>
        </pc:spChg>
        <pc:spChg chg="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82" creationId="{46D5E5E0-FCDB-4BB5-B515-891C04E7AFB2}"/>
          </ac:spMkLst>
        </pc:spChg>
        <pc:spChg chg="add 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83" creationId="{8916A98F-BC5B-4AB1-A29C-E5CA2CE109F1}"/>
          </ac:spMkLst>
        </pc:spChg>
        <pc:spChg chg="add 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84" creationId="{961B2C6E-258B-4878-A36F-B7AAC0B5F795}"/>
          </ac:spMkLst>
        </pc:spChg>
        <pc:spChg chg="add mod">
          <ac:chgData name="Sidney Seckler" userId="73470fc2d5f88927" providerId="LiveId" clId="{5E3D461A-6D03-455D-86B5-D39B2F868B25}" dt="2020-10-13T19:20:10.791" v="594" actId="1076"/>
          <ac:spMkLst>
            <pc:docMk/>
            <pc:sldMk cId="0" sldId="393"/>
            <ac:spMk id="147485" creationId="{F168805F-535F-4EF7-82FE-7C9C9BCC01FE}"/>
          </ac:spMkLst>
        </pc:spChg>
        <pc:grpChg chg="mod">
          <ac:chgData name="Sidney Seckler" userId="73470fc2d5f88927" providerId="LiveId" clId="{5E3D461A-6D03-455D-86B5-D39B2F868B25}" dt="2020-10-13T19:20:10.791" v="594" actId="1076"/>
          <ac:grpSpMkLst>
            <pc:docMk/>
            <pc:sldMk cId="0" sldId="393"/>
            <ac:grpSpMk id="147465" creationId="{A091FF01-2A70-4D1A-AE1D-A0C16799C9D5}"/>
          </ac:grpSpMkLst>
        </pc:gr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3"/>
            <ac:graphicFrameMk id="2" creationId="{BA11EB0E-C2A1-4512-A66D-F1D62B5C7692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3"/>
            <ac:graphicFrameMk id="4" creationId="{83E6DEB2-8E1D-4EC4-B4AF-23DC8F93ABE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3"/>
            <ac:graphicFrameMk id="6" creationId="{E7D3BE92-2C74-4070-8623-853182C274E7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3"/>
            <ac:graphicFrameMk id="8" creationId="{F768B4F2-0E2E-43D8-A938-008EF6627DD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3"/>
            <ac:graphicFrameMk id="10" creationId="{8916A98F-BC5B-4AB1-A29C-E5CA2CE109F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3"/>
            <ac:graphicFrameMk id="12" creationId="{961B2C6E-258B-4878-A36F-B7AAC0B5F79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3"/>
            <ac:graphicFrameMk id="14" creationId="{F168805F-535F-4EF7-82FE-7C9C9BCC01FE}"/>
          </ac:graphicFrameMkLst>
        </pc:graphicFrameChg>
        <pc:cxnChg chg="mod">
          <ac:chgData name="Sidney Seckler" userId="73470fc2d5f88927" providerId="LiveId" clId="{5E3D461A-6D03-455D-86B5-D39B2F868B25}" dt="2020-10-13T19:20:10.791" v="594" actId="1076"/>
          <ac:cxnSpMkLst>
            <pc:docMk/>
            <pc:sldMk cId="0" sldId="393"/>
            <ac:cxnSpMk id="147469" creationId="{B5D474AA-461B-4911-9E0B-C367DFEF64CC}"/>
          </ac:cxnSpMkLst>
        </pc:cxnChg>
        <pc:cxnChg chg="mod">
          <ac:chgData name="Sidney Seckler" userId="73470fc2d5f88927" providerId="LiveId" clId="{5E3D461A-6D03-455D-86B5-D39B2F868B25}" dt="2020-10-13T19:20:10.791" v="594" actId="1076"/>
          <ac:cxnSpMkLst>
            <pc:docMk/>
            <pc:sldMk cId="0" sldId="393"/>
            <ac:cxnSpMk id="147470" creationId="{F2E285AE-7351-4FC9-B9E1-FAE6567A61EA}"/>
          </ac:cxnSpMkLst>
        </pc:cxnChg>
        <pc:cxnChg chg="mod">
          <ac:chgData name="Sidney Seckler" userId="73470fc2d5f88927" providerId="LiveId" clId="{5E3D461A-6D03-455D-86B5-D39B2F868B25}" dt="2020-10-13T19:20:10.791" v="594" actId="1076"/>
          <ac:cxnSpMkLst>
            <pc:docMk/>
            <pc:sldMk cId="0" sldId="393"/>
            <ac:cxnSpMk id="147471" creationId="{22DD97B5-285B-485D-85E3-0AEB1A6EE4D5}"/>
          </ac:cxnSpMkLst>
        </pc:cxnChg>
        <pc:cxnChg chg="mod">
          <ac:chgData name="Sidney Seckler" userId="73470fc2d5f88927" providerId="LiveId" clId="{5E3D461A-6D03-455D-86B5-D39B2F868B25}" dt="2020-10-13T19:20:10.791" v="594" actId="1076"/>
          <ac:cxnSpMkLst>
            <pc:docMk/>
            <pc:sldMk cId="0" sldId="393"/>
            <ac:cxnSpMk id="147472" creationId="{F26687D8-5FDB-4EE4-B839-7DA2F7BA0CFD}"/>
          </ac:cxnSpMkLst>
        </pc:cxnChg>
        <pc:cxnChg chg="mod">
          <ac:chgData name="Sidney Seckler" userId="73470fc2d5f88927" providerId="LiveId" clId="{5E3D461A-6D03-455D-86B5-D39B2F868B25}" dt="2020-10-13T19:20:10.791" v="594" actId="1076"/>
          <ac:cxnSpMkLst>
            <pc:docMk/>
            <pc:sldMk cId="0" sldId="393"/>
            <ac:cxnSpMk id="147486" creationId="{225BF8FE-A79D-4572-967B-2405DF77BC3B}"/>
          </ac:cxnSpMkLst>
        </pc:cxnChg>
        <pc:cxnChg chg="mod">
          <ac:chgData name="Sidney Seckler" userId="73470fc2d5f88927" providerId="LiveId" clId="{5E3D461A-6D03-455D-86B5-D39B2F868B25}" dt="2020-10-13T19:20:10.791" v="594" actId="1076"/>
          <ac:cxnSpMkLst>
            <pc:docMk/>
            <pc:sldMk cId="0" sldId="393"/>
            <ac:cxnSpMk id="147487" creationId="{DD0190BC-245C-4F5E-8304-554C35C0AF6C}"/>
          </ac:cxnSpMkLst>
        </pc:cxnChg>
      </pc:sldChg>
      <pc:sldChg chg="addSp delSp modSp mod">
        <pc:chgData name="Sidney Seckler" userId="73470fc2d5f88927" providerId="LiveId" clId="{5E3D461A-6D03-455D-86B5-D39B2F868B25}" dt="2020-10-13T19:21:18.805" v="604" actId="14100"/>
        <pc:sldMkLst>
          <pc:docMk/>
          <pc:sldMk cId="0" sldId="394"/>
        </pc:sldMkLst>
        <pc:spChg chg="add mod">
          <ac:chgData name="Sidney Seckler" userId="73470fc2d5f88927" providerId="LiveId" clId="{5E3D461A-6D03-455D-86B5-D39B2F868B25}" dt="2020-10-13T19:20:56.870" v="596" actId="108"/>
          <ac:spMkLst>
            <pc:docMk/>
            <pc:sldMk cId="0" sldId="394"/>
            <ac:spMk id="148486" creationId="{29DDAA78-DC49-45BC-A73B-A95E09358CD8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488" creationId="{F332FEC9-BFA2-425E-BB6F-6A13441B3B6C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489" creationId="{B52BB6B6-A658-4224-9744-2FA08D84CBD8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490" creationId="{24610BA3-7123-41C8-8177-B7A0AE47F924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495" creationId="{392954D6-9F4B-4B79-89BF-E12DF7532AAF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496" creationId="{197D452C-6046-4A91-99B4-4EFA8D7AB3C3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497" creationId="{8BB1BC60-0618-4CCE-84C4-E3F74E867B22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498" creationId="{19E62294-EF79-4B68-8EA7-3FA222A2C28E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499" creationId="{09EFD001-359A-4DD5-A48E-30C3219DB3AB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500" creationId="{F73679BD-47A3-4DD7-8B7C-C242E06A398B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501" creationId="{6B176C85-1323-43BD-9CAA-82A377FB45D5}"/>
          </ac:spMkLst>
        </pc:spChg>
        <pc:spChg chg="add mod">
          <ac:chgData name="Sidney Seckler" userId="73470fc2d5f88927" providerId="LiveId" clId="{5E3D461A-6D03-455D-86B5-D39B2F868B25}" dt="2020-10-12T00:04:54.446" v="345" actId="27636"/>
          <ac:spMkLst>
            <pc:docMk/>
            <pc:sldMk cId="0" sldId="394"/>
            <ac:spMk id="148502" creationId="{60FEBE00-4083-4C23-878B-22B87C221FFB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503" creationId="{D40E234C-72A4-4B0A-A838-C832431B461C}"/>
          </ac:spMkLst>
        </pc:spChg>
        <pc:spChg chg="mo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504" creationId="{886D9EF1-408F-4635-8702-2AFA31EAAEF2}"/>
          </ac:spMkLst>
        </pc:spChg>
        <pc:spChg chg="add mod">
          <ac:chgData name="Sidney Seckler" userId="73470fc2d5f88927" providerId="LiveId" clId="{5E3D461A-6D03-455D-86B5-D39B2F868B25}" dt="2020-10-12T00:04:54.617" v="346" actId="27636"/>
          <ac:spMkLst>
            <pc:docMk/>
            <pc:sldMk cId="0" sldId="394"/>
            <ac:spMk id="148505" creationId="{F304275A-7D5B-4044-856C-C6DCDB0B001D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506" creationId="{288BFC39-CB68-476D-9D0C-53A7CC1ADE9D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94"/>
            <ac:spMk id="148507" creationId="{2D72B413-BDDF-4656-9AAB-1AF2B2CE9563}"/>
          </ac:spMkLst>
        </pc:spChg>
        <pc:spChg chg="add mod">
          <ac:chgData name="Sidney Seckler" userId="73470fc2d5f88927" providerId="LiveId" clId="{5E3D461A-6D03-455D-86B5-D39B2F868B25}" dt="2020-10-13T19:20:58.088" v="598" actId="27636"/>
          <ac:spMkLst>
            <pc:docMk/>
            <pc:sldMk cId="0" sldId="394"/>
            <ac:spMk id="148510" creationId="{2F5793FD-F05D-49AE-9371-DD3DD745951A}"/>
          </ac:spMkLst>
        </pc:spChg>
        <pc:spChg chg="add mod">
          <ac:chgData name="Sidney Seckler" userId="73470fc2d5f88927" providerId="LiveId" clId="{5E3D461A-6D03-455D-86B5-D39B2F868B25}" dt="2020-10-13T19:21:11.634" v="602" actId="1076"/>
          <ac:spMkLst>
            <pc:docMk/>
            <pc:sldMk cId="0" sldId="394"/>
            <ac:spMk id="148511" creationId="{C466AA7E-4B14-4925-B627-ABB145E84BD6}"/>
          </ac:spMkLst>
        </pc:spChg>
        <pc:grpChg chg="mod">
          <ac:chgData name="Sidney Seckler" userId="73470fc2d5f88927" providerId="LiveId" clId="{5E3D461A-6D03-455D-86B5-D39B2F868B25}" dt="2020-10-12T00:04:46.765" v="341"/>
          <ac:grpSpMkLst>
            <pc:docMk/>
            <pc:sldMk cId="0" sldId="394"/>
            <ac:grpSpMk id="148487" creationId="{B34EF4A3-6136-4B6B-851E-1E416995CB53}"/>
          </ac:grpSpMkLst>
        </pc:gr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4"/>
            <ac:graphicFrameMk id="2" creationId="{29DDAA78-DC49-45BC-A73B-A95E09358CD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4"/>
            <ac:graphicFrameMk id="4" creationId="{60FEBE00-4083-4C23-878B-22B87C221FF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4"/>
            <ac:graphicFrameMk id="6" creationId="{F304275A-7D5B-4044-856C-C6DCDB0B001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4"/>
            <ac:graphicFrameMk id="8" creationId="{288BFC39-CB68-476D-9D0C-53A7CC1ADE9D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4"/>
            <ac:graphicFrameMk id="10" creationId="{2D72B413-BDDF-4656-9AAB-1AF2B2CE956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4"/>
            <ac:graphicFrameMk id="12" creationId="{2F5793FD-F05D-49AE-9371-DD3DD745951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4"/>
            <ac:graphicFrameMk id="14" creationId="{C466AA7E-4B14-4925-B627-ABB145E84BD6}"/>
          </ac:graphicFrameMkLst>
        </pc:graphicFrame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94"/>
            <ac:cxnSpMk id="148491" creationId="{B96C6161-4E5E-4331-A748-A7FA6F0DB8AF}"/>
          </ac:cxnSpMkLst>
        </pc:cxn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94"/>
            <ac:cxnSpMk id="148492" creationId="{01733936-DDC8-4613-9CB3-9ABD818F7D42}"/>
          </ac:cxnSpMkLst>
        </pc:cxn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94"/>
            <ac:cxnSpMk id="148493" creationId="{4EFDDFD3-B202-42D7-8C1B-3EC1EEFCA458}"/>
          </ac:cxnSpMkLst>
        </pc:cxnChg>
        <pc:cxnChg chg="mod">
          <ac:chgData name="Sidney Seckler" userId="73470fc2d5f88927" providerId="LiveId" clId="{5E3D461A-6D03-455D-86B5-D39B2F868B25}" dt="2020-10-12T00:04:46.765" v="341"/>
          <ac:cxnSpMkLst>
            <pc:docMk/>
            <pc:sldMk cId="0" sldId="394"/>
            <ac:cxnSpMk id="148494" creationId="{6D6E49A6-4D5E-436A-9077-DFBA4CB5B9DB}"/>
          </ac:cxnSpMkLst>
        </pc:cxnChg>
        <pc:cxnChg chg="mod">
          <ac:chgData name="Sidney Seckler" userId="73470fc2d5f88927" providerId="LiveId" clId="{5E3D461A-6D03-455D-86B5-D39B2F868B25}" dt="2020-10-13T19:21:18.805" v="604" actId="14100"/>
          <ac:cxnSpMkLst>
            <pc:docMk/>
            <pc:sldMk cId="0" sldId="394"/>
            <ac:cxnSpMk id="148513" creationId="{F0664AD5-6B9F-4A16-9638-C0AC73341C1F}"/>
          </ac:cxnSpMkLst>
        </pc:cxnChg>
      </pc:sldChg>
      <pc:sldChg chg="addSp delSp modSp del mod">
        <pc:chgData name="Sidney Seckler" userId="73470fc2d5f88927" providerId="LiveId" clId="{5E3D461A-6D03-455D-86B5-D39B2F868B25}" dt="2020-10-13T19:22:59.681" v="605" actId="47"/>
        <pc:sldMkLst>
          <pc:docMk/>
          <pc:sldMk cId="0" sldId="395"/>
        </pc:sldMkLst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95"/>
            <ac:spMk id="149508" creationId="{429B2946-7D50-421B-9F65-165B645A9358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95"/>
            <ac:spMk id="149532" creationId="{210F313F-3FDA-423C-BD9B-8C9E3A92C7A5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95"/>
            <ac:spMk id="149533" creationId="{8FEE7112-1C25-4548-A67A-8F4422FB2A7B}"/>
          </ac:spMkLst>
        </pc:spChg>
        <pc:spChg chg="add">
          <ac:chgData name="Sidney Seckler" userId="73470fc2d5f88927" providerId="LiveId" clId="{5E3D461A-6D03-455D-86B5-D39B2F868B25}" dt="2020-10-12T00:04:46.765" v="341"/>
          <ac:spMkLst>
            <pc:docMk/>
            <pc:sldMk cId="0" sldId="395"/>
            <ac:spMk id="149536" creationId="{9ECC6283-B6E3-4DBA-AC9D-83738AC8BC72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5"/>
            <ac:graphicFrameMk id="2" creationId="{429B2946-7D50-421B-9F65-165B645A935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5"/>
            <ac:graphicFrameMk id="4" creationId="{210F313F-3FDA-423C-BD9B-8C9E3A92C7A5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5"/>
            <ac:graphicFrameMk id="6" creationId="{8FEE7112-1C25-4548-A67A-8F4422FB2A7B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5"/>
            <ac:graphicFrameMk id="8" creationId="{9ECC6283-B6E3-4DBA-AC9D-83738AC8BC72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9:23:46.798" v="613" actId="14100"/>
        <pc:sldMkLst>
          <pc:docMk/>
          <pc:sldMk cId="0" sldId="396"/>
        </pc:sldMkLst>
        <pc:spChg chg="mod">
          <ac:chgData name="Sidney Seckler" userId="73470fc2d5f88927" providerId="LiveId" clId="{5E3D461A-6D03-455D-86B5-D39B2F868B25}" dt="2020-10-13T19:23:06.447" v="608" actId="122"/>
          <ac:spMkLst>
            <pc:docMk/>
            <pc:sldMk cId="0" sldId="396"/>
            <ac:spMk id="150531" creationId="{126F4F56-D459-48E1-A5C8-33093A4B7169}"/>
          </ac:spMkLst>
        </pc:spChg>
        <pc:spChg chg="add mod">
          <ac:chgData name="Sidney Seckler" userId="73470fc2d5f88927" providerId="LiveId" clId="{5E3D461A-6D03-455D-86B5-D39B2F868B25}" dt="2020-10-13T19:23:11.750" v="609" actId="255"/>
          <ac:spMkLst>
            <pc:docMk/>
            <pc:sldMk cId="0" sldId="396"/>
            <ac:spMk id="150532" creationId="{F4F9B477-83AE-465D-8BE9-3AC33611FA2E}"/>
          </ac:spMkLst>
        </pc:spChg>
        <pc:spChg chg="add mod">
          <ac:chgData name="Sidney Seckler" userId="73470fc2d5f88927" providerId="LiveId" clId="{5E3D461A-6D03-455D-86B5-D39B2F868B25}" dt="2020-10-13T19:23:46.798" v="613" actId="14100"/>
          <ac:spMkLst>
            <pc:docMk/>
            <pc:sldMk cId="0" sldId="396"/>
            <ac:spMk id="150540" creationId="{00B03CFD-4B02-41BC-8C5C-DCC6D715C703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6"/>
            <ac:graphicFrameMk id="2" creationId="{F4F9B477-83AE-465D-8BE9-3AC33611FA2E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6"/>
            <ac:graphicFrameMk id="4" creationId="{00B03CFD-4B02-41BC-8C5C-DCC6D715C703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9:24:33.453" v="624" actId="14100"/>
        <pc:sldMkLst>
          <pc:docMk/>
          <pc:sldMk cId="0" sldId="397"/>
        </pc:sldMkLst>
        <pc:spChg chg="mod">
          <ac:chgData name="Sidney Seckler" userId="73470fc2d5f88927" providerId="LiveId" clId="{5E3D461A-6D03-455D-86B5-D39B2F868B25}" dt="2020-10-13T19:24:00.847" v="616" actId="122"/>
          <ac:spMkLst>
            <pc:docMk/>
            <pc:sldMk cId="0" sldId="397"/>
            <ac:spMk id="151555" creationId="{0663BBEA-E8D3-4F51-A1BB-34EDC0B6F4CE}"/>
          </ac:spMkLst>
        </pc:spChg>
        <pc:spChg chg="add mod">
          <ac:chgData name="Sidney Seckler" userId="73470fc2d5f88927" providerId="LiveId" clId="{5E3D461A-6D03-455D-86B5-D39B2F868B25}" dt="2020-10-13T19:24:33.453" v="624" actId="14100"/>
          <ac:spMkLst>
            <pc:docMk/>
            <pc:sldMk cId="0" sldId="397"/>
            <ac:spMk id="151557" creationId="{A9F030AB-9467-4A94-B612-1B1A9573DCCC}"/>
          </ac:spMkLst>
        </pc:spChg>
        <pc:spChg chg="add mod">
          <ac:chgData name="Sidney Seckler" userId="73470fc2d5f88927" providerId="LiveId" clId="{5E3D461A-6D03-455D-86B5-D39B2F868B25}" dt="2020-10-13T19:24:27.217" v="623" actId="1076"/>
          <ac:spMkLst>
            <pc:docMk/>
            <pc:sldMk cId="0" sldId="397"/>
            <ac:spMk id="151558" creationId="{D84275C9-3A15-4497-95AA-926E338193A2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7"/>
            <ac:graphicFrameMk id="2" creationId="{A9F030AB-9467-4A94-B612-1B1A9573DCCC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7"/>
            <ac:graphicFrameMk id="4" creationId="{D84275C9-3A15-4497-95AA-926E338193A2}"/>
          </ac:graphicFrameMkLst>
        </pc:graphicFrameChg>
      </pc:sldChg>
      <pc:sldChg chg="addSp delSp modSp mod">
        <pc:chgData name="Sidney Seckler" userId="73470fc2d5f88927" providerId="LiveId" clId="{5E3D461A-6D03-455D-86B5-D39B2F868B25}" dt="2020-10-13T19:25:09.018" v="634" actId="1076"/>
        <pc:sldMkLst>
          <pc:docMk/>
          <pc:sldMk cId="0" sldId="398"/>
        </pc:sldMkLst>
        <pc:spChg chg="mod">
          <ac:chgData name="Sidney Seckler" userId="73470fc2d5f88927" providerId="LiveId" clId="{5E3D461A-6D03-455D-86B5-D39B2F868B25}" dt="2020-10-13T19:24:42.690" v="627" actId="122"/>
          <ac:spMkLst>
            <pc:docMk/>
            <pc:sldMk cId="0" sldId="398"/>
            <ac:spMk id="152580" creationId="{4E001F2C-A5F6-4CD5-B59F-5A6E45DEEA37}"/>
          </ac:spMkLst>
        </pc:spChg>
        <pc:spChg chg="add mod">
          <ac:chgData name="Sidney Seckler" userId="73470fc2d5f88927" providerId="LiveId" clId="{5E3D461A-6D03-455D-86B5-D39B2F868B25}" dt="2020-10-13T19:24:50.664" v="629" actId="14100"/>
          <ac:spMkLst>
            <pc:docMk/>
            <pc:sldMk cId="0" sldId="398"/>
            <ac:spMk id="152584" creationId="{A82C42B1-8761-436B-88CB-E64FC2F1AAE0}"/>
          </ac:spMkLst>
        </pc:spChg>
        <pc:spChg chg="add mod">
          <ac:chgData name="Sidney Seckler" userId="73470fc2d5f88927" providerId="LiveId" clId="{5E3D461A-6D03-455D-86B5-D39B2F868B25}" dt="2020-10-13T19:24:57.911" v="631" actId="14100"/>
          <ac:spMkLst>
            <pc:docMk/>
            <pc:sldMk cId="0" sldId="398"/>
            <ac:spMk id="152585" creationId="{09440029-CA36-4C27-9A16-07119406A151}"/>
          </ac:spMkLst>
        </pc:spChg>
        <pc:spChg chg="add mod">
          <ac:chgData name="Sidney Seckler" userId="73470fc2d5f88927" providerId="LiveId" clId="{5E3D461A-6D03-455D-86B5-D39B2F868B25}" dt="2020-10-13T19:25:04.194" v="633" actId="14100"/>
          <ac:spMkLst>
            <pc:docMk/>
            <pc:sldMk cId="0" sldId="398"/>
            <ac:spMk id="152586" creationId="{C94F35A9-F212-403F-8D0F-B60A1A3F5A94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8"/>
            <ac:graphicFrameMk id="2" creationId="{A82C42B1-8761-436B-88CB-E64FC2F1AAE0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8"/>
            <ac:graphicFrameMk id="4" creationId="{09440029-CA36-4C27-9A16-07119406A151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8"/>
            <ac:graphicFrameMk id="6" creationId="{C94F35A9-F212-403F-8D0F-B60A1A3F5A94}"/>
          </ac:graphicFrameMkLst>
        </pc:graphicFrameChg>
        <pc:picChg chg="mod">
          <ac:chgData name="Sidney Seckler" userId="73470fc2d5f88927" providerId="LiveId" clId="{5E3D461A-6D03-455D-86B5-D39B2F868B25}" dt="2020-10-13T19:25:09.018" v="634" actId="1076"/>
          <ac:picMkLst>
            <pc:docMk/>
            <pc:sldMk cId="0" sldId="398"/>
            <ac:picMk id="152578" creationId="{C6DAA387-1461-4629-89CF-15C2A073EE47}"/>
          </ac:picMkLst>
        </pc:picChg>
      </pc:sldChg>
      <pc:sldChg chg="addSp delSp modSp mod">
        <pc:chgData name="Sidney Seckler" userId="73470fc2d5f88927" providerId="LiveId" clId="{5E3D461A-6D03-455D-86B5-D39B2F868B25}" dt="2020-10-13T19:26:29.920" v="657" actId="1076"/>
        <pc:sldMkLst>
          <pc:docMk/>
          <pc:sldMk cId="0" sldId="399"/>
        </pc:sldMkLst>
        <pc:spChg chg="mod">
          <ac:chgData name="Sidney Seckler" userId="73470fc2d5f88927" providerId="LiveId" clId="{5E3D461A-6D03-455D-86B5-D39B2F868B25}" dt="2020-10-13T19:25:15.230" v="637" actId="122"/>
          <ac:spMkLst>
            <pc:docMk/>
            <pc:sldMk cId="0" sldId="399"/>
            <ac:spMk id="153604" creationId="{8D990E09-D6DE-4C8F-BCC7-C6F0687F71AA}"/>
          </ac:spMkLst>
        </pc:spChg>
        <pc:spChg chg="add mod">
          <ac:chgData name="Sidney Seckler" userId="73470fc2d5f88927" providerId="LiveId" clId="{5E3D461A-6D03-455D-86B5-D39B2F868B25}" dt="2020-10-13T19:26:03.051" v="651" actId="1076"/>
          <ac:spMkLst>
            <pc:docMk/>
            <pc:sldMk cId="0" sldId="399"/>
            <ac:spMk id="153607" creationId="{4314A58C-A336-40B5-BB56-D0565A8F7BF8}"/>
          </ac:spMkLst>
        </pc:spChg>
        <pc:spChg chg="add mod">
          <ac:chgData name="Sidney Seckler" userId="73470fc2d5f88927" providerId="LiveId" clId="{5E3D461A-6D03-455D-86B5-D39B2F868B25}" dt="2020-10-13T19:25:32.349" v="641" actId="14100"/>
          <ac:spMkLst>
            <pc:docMk/>
            <pc:sldMk cId="0" sldId="399"/>
            <ac:spMk id="153610" creationId="{F682FF9D-9ABD-42DB-B2D1-7AA94F1A3464}"/>
          </ac:spMkLst>
        </pc:spChg>
        <pc:spChg chg="add mod">
          <ac:chgData name="Sidney Seckler" userId="73470fc2d5f88927" providerId="LiveId" clId="{5E3D461A-6D03-455D-86B5-D39B2F868B25}" dt="2020-10-13T19:26:29.920" v="657" actId="1076"/>
          <ac:spMkLst>
            <pc:docMk/>
            <pc:sldMk cId="0" sldId="399"/>
            <ac:spMk id="153611" creationId="{99BC3825-47F9-481A-8A45-0B9AE7792541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9"/>
            <ac:graphicFrameMk id="2" creationId="{4314A58C-A336-40B5-BB56-D0565A8F7BF8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9"/>
            <ac:graphicFrameMk id="4" creationId="{F682FF9D-9ABD-42DB-B2D1-7AA94F1A3464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399"/>
            <ac:graphicFrameMk id="6" creationId="{99BC3825-47F9-481A-8A45-0B9AE7792541}"/>
          </ac:graphicFrameMkLst>
        </pc:graphicFrameChg>
        <pc:picChg chg="mod">
          <ac:chgData name="Sidney Seckler" userId="73470fc2d5f88927" providerId="LiveId" clId="{5E3D461A-6D03-455D-86B5-D39B2F868B25}" dt="2020-10-13T19:26:27.130" v="656" actId="14100"/>
          <ac:picMkLst>
            <pc:docMk/>
            <pc:sldMk cId="0" sldId="399"/>
            <ac:picMk id="153602" creationId="{07F38D03-1805-45B3-A16C-2FD93B083A1A}"/>
          </ac:picMkLst>
        </pc:picChg>
      </pc:sldChg>
      <pc:sldChg chg="addSp delSp modSp mod">
        <pc:chgData name="Sidney Seckler" userId="73470fc2d5f88927" providerId="LiveId" clId="{5E3D461A-6D03-455D-86B5-D39B2F868B25}" dt="2020-10-13T19:28:10.642" v="684" actId="1036"/>
        <pc:sldMkLst>
          <pc:docMk/>
          <pc:sldMk cId="0" sldId="400"/>
        </pc:sldMkLst>
        <pc:spChg chg="mod">
          <ac:chgData name="Sidney Seckler" userId="73470fc2d5f88927" providerId="LiveId" clId="{5E3D461A-6D03-455D-86B5-D39B2F868B25}" dt="2020-10-13T19:26:45.847" v="660" actId="122"/>
          <ac:spMkLst>
            <pc:docMk/>
            <pc:sldMk cId="0" sldId="400"/>
            <ac:spMk id="154628" creationId="{1D76BB20-56AC-4D5F-9FD5-0C0EE6BE06D7}"/>
          </ac:spMkLst>
        </pc:spChg>
        <pc:spChg chg="add mod">
          <ac:chgData name="Sidney Seckler" userId="73470fc2d5f88927" providerId="LiveId" clId="{5E3D461A-6D03-455D-86B5-D39B2F868B25}" dt="2020-10-13T19:27:43.647" v="673" actId="1076"/>
          <ac:spMkLst>
            <pc:docMk/>
            <pc:sldMk cId="0" sldId="400"/>
            <ac:spMk id="154631" creationId="{280F7EA7-2C01-4767-9ACF-1FCA4F177F4A}"/>
          </ac:spMkLst>
        </pc:spChg>
        <pc:spChg chg="add mod">
          <ac:chgData name="Sidney Seckler" userId="73470fc2d5f88927" providerId="LiveId" clId="{5E3D461A-6D03-455D-86B5-D39B2F868B25}" dt="2020-10-13T19:27:37.452" v="670" actId="1076"/>
          <ac:spMkLst>
            <pc:docMk/>
            <pc:sldMk cId="0" sldId="400"/>
            <ac:spMk id="154632" creationId="{A5381FEC-1030-48C8-93B0-4C9F6931F803}"/>
          </ac:spMkLst>
        </pc:spChg>
        <pc:spChg chg="add mod">
          <ac:chgData name="Sidney Seckler" userId="73470fc2d5f88927" providerId="LiveId" clId="{5E3D461A-6D03-455D-86B5-D39B2F868B25}" dt="2020-10-13T19:28:01.081" v="676" actId="1076"/>
          <ac:spMkLst>
            <pc:docMk/>
            <pc:sldMk cId="0" sldId="400"/>
            <ac:spMk id="154633" creationId="{F12F5F43-928B-4FFC-A628-17E7D762C9EB}"/>
          </ac:spMkLst>
        </pc:sp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400"/>
            <ac:graphicFrameMk id="2" creationId="{280F7EA7-2C01-4767-9ACF-1FCA4F177F4A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400"/>
            <ac:graphicFrameMk id="4" creationId="{A5381FEC-1030-48C8-93B0-4C9F6931F803}"/>
          </ac:graphicFrameMkLst>
        </pc:graphicFrameChg>
        <pc:graphicFrameChg chg="del mod replId">
          <ac:chgData name="Sidney Seckler" userId="73470fc2d5f88927" providerId="LiveId" clId="{5E3D461A-6D03-455D-86B5-D39B2F868B25}" dt="2020-10-12T00:04:46.765" v="341"/>
          <ac:graphicFrameMkLst>
            <pc:docMk/>
            <pc:sldMk cId="0" sldId="400"/>
            <ac:graphicFrameMk id="6" creationId="{F12F5F43-928B-4FFC-A628-17E7D762C9EB}"/>
          </ac:graphicFrameMkLst>
        </pc:graphicFrameChg>
        <pc:picChg chg="mod">
          <ac:chgData name="Sidney Seckler" userId="73470fc2d5f88927" providerId="LiveId" clId="{5E3D461A-6D03-455D-86B5-D39B2F868B25}" dt="2020-10-13T19:28:10.642" v="684" actId="1036"/>
          <ac:picMkLst>
            <pc:docMk/>
            <pc:sldMk cId="0" sldId="400"/>
            <ac:picMk id="154626" creationId="{DFAA47EB-2AC5-49BE-A911-4A8CD3D1AF08}"/>
          </ac:picMkLst>
        </pc:picChg>
        <pc:cxnChg chg="mod">
          <ac:chgData name="Sidney Seckler" userId="73470fc2d5f88927" providerId="LiveId" clId="{5E3D461A-6D03-455D-86B5-D39B2F868B25}" dt="2020-10-13T19:27:54.108" v="674" actId="14100"/>
          <ac:cxnSpMkLst>
            <pc:docMk/>
            <pc:sldMk cId="0" sldId="400"/>
            <ac:cxnSpMk id="154634" creationId="{84182FD3-6F2D-45D7-8077-FA0207ECB471}"/>
          </ac:cxnSpMkLst>
        </pc:cxnChg>
      </pc:sldChg>
      <pc:sldChg chg="modSp mod">
        <pc:chgData name="Sidney Seckler" userId="73470fc2d5f88927" providerId="LiveId" clId="{5E3D461A-6D03-455D-86B5-D39B2F868B25}" dt="2020-10-20T18:12:56.093" v="1291" actId="1076"/>
        <pc:sldMkLst>
          <pc:docMk/>
          <pc:sldMk cId="0" sldId="401"/>
        </pc:sldMkLst>
        <pc:spChg chg="mod">
          <ac:chgData name="Sidney Seckler" userId="73470fc2d5f88927" providerId="LiveId" clId="{5E3D461A-6D03-455D-86B5-D39B2F868B25}" dt="2020-10-20T18:10:19.626" v="1248" actId="14100"/>
          <ac:spMkLst>
            <pc:docMk/>
            <pc:sldMk cId="0" sldId="401"/>
            <ac:spMk id="9" creationId="{DF7D4A22-5948-4C33-BBD7-4127958617F3}"/>
          </ac:spMkLst>
        </pc:spChg>
        <pc:graphicFrameChg chg="mod modGraphic">
          <ac:chgData name="Sidney Seckler" userId="73470fc2d5f88927" providerId="LiveId" clId="{5E3D461A-6D03-455D-86B5-D39B2F868B25}" dt="2020-10-20T18:12:27.691" v="1286" actId="113"/>
          <ac:graphicFrameMkLst>
            <pc:docMk/>
            <pc:sldMk cId="0" sldId="401"/>
            <ac:graphicFrameMk id="155730" creationId="{AB4BD82D-2C70-4C1E-9AAA-2337D9877E09}"/>
          </ac:graphicFrameMkLst>
        </pc:graphicFrameChg>
        <pc:picChg chg="mod">
          <ac:chgData name="Sidney Seckler" userId="73470fc2d5f88927" providerId="LiveId" clId="{5E3D461A-6D03-455D-86B5-D39B2F868B25}" dt="2020-10-20T18:12:56.093" v="1291" actId="1076"/>
          <ac:picMkLst>
            <pc:docMk/>
            <pc:sldMk cId="0" sldId="401"/>
            <ac:picMk id="155650" creationId="{09EBB31D-ACAD-4CEE-8946-0D7107CFDB3A}"/>
          </ac:picMkLst>
        </pc:picChg>
        <pc:picChg chg="mod">
          <ac:chgData name="Sidney Seckler" userId="73470fc2d5f88927" providerId="LiveId" clId="{5E3D461A-6D03-455D-86B5-D39B2F868B25}" dt="2020-10-20T18:10:54.806" v="1258" actId="1076"/>
          <ac:picMkLst>
            <pc:docMk/>
            <pc:sldMk cId="0" sldId="401"/>
            <ac:picMk id="155653" creationId="{0CB262AB-0417-4807-B24B-04C8E182C261}"/>
          </ac:picMkLst>
        </pc:picChg>
      </pc:sldChg>
      <pc:sldChg chg="addSp delSp modSp mod">
        <pc:chgData name="Sidney Seckler" userId="73470fc2d5f88927" providerId="LiveId" clId="{5E3D461A-6D03-455D-86B5-D39B2F868B25}" dt="2020-10-20T18:12:23.082" v="1285" actId="113"/>
        <pc:sldMkLst>
          <pc:docMk/>
          <pc:sldMk cId="0" sldId="402"/>
        </pc:sldMkLst>
        <pc:spChg chg="mod">
          <ac:chgData name="Sidney Seckler" userId="73470fc2d5f88927" providerId="LiveId" clId="{5E3D461A-6D03-455D-86B5-D39B2F868B25}" dt="2020-10-20T18:11:06.297" v="1260" actId="14100"/>
          <ac:spMkLst>
            <pc:docMk/>
            <pc:sldMk cId="0" sldId="402"/>
            <ac:spMk id="10" creationId="{4A169903-1BBE-4079-A935-57809F7EE06D}"/>
          </ac:spMkLst>
        </pc:spChg>
        <pc:graphicFrameChg chg="mod modGraphic">
          <ac:chgData name="Sidney Seckler" userId="73470fc2d5f88927" providerId="LiveId" clId="{5E3D461A-6D03-455D-86B5-D39B2F868B25}" dt="2020-10-20T18:12:23.082" v="1285" actId="113"/>
          <ac:graphicFrameMkLst>
            <pc:docMk/>
            <pc:sldMk cId="0" sldId="402"/>
            <ac:graphicFrameMk id="156727" creationId="{6225189C-6EF4-4708-B441-DEDB90582880}"/>
          </ac:graphicFrameMkLst>
        </pc:graphicFrameChg>
        <pc:picChg chg="add">
          <ac:chgData name="Sidney Seckler" userId="73470fc2d5f88927" providerId="LiveId" clId="{5E3D461A-6D03-455D-86B5-D39B2F868B25}" dt="2020-10-20T18:11:44.400" v="1272" actId="22"/>
          <ac:picMkLst>
            <pc:docMk/>
            <pc:sldMk cId="0" sldId="402"/>
            <ac:picMk id="4" creationId="{04061CA4-1D82-4DCC-A861-450753C90F24}"/>
          </ac:picMkLst>
        </pc:picChg>
        <pc:picChg chg="del mod">
          <ac:chgData name="Sidney Seckler" userId="73470fc2d5f88927" providerId="LiveId" clId="{5E3D461A-6D03-455D-86B5-D39B2F868B25}" dt="2020-10-20T18:11:13.161" v="1263" actId="478"/>
          <ac:picMkLst>
            <pc:docMk/>
            <pc:sldMk cId="0" sldId="402"/>
            <ac:picMk id="156674" creationId="{20892120-E96A-4765-8B7D-7BF91DCF4231}"/>
          </ac:picMkLst>
        </pc:picChg>
        <pc:picChg chg="mod">
          <ac:chgData name="Sidney Seckler" userId="73470fc2d5f88927" providerId="LiveId" clId="{5E3D461A-6D03-455D-86B5-D39B2F868B25}" dt="2020-10-20T18:11:48.723" v="1273" actId="1076"/>
          <ac:picMkLst>
            <pc:docMk/>
            <pc:sldMk cId="0" sldId="402"/>
            <ac:picMk id="156728" creationId="{A43B420D-68F8-47A8-B8AD-EBB9035E33D4}"/>
          </ac:picMkLst>
        </pc:picChg>
        <pc:cxnChg chg="del mod">
          <ac:chgData name="Sidney Seckler" userId="73470fc2d5f88927" providerId="LiveId" clId="{5E3D461A-6D03-455D-86B5-D39B2F868B25}" dt="2020-10-20T18:11:20.816" v="1266" actId="478"/>
          <ac:cxnSpMkLst>
            <pc:docMk/>
            <pc:sldMk cId="0" sldId="402"/>
            <ac:cxnSpMk id="156729" creationId="{8138777A-3262-4A3E-A580-E4294259177A}"/>
          </ac:cxnSpMkLst>
        </pc:cxnChg>
      </pc:sldChg>
      <pc:sldChg chg="addSp delSp modSp mod">
        <pc:chgData name="Sidney Seckler" userId="73470fc2d5f88927" providerId="LiveId" clId="{5E3D461A-6D03-455D-86B5-D39B2F868B25}" dt="2020-10-20T18:12:50.583" v="1290" actId="1076"/>
        <pc:sldMkLst>
          <pc:docMk/>
          <pc:sldMk cId="0" sldId="403"/>
        </pc:sldMkLst>
        <pc:spChg chg="mod">
          <ac:chgData name="Sidney Seckler" userId="73470fc2d5f88927" providerId="LiveId" clId="{5E3D461A-6D03-455D-86B5-D39B2F868B25}" dt="2020-10-20T18:12:50.583" v="1290" actId="1076"/>
          <ac:spMkLst>
            <pc:docMk/>
            <pc:sldMk cId="0" sldId="403"/>
            <ac:spMk id="10" creationId="{2026F9C5-6D9F-4567-BA06-058214CE832D}"/>
          </ac:spMkLst>
        </pc:spChg>
        <pc:graphicFrameChg chg="mod modGraphic">
          <ac:chgData name="Sidney Seckler" userId="73470fc2d5f88927" providerId="LiveId" clId="{5E3D461A-6D03-455D-86B5-D39B2F868B25}" dt="2020-10-20T18:12:17.987" v="1284" actId="113"/>
          <ac:graphicFrameMkLst>
            <pc:docMk/>
            <pc:sldMk cId="0" sldId="403"/>
            <ac:graphicFrameMk id="157740" creationId="{958D7047-C2D8-40D9-96D4-6D6C4C835A62}"/>
          </ac:graphicFrameMkLst>
        </pc:graphicFrameChg>
        <pc:picChg chg="add mod">
          <ac:chgData name="Sidney Seckler" userId="73470fc2d5f88927" providerId="LiveId" clId="{5E3D461A-6D03-455D-86B5-D39B2F868B25}" dt="2020-10-20T18:11:59.093" v="1276" actId="1076"/>
          <ac:picMkLst>
            <pc:docMk/>
            <pc:sldMk cId="0" sldId="403"/>
            <ac:picMk id="2" creationId="{269BB3C3-C07A-4F70-8A40-43F42BE1FCFA}"/>
          </ac:picMkLst>
        </pc:picChg>
        <pc:picChg chg="del">
          <ac:chgData name="Sidney Seckler" userId="73470fc2d5f88927" providerId="LiveId" clId="{5E3D461A-6D03-455D-86B5-D39B2F868B25}" dt="2020-10-20T18:11:53.576" v="1274" actId="478"/>
          <ac:picMkLst>
            <pc:docMk/>
            <pc:sldMk cId="0" sldId="403"/>
            <ac:picMk id="157698" creationId="{BC1BD571-911D-4703-9952-16A0CDD30BB6}"/>
          </ac:picMkLst>
        </pc:picChg>
        <pc:picChg chg="mod">
          <ac:chgData name="Sidney Seckler" userId="73470fc2d5f88927" providerId="LiveId" clId="{5E3D461A-6D03-455D-86B5-D39B2F868B25}" dt="2020-10-20T18:12:36.466" v="1288" actId="14100"/>
          <ac:picMkLst>
            <pc:docMk/>
            <pc:sldMk cId="0" sldId="403"/>
            <ac:picMk id="157741" creationId="{6C96E0EB-3723-4780-A806-DE3FA347C3AE}"/>
          </ac:picMkLst>
        </pc:picChg>
        <pc:cxnChg chg="del mod">
          <ac:chgData name="Sidney Seckler" userId="73470fc2d5f88927" providerId="LiveId" clId="{5E3D461A-6D03-455D-86B5-D39B2F868B25}" dt="2020-10-20T18:12:03.921" v="1278" actId="478"/>
          <ac:cxnSpMkLst>
            <pc:docMk/>
            <pc:sldMk cId="0" sldId="403"/>
            <ac:cxnSpMk id="157742" creationId="{DCFCBC2C-41F0-4355-A741-A0BF4D4B1832}"/>
          </ac:cxnSpMkLst>
        </pc:cxnChg>
      </pc:sldChg>
      <pc:sldChg chg="modSp mod">
        <pc:chgData name="Sidney Seckler" userId="73470fc2d5f88927" providerId="LiveId" clId="{5E3D461A-6D03-455D-86B5-D39B2F868B25}" dt="2020-10-20T18:23:42.754" v="1451" actId="1076"/>
        <pc:sldMkLst>
          <pc:docMk/>
          <pc:sldMk cId="3076316749" sldId="404"/>
        </pc:sldMkLst>
        <pc:spChg chg="mod">
          <ac:chgData name="Sidney Seckler" userId="73470fc2d5f88927" providerId="LiveId" clId="{5E3D461A-6D03-455D-86B5-D39B2F868B25}" dt="2020-10-20T18:23:42.754" v="1451" actId="1076"/>
          <ac:spMkLst>
            <pc:docMk/>
            <pc:sldMk cId="3076316749" sldId="404"/>
            <ac:spMk id="18" creationId="{3E2F1BB8-CB05-4C96-B47E-A5D6DEFAEC7C}"/>
          </ac:spMkLst>
        </pc:spChg>
      </pc:sldChg>
      <pc:sldChg chg="modSp mod">
        <pc:chgData name="Sidney Seckler" userId="73470fc2d5f88927" providerId="LiveId" clId="{5E3D461A-6D03-455D-86B5-D39B2F868B25}" dt="2020-10-20T18:23:47.975" v="1452" actId="14100"/>
        <pc:sldMkLst>
          <pc:docMk/>
          <pc:sldMk cId="1282221526" sldId="405"/>
        </pc:sldMkLst>
        <pc:spChg chg="mod">
          <ac:chgData name="Sidney Seckler" userId="73470fc2d5f88927" providerId="LiveId" clId="{5E3D461A-6D03-455D-86B5-D39B2F868B25}" dt="2020-10-20T18:23:47.975" v="1452" actId="14100"/>
          <ac:spMkLst>
            <pc:docMk/>
            <pc:sldMk cId="1282221526" sldId="405"/>
            <ac:spMk id="18" creationId="{3E2F1BB8-CB05-4C96-B47E-A5D6DEFAEC7C}"/>
          </ac:spMkLst>
        </pc:spChg>
      </pc:sldChg>
      <pc:sldChg chg="modSp mod">
        <pc:chgData name="Sidney Seckler" userId="73470fc2d5f88927" providerId="LiveId" clId="{5E3D461A-6D03-455D-86B5-D39B2F868B25}" dt="2020-10-20T18:23:54.983" v="1453" actId="14100"/>
        <pc:sldMkLst>
          <pc:docMk/>
          <pc:sldMk cId="568651018" sldId="406"/>
        </pc:sldMkLst>
        <pc:spChg chg="mod">
          <ac:chgData name="Sidney Seckler" userId="73470fc2d5f88927" providerId="LiveId" clId="{5E3D461A-6D03-455D-86B5-D39B2F868B25}" dt="2020-10-20T18:23:54.983" v="1453" actId="14100"/>
          <ac:spMkLst>
            <pc:docMk/>
            <pc:sldMk cId="568651018" sldId="406"/>
            <ac:spMk id="18" creationId="{3E2F1BB8-CB05-4C96-B47E-A5D6DEFAEC7C}"/>
          </ac:spMkLst>
        </pc:spChg>
      </pc:sldChg>
      <pc:sldChg chg="modSp mod">
        <pc:chgData name="Sidney Seckler" userId="73470fc2d5f88927" providerId="LiveId" clId="{5E3D461A-6D03-455D-86B5-D39B2F868B25}" dt="2020-10-20T18:23:59.795" v="1454" actId="14100"/>
        <pc:sldMkLst>
          <pc:docMk/>
          <pc:sldMk cId="444414848" sldId="407"/>
        </pc:sldMkLst>
        <pc:spChg chg="mod">
          <ac:chgData name="Sidney Seckler" userId="73470fc2d5f88927" providerId="LiveId" clId="{5E3D461A-6D03-455D-86B5-D39B2F868B25}" dt="2020-10-20T18:23:59.795" v="1454" actId="14100"/>
          <ac:spMkLst>
            <pc:docMk/>
            <pc:sldMk cId="444414848" sldId="407"/>
            <ac:spMk id="18" creationId="{3E2F1BB8-CB05-4C96-B47E-A5D6DEFAEC7C}"/>
          </ac:spMkLst>
        </pc:spChg>
      </pc:sldChg>
      <pc:sldChg chg="modSp mod">
        <pc:chgData name="Sidney Seckler" userId="73470fc2d5f88927" providerId="LiveId" clId="{5E3D461A-6D03-455D-86B5-D39B2F868B25}" dt="2020-10-20T18:24:10.168" v="1455" actId="14100"/>
        <pc:sldMkLst>
          <pc:docMk/>
          <pc:sldMk cId="823864151" sldId="408"/>
        </pc:sldMkLst>
        <pc:spChg chg="mod">
          <ac:chgData name="Sidney Seckler" userId="73470fc2d5f88927" providerId="LiveId" clId="{5E3D461A-6D03-455D-86B5-D39B2F868B25}" dt="2020-10-20T18:24:10.168" v="1455" actId="14100"/>
          <ac:spMkLst>
            <pc:docMk/>
            <pc:sldMk cId="823864151" sldId="408"/>
            <ac:spMk id="18" creationId="{3E2F1BB8-CB05-4C96-B47E-A5D6DEFAEC7C}"/>
          </ac:spMkLst>
        </pc:spChg>
      </pc:sldChg>
      <pc:sldChg chg="modSp mod">
        <pc:chgData name="Sidney Seckler" userId="73470fc2d5f88927" providerId="LiveId" clId="{5E3D461A-6D03-455D-86B5-D39B2F868B25}" dt="2020-10-20T18:24:16.342" v="1456" actId="14100"/>
        <pc:sldMkLst>
          <pc:docMk/>
          <pc:sldMk cId="3275477181" sldId="409"/>
        </pc:sldMkLst>
        <pc:spChg chg="mod">
          <ac:chgData name="Sidney Seckler" userId="73470fc2d5f88927" providerId="LiveId" clId="{5E3D461A-6D03-455D-86B5-D39B2F868B25}" dt="2020-10-20T18:24:16.342" v="1456" actId="14100"/>
          <ac:spMkLst>
            <pc:docMk/>
            <pc:sldMk cId="3275477181" sldId="409"/>
            <ac:spMk id="18" creationId="{3E2F1BB8-CB05-4C96-B47E-A5D6DEFAEC7C}"/>
          </ac:spMkLst>
        </pc:spChg>
      </pc:sldChg>
      <pc:sldChg chg="modSp mod">
        <pc:chgData name="Sidney Seckler" userId="73470fc2d5f88927" providerId="LiveId" clId="{5E3D461A-6D03-455D-86B5-D39B2F868B25}" dt="2020-10-20T18:24:21.841" v="1457" actId="14100"/>
        <pc:sldMkLst>
          <pc:docMk/>
          <pc:sldMk cId="383005390" sldId="410"/>
        </pc:sldMkLst>
        <pc:spChg chg="mod">
          <ac:chgData name="Sidney Seckler" userId="73470fc2d5f88927" providerId="LiveId" clId="{5E3D461A-6D03-455D-86B5-D39B2F868B25}" dt="2020-10-20T18:24:21.841" v="1457" actId="14100"/>
          <ac:spMkLst>
            <pc:docMk/>
            <pc:sldMk cId="383005390" sldId="410"/>
            <ac:spMk id="18" creationId="{3E2F1BB8-CB05-4C96-B47E-A5D6DEFAEC7C}"/>
          </ac:spMkLst>
        </pc:spChg>
      </pc:sldChg>
      <pc:sldChg chg="modSp mod">
        <pc:chgData name="Sidney Seckler" userId="73470fc2d5f88927" providerId="LiveId" clId="{5E3D461A-6D03-455D-86B5-D39B2F868B25}" dt="2020-10-20T18:24:27.026" v="1458" actId="14100"/>
        <pc:sldMkLst>
          <pc:docMk/>
          <pc:sldMk cId="3741606023" sldId="411"/>
        </pc:sldMkLst>
        <pc:spChg chg="mod">
          <ac:chgData name="Sidney Seckler" userId="73470fc2d5f88927" providerId="LiveId" clId="{5E3D461A-6D03-455D-86B5-D39B2F868B25}" dt="2020-10-20T18:24:27.026" v="1458" actId="14100"/>
          <ac:spMkLst>
            <pc:docMk/>
            <pc:sldMk cId="3741606023" sldId="411"/>
            <ac:spMk id="18" creationId="{3E2F1BB8-CB05-4C96-B47E-A5D6DEFAEC7C}"/>
          </ac:spMkLst>
        </pc:spChg>
      </pc:sldChg>
      <pc:sldChg chg="modSp mod">
        <pc:chgData name="Sidney Seckler" userId="73470fc2d5f88927" providerId="LiveId" clId="{5E3D461A-6D03-455D-86B5-D39B2F868B25}" dt="2020-10-20T18:24:31.671" v="1459" actId="14100"/>
        <pc:sldMkLst>
          <pc:docMk/>
          <pc:sldMk cId="1727879379" sldId="412"/>
        </pc:sldMkLst>
        <pc:spChg chg="mod">
          <ac:chgData name="Sidney Seckler" userId="73470fc2d5f88927" providerId="LiveId" clId="{5E3D461A-6D03-455D-86B5-D39B2F868B25}" dt="2020-10-20T18:24:31.671" v="1459" actId="14100"/>
          <ac:spMkLst>
            <pc:docMk/>
            <pc:sldMk cId="1727879379" sldId="412"/>
            <ac:spMk id="18" creationId="{3E2F1BB8-CB05-4C96-B47E-A5D6DEFAEC7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6/Fotografias%20e%20Figuras%20-%20Cap&#237;tulo%206/Cap&#237;tulo%206%20-%20Figura%202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6/Fotografias%20e%20Figuras%20-%20Cap&#237;tulo%206/Cap&#237;tulo%206%20-%20Figura%202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9/Fotografias%20e%20Figuras%20-%20Cap&#237;tulo%209/Cap&#237;tulo%209%20-%20Figura%201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Livro%20-%20Sidney%20Seckler%20-%20Fundamentos%20em%20Engenharia%20Ambiental%20-%20Revisado/Cap&#237;tulo%209/Fotografias%20e%20Figuras%20-%20Cap&#237;tulo%209/Cap&#237;tulo%209%20-%20Figura%201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6 - Figura 29.xlsx]Figura 29'!$F$7</c:f>
              <c:strCache>
                <c:ptCount val="1"/>
                <c:pt idx="0">
                  <c:v>H=0,002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29.xlsx]Figura 29'!$E$9:$E$169</c:f>
              <c:numCache>
                <c:formatCode>General</c:formatCode>
                <c:ptCount val="16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</c:numCache>
            </c:numRef>
          </c:xVal>
          <c:yVal>
            <c:numRef>
              <c:f>'[Capítulo 6 - Figura 29.xlsx]Figura 29'!$F$9:$F$169</c:f>
              <c:numCache>
                <c:formatCode>0.00</c:formatCode>
                <c:ptCount val="161"/>
                <c:pt idx="0">
                  <c:v>7.4074074074074066</c:v>
                </c:pt>
                <c:pt idx="1">
                  <c:v>7.5785582255083179</c:v>
                </c:pt>
                <c:pt idx="2">
                  <c:v>7.7490774907749085</c:v>
                </c:pt>
                <c:pt idx="3">
                  <c:v>7.9189686924493561</c:v>
                </c:pt>
                <c:pt idx="4">
                  <c:v>8.0882352941176467</c:v>
                </c:pt>
                <c:pt idx="5">
                  <c:v>8.2568807339449553</c:v>
                </c:pt>
                <c:pt idx="6">
                  <c:v>8.4249084249084234</c:v>
                </c:pt>
                <c:pt idx="7">
                  <c:v>8.592321755027422</c:v>
                </c:pt>
                <c:pt idx="8">
                  <c:v>8.7591240875912408</c:v>
                </c:pt>
                <c:pt idx="9">
                  <c:v>8.9253187613843341</c:v>
                </c:pt>
                <c:pt idx="10">
                  <c:v>9.0909090909090917</c:v>
                </c:pt>
                <c:pt idx="11">
                  <c:v>9.2558983666061696</c:v>
                </c:pt>
                <c:pt idx="12">
                  <c:v>9.420289855072463</c:v>
                </c:pt>
                <c:pt idx="13">
                  <c:v>9.5840867992766743</c:v>
                </c:pt>
                <c:pt idx="14">
                  <c:v>9.7472924187725631</c:v>
                </c:pt>
                <c:pt idx="15">
                  <c:v>9.9099099099099117</c:v>
                </c:pt>
                <c:pt idx="16">
                  <c:v>10.071942446043165</c:v>
                </c:pt>
                <c:pt idx="17">
                  <c:v>10.233393177737883</c:v>
                </c:pt>
                <c:pt idx="18">
                  <c:v>10.394265232974911</c:v>
                </c:pt>
                <c:pt idx="19">
                  <c:v>10.554561717352415</c:v>
                </c:pt>
                <c:pt idx="20">
                  <c:v>10.714285714285714</c:v>
                </c:pt>
                <c:pt idx="21">
                  <c:v>10.873440285204989</c:v>
                </c:pt>
                <c:pt idx="22">
                  <c:v>11.032028469750891</c:v>
                </c:pt>
                <c:pt idx="23">
                  <c:v>11.190053285968029</c:v>
                </c:pt>
                <c:pt idx="24">
                  <c:v>11.347517730496454</c:v>
                </c:pt>
                <c:pt idx="25">
                  <c:v>11.504424778761061</c:v>
                </c:pt>
                <c:pt idx="26">
                  <c:v>11.66077738515901</c:v>
                </c:pt>
                <c:pt idx="27">
                  <c:v>11.816578483245149</c:v>
                </c:pt>
                <c:pt idx="28">
                  <c:v>11.971830985915496</c:v>
                </c:pt>
                <c:pt idx="29">
                  <c:v>12.126537785588752</c:v>
                </c:pt>
                <c:pt idx="30">
                  <c:v>12.280701754385966</c:v>
                </c:pt>
                <c:pt idx="31">
                  <c:v>12.434325744308232</c:v>
                </c:pt>
                <c:pt idx="32">
                  <c:v>12.587412587412588</c:v>
                </c:pt>
                <c:pt idx="33">
                  <c:v>12.739965095986038</c:v>
                </c:pt>
                <c:pt idx="34">
                  <c:v>12.89198606271777</c:v>
                </c:pt>
                <c:pt idx="35">
                  <c:v>13.043478260869565</c:v>
                </c:pt>
                <c:pt idx="36">
                  <c:v>13.194444444444445</c:v>
                </c:pt>
                <c:pt idx="37">
                  <c:v>13.344887348353552</c:v>
                </c:pt>
                <c:pt idx="38">
                  <c:v>13.494809688581316</c:v>
                </c:pt>
                <c:pt idx="39">
                  <c:v>13.644214162348877</c:v>
                </c:pt>
                <c:pt idx="40">
                  <c:v>13.793103448275861</c:v>
                </c:pt>
                <c:pt idx="41">
                  <c:v>13.941480206540447</c:v>
                </c:pt>
                <c:pt idx="42">
                  <c:v>14.0893470790378</c:v>
                </c:pt>
                <c:pt idx="43">
                  <c:v>14.236706689536877</c:v>
                </c:pt>
                <c:pt idx="44">
                  <c:v>14.383561643835618</c:v>
                </c:pt>
                <c:pt idx="45">
                  <c:v>14.529914529914532</c:v>
                </c:pt>
                <c:pt idx="46">
                  <c:v>14.67576791808874</c:v>
                </c:pt>
                <c:pt idx="47">
                  <c:v>14.821124361158432</c:v>
                </c:pt>
                <c:pt idx="48">
                  <c:v>14.965986394557824</c:v>
                </c:pt>
                <c:pt idx="49">
                  <c:v>15.110356536502549</c:v>
                </c:pt>
                <c:pt idx="50">
                  <c:v>15.254237288135593</c:v>
                </c:pt>
                <c:pt idx="51">
                  <c:v>15.397631133671744</c:v>
                </c:pt>
                <c:pt idx="52">
                  <c:v>15.54054054054054</c:v>
                </c:pt>
                <c:pt idx="53">
                  <c:v>15.682967959527824</c:v>
                </c:pt>
                <c:pt idx="54">
                  <c:v>15.824915824915825</c:v>
                </c:pt>
                <c:pt idx="55">
                  <c:v>15.966386554621851</c:v>
                </c:pt>
                <c:pt idx="56">
                  <c:v>16.107382550335572</c:v>
                </c:pt>
                <c:pt idx="57">
                  <c:v>16.247906197654942</c:v>
                </c:pt>
                <c:pt idx="58">
                  <c:v>16.387959866220736</c:v>
                </c:pt>
                <c:pt idx="59">
                  <c:v>16.527545909849746</c:v>
                </c:pt>
                <c:pt idx="60">
                  <c:v>16.666666666666664</c:v>
                </c:pt>
                <c:pt idx="61">
                  <c:v>16.805324459234608</c:v>
                </c:pt>
                <c:pt idx="62">
                  <c:v>16.943521594684384</c:v>
                </c:pt>
                <c:pt idx="63">
                  <c:v>17.081260364842453</c:v>
                </c:pt>
                <c:pt idx="64">
                  <c:v>17.218543046357617</c:v>
                </c:pt>
                <c:pt idx="65">
                  <c:v>17.355371900826444</c:v>
                </c:pt>
                <c:pt idx="66">
                  <c:v>17.491749174917494</c:v>
                </c:pt>
                <c:pt idx="67">
                  <c:v>17.627677100494235</c:v>
                </c:pt>
                <c:pt idx="68">
                  <c:v>17.763157894736842</c:v>
                </c:pt>
                <c:pt idx="69">
                  <c:v>17.898193760262725</c:v>
                </c:pt>
                <c:pt idx="70">
                  <c:v>18.032786885245901</c:v>
                </c:pt>
                <c:pt idx="71">
                  <c:v>18.166939443535188</c:v>
                </c:pt>
                <c:pt idx="72">
                  <c:v>18.300653594771241</c:v>
                </c:pt>
                <c:pt idx="73">
                  <c:v>18.433931484502448</c:v>
                </c:pt>
                <c:pt idx="74">
                  <c:v>18.566775244299677</c:v>
                </c:pt>
                <c:pt idx="75">
                  <c:v>18.699186991869922</c:v>
                </c:pt>
                <c:pt idx="76">
                  <c:v>18.831168831168831</c:v>
                </c:pt>
                <c:pt idx="77">
                  <c:v>18.962722852512155</c:v>
                </c:pt>
                <c:pt idx="78">
                  <c:v>19.093851132686083</c:v>
                </c:pt>
                <c:pt idx="79">
                  <c:v>19.224555735056541</c:v>
                </c:pt>
                <c:pt idx="80">
                  <c:v>19.35483870967742</c:v>
                </c:pt>
                <c:pt idx="81">
                  <c:v>19.484702093397743</c:v>
                </c:pt>
                <c:pt idx="82">
                  <c:v>19.614147909967844</c:v>
                </c:pt>
                <c:pt idx="83">
                  <c:v>19.743178170144461</c:v>
                </c:pt>
                <c:pt idx="84">
                  <c:v>19.871794871794872</c:v>
                </c:pt>
                <c:pt idx="85">
                  <c:v>20</c:v>
                </c:pt>
                <c:pt idx="86">
                  <c:v>20.12779552715655</c:v>
                </c:pt>
                <c:pt idx="87">
                  <c:v>20.25518341307815</c:v>
                </c:pt>
                <c:pt idx="88">
                  <c:v>20.382165605095544</c:v>
                </c:pt>
                <c:pt idx="89">
                  <c:v>20.508744038155804</c:v>
                </c:pt>
                <c:pt idx="90">
                  <c:v>20.634920634920633</c:v>
                </c:pt>
                <c:pt idx="91">
                  <c:v>20.760697305863708</c:v>
                </c:pt>
                <c:pt idx="92">
                  <c:v>20.88607594936709</c:v>
                </c:pt>
                <c:pt idx="93">
                  <c:v>21.011058451816744</c:v>
                </c:pt>
                <c:pt idx="94">
                  <c:v>21.135646687697157</c:v>
                </c:pt>
                <c:pt idx="95">
                  <c:v>21.259842519685037</c:v>
                </c:pt>
                <c:pt idx="96">
                  <c:v>21.383647798742142</c:v>
                </c:pt>
                <c:pt idx="97">
                  <c:v>21.507064364207221</c:v>
                </c:pt>
                <c:pt idx="98">
                  <c:v>21.630094043887148</c:v>
                </c:pt>
                <c:pt idx="99">
                  <c:v>21.752738654147102</c:v>
                </c:pt>
                <c:pt idx="100">
                  <c:v>21.875</c:v>
                </c:pt>
                <c:pt idx="101">
                  <c:v>21.99687987519501</c:v>
                </c:pt>
                <c:pt idx="102">
                  <c:v>22.118380062305299</c:v>
                </c:pt>
                <c:pt idx="103">
                  <c:v>22.239502332814929</c:v>
                </c:pt>
                <c:pt idx="104">
                  <c:v>22.360248447204974</c:v>
                </c:pt>
                <c:pt idx="105">
                  <c:v>22.480620155038761</c:v>
                </c:pt>
                <c:pt idx="106">
                  <c:v>22.600619195046438</c:v>
                </c:pt>
                <c:pt idx="107">
                  <c:v>22.720247295208658</c:v>
                </c:pt>
                <c:pt idx="108">
                  <c:v>22.839506172839503</c:v>
                </c:pt>
                <c:pt idx="109">
                  <c:v>22.95839753466872</c:v>
                </c:pt>
                <c:pt idx="110">
                  <c:v>23.076923076923073</c:v>
                </c:pt>
                <c:pt idx="111">
                  <c:v>23.195084485407065</c:v>
                </c:pt>
                <c:pt idx="112">
                  <c:v>23.312883435582826</c:v>
                </c:pt>
                <c:pt idx="113">
                  <c:v>23.43032159264931</c:v>
                </c:pt>
                <c:pt idx="114">
                  <c:v>23.547400611620791</c:v>
                </c:pt>
                <c:pt idx="115">
                  <c:v>23.664122137404579</c:v>
                </c:pt>
                <c:pt idx="116">
                  <c:v>23.780487804878053</c:v>
                </c:pt>
                <c:pt idx="117">
                  <c:v>23.896499238964992</c:v>
                </c:pt>
                <c:pt idx="118">
                  <c:v>24.012158054711247</c:v>
                </c:pt>
                <c:pt idx="119">
                  <c:v>24.127465857359635</c:v>
                </c:pt>
                <c:pt idx="120">
                  <c:v>24.242424242424242</c:v>
                </c:pt>
                <c:pt idx="121">
                  <c:v>24.357034795763994</c:v>
                </c:pt>
                <c:pt idx="122">
                  <c:v>24.471299093655592</c:v>
                </c:pt>
                <c:pt idx="123">
                  <c:v>24.58521870286576</c:v>
                </c:pt>
                <c:pt idx="124">
                  <c:v>24.69879518072289</c:v>
                </c:pt>
                <c:pt idx="125">
                  <c:v>24.81203007518797</c:v>
                </c:pt>
                <c:pt idx="126">
                  <c:v>24.924924924924923</c:v>
                </c:pt>
                <c:pt idx="127">
                  <c:v>25.037481259370313</c:v>
                </c:pt>
                <c:pt idx="128">
                  <c:v>25.149700598802401</c:v>
                </c:pt>
                <c:pt idx="129">
                  <c:v>25.261584454409569</c:v>
                </c:pt>
                <c:pt idx="130">
                  <c:v>25.373134328358208</c:v>
                </c:pt>
                <c:pt idx="131">
                  <c:v>25.484351713859915</c:v>
                </c:pt>
                <c:pt idx="132">
                  <c:v>25.595238095238098</c:v>
                </c:pt>
                <c:pt idx="133">
                  <c:v>25.705794947994061</c:v>
                </c:pt>
                <c:pt idx="134">
                  <c:v>25.816023738872406</c:v>
                </c:pt>
                <c:pt idx="135">
                  <c:v>25.925925925925924</c:v>
                </c:pt>
                <c:pt idx="136">
                  <c:v>26.035502958579883</c:v>
                </c:pt>
                <c:pt idx="137">
                  <c:v>26.144756277695713</c:v>
                </c:pt>
                <c:pt idx="138">
                  <c:v>26.253687315634224</c:v>
                </c:pt>
                <c:pt idx="139">
                  <c:v>26.362297496318117</c:v>
                </c:pt>
                <c:pt idx="140">
                  <c:v>26.47058823529412</c:v>
                </c:pt>
                <c:pt idx="141">
                  <c:v>26.578560939794421</c:v>
                </c:pt>
                <c:pt idx="142">
                  <c:v>26.686217008797652</c:v>
                </c:pt>
                <c:pt idx="143">
                  <c:v>26.793557833089309</c:v>
                </c:pt>
                <c:pt idx="144">
                  <c:v>26.900584795321635</c:v>
                </c:pt>
                <c:pt idx="145">
                  <c:v>27.007299270072991</c:v>
                </c:pt>
                <c:pt idx="146">
                  <c:v>27.113702623906704</c:v>
                </c:pt>
                <c:pt idx="147">
                  <c:v>27.219796215429405</c:v>
                </c:pt>
                <c:pt idx="148">
                  <c:v>27.325581395348834</c:v>
                </c:pt>
                <c:pt idx="149">
                  <c:v>27.431059506531202</c:v>
                </c:pt>
                <c:pt idx="150">
                  <c:v>27.536231884057973</c:v>
                </c:pt>
                <c:pt idx="151">
                  <c:v>27.641099855282196</c:v>
                </c:pt>
                <c:pt idx="152">
                  <c:v>27.745664739884397</c:v>
                </c:pt>
                <c:pt idx="153">
                  <c:v>27.849927849927852</c:v>
                </c:pt>
                <c:pt idx="154">
                  <c:v>27.95389048991354</c:v>
                </c:pt>
                <c:pt idx="155">
                  <c:v>28.057553956834528</c:v>
                </c:pt>
                <c:pt idx="156">
                  <c:v>28.160919540229884</c:v>
                </c:pt>
                <c:pt idx="157">
                  <c:v>28.263988522238165</c:v>
                </c:pt>
                <c:pt idx="158">
                  <c:v>28.366762177650429</c:v>
                </c:pt>
                <c:pt idx="159">
                  <c:v>28.4692417739628</c:v>
                </c:pt>
                <c:pt idx="160">
                  <c:v>28.571428571428569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41-423E-84A1-98F6D7D6D2AB}"/>
            </c:ext>
          </c:extLst>
        </c:ser>
        <c:ser>
          <c:idx val="1"/>
          <c:order val="1"/>
          <c:tx>
            <c:strRef>
              <c:f>'[Capítulo 6 - Figura 29.xlsx]Figura 29'!$G$7</c:f>
              <c:strCache>
                <c:ptCount val="1"/>
                <c:pt idx="0">
                  <c:v>H=0,01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29.xlsx]Figura 29'!$E$9:$E$169</c:f>
              <c:numCache>
                <c:formatCode>General</c:formatCode>
                <c:ptCount val="16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</c:numCache>
            </c:numRef>
          </c:xVal>
          <c:yVal>
            <c:numRef>
              <c:f>'[Capítulo 6 - Figura 29.xlsx]Figura 29'!$G$9:$G$169</c:f>
              <c:numCache>
                <c:formatCode>0.00</c:formatCode>
                <c:ptCount val="161"/>
                <c:pt idx="0">
                  <c:v>28.571428571428569</c:v>
                </c:pt>
                <c:pt idx="1">
                  <c:v>29.078014184397166</c:v>
                </c:pt>
                <c:pt idx="2">
                  <c:v>29.577464788732392</c:v>
                </c:pt>
                <c:pt idx="3">
                  <c:v>30.069930069930066</c:v>
                </c:pt>
                <c:pt idx="4">
                  <c:v>30.555555555555554</c:v>
                </c:pt>
                <c:pt idx="5">
                  <c:v>31.03448275862069</c:v>
                </c:pt>
                <c:pt idx="6">
                  <c:v>31.506849315068497</c:v>
                </c:pt>
                <c:pt idx="7">
                  <c:v>31.972789115646261</c:v>
                </c:pt>
                <c:pt idx="8">
                  <c:v>32.432432432432435</c:v>
                </c:pt>
                <c:pt idx="9">
                  <c:v>32.885906040268452</c:v>
                </c:pt>
                <c:pt idx="10">
                  <c:v>33.333333333333329</c:v>
                </c:pt>
                <c:pt idx="11">
                  <c:v>33.774834437086092</c:v>
                </c:pt>
                <c:pt idx="12">
                  <c:v>34.210526315789465</c:v>
                </c:pt>
                <c:pt idx="13">
                  <c:v>34.640522875816991</c:v>
                </c:pt>
                <c:pt idx="14">
                  <c:v>35.064935064935064</c:v>
                </c:pt>
                <c:pt idx="15">
                  <c:v>35.483870967741929</c:v>
                </c:pt>
                <c:pt idx="16">
                  <c:v>35.897435897435898</c:v>
                </c:pt>
                <c:pt idx="17">
                  <c:v>36.30573248407643</c:v>
                </c:pt>
                <c:pt idx="18">
                  <c:v>36.708860759493675</c:v>
                </c:pt>
                <c:pt idx="19">
                  <c:v>37.106918238993714</c:v>
                </c:pt>
                <c:pt idx="20">
                  <c:v>37.499999999999993</c:v>
                </c:pt>
                <c:pt idx="21">
                  <c:v>37.888198757763973</c:v>
                </c:pt>
                <c:pt idx="22">
                  <c:v>38.271604938271608</c:v>
                </c:pt>
                <c:pt idx="23">
                  <c:v>38.650306748466264</c:v>
                </c:pt>
                <c:pt idx="24">
                  <c:v>39.024390243902438</c:v>
                </c:pt>
                <c:pt idx="25">
                  <c:v>39.393939393939398</c:v>
                </c:pt>
                <c:pt idx="26">
                  <c:v>39.75903614457831</c:v>
                </c:pt>
                <c:pt idx="27">
                  <c:v>40.119760479041915</c:v>
                </c:pt>
                <c:pt idx="28">
                  <c:v>40.476190476190474</c:v>
                </c:pt>
                <c:pt idx="29">
                  <c:v>40.828402366863905</c:v>
                </c:pt>
                <c:pt idx="30">
                  <c:v>41.17647058823529</c:v>
                </c:pt>
                <c:pt idx="31">
                  <c:v>41.520467836257311</c:v>
                </c:pt>
                <c:pt idx="32">
                  <c:v>41.860465116279073</c:v>
                </c:pt>
                <c:pt idx="33">
                  <c:v>42.19653179190751</c:v>
                </c:pt>
                <c:pt idx="34">
                  <c:v>42.528735632183903</c:v>
                </c:pt>
                <c:pt idx="35">
                  <c:v>42.857142857142854</c:v>
                </c:pt>
                <c:pt idx="36">
                  <c:v>43.18181818181818</c:v>
                </c:pt>
                <c:pt idx="37">
                  <c:v>43.502824858757059</c:v>
                </c:pt>
                <c:pt idx="38">
                  <c:v>43.820224719101127</c:v>
                </c:pt>
                <c:pt idx="39">
                  <c:v>44.134078212290504</c:v>
                </c:pt>
                <c:pt idx="40">
                  <c:v>44.444444444444443</c:v>
                </c:pt>
                <c:pt idx="41">
                  <c:v>44.751381215469607</c:v>
                </c:pt>
                <c:pt idx="42">
                  <c:v>45.054945054945051</c:v>
                </c:pt>
                <c:pt idx="43">
                  <c:v>45.355191256830601</c:v>
                </c:pt>
                <c:pt idx="44">
                  <c:v>45.652173913043477</c:v>
                </c:pt>
                <c:pt idx="45">
                  <c:v>45.945945945945944</c:v>
                </c:pt>
                <c:pt idx="46">
                  <c:v>46.236559139784937</c:v>
                </c:pt>
                <c:pt idx="47">
                  <c:v>46.524064171122994</c:v>
                </c:pt>
                <c:pt idx="48">
                  <c:v>46.808510638297868</c:v>
                </c:pt>
                <c:pt idx="49">
                  <c:v>47.089947089947088</c:v>
                </c:pt>
                <c:pt idx="50">
                  <c:v>47.368421052631575</c:v>
                </c:pt>
                <c:pt idx="51">
                  <c:v>47.643979057591622</c:v>
                </c:pt>
                <c:pt idx="52">
                  <c:v>47.916666666666671</c:v>
                </c:pt>
                <c:pt idx="53">
                  <c:v>48.186528497409327</c:v>
                </c:pt>
                <c:pt idx="54">
                  <c:v>48.453608247422679</c:v>
                </c:pt>
                <c:pt idx="55">
                  <c:v>48.717948717948723</c:v>
                </c:pt>
                <c:pt idx="56">
                  <c:v>48.979591836734699</c:v>
                </c:pt>
                <c:pt idx="57">
                  <c:v>49.238578680203048</c:v>
                </c:pt>
                <c:pt idx="58">
                  <c:v>49.494949494949495</c:v>
                </c:pt>
                <c:pt idx="59">
                  <c:v>49.748743718592955</c:v>
                </c:pt>
                <c:pt idx="60">
                  <c:v>50</c:v>
                </c:pt>
                <c:pt idx="61">
                  <c:v>50.248756218905477</c:v>
                </c:pt>
                <c:pt idx="62">
                  <c:v>50.495049504950494</c:v>
                </c:pt>
                <c:pt idx="63">
                  <c:v>50.738916256157637</c:v>
                </c:pt>
                <c:pt idx="64">
                  <c:v>50.980392156862742</c:v>
                </c:pt>
                <c:pt idx="65">
                  <c:v>51.219512195121951</c:v>
                </c:pt>
                <c:pt idx="66">
                  <c:v>51.456310679611647</c:v>
                </c:pt>
                <c:pt idx="67">
                  <c:v>51.690821256038653</c:v>
                </c:pt>
                <c:pt idx="68">
                  <c:v>51.923076923076927</c:v>
                </c:pt>
                <c:pt idx="69">
                  <c:v>52.153110047846887</c:v>
                </c:pt>
                <c:pt idx="70">
                  <c:v>52.380952380952387</c:v>
                </c:pt>
                <c:pt idx="71">
                  <c:v>52.606635071090047</c:v>
                </c:pt>
                <c:pt idx="72">
                  <c:v>52.830188679245282</c:v>
                </c:pt>
                <c:pt idx="73">
                  <c:v>53.051643192488264</c:v>
                </c:pt>
                <c:pt idx="74">
                  <c:v>53.271028037383175</c:v>
                </c:pt>
                <c:pt idx="75">
                  <c:v>53.488372093023258</c:v>
                </c:pt>
                <c:pt idx="76">
                  <c:v>53.703703703703709</c:v>
                </c:pt>
                <c:pt idx="77">
                  <c:v>53.917050691244242</c:v>
                </c:pt>
                <c:pt idx="78">
                  <c:v>54.128440366972477</c:v>
                </c:pt>
                <c:pt idx="79">
                  <c:v>54.337899543378988</c:v>
                </c:pt>
                <c:pt idx="80">
                  <c:v>54.54545454545454</c:v>
                </c:pt>
                <c:pt idx="81">
                  <c:v>54.751131221719461</c:v>
                </c:pt>
                <c:pt idx="82">
                  <c:v>54.95495495495495</c:v>
                </c:pt>
                <c:pt idx="83">
                  <c:v>55.156950672645742</c:v>
                </c:pt>
                <c:pt idx="84">
                  <c:v>55.357142857142861</c:v>
                </c:pt>
                <c:pt idx="85">
                  <c:v>55.555555555555557</c:v>
                </c:pt>
                <c:pt idx="86">
                  <c:v>55.752212389380539</c:v>
                </c:pt>
                <c:pt idx="87">
                  <c:v>55.947136563876654</c:v>
                </c:pt>
                <c:pt idx="88">
                  <c:v>56.140350877192979</c:v>
                </c:pt>
                <c:pt idx="89">
                  <c:v>56.331877729257641</c:v>
                </c:pt>
                <c:pt idx="90">
                  <c:v>56.521739130434788</c:v>
                </c:pt>
                <c:pt idx="91">
                  <c:v>56.709956709956714</c:v>
                </c:pt>
                <c:pt idx="92">
                  <c:v>56.896551724137936</c:v>
                </c:pt>
                <c:pt idx="93">
                  <c:v>57.081545064377679</c:v>
                </c:pt>
                <c:pt idx="94">
                  <c:v>57.264957264957275</c:v>
                </c:pt>
                <c:pt idx="95">
                  <c:v>57.446808510638292</c:v>
                </c:pt>
                <c:pt idx="96">
                  <c:v>57.627118644067799</c:v>
                </c:pt>
                <c:pt idx="97">
                  <c:v>57.805907172995788</c:v>
                </c:pt>
                <c:pt idx="98">
                  <c:v>57.983193277310917</c:v>
                </c:pt>
                <c:pt idx="99">
                  <c:v>58.158995815899587</c:v>
                </c:pt>
                <c:pt idx="100">
                  <c:v>58.333333333333329</c:v>
                </c:pt>
                <c:pt idx="101">
                  <c:v>58.506224066390033</c:v>
                </c:pt>
                <c:pt idx="102">
                  <c:v>58.677685950413228</c:v>
                </c:pt>
                <c:pt idx="103">
                  <c:v>58.847736625514415</c:v>
                </c:pt>
                <c:pt idx="104">
                  <c:v>59.016393442622949</c:v>
                </c:pt>
                <c:pt idx="105">
                  <c:v>59.183673469387756</c:v>
                </c:pt>
                <c:pt idx="106">
                  <c:v>59.349593495934961</c:v>
                </c:pt>
                <c:pt idx="107">
                  <c:v>59.514170040485837</c:v>
                </c:pt>
                <c:pt idx="108">
                  <c:v>59.677419354838712</c:v>
                </c:pt>
                <c:pt idx="109">
                  <c:v>59.839357429718874</c:v>
                </c:pt>
                <c:pt idx="110">
                  <c:v>60</c:v>
                </c:pt>
                <c:pt idx="111">
                  <c:v>60.159362549800797</c:v>
                </c:pt>
                <c:pt idx="112">
                  <c:v>60.317460317460316</c:v>
                </c:pt>
                <c:pt idx="113">
                  <c:v>60.474308300395265</c:v>
                </c:pt>
                <c:pt idx="114">
                  <c:v>60.629921259842526</c:v>
                </c:pt>
                <c:pt idx="115">
                  <c:v>60.7843137254902</c:v>
                </c:pt>
                <c:pt idx="116">
                  <c:v>60.9375</c:v>
                </c:pt>
                <c:pt idx="117">
                  <c:v>61.089494163424121</c:v>
                </c:pt>
                <c:pt idx="118">
                  <c:v>61.240310077519375</c:v>
                </c:pt>
                <c:pt idx="119">
                  <c:v>61.389961389961393</c:v>
                </c:pt>
                <c:pt idx="120">
                  <c:v>61.53846153846154</c:v>
                </c:pt>
                <c:pt idx="121">
                  <c:v>61.685823754789283</c:v>
                </c:pt>
                <c:pt idx="122">
                  <c:v>61.832061068702281</c:v>
                </c:pt>
                <c:pt idx="123">
                  <c:v>61.977186311787072</c:v>
                </c:pt>
                <c:pt idx="124">
                  <c:v>62.121212121212125</c:v>
                </c:pt>
                <c:pt idx="125">
                  <c:v>62.264150943396231</c:v>
                </c:pt>
                <c:pt idx="126">
                  <c:v>62.406015037593988</c:v>
                </c:pt>
                <c:pt idx="127">
                  <c:v>62.546816479400746</c:v>
                </c:pt>
                <c:pt idx="128">
                  <c:v>62.686567164179095</c:v>
                </c:pt>
                <c:pt idx="129">
                  <c:v>62.825278810408925</c:v>
                </c:pt>
                <c:pt idx="130">
                  <c:v>62.962962962962955</c:v>
                </c:pt>
                <c:pt idx="131">
                  <c:v>63.099630996309962</c:v>
                </c:pt>
                <c:pt idx="132">
                  <c:v>63.235294117647058</c:v>
                </c:pt>
                <c:pt idx="133">
                  <c:v>63.369963369963379</c:v>
                </c:pt>
                <c:pt idx="134">
                  <c:v>63.503649635036496</c:v>
                </c:pt>
                <c:pt idx="135">
                  <c:v>63.636363636363633</c:v>
                </c:pt>
                <c:pt idx="136">
                  <c:v>63.768115942028977</c:v>
                </c:pt>
                <c:pt idx="137">
                  <c:v>63.898916967509024</c:v>
                </c:pt>
                <c:pt idx="138">
                  <c:v>64.02877697841727</c:v>
                </c:pt>
                <c:pt idx="139">
                  <c:v>64.157706093189958</c:v>
                </c:pt>
                <c:pt idx="140">
                  <c:v>64.285714285714278</c:v>
                </c:pt>
                <c:pt idx="141">
                  <c:v>64.412811387900362</c:v>
                </c:pt>
                <c:pt idx="142">
                  <c:v>64.539007092198574</c:v>
                </c:pt>
                <c:pt idx="143">
                  <c:v>64.664310954063595</c:v>
                </c:pt>
                <c:pt idx="144">
                  <c:v>64.788732394366207</c:v>
                </c:pt>
                <c:pt idx="145">
                  <c:v>64.912280701754383</c:v>
                </c:pt>
                <c:pt idx="146">
                  <c:v>65.034965034965026</c:v>
                </c:pt>
                <c:pt idx="147">
                  <c:v>65.156794425087114</c:v>
                </c:pt>
                <c:pt idx="148">
                  <c:v>65.277777777777786</c:v>
                </c:pt>
                <c:pt idx="149">
                  <c:v>65.397923875432525</c:v>
                </c:pt>
                <c:pt idx="150">
                  <c:v>65.517241379310349</c:v>
                </c:pt>
                <c:pt idx="151">
                  <c:v>65.635738831615114</c:v>
                </c:pt>
                <c:pt idx="152">
                  <c:v>65.753424657534254</c:v>
                </c:pt>
                <c:pt idx="153">
                  <c:v>65.870307167235481</c:v>
                </c:pt>
                <c:pt idx="154">
                  <c:v>65.986394557823132</c:v>
                </c:pt>
                <c:pt idx="155">
                  <c:v>66.101694915254242</c:v>
                </c:pt>
                <c:pt idx="156">
                  <c:v>66.21621621621621</c:v>
                </c:pt>
                <c:pt idx="157">
                  <c:v>66.329966329966325</c:v>
                </c:pt>
                <c:pt idx="158">
                  <c:v>66.442953020134226</c:v>
                </c:pt>
                <c:pt idx="159">
                  <c:v>66.555183946488299</c:v>
                </c:pt>
                <c:pt idx="160">
                  <c:v>66.666666666666657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41-423E-84A1-98F6D7D6D2AB}"/>
            </c:ext>
          </c:extLst>
        </c:ser>
        <c:ser>
          <c:idx val="2"/>
          <c:order val="2"/>
          <c:tx>
            <c:strRef>
              <c:f>'[Capítulo 6 - Figura 29.xlsx]Figura 29'!$H$7</c:f>
              <c:strCache>
                <c:ptCount val="1"/>
                <c:pt idx="0">
                  <c:v>H=0,05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29.xlsx]Figura 29'!$E$9:$E$169</c:f>
              <c:numCache>
                <c:formatCode>General</c:formatCode>
                <c:ptCount val="16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</c:numCache>
            </c:numRef>
          </c:xVal>
          <c:yVal>
            <c:numRef>
              <c:f>'[Capítulo 6 - Figura 29.xlsx]Figura 29'!$H$9:$H$169</c:f>
              <c:numCache>
                <c:formatCode>0.00</c:formatCode>
                <c:ptCount val="161"/>
                <c:pt idx="0">
                  <c:v>66.666666666666657</c:v>
                </c:pt>
                <c:pt idx="1">
                  <c:v>67.213114754098356</c:v>
                </c:pt>
                <c:pt idx="2">
                  <c:v>67.741935483870961</c:v>
                </c:pt>
                <c:pt idx="3">
                  <c:v>68.253968253968253</c:v>
                </c:pt>
                <c:pt idx="4">
                  <c:v>68.75</c:v>
                </c:pt>
                <c:pt idx="5">
                  <c:v>69.230769230769226</c:v>
                </c:pt>
                <c:pt idx="6">
                  <c:v>69.696969696969703</c:v>
                </c:pt>
                <c:pt idx="7">
                  <c:v>70.149253731343293</c:v>
                </c:pt>
                <c:pt idx="8">
                  <c:v>70.588235294117652</c:v>
                </c:pt>
                <c:pt idx="9">
                  <c:v>71.014492753623188</c:v>
                </c:pt>
                <c:pt idx="10">
                  <c:v>71.428571428571431</c:v>
                </c:pt>
                <c:pt idx="11">
                  <c:v>71.83098591549296</c:v>
                </c:pt>
                <c:pt idx="12">
                  <c:v>72.222222222222214</c:v>
                </c:pt>
                <c:pt idx="13">
                  <c:v>72.602739726027394</c:v>
                </c:pt>
                <c:pt idx="14">
                  <c:v>72.972972972972983</c:v>
                </c:pt>
                <c:pt idx="15">
                  <c:v>73.333333333333329</c:v>
                </c:pt>
                <c:pt idx="16">
                  <c:v>73.68421052631578</c:v>
                </c:pt>
                <c:pt idx="17">
                  <c:v>74.025974025974023</c:v>
                </c:pt>
                <c:pt idx="18">
                  <c:v>74.358974358974365</c:v>
                </c:pt>
                <c:pt idx="19">
                  <c:v>74.683544303797461</c:v>
                </c:pt>
                <c:pt idx="20">
                  <c:v>75</c:v>
                </c:pt>
                <c:pt idx="21">
                  <c:v>75.308641975308646</c:v>
                </c:pt>
                <c:pt idx="22">
                  <c:v>75.609756097560975</c:v>
                </c:pt>
                <c:pt idx="23">
                  <c:v>75.903614457831324</c:v>
                </c:pt>
                <c:pt idx="24">
                  <c:v>76.19047619047619</c:v>
                </c:pt>
                <c:pt idx="25">
                  <c:v>76.470588235294116</c:v>
                </c:pt>
                <c:pt idx="26">
                  <c:v>76.744186046511629</c:v>
                </c:pt>
                <c:pt idx="27">
                  <c:v>77.011494252873575</c:v>
                </c:pt>
                <c:pt idx="28">
                  <c:v>77.272727272727266</c:v>
                </c:pt>
                <c:pt idx="29">
                  <c:v>77.528089887640448</c:v>
                </c:pt>
                <c:pt idx="30">
                  <c:v>77.777777777777786</c:v>
                </c:pt>
                <c:pt idx="31">
                  <c:v>78.021978021978029</c:v>
                </c:pt>
                <c:pt idx="32">
                  <c:v>78.260869565217391</c:v>
                </c:pt>
                <c:pt idx="33">
                  <c:v>78.494623655913969</c:v>
                </c:pt>
                <c:pt idx="34">
                  <c:v>78.723404255319153</c:v>
                </c:pt>
                <c:pt idx="35">
                  <c:v>78.94736842105263</c:v>
                </c:pt>
                <c:pt idx="36">
                  <c:v>79.166666666666671</c:v>
                </c:pt>
                <c:pt idx="37">
                  <c:v>79.381443298969074</c:v>
                </c:pt>
                <c:pt idx="38">
                  <c:v>79.591836734693871</c:v>
                </c:pt>
                <c:pt idx="39">
                  <c:v>79.797979797979806</c:v>
                </c:pt>
                <c:pt idx="40">
                  <c:v>80</c:v>
                </c:pt>
                <c:pt idx="41">
                  <c:v>80.198019801980209</c:v>
                </c:pt>
                <c:pt idx="42">
                  <c:v>80.392156862745097</c:v>
                </c:pt>
                <c:pt idx="43">
                  <c:v>80.582524271844676</c:v>
                </c:pt>
                <c:pt idx="44">
                  <c:v>80.769230769230774</c:v>
                </c:pt>
                <c:pt idx="45">
                  <c:v>80.952380952380949</c:v>
                </c:pt>
                <c:pt idx="46">
                  <c:v>81.132075471698116</c:v>
                </c:pt>
                <c:pt idx="47">
                  <c:v>81.308411214953281</c:v>
                </c:pt>
                <c:pt idx="48">
                  <c:v>81.481481481481481</c:v>
                </c:pt>
                <c:pt idx="49">
                  <c:v>81.651376146788976</c:v>
                </c:pt>
                <c:pt idx="50">
                  <c:v>81.818181818181813</c:v>
                </c:pt>
                <c:pt idx="51">
                  <c:v>81.981981981981974</c:v>
                </c:pt>
                <c:pt idx="52">
                  <c:v>82.142857142857139</c:v>
                </c:pt>
                <c:pt idx="53">
                  <c:v>82.30088495575221</c:v>
                </c:pt>
                <c:pt idx="54">
                  <c:v>82.456140350877178</c:v>
                </c:pt>
                <c:pt idx="55">
                  <c:v>82.608695652173907</c:v>
                </c:pt>
                <c:pt idx="56">
                  <c:v>82.758620689655189</c:v>
                </c:pt>
                <c:pt idx="57">
                  <c:v>82.90598290598291</c:v>
                </c:pt>
                <c:pt idx="58">
                  <c:v>83.050847457627114</c:v>
                </c:pt>
                <c:pt idx="59">
                  <c:v>83.193277310924373</c:v>
                </c:pt>
                <c:pt idx="60">
                  <c:v>83.333333333333343</c:v>
                </c:pt>
                <c:pt idx="61">
                  <c:v>83.471074380165291</c:v>
                </c:pt>
                <c:pt idx="62">
                  <c:v>83.606557377049185</c:v>
                </c:pt>
                <c:pt idx="63">
                  <c:v>83.739837398373993</c:v>
                </c:pt>
                <c:pt idx="64">
                  <c:v>83.870967741935488</c:v>
                </c:pt>
                <c:pt idx="65">
                  <c:v>84</c:v>
                </c:pt>
                <c:pt idx="66">
                  <c:v>84.126984126984127</c:v>
                </c:pt>
                <c:pt idx="67">
                  <c:v>84.251968503937007</c:v>
                </c:pt>
                <c:pt idx="68">
                  <c:v>84.375</c:v>
                </c:pt>
                <c:pt idx="69">
                  <c:v>84.496124031007753</c:v>
                </c:pt>
                <c:pt idx="70">
                  <c:v>84.615384615384613</c:v>
                </c:pt>
                <c:pt idx="71">
                  <c:v>84.732824427480921</c:v>
                </c:pt>
                <c:pt idx="72">
                  <c:v>84.848484848484844</c:v>
                </c:pt>
                <c:pt idx="73">
                  <c:v>84.962406015037601</c:v>
                </c:pt>
                <c:pt idx="74">
                  <c:v>85.074626865671632</c:v>
                </c:pt>
                <c:pt idx="75">
                  <c:v>85.18518518518519</c:v>
                </c:pt>
                <c:pt idx="76">
                  <c:v>85.294117647058812</c:v>
                </c:pt>
                <c:pt idx="77">
                  <c:v>85.40145985401459</c:v>
                </c:pt>
                <c:pt idx="78">
                  <c:v>85.507246376811594</c:v>
                </c:pt>
                <c:pt idx="79">
                  <c:v>85.611510791366896</c:v>
                </c:pt>
                <c:pt idx="80">
                  <c:v>85.714285714285708</c:v>
                </c:pt>
                <c:pt idx="81">
                  <c:v>85.815602836879449</c:v>
                </c:pt>
                <c:pt idx="82">
                  <c:v>85.91549295774648</c:v>
                </c:pt>
                <c:pt idx="83">
                  <c:v>86.013986013986013</c:v>
                </c:pt>
                <c:pt idx="84">
                  <c:v>86.1111111111111</c:v>
                </c:pt>
                <c:pt idx="85">
                  <c:v>86.206896551724142</c:v>
                </c:pt>
                <c:pt idx="86">
                  <c:v>86.301369863013704</c:v>
                </c:pt>
                <c:pt idx="87">
                  <c:v>86.394557823129261</c:v>
                </c:pt>
                <c:pt idx="88">
                  <c:v>86.486486486486484</c:v>
                </c:pt>
                <c:pt idx="89">
                  <c:v>86.577181208053688</c:v>
                </c:pt>
                <c:pt idx="90">
                  <c:v>86.666666666666671</c:v>
                </c:pt>
                <c:pt idx="91">
                  <c:v>86.754966887417211</c:v>
                </c:pt>
                <c:pt idx="92">
                  <c:v>86.84210526315789</c:v>
                </c:pt>
                <c:pt idx="93">
                  <c:v>86.928104575163403</c:v>
                </c:pt>
                <c:pt idx="94">
                  <c:v>87.012987012987011</c:v>
                </c:pt>
                <c:pt idx="95">
                  <c:v>87.096774193548384</c:v>
                </c:pt>
                <c:pt idx="96">
                  <c:v>87.179487179487182</c:v>
                </c:pt>
                <c:pt idx="97">
                  <c:v>87.261146496815272</c:v>
                </c:pt>
                <c:pt idx="98">
                  <c:v>87.341772151898738</c:v>
                </c:pt>
                <c:pt idx="99">
                  <c:v>87.421383647798748</c:v>
                </c:pt>
                <c:pt idx="100">
                  <c:v>87.5</c:v>
                </c:pt>
                <c:pt idx="101">
                  <c:v>87.577639751552795</c:v>
                </c:pt>
                <c:pt idx="102">
                  <c:v>87.654320987654316</c:v>
                </c:pt>
                <c:pt idx="103">
                  <c:v>87.730061349693258</c:v>
                </c:pt>
                <c:pt idx="104">
                  <c:v>87.804878048780495</c:v>
                </c:pt>
                <c:pt idx="105">
                  <c:v>87.878787878787875</c:v>
                </c:pt>
                <c:pt idx="106">
                  <c:v>87.951807228915655</c:v>
                </c:pt>
                <c:pt idx="107">
                  <c:v>88.023952095808383</c:v>
                </c:pt>
                <c:pt idx="108">
                  <c:v>88.095238095238102</c:v>
                </c:pt>
                <c:pt idx="109">
                  <c:v>88.165680473372774</c:v>
                </c:pt>
                <c:pt idx="110">
                  <c:v>88.235294117647058</c:v>
                </c:pt>
                <c:pt idx="111">
                  <c:v>88.304093567251456</c:v>
                </c:pt>
                <c:pt idx="112">
                  <c:v>88.372093023255815</c:v>
                </c:pt>
                <c:pt idx="113">
                  <c:v>88.439306358381515</c:v>
                </c:pt>
                <c:pt idx="114">
                  <c:v>88.505747126436773</c:v>
                </c:pt>
                <c:pt idx="115">
                  <c:v>88.571428571428584</c:v>
                </c:pt>
                <c:pt idx="116">
                  <c:v>88.63636363636364</c:v>
                </c:pt>
                <c:pt idx="117">
                  <c:v>88.700564971751419</c:v>
                </c:pt>
                <c:pt idx="118">
                  <c:v>88.764044943820224</c:v>
                </c:pt>
                <c:pt idx="119">
                  <c:v>88.826815642458101</c:v>
                </c:pt>
                <c:pt idx="120">
                  <c:v>88.888888888888886</c:v>
                </c:pt>
                <c:pt idx="121">
                  <c:v>88.950276243093924</c:v>
                </c:pt>
                <c:pt idx="122">
                  <c:v>89.010989010989007</c:v>
                </c:pt>
                <c:pt idx="123">
                  <c:v>89.071038251366119</c:v>
                </c:pt>
                <c:pt idx="124">
                  <c:v>89.130434782608688</c:v>
                </c:pt>
                <c:pt idx="125">
                  <c:v>89.189189189189193</c:v>
                </c:pt>
                <c:pt idx="126">
                  <c:v>89.247311827956992</c:v>
                </c:pt>
                <c:pt idx="127">
                  <c:v>89.304812834224592</c:v>
                </c:pt>
                <c:pt idx="128">
                  <c:v>89.361702127659569</c:v>
                </c:pt>
                <c:pt idx="129">
                  <c:v>89.417989417989418</c:v>
                </c:pt>
                <c:pt idx="130">
                  <c:v>89.473684210526315</c:v>
                </c:pt>
                <c:pt idx="131">
                  <c:v>89.528795811518322</c:v>
                </c:pt>
                <c:pt idx="132">
                  <c:v>89.583333333333343</c:v>
                </c:pt>
                <c:pt idx="133">
                  <c:v>89.637305699481871</c:v>
                </c:pt>
                <c:pt idx="134">
                  <c:v>89.69072164948453</c:v>
                </c:pt>
                <c:pt idx="135">
                  <c:v>89.743589743589737</c:v>
                </c:pt>
                <c:pt idx="136">
                  <c:v>89.795918367346928</c:v>
                </c:pt>
                <c:pt idx="137">
                  <c:v>89.847715736040598</c:v>
                </c:pt>
                <c:pt idx="138">
                  <c:v>89.898989898989896</c:v>
                </c:pt>
                <c:pt idx="139">
                  <c:v>89.949748743718587</c:v>
                </c:pt>
                <c:pt idx="140">
                  <c:v>89.999999999999986</c:v>
                </c:pt>
                <c:pt idx="141">
                  <c:v>90.049751243781088</c:v>
                </c:pt>
                <c:pt idx="142">
                  <c:v>90.099009900990097</c:v>
                </c:pt>
                <c:pt idx="143">
                  <c:v>90.147783251231544</c:v>
                </c:pt>
                <c:pt idx="144">
                  <c:v>90.196078431372555</c:v>
                </c:pt>
                <c:pt idx="145">
                  <c:v>90.243902439024396</c:v>
                </c:pt>
                <c:pt idx="146">
                  <c:v>90.291262135922338</c:v>
                </c:pt>
                <c:pt idx="147">
                  <c:v>90.338164251207729</c:v>
                </c:pt>
                <c:pt idx="148">
                  <c:v>90.384615384615387</c:v>
                </c:pt>
                <c:pt idx="149">
                  <c:v>90.43062200956939</c:v>
                </c:pt>
                <c:pt idx="150">
                  <c:v>90.476190476190482</c:v>
                </c:pt>
                <c:pt idx="151">
                  <c:v>90.521327014218016</c:v>
                </c:pt>
                <c:pt idx="152">
                  <c:v>90.566037735849051</c:v>
                </c:pt>
                <c:pt idx="153">
                  <c:v>90.610328638497663</c:v>
                </c:pt>
                <c:pt idx="154">
                  <c:v>90.654205607476641</c:v>
                </c:pt>
                <c:pt idx="155">
                  <c:v>90.697674418604649</c:v>
                </c:pt>
                <c:pt idx="156">
                  <c:v>90.740740740740762</c:v>
                </c:pt>
                <c:pt idx="157">
                  <c:v>90.78341013824884</c:v>
                </c:pt>
                <c:pt idx="158">
                  <c:v>90.825688073394488</c:v>
                </c:pt>
                <c:pt idx="159">
                  <c:v>90.867579908675793</c:v>
                </c:pt>
                <c:pt idx="160">
                  <c:v>90.909090909090907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241-423E-84A1-98F6D7D6D2AB}"/>
            </c:ext>
          </c:extLst>
        </c:ser>
        <c:ser>
          <c:idx val="3"/>
          <c:order val="3"/>
          <c:tx>
            <c:strRef>
              <c:f>'[Capítulo 6 - Figura 29.xlsx]Figura 29'!$I$7</c:f>
              <c:strCache>
                <c:ptCount val="1"/>
                <c:pt idx="0">
                  <c:v>H=0,5</c:v>
                </c:pt>
              </c:strCache>
            </c:strRef>
          </c:tx>
          <c:spPr>
            <a:ln w="254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29.xlsx]Figura 29'!$E$9:$E$169</c:f>
              <c:numCache>
                <c:formatCode>General</c:formatCode>
                <c:ptCount val="16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</c:numCache>
            </c:numRef>
          </c:xVal>
          <c:yVal>
            <c:numRef>
              <c:f>'[Capítulo 6 - Figura 29.xlsx]Figura 29'!$I$9:$I$169</c:f>
              <c:numCache>
                <c:formatCode>0.00</c:formatCode>
                <c:ptCount val="161"/>
                <c:pt idx="0">
                  <c:v>95.238095238095227</c:v>
                </c:pt>
                <c:pt idx="1">
                  <c:v>95.348837209302317</c:v>
                </c:pt>
                <c:pt idx="2">
                  <c:v>95.454545454545453</c:v>
                </c:pt>
                <c:pt idx="3">
                  <c:v>95.555555555555543</c:v>
                </c:pt>
                <c:pt idx="4">
                  <c:v>95.652173913043484</c:v>
                </c:pt>
                <c:pt idx="5">
                  <c:v>95.744680851063819</c:v>
                </c:pt>
                <c:pt idx="6">
                  <c:v>95.833333333333343</c:v>
                </c:pt>
                <c:pt idx="7">
                  <c:v>95.918367346938766</c:v>
                </c:pt>
                <c:pt idx="8">
                  <c:v>96</c:v>
                </c:pt>
                <c:pt idx="9">
                  <c:v>96.078431372549005</c:v>
                </c:pt>
                <c:pt idx="10">
                  <c:v>96.153846153846146</c:v>
                </c:pt>
                <c:pt idx="11">
                  <c:v>96.226415094339615</c:v>
                </c:pt>
                <c:pt idx="12">
                  <c:v>96.296296296296291</c:v>
                </c:pt>
                <c:pt idx="13">
                  <c:v>96.36363636363636</c:v>
                </c:pt>
                <c:pt idx="14">
                  <c:v>96.428571428571431</c:v>
                </c:pt>
                <c:pt idx="15">
                  <c:v>96.491228070175438</c:v>
                </c:pt>
                <c:pt idx="16">
                  <c:v>96.551724137931032</c:v>
                </c:pt>
                <c:pt idx="17">
                  <c:v>96.610169491525411</c:v>
                </c:pt>
                <c:pt idx="18">
                  <c:v>96.666666666666657</c:v>
                </c:pt>
                <c:pt idx="19">
                  <c:v>96.721311475409848</c:v>
                </c:pt>
                <c:pt idx="20">
                  <c:v>96.774193548387089</c:v>
                </c:pt>
                <c:pt idx="21">
                  <c:v>96.825396825396822</c:v>
                </c:pt>
                <c:pt idx="22">
                  <c:v>96.875</c:v>
                </c:pt>
                <c:pt idx="23">
                  <c:v>96.923076923076934</c:v>
                </c:pt>
                <c:pt idx="24">
                  <c:v>96.969696969696969</c:v>
                </c:pt>
                <c:pt idx="25">
                  <c:v>97.014925373134346</c:v>
                </c:pt>
                <c:pt idx="26">
                  <c:v>97.058823529411768</c:v>
                </c:pt>
                <c:pt idx="27">
                  <c:v>97.101449275362313</c:v>
                </c:pt>
                <c:pt idx="28">
                  <c:v>97.142857142857153</c:v>
                </c:pt>
                <c:pt idx="29">
                  <c:v>97.183098591549296</c:v>
                </c:pt>
                <c:pt idx="30">
                  <c:v>97.222222222222229</c:v>
                </c:pt>
                <c:pt idx="31">
                  <c:v>97.260273972602747</c:v>
                </c:pt>
                <c:pt idx="32">
                  <c:v>97.297297297297305</c:v>
                </c:pt>
                <c:pt idx="33">
                  <c:v>97.333333333333329</c:v>
                </c:pt>
                <c:pt idx="34">
                  <c:v>97.368421052631575</c:v>
                </c:pt>
                <c:pt idx="35">
                  <c:v>97.402597402597408</c:v>
                </c:pt>
                <c:pt idx="36">
                  <c:v>97.435897435897417</c:v>
                </c:pt>
                <c:pt idx="37">
                  <c:v>97.468354430379748</c:v>
                </c:pt>
                <c:pt idx="38">
                  <c:v>97.500000000000014</c:v>
                </c:pt>
                <c:pt idx="39">
                  <c:v>97.530864197530875</c:v>
                </c:pt>
                <c:pt idx="40">
                  <c:v>97.560975609756113</c:v>
                </c:pt>
                <c:pt idx="41">
                  <c:v>97.590361445783131</c:v>
                </c:pt>
                <c:pt idx="42">
                  <c:v>97.61904761904762</c:v>
                </c:pt>
                <c:pt idx="43">
                  <c:v>97.647058823529406</c:v>
                </c:pt>
                <c:pt idx="44">
                  <c:v>97.674418604651166</c:v>
                </c:pt>
                <c:pt idx="45">
                  <c:v>97.701149425287355</c:v>
                </c:pt>
                <c:pt idx="46">
                  <c:v>97.72727272727272</c:v>
                </c:pt>
                <c:pt idx="47">
                  <c:v>97.752808988764045</c:v>
                </c:pt>
                <c:pt idx="48">
                  <c:v>97.777777777777771</c:v>
                </c:pt>
                <c:pt idx="49">
                  <c:v>97.802197802197796</c:v>
                </c:pt>
                <c:pt idx="50">
                  <c:v>97.826086956521749</c:v>
                </c:pt>
                <c:pt idx="51">
                  <c:v>97.849462365591407</c:v>
                </c:pt>
                <c:pt idx="52">
                  <c:v>97.872340425531902</c:v>
                </c:pt>
                <c:pt idx="53">
                  <c:v>97.894736842105274</c:v>
                </c:pt>
                <c:pt idx="54">
                  <c:v>97.916666666666671</c:v>
                </c:pt>
                <c:pt idx="55">
                  <c:v>97.9381443298969</c:v>
                </c:pt>
                <c:pt idx="56">
                  <c:v>97.959183673469397</c:v>
                </c:pt>
                <c:pt idx="57">
                  <c:v>97.979797979797993</c:v>
                </c:pt>
                <c:pt idx="58">
                  <c:v>98</c:v>
                </c:pt>
                <c:pt idx="59">
                  <c:v>98.019801980198025</c:v>
                </c:pt>
                <c:pt idx="60">
                  <c:v>98.039215686274503</c:v>
                </c:pt>
                <c:pt idx="61">
                  <c:v>98.05825242718447</c:v>
                </c:pt>
                <c:pt idx="62">
                  <c:v>98.07692307692308</c:v>
                </c:pt>
                <c:pt idx="63">
                  <c:v>98.095238095238088</c:v>
                </c:pt>
                <c:pt idx="64">
                  <c:v>98.113207547169822</c:v>
                </c:pt>
                <c:pt idx="65">
                  <c:v>98.130841121495337</c:v>
                </c:pt>
                <c:pt idx="66">
                  <c:v>98.148148148148152</c:v>
                </c:pt>
                <c:pt idx="67">
                  <c:v>98.165137614678898</c:v>
                </c:pt>
                <c:pt idx="68">
                  <c:v>98.181818181818173</c:v>
                </c:pt>
                <c:pt idx="69">
                  <c:v>98.198198198198199</c:v>
                </c:pt>
                <c:pt idx="70">
                  <c:v>98.214285714285722</c:v>
                </c:pt>
                <c:pt idx="71">
                  <c:v>98.230088495575217</c:v>
                </c:pt>
                <c:pt idx="72">
                  <c:v>98.245614035087726</c:v>
                </c:pt>
                <c:pt idx="73">
                  <c:v>98.260869565217391</c:v>
                </c:pt>
                <c:pt idx="74">
                  <c:v>98.275862068965509</c:v>
                </c:pt>
                <c:pt idx="75">
                  <c:v>98.290598290598297</c:v>
                </c:pt>
                <c:pt idx="76">
                  <c:v>98.305084745762713</c:v>
                </c:pt>
                <c:pt idx="77">
                  <c:v>98.319327731092443</c:v>
                </c:pt>
                <c:pt idx="78">
                  <c:v>98.333333333333343</c:v>
                </c:pt>
                <c:pt idx="79">
                  <c:v>98.347107438016536</c:v>
                </c:pt>
                <c:pt idx="80">
                  <c:v>98.360655737704931</c:v>
                </c:pt>
                <c:pt idx="81">
                  <c:v>98.373983739837399</c:v>
                </c:pt>
                <c:pt idx="82">
                  <c:v>98.387096774193552</c:v>
                </c:pt>
                <c:pt idx="83">
                  <c:v>98.399999999999991</c:v>
                </c:pt>
                <c:pt idx="84">
                  <c:v>98.412698412698418</c:v>
                </c:pt>
                <c:pt idx="85">
                  <c:v>98.425196850393704</c:v>
                </c:pt>
                <c:pt idx="86">
                  <c:v>98.4375</c:v>
                </c:pt>
                <c:pt idx="87">
                  <c:v>98.449612403100772</c:v>
                </c:pt>
                <c:pt idx="88">
                  <c:v>98.461538461538467</c:v>
                </c:pt>
                <c:pt idx="89">
                  <c:v>98.473282442748086</c:v>
                </c:pt>
                <c:pt idx="90">
                  <c:v>98.484848484848484</c:v>
                </c:pt>
                <c:pt idx="91">
                  <c:v>98.496240601503757</c:v>
                </c:pt>
                <c:pt idx="92">
                  <c:v>98.507462686567166</c:v>
                </c:pt>
                <c:pt idx="93">
                  <c:v>98.518518518518505</c:v>
                </c:pt>
                <c:pt idx="94">
                  <c:v>98.52941176470587</c:v>
                </c:pt>
                <c:pt idx="95">
                  <c:v>98.540145985401466</c:v>
                </c:pt>
                <c:pt idx="96">
                  <c:v>98.550724637681171</c:v>
                </c:pt>
                <c:pt idx="97">
                  <c:v>98.561151079136692</c:v>
                </c:pt>
                <c:pt idx="98">
                  <c:v>98.571428571428569</c:v>
                </c:pt>
                <c:pt idx="99">
                  <c:v>98.581560283687949</c:v>
                </c:pt>
                <c:pt idx="100">
                  <c:v>98.591549295774655</c:v>
                </c:pt>
                <c:pt idx="101">
                  <c:v>98.6013986013986</c:v>
                </c:pt>
                <c:pt idx="102">
                  <c:v>98.611111111111114</c:v>
                </c:pt>
                <c:pt idx="103">
                  <c:v>98.620689655172427</c:v>
                </c:pt>
                <c:pt idx="104">
                  <c:v>98.63013698630138</c:v>
                </c:pt>
                <c:pt idx="105">
                  <c:v>98.639455782312922</c:v>
                </c:pt>
                <c:pt idx="106">
                  <c:v>98.648648648648646</c:v>
                </c:pt>
                <c:pt idx="107">
                  <c:v>98.65771812080537</c:v>
                </c:pt>
                <c:pt idx="108">
                  <c:v>98.666666666666657</c:v>
                </c:pt>
                <c:pt idx="109">
                  <c:v>98.675496688741731</c:v>
                </c:pt>
                <c:pt idx="110">
                  <c:v>98.68421052631578</c:v>
                </c:pt>
                <c:pt idx="111">
                  <c:v>98.69281045751633</c:v>
                </c:pt>
                <c:pt idx="112">
                  <c:v>98.701298701298711</c:v>
                </c:pt>
                <c:pt idx="113">
                  <c:v>98.709677419354847</c:v>
                </c:pt>
                <c:pt idx="114">
                  <c:v>98.71794871794873</c:v>
                </c:pt>
                <c:pt idx="115">
                  <c:v>98.726114649681534</c:v>
                </c:pt>
                <c:pt idx="116">
                  <c:v>98.734177215189874</c:v>
                </c:pt>
                <c:pt idx="117">
                  <c:v>98.742138364779876</c:v>
                </c:pt>
                <c:pt idx="118">
                  <c:v>98.75</c:v>
                </c:pt>
                <c:pt idx="119">
                  <c:v>98.757763975155271</c:v>
                </c:pt>
                <c:pt idx="120">
                  <c:v>98.765432098765444</c:v>
                </c:pt>
                <c:pt idx="121">
                  <c:v>98.773006134969322</c:v>
                </c:pt>
                <c:pt idx="122">
                  <c:v>98.780487804878049</c:v>
                </c:pt>
                <c:pt idx="123">
                  <c:v>98.787878787878796</c:v>
                </c:pt>
                <c:pt idx="124">
                  <c:v>98.795180722891558</c:v>
                </c:pt>
                <c:pt idx="125">
                  <c:v>98.802395209580823</c:v>
                </c:pt>
                <c:pt idx="126">
                  <c:v>98.80952380952381</c:v>
                </c:pt>
                <c:pt idx="127">
                  <c:v>98.81656804733727</c:v>
                </c:pt>
                <c:pt idx="128">
                  <c:v>98.82352941176471</c:v>
                </c:pt>
                <c:pt idx="129">
                  <c:v>98.830409356725141</c:v>
                </c:pt>
                <c:pt idx="130">
                  <c:v>98.83720930232559</c:v>
                </c:pt>
                <c:pt idx="131">
                  <c:v>98.843930635838163</c:v>
                </c:pt>
                <c:pt idx="132">
                  <c:v>98.850574712643677</c:v>
                </c:pt>
                <c:pt idx="133">
                  <c:v>98.857142857142847</c:v>
                </c:pt>
                <c:pt idx="134">
                  <c:v>98.86363636363636</c:v>
                </c:pt>
                <c:pt idx="135">
                  <c:v>98.870056497175156</c:v>
                </c:pt>
                <c:pt idx="136">
                  <c:v>98.876404494382015</c:v>
                </c:pt>
                <c:pt idx="137">
                  <c:v>98.882681564245829</c:v>
                </c:pt>
                <c:pt idx="138">
                  <c:v>98.888888888888886</c:v>
                </c:pt>
                <c:pt idx="139">
                  <c:v>98.895027624309378</c:v>
                </c:pt>
                <c:pt idx="140">
                  <c:v>98.901098901098905</c:v>
                </c:pt>
                <c:pt idx="141">
                  <c:v>98.907103825136616</c:v>
                </c:pt>
                <c:pt idx="142">
                  <c:v>98.913043478260875</c:v>
                </c:pt>
                <c:pt idx="143">
                  <c:v>98.918918918918919</c:v>
                </c:pt>
                <c:pt idx="144">
                  <c:v>98.924731182795682</c:v>
                </c:pt>
                <c:pt idx="145">
                  <c:v>98.930481283422466</c:v>
                </c:pt>
                <c:pt idx="146">
                  <c:v>98.936170212765958</c:v>
                </c:pt>
                <c:pt idx="147">
                  <c:v>98.941798941798936</c:v>
                </c:pt>
                <c:pt idx="148">
                  <c:v>98.94736842105263</c:v>
                </c:pt>
                <c:pt idx="149">
                  <c:v>98.952879581151819</c:v>
                </c:pt>
                <c:pt idx="150">
                  <c:v>98.958333333333329</c:v>
                </c:pt>
                <c:pt idx="151">
                  <c:v>98.963730569948197</c:v>
                </c:pt>
                <c:pt idx="152">
                  <c:v>98.969072164948443</c:v>
                </c:pt>
                <c:pt idx="153">
                  <c:v>98.974358974358964</c:v>
                </c:pt>
                <c:pt idx="154">
                  <c:v>98.979591836734699</c:v>
                </c:pt>
                <c:pt idx="155">
                  <c:v>98.984771573604064</c:v>
                </c:pt>
                <c:pt idx="156">
                  <c:v>98.98989898989899</c:v>
                </c:pt>
                <c:pt idx="157">
                  <c:v>98.994974874371849</c:v>
                </c:pt>
                <c:pt idx="158">
                  <c:v>99</c:v>
                </c:pt>
                <c:pt idx="159">
                  <c:v>99.004975124378106</c:v>
                </c:pt>
                <c:pt idx="160">
                  <c:v>99.009900990099013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241-423E-84A1-98F6D7D6D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321264"/>
        <c:axId val="942323232"/>
      </c:scatterChart>
      <c:valAx>
        <c:axId val="942321264"/>
        <c:scaling>
          <c:orientation val="minMax"/>
          <c:max val="20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Relação kg/kl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2323232"/>
        <c:crosses val="autoZero"/>
        <c:crossBetween val="midCat"/>
        <c:majorUnit val="10"/>
      </c:valAx>
      <c:valAx>
        <c:axId val="9423232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RL/RT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2321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6 - Figura 29.xlsx]Figura 29'!$F$7</c:f>
              <c:strCache>
                <c:ptCount val="1"/>
                <c:pt idx="0">
                  <c:v>H=0,002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29.xlsx]Figura 29'!$E$9:$E$169</c:f>
              <c:numCache>
                <c:formatCode>General</c:formatCode>
                <c:ptCount val="16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</c:numCache>
            </c:numRef>
          </c:xVal>
          <c:yVal>
            <c:numRef>
              <c:f>'[Capítulo 6 - Figura 29.xlsx]Figura 29'!$F$9:$F$169</c:f>
              <c:numCache>
                <c:formatCode>0.00</c:formatCode>
                <c:ptCount val="161"/>
                <c:pt idx="0">
                  <c:v>7.4074074074074066</c:v>
                </c:pt>
                <c:pt idx="1">
                  <c:v>7.5785582255083179</c:v>
                </c:pt>
                <c:pt idx="2">
                  <c:v>7.7490774907749085</c:v>
                </c:pt>
                <c:pt idx="3">
                  <c:v>7.9189686924493561</c:v>
                </c:pt>
                <c:pt idx="4">
                  <c:v>8.0882352941176467</c:v>
                </c:pt>
                <c:pt idx="5">
                  <c:v>8.2568807339449553</c:v>
                </c:pt>
                <c:pt idx="6">
                  <c:v>8.4249084249084234</c:v>
                </c:pt>
                <c:pt idx="7">
                  <c:v>8.592321755027422</c:v>
                </c:pt>
                <c:pt idx="8">
                  <c:v>8.7591240875912408</c:v>
                </c:pt>
                <c:pt idx="9">
                  <c:v>8.9253187613843341</c:v>
                </c:pt>
                <c:pt idx="10">
                  <c:v>9.0909090909090917</c:v>
                </c:pt>
                <c:pt idx="11">
                  <c:v>9.2558983666061696</c:v>
                </c:pt>
                <c:pt idx="12">
                  <c:v>9.420289855072463</c:v>
                </c:pt>
                <c:pt idx="13">
                  <c:v>9.5840867992766743</c:v>
                </c:pt>
                <c:pt idx="14">
                  <c:v>9.7472924187725631</c:v>
                </c:pt>
                <c:pt idx="15">
                  <c:v>9.9099099099099117</c:v>
                </c:pt>
                <c:pt idx="16">
                  <c:v>10.071942446043165</c:v>
                </c:pt>
                <c:pt idx="17">
                  <c:v>10.233393177737883</c:v>
                </c:pt>
                <c:pt idx="18">
                  <c:v>10.394265232974911</c:v>
                </c:pt>
                <c:pt idx="19">
                  <c:v>10.554561717352415</c:v>
                </c:pt>
                <c:pt idx="20">
                  <c:v>10.714285714285714</c:v>
                </c:pt>
                <c:pt idx="21">
                  <c:v>10.873440285204989</c:v>
                </c:pt>
                <c:pt idx="22">
                  <c:v>11.032028469750891</c:v>
                </c:pt>
                <c:pt idx="23">
                  <c:v>11.190053285968029</c:v>
                </c:pt>
                <c:pt idx="24">
                  <c:v>11.347517730496454</c:v>
                </c:pt>
                <c:pt idx="25">
                  <c:v>11.504424778761061</c:v>
                </c:pt>
                <c:pt idx="26">
                  <c:v>11.66077738515901</c:v>
                </c:pt>
                <c:pt idx="27">
                  <c:v>11.816578483245149</c:v>
                </c:pt>
                <c:pt idx="28">
                  <c:v>11.971830985915496</c:v>
                </c:pt>
                <c:pt idx="29">
                  <c:v>12.126537785588752</c:v>
                </c:pt>
                <c:pt idx="30">
                  <c:v>12.280701754385966</c:v>
                </c:pt>
                <c:pt idx="31">
                  <c:v>12.434325744308232</c:v>
                </c:pt>
                <c:pt idx="32">
                  <c:v>12.587412587412588</c:v>
                </c:pt>
                <c:pt idx="33">
                  <c:v>12.739965095986038</c:v>
                </c:pt>
                <c:pt idx="34">
                  <c:v>12.89198606271777</c:v>
                </c:pt>
                <c:pt idx="35">
                  <c:v>13.043478260869565</c:v>
                </c:pt>
                <c:pt idx="36">
                  <c:v>13.194444444444445</c:v>
                </c:pt>
                <c:pt idx="37">
                  <c:v>13.344887348353552</c:v>
                </c:pt>
                <c:pt idx="38">
                  <c:v>13.494809688581316</c:v>
                </c:pt>
                <c:pt idx="39">
                  <c:v>13.644214162348877</c:v>
                </c:pt>
                <c:pt idx="40">
                  <c:v>13.793103448275861</c:v>
                </c:pt>
                <c:pt idx="41">
                  <c:v>13.941480206540447</c:v>
                </c:pt>
                <c:pt idx="42">
                  <c:v>14.0893470790378</c:v>
                </c:pt>
                <c:pt idx="43">
                  <c:v>14.236706689536877</c:v>
                </c:pt>
                <c:pt idx="44">
                  <c:v>14.383561643835618</c:v>
                </c:pt>
                <c:pt idx="45">
                  <c:v>14.529914529914532</c:v>
                </c:pt>
                <c:pt idx="46">
                  <c:v>14.67576791808874</c:v>
                </c:pt>
                <c:pt idx="47">
                  <c:v>14.821124361158432</c:v>
                </c:pt>
                <c:pt idx="48">
                  <c:v>14.965986394557824</c:v>
                </c:pt>
                <c:pt idx="49">
                  <c:v>15.110356536502549</c:v>
                </c:pt>
                <c:pt idx="50">
                  <c:v>15.254237288135593</c:v>
                </c:pt>
                <c:pt idx="51">
                  <c:v>15.397631133671744</c:v>
                </c:pt>
                <c:pt idx="52">
                  <c:v>15.54054054054054</c:v>
                </c:pt>
                <c:pt idx="53">
                  <c:v>15.682967959527824</c:v>
                </c:pt>
                <c:pt idx="54">
                  <c:v>15.824915824915825</c:v>
                </c:pt>
                <c:pt idx="55">
                  <c:v>15.966386554621851</c:v>
                </c:pt>
                <c:pt idx="56">
                  <c:v>16.107382550335572</c:v>
                </c:pt>
                <c:pt idx="57">
                  <c:v>16.247906197654942</c:v>
                </c:pt>
                <c:pt idx="58">
                  <c:v>16.387959866220736</c:v>
                </c:pt>
                <c:pt idx="59">
                  <c:v>16.527545909849746</c:v>
                </c:pt>
                <c:pt idx="60">
                  <c:v>16.666666666666664</c:v>
                </c:pt>
                <c:pt idx="61">
                  <c:v>16.805324459234608</c:v>
                </c:pt>
                <c:pt idx="62">
                  <c:v>16.943521594684384</c:v>
                </c:pt>
                <c:pt idx="63">
                  <c:v>17.081260364842453</c:v>
                </c:pt>
                <c:pt idx="64">
                  <c:v>17.218543046357617</c:v>
                </c:pt>
                <c:pt idx="65">
                  <c:v>17.355371900826444</c:v>
                </c:pt>
                <c:pt idx="66">
                  <c:v>17.491749174917494</c:v>
                </c:pt>
                <c:pt idx="67">
                  <c:v>17.627677100494235</c:v>
                </c:pt>
                <c:pt idx="68">
                  <c:v>17.763157894736842</c:v>
                </c:pt>
                <c:pt idx="69">
                  <c:v>17.898193760262725</c:v>
                </c:pt>
                <c:pt idx="70">
                  <c:v>18.032786885245901</c:v>
                </c:pt>
                <c:pt idx="71">
                  <c:v>18.166939443535188</c:v>
                </c:pt>
                <c:pt idx="72">
                  <c:v>18.300653594771241</c:v>
                </c:pt>
                <c:pt idx="73">
                  <c:v>18.433931484502448</c:v>
                </c:pt>
                <c:pt idx="74">
                  <c:v>18.566775244299677</c:v>
                </c:pt>
                <c:pt idx="75">
                  <c:v>18.699186991869922</c:v>
                </c:pt>
                <c:pt idx="76">
                  <c:v>18.831168831168831</c:v>
                </c:pt>
                <c:pt idx="77">
                  <c:v>18.962722852512155</c:v>
                </c:pt>
                <c:pt idx="78">
                  <c:v>19.093851132686083</c:v>
                </c:pt>
                <c:pt idx="79">
                  <c:v>19.224555735056541</c:v>
                </c:pt>
                <c:pt idx="80">
                  <c:v>19.35483870967742</c:v>
                </c:pt>
                <c:pt idx="81">
                  <c:v>19.484702093397743</c:v>
                </c:pt>
                <c:pt idx="82">
                  <c:v>19.614147909967844</c:v>
                </c:pt>
                <c:pt idx="83">
                  <c:v>19.743178170144461</c:v>
                </c:pt>
                <c:pt idx="84">
                  <c:v>19.871794871794872</c:v>
                </c:pt>
                <c:pt idx="85">
                  <c:v>20</c:v>
                </c:pt>
                <c:pt idx="86">
                  <c:v>20.12779552715655</c:v>
                </c:pt>
                <c:pt idx="87">
                  <c:v>20.25518341307815</c:v>
                </c:pt>
                <c:pt idx="88">
                  <c:v>20.382165605095544</c:v>
                </c:pt>
                <c:pt idx="89">
                  <c:v>20.508744038155804</c:v>
                </c:pt>
                <c:pt idx="90">
                  <c:v>20.634920634920633</c:v>
                </c:pt>
                <c:pt idx="91">
                  <c:v>20.760697305863708</c:v>
                </c:pt>
                <c:pt idx="92">
                  <c:v>20.88607594936709</c:v>
                </c:pt>
                <c:pt idx="93">
                  <c:v>21.011058451816744</c:v>
                </c:pt>
                <c:pt idx="94">
                  <c:v>21.135646687697157</c:v>
                </c:pt>
                <c:pt idx="95">
                  <c:v>21.259842519685037</c:v>
                </c:pt>
                <c:pt idx="96">
                  <c:v>21.383647798742142</c:v>
                </c:pt>
                <c:pt idx="97">
                  <c:v>21.507064364207221</c:v>
                </c:pt>
                <c:pt idx="98">
                  <c:v>21.630094043887148</c:v>
                </c:pt>
                <c:pt idx="99">
                  <c:v>21.752738654147102</c:v>
                </c:pt>
                <c:pt idx="100">
                  <c:v>21.875</c:v>
                </c:pt>
                <c:pt idx="101">
                  <c:v>21.99687987519501</c:v>
                </c:pt>
                <c:pt idx="102">
                  <c:v>22.118380062305299</c:v>
                </c:pt>
                <c:pt idx="103">
                  <c:v>22.239502332814929</c:v>
                </c:pt>
                <c:pt idx="104">
                  <c:v>22.360248447204974</c:v>
                </c:pt>
                <c:pt idx="105">
                  <c:v>22.480620155038761</c:v>
                </c:pt>
                <c:pt idx="106">
                  <c:v>22.600619195046438</c:v>
                </c:pt>
                <c:pt idx="107">
                  <c:v>22.720247295208658</c:v>
                </c:pt>
                <c:pt idx="108">
                  <c:v>22.839506172839503</c:v>
                </c:pt>
                <c:pt idx="109">
                  <c:v>22.95839753466872</c:v>
                </c:pt>
                <c:pt idx="110">
                  <c:v>23.076923076923073</c:v>
                </c:pt>
                <c:pt idx="111">
                  <c:v>23.195084485407065</c:v>
                </c:pt>
                <c:pt idx="112">
                  <c:v>23.312883435582826</c:v>
                </c:pt>
                <c:pt idx="113">
                  <c:v>23.43032159264931</c:v>
                </c:pt>
                <c:pt idx="114">
                  <c:v>23.547400611620791</c:v>
                </c:pt>
                <c:pt idx="115">
                  <c:v>23.664122137404579</c:v>
                </c:pt>
                <c:pt idx="116">
                  <c:v>23.780487804878053</c:v>
                </c:pt>
                <c:pt idx="117">
                  <c:v>23.896499238964992</c:v>
                </c:pt>
                <c:pt idx="118">
                  <c:v>24.012158054711247</c:v>
                </c:pt>
                <c:pt idx="119">
                  <c:v>24.127465857359635</c:v>
                </c:pt>
                <c:pt idx="120">
                  <c:v>24.242424242424242</c:v>
                </c:pt>
                <c:pt idx="121">
                  <c:v>24.357034795763994</c:v>
                </c:pt>
                <c:pt idx="122">
                  <c:v>24.471299093655592</c:v>
                </c:pt>
                <c:pt idx="123">
                  <c:v>24.58521870286576</c:v>
                </c:pt>
                <c:pt idx="124">
                  <c:v>24.69879518072289</c:v>
                </c:pt>
                <c:pt idx="125">
                  <c:v>24.81203007518797</c:v>
                </c:pt>
                <c:pt idx="126">
                  <c:v>24.924924924924923</c:v>
                </c:pt>
                <c:pt idx="127">
                  <c:v>25.037481259370313</c:v>
                </c:pt>
                <c:pt idx="128">
                  <c:v>25.149700598802401</c:v>
                </c:pt>
                <c:pt idx="129">
                  <c:v>25.261584454409569</c:v>
                </c:pt>
                <c:pt idx="130">
                  <c:v>25.373134328358208</c:v>
                </c:pt>
                <c:pt idx="131">
                  <c:v>25.484351713859915</c:v>
                </c:pt>
                <c:pt idx="132">
                  <c:v>25.595238095238098</c:v>
                </c:pt>
                <c:pt idx="133">
                  <c:v>25.705794947994061</c:v>
                </c:pt>
                <c:pt idx="134">
                  <c:v>25.816023738872406</c:v>
                </c:pt>
                <c:pt idx="135">
                  <c:v>25.925925925925924</c:v>
                </c:pt>
                <c:pt idx="136">
                  <c:v>26.035502958579883</c:v>
                </c:pt>
                <c:pt idx="137">
                  <c:v>26.144756277695713</c:v>
                </c:pt>
                <c:pt idx="138">
                  <c:v>26.253687315634224</c:v>
                </c:pt>
                <c:pt idx="139">
                  <c:v>26.362297496318117</c:v>
                </c:pt>
                <c:pt idx="140">
                  <c:v>26.47058823529412</c:v>
                </c:pt>
                <c:pt idx="141">
                  <c:v>26.578560939794421</c:v>
                </c:pt>
                <c:pt idx="142">
                  <c:v>26.686217008797652</c:v>
                </c:pt>
                <c:pt idx="143">
                  <c:v>26.793557833089309</c:v>
                </c:pt>
                <c:pt idx="144">
                  <c:v>26.900584795321635</c:v>
                </c:pt>
                <c:pt idx="145">
                  <c:v>27.007299270072991</c:v>
                </c:pt>
                <c:pt idx="146">
                  <c:v>27.113702623906704</c:v>
                </c:pt>
                <c:pt idx="147">
                  <c:v>27.219796215429405</c:v>
                </c:pt>
                <c:pt idx="148">
                  <c:v>27.325581395348834</c:v>
                </c:pt>
                <c:pt idx="149">
                  <c:v>27.431059506531202</c:v>
                </c:pt>
                <c:pt idx="150">
                  <c:v>27.536231884057973</c:v>
                </c:pt>
                <c:pt idx="151">
                  <c:v>27.641099855282196</c:v>
                </c:pt>
                <c:pt idx="152">
                  <c:v>27.745664739884397</c:v>
                </c:pt>
                <c:pt idx="153">
                  <c:v>27.849927849927852</c:v>
                </c:pt>
                <c:pt idx="154">
                  <c:v>27.95389048991354</c:v>
                </c:pt>
                <c:pt idx="155">
                  <c:v>28.057553956834528</c:v>
                </c:pt>
                <c:pt idx="156">
                  <c:v>28.160919540229884</c:v>
                </c:pt>
                <c:pt idx="157">
                  <c:v>28.263988522238165</c:v>
                </c:pt>
                <c:pt idx="158">
                  <c:v>28.366762177650429</c:v>
                </c:pt>
                <c:pt idx="159">
                  <c:v>28.4692417739628</c:v>
                </c:pt>
                <c:pt idx="160">
                  <c:v>28.571428571428569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34-4890-BEE4-00BF73B3BF45}"/>
            </c:ext>
          </c:extLst>
        </c:ser>
        <c:ser>
          <c:idx val="1"/>
          <c:order val="1"/>
          <c:tx>
            <c:strRef>
              <c:f>'[Capítulo 6 - Figura 29.xlsx]Figura 29'!$G$7</c:f>
              <c:strCache>
                <c:ptCount val="1"/>
                <c:pt idx="0">
                  <c:v>H=0,01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29.xlsx]Figura 29'!$E$9:$E$169</c:f>
              <c:numCache>
                <c:formatCode>General</c:formatCode>
                <c:ptCount val="16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</c:numCache>
            </c:numRef>
          </c:xVal>
          <c:yVal>
            <c:numRef>
              <c:f>'[Capítulo 6 - Figura 29.xlsx]Figura 29'!$G$9:$G$169</c:f>
              <c:numCache>
                <c:formatCode>0.00</c:formatCode>
                <c:ptCount val="161"/>
                <c:pt idx="0">
                  <c:v>28.571428571428569</c:v>
                </c:pt>
                <c:pt idx="1">
                  <c:v>29.078014184397166</c:v>
                </c:pt>
                <c:pt idx="2">
                  <c:v>29.577464788732392</c:v>
                </c:pt>
                <c:pt idx="3">
                  <c:v>30.069930069930066</c:v>
                </c:pt>
                <c:pt idx="4">
                  <c:v>30.555555555555554</c:v>
                </c:pt>
                <c:pt idx="5">
                  <c:v>31.03448275862069</c:v>
                </c:pt>
                <c:pt idx="6">
                  <c:v>31.506849315068497</c:v>
                </c:pt>
                <c:pt idx="7">
                  <c:v>31.972789115646261</c:v>
                </c:pt>
                <c:pt idx="8">
                  <c:v>32.432432432432435</c:v>
                </c:pt>
                <c:pt idx="9">
                  <c:v>32.885906040268452</c:v>
                </c:pt>
                <c:pt idx="10">
                  <c:v>33.333333333333329</c:v>
                </c:pt>
                <c:pt idx="11">
                  <c:v>33.774834437086092</c:v>
                </c:pt>
                <c:pt idx="12">
                  <c:v>34.210526315789465</c:v>
                </c:pt>
                <c:pt idx="13">
                  <c:v>34.640522875816991</c:v>
                </c:pt>
                <c:pt idx="14">
                  <c:v>35.064935064935064</c:v>
                </c:pt>
                <c:pt idx="15">
                  <c:v>35.483870967741929</c:v>
                </c:pt>
                <c:pt idx="16">
                  <c:v>35.897435897435898</c:v>
                </c:pt>
                <c:pt idx="17">
                  <c:v>36.30573248407643</c:v>
                </c:pt>
                <c:pt idx="18">
                  <c:v>36.708860759493675</c:v>
                </c:pt>
                <c:pt idx="19">
                  <c:v>37.106918238993714</c:v>
                </c:pt>
                <c:pt idx="20">
                  <c:v>37.499999999999993</c:v>
                </c:pt>
                <c:pt idx="21">
                  <c:v>37.888198757763973</c:v>
                </c:pt>
                <c:pt idx="22">
                  <c:v>38.271604938271608</c:v>
                </c:pt>
                <c:pt idx="23">
                  <c:v>38.650306748466264</c:v>
                </c:pt>
                <c:pt idx="24">
                  <c:v>39.024390243902438</c:v>
                </c:pt>
                <c:pt idx="25">
                  <c:v>39.393939393939398</c:v>
                </c:pt>
                <c:pt idx="26">
                  <c:v>39.75903614457831</c:v>
                </c:pt>
                <c:pt idx="27">
                  <c:v>40.119760479041915</c:v>
                </c:pt>
                <c:pt idx="28">
                  <c:v>40.476190476190474</c:v>
                </c:pt>
                <c:pt idx="29">
                  <c:v>40.828402366863905</c:v>
                </c:pt>
                <c:pt idx="30">
                  <c:v>41.17647058823529</c:v>
                </c:pt>
                <c:pt idx="31">
                  <c:v>41.520467836257311</c:v>
                </c:pt>
                <c:pt idx="32">
                  <c:v>41.860465116279073</c:v>
                </c:pt>
                <c:pt idx="33">
                  <c:v>42.19653179190751</c:v>
                </c:pt>
                <c:pt idx="34">
                  <c:v>42.528735632183903</c:v>
                </c:pt>
                <c:pt idx="35">
                  <c:v>42.857142857142854</c:v>
                </c:pt>
                <c:pt idx="36">
                  <c:v>43.18181818181818</c:v>
                </c:pt>
                <c:pt idx="37">
                  <c:v>43.502824858757059</c:v>
                </c:pt>
                <c:pt idx="38">
                  <c:v>43.820224719101127</c:v>
                </c:pt>
                <c:pt idx="39">
                  <c:v>44.134078212290504</c:v>
                </c:pt>
                <c:pt idx="40">
                  <c:v>44.444444444444443</c:v>
                </c:pt>
                <c:pt idx="41">
                  <c:v>44.751381215469607</c:v>
                </c:pt>
                <c:pt idx="42">
                  <c:v>45.054945054945051</c:v>
                </c:pt>
                <c:pt idx="43">
                  <c:v>45.355191256830601</c:v>
                </c:pt>
                <c:pt idx="44">
                  <c:v>45.652173913043477</c:v>
                </c:pt>
                <c:pt idx="45">
                  <c:v>45.945945945945944</c:v>
                </c:pt>
                <c:pt idx="46">
                  <c:v>46.236559139784937</c:v>
                </c:pt>
                <c:pt idx="47">
                  <c:v>46.524064171122994</c:v>
                </c:pt>
                <c:pt idx="48">
                  <c:v>46.808510638297868</c:v>
                </c:pt>
                <c:pt idx="49">
                  <c:v>47.089947089947088</c:v>
                </c:pt>
                <c:pt idx="50">
                  <c:v>47.368421052631575</c:v>
                </c:pt>
                <c:pt idx="51">
                  <c:v>47.643979057591622</c:v>
                </c:pt>
                <c:pt idx="52">
                  <c:v>47.916666666666671</c:v>
                </c:pt>
                <c:pt idx="53">
                  <c:v>48.186528497409327</c:v>
                </c:pt>
                <c:pt idx="54">
                  <c:v>48.453608247422679</c:v>
                </c:pt>
                <c:pt idx="55">
                  <c:v>48.717948717948723</c:v>
                </c:pt>
                <c:pt idx="56">
                  <c:v>48.979591836734699</c:v>
                </c:pt>
                <c:pt idx="57">
                  <c:v>49.238578680203048</c:v>
                </c:pt>
                <c:pt idx="58">
                  <c:v>49.494949494949495</c:v>
                </c:pt>
                <c:pt idx="59">
                  <c:v>49.748743718592955</c:v>
                </c:pt>
                <c:pt idx="60">
                  <c:v>50</c:v>
                </c:pt>
                <c:pt idx="61">
                  <c:v>50.248756218905477</c:v>
                </c:pt>
                <c:pt idx="62">
                  <c:v>50.495049504950494</c:v>
                </c:pt>
                <c:pt idx="63">
                  <c:v>50.738916256157637</c:v>
                </c:pt>
                <c:pt idx="64">
                  <c:v>50.980392156862742</c:v>
                </c:pt>
                <c:pt idx="65">
                  <c:v>51.219512195121951</c:v>
                </c:pt>
                <c:pt idx="66">
                  <c:v>51.456310679611647</c:v>
                </c:pt>
                <c:pt idx="67">
                  <c:v>51.690821256038653</c:v>
                </c:pt>
                <c:pt idx="68">
                  <c:v>51.923076923076927</c:v>
                </c:pt>
                <c:pt idx="69">
                  <c:v>52.153110047846887</c:v>
                </c:pt>
                <c:pt idx="70">
                  <c:v>52.380952380952387</c:v>
                </c:pt>
                <c:pt idx="71">
                  <c:v>52.606635071090047</c:v>
                </c:pt>
                <c:pt idx="72">
                  <c:v>52.830188679245282</c:v>
                </c:pt>
                <c:pt idx="73">
                  <c:v>53.051643192488264</c:v>
                </c:pt>
                <c:pt idx="74">
                  <c:v>53.271028037383175</c:v>
                </c:pt>
                <c:pt idx="75">
                  <c:v>53.488372093023258</c:v>
                </c:pt>
                <c:pt idx="76">
                  <c:v>53.703703703703709</c:v>
                </c:pt>
                <c:pt idx="77">
                  <c:v>53.917050691244242</c:v>
                </c:pt>
                <c:pt idx="78">
                  <c:v>54.128440366972477</c:v>
                </c:pt>
                <c:pt idx="79">
                  <c:v>54.337899543378988</c:v>
                </c:pt>
                <c:pt idx="80">
                  <c:v>54.54545454545454</c:v>
                </c:pt>
                <c:pt idx="81">
                  <c:v>54.751131221719461</c:v>
                </c:pt>
                <c:pt idx="82">
                  <c:v>54.95495495495495</c:v>
                </c:pt>
                <c:pt idx="83">
                  <c:v>55.156950672645742</c:v>
                </c:pt>
                <c:pt idx="84">
                  <c:v>55.357142857142861</c:v>
                </c:pt>
                <c:pt idx="85">
                  <c:v>55.555555555555557</c:v>
                </c:pt>
                <c:pt idx="86">
                  <c:v>55.752212389380539</c:v>
                </c:pt>
                <c:pt idx="87">
                  <c:v>55.947136563876654</c:v>
                </c:pt>
                <c:pt idx="88">
                  <c:v>56.140350877192979</c:v>
                </c:pt>
                <c:pt idx="89">
                  <c:v>56.331877729257641</c:v>
                </c:pt>
                <c:pt idx="90">
                  <c:v>56.521739130434788</c:v>
                </c:pt>
                <c:pt idx="91">
                  <c:v>56.709956709956714</c:v>
                </c:pt>
                <c:pt idx="92">
                  <c:v>56.896551724137936</c:v>
                </c:pt>
                <c:pt idx="93">
                  <c:v>57.081545064377679</c:v>
                </c:pt>
                <c:pt idx="94">
                  <c:v>57.264957264957275</c:v>
                </c:pt>
                <c:pt idx="95">
                  <c:v>57.446808510638292</c:v>
                </c:pt>
                <c:pt idx="96">
                  <c:v>57.627118644067799</c:v>
                </c:pt>
                <c:pt idx="97">
                  <c:v>57.805907172995788</c:v>
                </c:pt>
                <c:pt idx="98">
                  <c:v>57.983193277310917</c:v>
                </c:pt>
                <c:pt idx="99">
                  <c:v>58.158995815899587</c:v>
                </c:pt>
                <c:pt idx="100">
                  <c:v>58.333333333333329</c:v>
                </c:pt>
                <c:pt idx="101">
                  <c:v>58.506224066390033</c:v>
                </c:pt>
                <c:pt idx="102">
                  <c:v>58.677685950413228</c:v>
                </c:pt>
                <c:pt idx="103">
                  <c:v>58.847736625514415</c:v>
                </c:pt>
                <c:pt idx="104">
                  <c:v>59.016393442622949</c:v>
                </c:pt>
                <c:pt idx="105">
                  <c:v>59.183673469387756</c:v>
                </c:pt>
                <c:pt idx="106">
                  <c:v>59.349593495934961</c:v>
                </c:pt>
                <c:pt idx="107">
                  <c:v>59.514170040485837</c:v>
                </c:pt>
                <c:pt idx="108">
                  <c:v>59.677419354838712</c:v>
                </c:pt>
                <c:pt idx="109">
                  <c:v>59.839357429718874</c:v>
                </c:pt>
                <c:pt idx="110">
                  <c:v>60</c:v>
                </c:pt>
                <c:pt idx="111">
                  <c:v>60.159362549800797</c:v>
                </c:pt>
                <c:pt idx="112">
                  <c:v>60.317460317460316</c:v>
                </c:pt>
                <c:pt idx="113">
                  <c:v>60.474308300395265</c:v>
                </c:pt>
                <c:pt idx="114">
                  <c:v>60.629921259842526</c:v>
                </c:pt>
                <c:pt idx="115">
                  <c:v>60.7843137254902</c:v>
                </c:pt>
                <c:pt idx="116">
                  <c:v>60.9375</c:v>
                </c:pt>
                <c:pt idx="117">
                  <c:v>61.089494163424121</c:v>
                </c:pt>
                <c:pt idx="118">
                  <c:v>61.240310077519375</c:v>
                </c:pt>
                <c:pt idx="119">
                  <c:v>61.389961389961393</c:v>
                </c:pt>
                <c:pt idx="120">
                  <c:v>61.53846153846154</c:v>
                </c:pt>
                <c:pt idx="121">
                  <c:v>61.685823754789283</c:v>
                </c:pt>
                <c:pt idx="122">
                  <c:v>61.832061068702281</c:v>
                </c:pt>
                <c:pt idx="123">
                  <c:v>61.977186311787072</c:v>
                </c:pt>
                <c:pt idx="124">
                  <c:v>62.121212121212125</c:v>
                </c:pt>
                <c:pt idx="125">
                  <c:v>62.264150943396231</c:v>
                </c:pt>
                <c:pt idx="126">
                  <c:v>62.406015037593988</c:v>
                </c:pt>
                <c:pt idx="127">
                  <c:v>62.546816479400746</c:v>
                </c:pt>
                <c:pt idx="128">
                  <c:v>62.686567164179095</c:v>
                </c:pt>
                <c:pt idx="129">
                  <c:v>62.825278810408925</c:v>
                </c:pt>
                <c:pt idx="130">
                  <c:v>62.962962962962955</c:v>
                </c:pt>
                <c:pt idx="131">
                  <c:v>63.099630996309962</c:v>
                </c:pt>
                <c:pt idx="132">
                  <c:v>63.235294117647058</c:v>
                </c:pt>
                <c:pt idx="133">
                  <c:v>63.369963369963379</c:v>
                </c:pt>
                <c:pt idx="134">
                  <c:v>63.503649635036496</c:v>
                </c:pt>
                <c:pt idx="135">
                  <c:v>63.636363636363633</c:v>
                </c:pt>
                <c:pt idx="136">
                  <c:v>63.768115942028977</c:v>
                </c:pt>
                <c:pt idx="137">
                  <c:v>63.898916967509024</c:v>
                </c:pt>
                <c:pt idx="138">
                  <c:v>64.02877697841727</c:v>
                </c:pt>
                <c:pt idx="139">
                  <c:v>64.157706093189958</c:v>
                </c:pt>
                <c:pt idx="140">
                  <c:v>64.285714285714278</c:v>
                </c:pt>
                <c:pt idx="141">
                  <c:v>64.412811387900362</c:v>
                </c:pt>
                <c:pt idx="142">
                  <c:v>64.539007092198574</c:v>
                </c:pt>
                <c:pt idx="143">
                  <c:v>64.664310954063595</c:v>
                </c:pt>
                <c:pt idx="144">
                  <c:v>64.788732394366207</c:v>
                </c:pt>
                <c:pt idx="145">
                  <c:v>64.912280701754383</c:v>
                </c:pt>
                <c:pt idx="146">
                  <c:v>65.034965034965026</c:v>
                </c:pt>
                <c:pt idx="147">
                  <c:v>65.156794425087114</c:v>
                </c:pt>
                <c:pt idx="148">
                  <c:v>65.277777777777786</c:v>
                </c:pt>
                <c:pt idx="149">
                  <c:v>65.397923875432525</c:v>
                </c:pt>
                <c:pt idx="150">
                  <c:v>65.517241379310349</c:v>
                </c:pt>
                <c:pt idx="151">
                  <c:v>65.635738831615114</c:v>
                </c:pt>
                <c:pt idx="152">
                  <c:v>65.753424657534254</c:v>
                </c:pt>
                <c:pt idx="153">
                  <c:v>65.870307167235481</c:v>
                </c:pt>
                <c:pt idx="154">
                  <c:v>65.986394557823132</c:v>
                </c:pt>
                <c:pt idx="155">
                  <c:v>66.101694915254242</c:v>
                </c:pt>
                <c:pt idx="156">
                  <c:v>66.21621621621621</c:v>
                </c:pt>
                <c:pt idx="157">
                  <c:v>66.329966329966325</c:v>
                </c:pt>
                <c:pt idx="158">
                  <c:v>66.442953020134226</c:v>
                </c:pt>
                <c:pt idx="159">
                  <c:v>66.555183946488299</c:v>
                </c:pt>
                <c:pt idx="160">
                  <c:v>66.666666666666657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34-4890-BEE4-00BF73B3BF45}"/>
            </c:ext>
          </c:extLst>
        </c:ser>
        <c:ser>
          <c:idx val="2"/>
          <c:order val="2"/>
          <c:tx>
            <c:strRef>
              <c:f>'[Capítulo 6 - Figura 29.xlsx]Figura 29'!$H$7</c:f>
              <c:strCache>
                <c:ptCount val="1"/>
                <c:pt idx="0">
                  <c:v>H=0,05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29.xlsx]Figura 29'!$E$9:$E$169</c:f>
              <c:numCache>
                <c:formatCode>General</c:formatCode>
                <c:ptCount val="16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</c:numCache>
            </c:numRef>
          </c:xVal>
          <c:yVal>
            <c:numRef>
              <c:f>'[Capítulo 6 - Figura 29.xlsx]Figura 29'!$H$9:$H$169</c:f>
              <c:numCache>
                <c:formatCode>0.00</c:formatCode>
                <c:ptCount val="161"/>
                <c:pt idx="0">
                  <c:v>66.666666666666657</c:v>
                </c:pt>
                <c:pt idx="1">
                  <c:v>67.213114754098356</c:v>
                </c:pt>
                <c:pt idx="2">
                  <c:v>67.741935483870961</c:v>
                </c:pt>
                <c:pt idx="3">
                  <c:v>68.253968253968253</c:v>
                </c:pt>
                <c:pt idx="4">
                  <c:v>68.75</c:v>
                </c:pt>
                <c:pt idx="5">
                  <c:v>69.230769230769226</c:v>
                </c:pt>
                <c:pt idx="6">
                  <c:v>69.696969696969703</c:v>
                </c:pt>
                <c:pt idx="7">
                  <c:v>70.149253731343293</c:v>
                </c:pt>
                <c:pt idx="8">
                  <c:v>70.588235294117652</c:v>
                </c:pt>
                <c:pt idx="9">
                  <c:v>71.014492753623188</c:v>
                </c:pt>
                <c:pt idx="10">
                  <c:v>71.428571428571431</c:v>
                </c:pt>
                <c:pt idx="11">
                  <c:v>71.83098591549296</c:v>
                </c:pt>
                <c:pt idx="12">
                  <c:v>72.222222222222214</c:v>
                </c:pt>
                <c:pt idx="13">
                  <c:v>72.602739726027394</c:v>
                </c:pt>
                <c:pt idx="14">
                  <c:v>72.972972972972983</c:v>
                </c:pt>
                <c:pt idx="15">
                  <c:v>73.333333333333329</c:v>
                </c:pt>
                <c:pt idx="16">
                  <c:v>73.68421052631578</c:v>
                </c:pt>
                <c:pt idx="17">
                  <c:v>74.025974025974023</c:v>
                </c:pt>
                <c:pt idx="18">
                  <c:v>74.358974358974365</c:v>
                </c:pt>
                <c:pt idx="19">
                  <c:v>74.683544303797461</c:v>
                </c:pt>
                <c:pt idx="20">
                  <c:v>75</c:v>
                </c:pt>
                <c:pt idx="21">
                  <c:v>75.308641975308646</c:v>
                </c:pt>
                <c:pt idx="22">
                  <c:v>75.609756097560975</c:v>
                </c:pt>
                <c:pt idx="23">
                  <c:v>75.903614457831324</c:v>
                </c:pt>
                <c:pt idx="24">
                  <c:v>76.19047619047619</c:v>
                </c:pt>
                <c:pt idx="25">
                  <c:v>76.470588235294116</c:v>
                </c:pt>
                <c:pt idx="26">
                  <c:v>76.744186046511629</c:v>
                </c:pt>
                <c:pt idx="27">
                  <c:v>77.011494252873575</c:v>
                </c:pt>
                <c:pt idx="28">
                  <c:v>77.272727272727266</c:v>
                </c:pt>
                <c:pt idx="29">
                  <c:v>77.528089887640448</c:v>
                </c:pt>
                <c:pt idx="30">
                  <c:v>77.777777777777786</c:v>
                </c:pt>
                <c:pt idx="31">
                  <c:v>78.021978021978029</c:v>
                </c:pt>
                <c:pt idx="32">
                  <c:v>78.260869565217391</c:v>
                </c:pt>
                <c:pt idx="33">
                  <c:v>78.494623655913969</c:v>
                </c:pt>
                <c:pt idx="34">
                  <c:v>78.723404255319153</c:v>
                </c:pt>
                <c:pt idx="35">
                  <c:v>78.94736842105263</c:v>
                </c:pt>
                <c:pt idx="36">
                  <c:v>79.166666666666671</c:v>
                </c:pt>
                <c:pt idx="37">
                  <c:v>79.381443298969074</c:v>
                </c:pt>
                <c:pt idx="38">
                  <c:v>79.591836734693871</c:v>
                </c:pt>
                <c:pt idx="39">
                  <c:v>79.797979797979806</c:v>
                </c:pt>
                <c:pt idx="40">
                  <c:v>80</c:v>
                </c:pt>
                <c:pt idx="41">
                  <c:v>80.198019801980209</c:v>
                </c:pt>
                <c:pt idx="42">
                  <c:v>80.392156862745097</c:v>
                </c:pt>
                <c:pt idx="43">
                  <c:v>80.582524271844676</c:v>
                </c:pt>
                <c:pt idx="44">
                  <c:v>80.769230769230774</c:v>
                </c:pt>
                <c:pt idx="45">
                  <c:v>80.952380952380949</c:v>
                </c:pt>
                <c:pt idx="46">
                  <c:v>81.132075471698116</c:v>
                </c:pt>
                <c:pt idx="47">
                  <c:v>81.308411214953281</c:v>
                </c:pt>
                <c:pt idx="48">
                  <c:v>81.481481481481481</c:v>
                </c:pt>
                <c:pt idx="49">
                  <c:v>81.651376146788976</c:v>
                </c:pt>
                <c:pt idx="50">
                  <c:v>81.818181818181813</c:v>
                </c:pt>
                <c:pt idx="51">
                  <c:v>81.981981981981974</c:v>
                </c:pt>
                <c:pt idx="52">
                  <c:v>82.142857142857139</c:v>
                </c:pt>
                <c:pt idx="53">
                  <c:v>82.30088495575221</c:v>
                </c:pt>
                <c:pt idx="54">
                  <c:v>82.456140350877178</c:v>
                </c:pt>
                <c:pt idx="55">
                  <c:v>82.608695652173907</c:v>
                </c:pt>
                <c:pt idx="56">
                  <c:v>82.758620689655189</c:v>
                </c:pt>
                <c:pt idx="57">
                  <c:v>82.90598290598291</c:v>
                </c:pt>
                <c:pt idx="58">
                  <c:v>83.050847457627114</c:v>
                </c:pt>
                <c:pt idx="59">
                  <c:v>83.193277310924373</c:v>
                </c:pt>
                <c:pt idx="60">
                  <c:v>83.333333333333343</c:v>
                </c:pt>
                <c:pt idx="61">
                  <c:v>83.471074380165291</c:v>
                </c:pt>
                <c:pt idx="62">
                  <c:v>83.606557377049185</c:v>
                </c:pt>
                <c:pt idx="63">
                  <c:v>83.739837398373993</c:v>
                </c:pt>
                <c:pt idx="64">
                  <c:v>83.870967741935488</c:v>
                </c:pt>
                <c:pt idx="65">
                  <c:v>84</c:v>
                </c:pt>
                <c:pt idx="66">
                  <c:v>84.126984126984127</c:v>
                </c:pt>
                <c:pt idx="67">
                  <c:v>84.251968503937007</c:v>
                </c:pt>
                <c:pt idx="68">
                  <c:v>84.375</c:v>
                </c:pt>
                <c:pt idx="69">
                  <c:v>84.496124031007753</c:v>
                </c:pt>
                <c:pt idx="70">
                  <c:v>84.615384615384613</c:v>
                </c:pt>
                <c:pt idx="71">
                  <c:v>84.732824427480921</c:v>
                </c:pt>
                <c:pt idx="72">
                  <c:v>84.848484848484844</c:v>
                </c:pt>
                <c:pt idx="73">
                  <c:v>84.962406015037601</c:v>
                </c:pt>
                <c:pt idx="74">
                  <c:v>85.074626865671632</c:v>
                </c:pt>
                <c:pt idx="75">
                  <c:v>85.18518518518519</c:v>
                </c:pt>
                <c:pt idx="76">
                  <c:v>85.294117647058812</c:v>
                </c:pt>
                <c:pt idx="77">
                  <c:v>85.40145985401459</c:v>
                </c:pt>
                <c:pt idx="78">
                  <c:v>85.507246376811594</c:v>
                </c:pt>
                <c:pt idx="79">
                  <c:v>85.611510791366896</c:v>
                </c:pt>
                <c:pt idx="80">
                  <c:v>85.714285714285708</c:v>
                </c:pt>
                <c:pt idx="81">
                  <c:v>85.815602836879449</c:v>
                </c:pt>
                <c:pt idx="82">
                  <c:v>85.91549295774648</c:v>
                </c:pt>
                <c:pt idx="83">
                  <c:v>86.013986013986013</c:v>
                </c:pt>
                <c:pt idx="84">
                  <c:v>86.1111111111111</c:v>
                </c:pt>
                <c:pt idx="85">
                  <c:v>86.206896551724142</c:v>
                </c:pt>
                <c:pt idx="86">
                  <c:v>86.301369863013704</c:v>
                </c:pt>
                <c:pt idx="87">
                  <c:v>86.394557823129261</c:v>
                </c:pt>
                <c:pt idx="88">
                  <c:v>86.486486486486484</c:v>
                </c:pt>
                <c:pt idx="89">
                  <c:v>86.577181208053688</c:v>
                </c:pt>
                <c:pt idx="90">
                  <c:v>86.666666666666671</c:v>
                </c:pt>
                <c:pt idx="91">
                  <c:v>86.754966887417211</c:v>
                </c:pt>
                <c:pt idx="92">
                  <c:v>86.84210526315789</c:v>
                </c:pt>
                <c:pt idx="93">
                  <c:v>86.928104575163403</c:v>
                </c:pt>
                <c:pt idx="94">
                  <c:v>87.012987012987011</c:v>
                </c:pt>
                <c:pt idx="95">
                  <c:v>87.096774193548384</c:v>
                </c:pt>
                <c:pt idx="96">
                  <c:v>87.179487179487182</c:v>
                </c:pt>
                <c:pt idx="97">
                  <c:v>87.261146496815272</c:v>
                </c:pt>
                <c:pt idx="98">
                  <c:v>87.341772151898738</c:v>
                </c:pt>
                <c:pt idx="99">
                  <c:v>87.421383647798748</c:v>
                </c:pt>
                <c:pt idx="100">
                  <c:v>87.5</c:v>
                </c:pt>
                <c:pt idx="101">
                  <c:v>87.577639751552795</c:v>
                </c:pt>
                <c:pt idx="102">
                  <c:v>87.654320987654316</c:v>
                </c:pt>
                <c:pt idx="103">
                  <c:v>87.730061349693258</c:v>
                </c:pt>
                <c:pt idx="104">
                  <c:v>87.804878048780495</c:v>
                </c:pt>
                <c:pt idx="105">
                  <c:v>87.878787878787875</c:v>
                </c:pt>
                <c:pt idx="106">
                  <c:v>87.951807228915655</c:v>
                </c:pt>
                <c:pt idx="107">
                  <c:v>88.023952095808383</c:v>
                </c:pt>
                <c:pt idx="108">
                  <c:v>88.095238095238102</c:v>
                </c:pt>
                <c:pt idx="109">
                  <c:v>88.165680473372774</c:v>
                </c:pt>
                <c:pt idx="110">
                  <c:v>88.235294117647058</c:v>
                </c:pt>
                <c:pt idx="111">
                  <c:v>88.304093567251456</c:v>
                </c:pt>
                <c:pt idx="112">
                  <c:v>88.372093023255815</c:v>
                </c:pt>
                <c:pt idx="113">
                  <c:v>88.439306358381515</c:v>
                </c:pt>
                <c:pt idx="114">
                  <c:v>88.505747126436773</c:v>
                </c:pt>
                <c:pt idx="115">
                  <c:v>88.571428571428584</c:v>
                </c:pt>
                <c:pt idx="116">
                  <c:v>88.63636363636364</c:v>
                </c:pt>
                <c:pt idx="117">
                  <c:v>88.700564971751419</c:v>
                </c:pt>
                <c:pt idx="118">
                  <c:v>88.764044943820224</c:v>
                </c:pt>
                <c:pt idx="119">
                  <c:v>88.826815642458101</c:v>
                </c:pt>
                <c:pt idx="120">
                  <c:v>88.888888888888886</c:v>
                </c:pt>
                <c:pt idx="121">
                  <c:v>88.950276243093924</c:v>
                </c:pt>
                <c:pt idx="122">
                  <c:v>89.010989010989007</c:v>
                </c:pt>
                <c:pt idx="123">
                  <c:v>89.071038251366119</c:v>
                </c:pt>
                <c:pt idx="124">
                  <c:v>89.130434782608688</c:v>
                </c:pt>
                <c:pt idx="125">
                  <c:v>89.189189189189193</c:v>
                </c:pt>
                <c:pt idx="126">
                  <c:v>89.247311827956992</c:v>
                </c:pt>
                <c:pt idx="127">
                  <c:v>89.304812834224592</c:v>
                </c:pt>
                <c:pt idx="128">
                  <c:v>89.361702127659569</c:v>
                </c:pt>
                <c:pt idx="129">
                  <c:v>89.417989417989418</c:v>
                </c:pt>
                <c:pt idx="130">
                  <c:v>89.473684210526315</c:v>
                </c:pt>
                <c:pt idx="131">
                  <c:v>89.528795811518322</c:v>
                </c:pt>
                <c:pt idx="132">
                  <c:v>89.583333333333343</c:v>
                </c:pt>
                <c:pt idx="133">
                  <c:v>89.637305699481871</c:v>
                </c:pt>
                <c:pt idx="134">
                  <c:v>89.69072164948453</c:v>
                </c:pt>
                <c:pt idx="135">
                  <c:v>89.743589743589737</c:v>
                </c:pt>
                <c:pt idx="136">
                  <c:v>89.795918367346928</c:v>
                </c:pt>
                <c:pt idx="137">
                  <c:v>89.847715736040598</c:v>
                </c:pt>
                <c:pt idx="138">
                  <c:v>89.898989898989896</c:v>
                </c:pt>
                <c:pt idx="139">
                  <c:v>89.949748743718587</c:v>
                </c:pt>
                <c:pt idx="140">
                  <c:v>89.999999999999986</c:v>
                </c:pt>
                <c:pt idx="141">
                  <c:v>90.049751243781088</c:v>
                </c:pt>
                <c:pt idx="142">
                  <c:v>90.099009900990097</c:v>
                </c:pt>
                <c:pt idx="143">
                  <c:v>90.147783251231544</c:v>
                </c:pt>
                <c:pt idx="144">
                  <c:v>90.196078431372555</c:v>
                </c:pt>
                <c:pt idx="145">
                  <c:v>90.243902439024396</c:v>
                </c:pt>
                <c:pt idx="146">
                  <c:v>90.291262135922338</c:v>
                </c:pt>
                <c:pt idx="147">
                  <c:v>90.338164251207729</c:v>
                </c:pt>
                <c:pt idx="148">
                  <c:v>90.384615384615387</c:v>
                </c:pt>
                <c:pt idx="149">
                  <c:v>90.43062200956939</c:v>
                </c:pt>
                <c:pt idx="150">
                  <c:v>90.476190476190482</c:v>
                </c:pt>
                <c:pt idx="151">
                  <c:v>90.521327014218016</c:v>
                </c:pt>
                <c:pt idx="152">
                  <c:v>90.566037735849051</c:v>
                </c:pt>
                <c:pt idx="153">
                  <c:v>90.610328638497663</c:v>
                </c:pt>
                <c:pt idx="154">
                  <c:v>90.654205607476641</c:v>
                </c:pt>
                <c:pt idx="155">
                  <c:v>90.697674418604649</c:v>
                </c:pt>
                <c:pt idx="156">
                  <c:v>90.740740740740762</c:v>
                </c:pt>
                <c:pt idx="157">
                  <c:v>90.78341013824884</c:v>
                </c:pt>
                <c:pt idx="158">
                  <c:v>90.825688073394488</c:v>
                </c:pt>
                <c:pt idx="159">
                  <c:v>90.867579908675793</c:v>
                </c:pt>
                <c:pt idx="160">
                  <c:v>90.909090909090907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34-4890-BEE4-00BF73B3BF45}"/>
            </c:ext>
          </c:extLst>
        </c:ser>
        <c:ser>
          <c:idx val="3"/>
          <c:order val="3"/>
          <c:tx>
            <c:strRef>
              <c:f>'[Capítulo 6 - Figura 29.xlsx]Figura 29'!$I$7</c:f>
              <c:strCache>
                <c:ptCount val="1"/>
                <c:pt idx="0">
                  <c:v>H=0,5</c:v>
                </c:pt>
              </c:strCache>
            </c:strRef>
          </c:tx>
          <c:spPr>
            <a:ln w="254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6 - Figura 29.xlsx]Figura 29'!$E$9:$E$169</c:f>
              <c:numCache>
                <c:formatCode>General</c:formatCode>
                <c:ptCount val="16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</c:numCache>
            </c:numRef>
          </c:xVal>
          <c:yVal>
            <c:numRef>
              <c:f>'[Capítulo 6 - Figura 29.xlsx]Figura 29'!$I$9:$I$169</c:f>
              <c:numCache>
                <c:formatCode>0.00</c:formatCode>
                <c:ptCount val="161"/>
                <c:pt idx="0">
                  <c:v>95.238095238095227</c:v>
                </c:pt>
                <c:pt idx="1">
                  <c:v>95.348837209302317</c:v>
                </c:pt>
                <c:pt idx="2">
                  <c:v>95.454545454545453</c:v>
                </c:pt>
                <c:pt idx="3">
                  <c:v>95.555555555555543</c:v>
                </c:pt>
                <c:pt idx="4">
                  <c:v>95.652173913043484</c:v>
                </c:pt>
                <c:pt idx="5">
                  <c:v>95.744680851063819</c:v>
                </c:pt>
                <c:pt idx="6">
                  <c:v>95.833333333333343</c:v>
                </c:pt>
                <c:pt idx="7">
                  <c:v>95.918367346938766</c:v>
                </c:pt>
                <c:pt idx="8">
                  <c:v>96</c:v>
                </c:pt>
                <c:pt idx="9">
                  <c:v>96.078431372549005</c:v>
                </c:pt>
                <c:pt idx="10">
                  <c:v>96.153846153846146</c:v>
                </c:pt>
                <c:pt idx="11">
                  <c:v>96.226415094339615</c:v>
                </c:pt>
                <c:pt idx="12">
                  <c:v>96.296296296296291</c:v>
                </c:pt>
                <c:pt idx="13">
                  <c:v>96.36363636363636</c:v>
                </c:pt>
                <c:pt idx="14">
                  <c:v>96.428571428571431</c:v>
                </c:pt>
                <c:pt idx="15">
                  <c:v>96.491228070175438</c:v>
                </c:pt>
                <c:pt idx="16">
                  <c:v>96.551724137931032</c:v>
                </c:pt>
                <c:pt idx="17">
                  <c:v>96.610169491525411</c:v>
                </c:pt>
                <c:pt idx="18">
                  <c:v>96.666666666666657</c:v>
                </c:pt>
                <c:pt idx="19">
                  <c:v>96.721311475409848</c:v>
                </c:pt>
                <c:pt idx="20">
                  <c:v>96.774193548387089</c:v>
                </c:pt>
                <c:pt idx="21">
                  <c:v>96.825396825396822</c:v>
                </c:pt>
                <c:pt idx="22">
                  <c:v>96.875</c:v>
                </c:pt>
                <c:pt idx="23">
                  <c:v>96.923076923076934</c:v>
                </c:pt>
                <c:pt idx="24">
                  <c:v>96.969696969696969</c:v>
                </c:pt>
                <c:pt idx="25">
                  <c:v>97.014925373134346</c:v>
                </c:pt>
                <c:pt idx="26">
                  <c:v>97.058823529411768</c:v>
                </c:pt>
                <c:pt idx="27">
                  <c:v>97.101449275362313</c:v>
                </c:pt>
                <c:pt idx="28">
                  <c:v>97.142857142857153</c:v>
                </c:pt>
                <c:pt idx="29">
                  <c:v>97.183098591549296</c:v>
                </c:pt>
                <c:pt idx="30">
                  <c:v>97.222222222222229</c:v>
                </c:pt>
                <c:pt idx="31">
                  <c:v>97.260273972602747</c:v>
                </c:pt>
                <c:pt idx="32">
                  <c:v>97.297297297297305</c:v>
                </c:pt>
                <c:pt idx="33">
                  <c:v>97.333333333333329</c:v>
                </c:pt>
                <c:pt idx="34">
                  <c:v>97.368421052631575</c:v>
                </c:pt>
                <c:pt idx="35">
                  <c:v>97.402597402597408</c:v>
                </c:pt>
                <c:pt idx="36">
                  <c:v>97.435897435897417</c:v>
                </c:pt>
                <c:pt idx="37">
                  <c:v>97.468354430379748</c:v>
                </c:pt>
                <c:pt idx="38">
                  <c:v>97.500000000000014</c:v>
                </c:pt>
                <c:pt idx="39">
                  <c:v>97.530864197530875</c:v>
                </c:pt>
                <c:pt idx="40">
                  <c:v>97.560975609756113</c:v>
                </c:pt>
                <c:pt idx="41">
                  <c:v>97.590361445783131</c:v>
                </c:pt>
                <c:pt idx="42">
                  <c:v>97.61904761904762</c:v>
                </c:pt>
                <c:pt idx="43">
                  <c:v>97.647058823529406</c:v>
                </c:pt>
                <c:pt idx="44">
                  <c:v>97.674418604651166</c:v>
                </c:pt>
                <c:pt idx="45">
                  <c:v>97.701149425287355</c:v>
                </c:pt>
                <c:pt idx="46">
                  <c:v>97.72727272727272</c:v>
                </c:pt>
                <c:pt idx="47">
                  <c:v>97.752808988764045</c:v>
                </c:pt>
                <c:pt idx="48">
                  <c:v>97.777777777777771</c:v>
                </c:pt>
                <c:pt idx="49">
                  <c:v>97.802197802197796</c:v>
                </c:pt>
                <c:pt idx="50">
                  <c:v>97.826086956521749</c:v>
                </c:pt>
                <c:pt idx="51">
                  <c:v>97.849462365591407</c:v>
                </c:pt>
                <c:pt idx="52">
                  <c:v>97.872340425531902</c:v>
                </c:pt>
                <c:pt idx="53">
                  <c:v>97.894736842105274</c:v>
                </c:pt>
                <c:pt idx="54">
                  <c:v>97.916666666666671</c:v>
                </c:pt>
                <c:pt idx="55">
                  <c:v>97.9381443298969</c:v>
                </c:pt>
                <c:pt idx="56">
                  <c:v>97.959183673469397</c:v>
                </c:pt>
                <c:pt idx="57">
                  <c:v>97.979797979797993</c:v>
                </c:pt>
                <c:pt idx="58">
                  <c:v>98</c:v>
                </c:pt>
                <c:pt idx="59">
                  <c:v>98.019801980198025</c:v>
                </c:pt>
                <c:pt idx="60">
                  <c:v>98.039215686274503</c:v>
                </c:pt>
                <c:pt idx="61">
                  <c:v>98.05825242718447</c:v>
                </c:pt>
                <c:pt idx="62">
                  <c:v>98.07692307692308</c:v>
                </c:pt>
                <c:pt idx="63">
                  <c:v>98.095238095238088</c:v>
                </c:pt>
                <c:pt idx="64">
                  <c:v>98.113207547169822</c:v>
                </c:pt>
                <c:pt idx="65">
                  <c:v>98.130841121495337</c:v>
                </c:pt>
                <c:pt idx="66">
                  <c:v>98.148148148148152</c:v>
                </c:pt>
                <c:pt idx="67">
                  <c:v>98.165137614678898</c:v>
                </c:pt>
                <c:pt idx="68">
                  <c:v>98.181818181818173</c:v>
                </c:pt>
                <c:pt idx="69">
                  <c:v>98.198198198198199</c:v>
                </c:pt>
                <c:pt idx="70">
                  <c:v>98.214285714285722</c:v>
                </c:pt>
                <c:pt idx="71">
                  <c:v>98.230088495575217</c:v>
                </c:pt>
                <c:pt idx="72">
                  <c:v>98.245614035087726</c:v>
                </c:pt>
                <c:pt idx="73">
                  <c:v>98.260869565217391</c:v>
                </c:pt>
                <c:pt idx="74">
                  <c:v>98.275862068965509</c:v>
                </c:pt>
                <c:pt idx="75">
                  <c:v>98.290598290598297</c:v>
                </c:pt>
                <c:pt idx="76">
                  <c:v>98.305084745762713</c:v>
                </c:pt>
                <c:pt idx="77">
                  <c:v>98.319327731092443</c:v>
                </c:pt>
                <c:pt idx="78">
                  <c:v>98.333333333333343</c:v>
                </c:pt>
                <c:pt idx="79">
                  <c:v>98.347107438016536</c:v>
                </c:pt>
                <c:pt idx="80">
                  <c:v>98.360655737704931</c:v>
                </c:pt>
                <c:pt idx="81">
                  <c:v>98.373983739837399</c:v>
                </c:pt>
                <c:pt idx="82">
                  <c:v>98.387096774193552</c:v>
                </c:pt>
                <c:pt idx="83">
                  <c:v>98.399999999999991</c:v>
                </c:pt>
                <c:pt idx="84">
                  <c:v>98.412698412698418</c:v>
                </c:pt>
                <c:pt idx="85">
                  <c:v>98.425196850393704</c:v>
                </c:pt>
                <c:pt idx="86">
                  <c:v>98.4375</c:v>
                </c:pt>
                <c:pt idx="87">
                  <c:v>98.449612403100772</c:v>
                </c:pt>
                <c:pt idx="88">
                  <c:v>98.461538461538467</c:v>
                </c:pt>
                <c:pt idx="89">
                  <c:v>98.473282442748086</c:v>
                </c:pt>
                <c:pt idx="90">
                  <c:v>98.484848484848484</c:v>
                </c:pt>
                <c:pt idx="91">
                  <c:v>98.496240601503757</c:v>
                </c:pt>
                <c:pt idx="92">
                  <c:v>98.507462686567166</c:v>
                </c:pt>
                <c:pt idx="93">
                  <c:v>98.518518518518505</c:v>
                </c:pt>
                <c:pt idx="94">
                  <c:v>98.52941176470587</c:v>
                </c:pt>
                <c:pt idx="95">
                  <c:v>98.540145985401466</c:v>
                </c:pt>
                <c:pt idx="96">
                  <c:v>98.550724637681171</c:v>
                </c:pt>
                <c:pt idx="97">
                  <c:v>98.561151079136692</c:v>
                </c:pt>
                <c:pt idx="98">
                  <c:v>98.571428571428569</c:v>
                </c:pt>
                <c:pt idx="99">
                  <c:v>98.581560283687949</c:v>
                </c:pt>
                <c:pt idx="100">
                  <c:v>98.591549295774655</c:v>
                </c:pt>
                <c:pt idx="101">
                  <c:v>98.6013986013986</c:v>
                </c:pt>
                <c:pt idx="102">
                  <c:v>98.611111111111114</c:v>
                </c:pt>
                <c:pt idx="103">
                  <c:v>98.620689655172427</c:v>
                </c:pt>
                <c:pt idx="104">
                  <c:v>98.63013698630138</c:v>
                </c:pt>
                <c:pt idx="105">
                  <c:v>98.639455782312922</c:v>
                </c:pt>
                <c:pt idx="106">
                  <c:v>98.648648648648646</c:v>
                </c:pt>
                <c:pt idx="107">
                  <c:v>98.65771812080537</c:v>
                </c:pt>
                <c:pt idx="108">
                  <c:v>98.666666666666657</c:v>
                </c:pt>
                <c:pt idx="109">
                  <c:v>98.675496688741731</c:v>
                </c:pt>
                <c:pt idx="110">
                  <c:v>98.68421052631578</c:v>
                </c:pt>
                <c:pt idx="111">
                  <c:v>98.69281045751633</c:v>
                </c:pt>
                <c:pt idx="112">
                  <c:v>98.701298701298711</c:v>
                </c:pt>
                <c:pt idx="113">
                  <c:v>98.709677419354847</c:v>
                </c:pt>
                <c:pt idx="114">
                  <c:v>98.71794871794873</c:v>
                </c:pt>
                <c:pt idx="115">
                  <c:v>98.726114649681534</c:v>
                </c:pt>
                <c:pt idx="116">
                  <c:v>98.734177215189874</c:v>
                </c:pt>
                <c:pt idx="117">
                  <c:v>98.742138364779876</c:v>
                </c:pt>
                <c:pt idx="118">
                  <c:v>98.75</c:v>
                </c:pt>
                <c:pt idx="119">
                  <c:v>98.757763975155271</c:v>
                </c:pt>
                <c:pt idx="120">
                  <c:v>98.765432098765444</c:v>
                </c:pt>
                <c:pt idx="121">
                  <c:v>98.773006134969322</c:v>
                </c:pt>
                <c:pt idx="122">
                  <c:v>98.780487804878049</c:v>
                </c:pt>
                <c:pt idx="123">
                  <c:v>98.787878787878796</c:v>
                </c:pt>
                <c:pt idx="124">
                  <c:v>98.795180722891558</c:v>
                </c:pt>
                <c:pt idx="125">
                  <c:v>98.802395209580823</c:v>
                </c:pt>
                <c:pt idx="126">
                  <c:v>98.80952380952381</c:v>
                </c:pt>
                <c:pt idx="127">
                  <c:v>98.81656804733727</c:v>
                </c:pt>
                <c:pt idx="128">
                  <c:v>98.82352941176471</c:v>
                </c:pt>
                <c:pt idx="129">
                  <c:v>98.830409356725141</c:v>
                </c:pt>
                <c:pt idx="130">
                  <c:v>98.83720930232559</c:v>
                </c:pt>
                <c:pt idx="131">
                  <c:v>98.843930635838163</c:v>
                </c:pt>
                <c:pt idx="132">
                  <c:v>98.850574712643677</c:v>
                </c:pt>
                <c:pt idx="133">
                  <c:v>98.857142857142847</c:v>
                </c:pt>
                <c:pt idx="134">
                  <c:v>98.86363636363636</c:v>
                </c:pt>
                <c:pt idx="135">
                  <c:v>98.870056497175156</c:v>
                </c:pt>
                <c:pt idx="136">
                  <c:v>98.876404494382015</c:v>
                </c:pt>
                <c:pt idx="137">
                  <c:v>98.882681564245829</c:v>
                </c:pt>
                <c:pt idx="138">
                  <c:v>98.888888888888886</c:v>
                </c:pt>
                <c:pt idx="139">
                  <c:v>98.895027624309378</c:v>
                </c:pt>
                <c:pt idx="140">
                  <c:v>98.901098901098905</c:v>
                </c:pt>
                <c:pt idx="141">
                  <c:v>98.907103825136616</c:v>
                </c:pt>
                <c:pt idx="142">
                  <c:v>98.913043478260875</c:v>
                </c:pt>
                <c:pt idx="143">
                  <c:v>98.918918918918919</c:v>
                </c:pt>
                <c:pt idx="144">
                  <c:v>98.924731182795682</c:v>
                </c:pt>
                <c:pt idx="145">
                  <c:v>98.930481283422466</c:v>
                </c:pt>
                <c:pt idx="146">
                  <c:v>98.936170212765958</c:v>
                </c:pt>
                <c:pt idx="147">
                  <c:v>98.941798941798936</c:v>
                </c:pt>
                <c:pt idx="148">
                  <c:v>98.94736842105263</c:v>
                </c:pt>
                <c:pt idx="149">
                  <c:v>98.952879581151819</c:v>
                </c:pt>
                <c:pt idx="150">
                  <c:v>98.958333333333329</c:v>
                </c:pt>
                <c:pt idx="151">
                  <c:v>98.963730569948197</c:v>
                </c:pt>
                <c:pt idx="152">
                  <c:v>98.969072164948443</c:v>
                </c:pt>
                <c:pt idx="153">
                  <c:v>98.974358974358964</c:v>
                </c:pt>
                <c:pt idx="154">
                  <c:v>98.979591836734699</c:v>
                </c:pt>
                <c:pt idx="155">
                  <c:v>98.984771573604064</c:v>
                </c:pt>
                <c:pt idx="156">
                  <c:v>98.98989898989899</c:v>
                </c:pt>
                <c:pt idx="157">
                  <c:v>98.994974874371849</c:v>
                </c:pt>
                <c:pt idx="158">
                  <c:v>99</c:v>
                </c:pt>
                <c:pt idx="159">
                  <c:v>99.004975124378106</c:v>
                </c:pt>
                <c:pt idx="160">
                  <c:v>99.009900990099013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A34-4890-BEE4-00BF73B3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321264"/>
        <c:axId val="942323232"/>
      </c:scatterChart>
      <c:valAx>
        <c:axId val="942321264"/>
        <c:scaling>
          <c:orientation val="minMax"/>
          <c:max val="20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Relação kg/kl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2323232"/>
        <c:crosses val="autoZero"/>
        <c:crossBetween val="midCat"/>
        <c:majorUnit val="10"/>
      </c:valAx>
      <c:valAx>
        <c:axId val="9423232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RL/RT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2321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9 - Figura 11.xlsx]Figura 11'!$E$7</c:f>
              <c:strCache>
                <c:ptCount val="1"/>
                <c:pt idx="0">
                  <c:v>q=5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9 - Figura 11.xlsx]Figura 11'!$D$8:$D$88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</c:numCache>
            </c:numRef>
          </c:xVal>
          <c:yVal>
            <c:numRef>
              <c:f>'[Capítulo 9 - Figura 11.xlsx]Figura 11'!$E$8:$E$88</c:f>
              <c:numCache>
                <c:formatCode>General</c:formatCode>
                <c:ptCount val="81"/>
                <c:pt idx="0">
                  <c:v>1</c:v>
                </c:pt>
                <c:pt idx="1">
                  <c:v>0.9545798580104301</c:v>
                </c:pt>
                <c:pt idx="2">
                  <c:v>0.91689735360373015</c:v>
                </c:pt>
                <c:pt idx="3">
                  <c:v>0.8852762616576646</c:v>
                </c:pt>
                <c:pt idx="4">
                  <c:v>0.85848701947091399</c:v>
                </c:pt>
                <c:pt idx="5">
                  <c:v>0.83560711070561455</c:v>
                </c:pt>
                <c:pt idx="6">
                  <c:v>0.81593076625616645</c:v>
                </c:pt>
                <c:pt idx="7">
                  <c:v>0.79890878767668427</c:v>
                </c:pt>
                <c:pt idx="8">
                  <c:v>0.78410738659123358</c:v>
                </c:pt>
                <c:pt idx="9">
                  <c:v>0.77117937927723768</c:v>
                </c:pt>
                <c:pt idx="10">
                  <c:v>0.75984361479631957</c:v>
                </c:pt>
                <c:pt idx="11">
                  <c:v>0.74987001482218529</c:v>
                </c:pt>
                <c:pt idx="12">
                  <c:v>0.74106851587015188</c:v>
                </c:pt>
                <c:pt idx="13">
                  <c:v>0.73328077478299303</c:v>
                </c:pt>
                <c:pt idx="14">
                  <c:v>0.72637386310980456</c:v>
                </c:pt>
                <c:pt idx="15">
                  <c:v>0.72023541445749018</c:v>
                </c:pt>
                <c:pt idx="16">
                  <c:v>0.71476984781371988</c:v>
                </c:pt>
                <c:pt idx="17">
                  <c:v>0.70989539765053922</c:v>
                </c:pt>
                <c:pt idx="18">
                  <c:v>0.7055417559508611</c:v>
                </c:pt>
                <c:pt idx="19">
                  <c:v>0.70164818331973433</c:v>
                </c:pt>
                <c:pt idx="20">
                  <c:v>0.69816198324936252</c:v>
                </c:pt>
                <c:pt idx="21">
                  <c:v>0.6950372601259196</c:v>
                </c:pt>
                <c:pt idx="22">
                  <c:v>0.69223390084642067</c:v>
                </c:pt>
                <c:pt idx="23">
                  <c:v>0.6897167340852175</c:v>
                </c:pt>
                <c:pt idx="24">
                  <c:v>0.6874548317724376</c:v>
                </c:pt>
                <c:pt idx="25">
                  <c:v>0.68542092523489939</c:v>
                </c:pt>
                <c:pt idx="26">
                  <c:v>0.68359091441616571</c:v>
                </c:pt>
                <c:pt idx="27">
                  <c:v>0.68194345314265592</c:v>
                </c:pt>
                <c:pt idx="28">
                  <c:v>0.68045959690048297</c:v>
                </c:pt>
                <c:pt idx="29">
                  <c:v>0.67912250229637039</c:v>
                </c:pt>
                <c:pt idx="30">
                  <c:v>0.67791716948835512</c:v>
                </c:pt>
                <c:pt idx="31">
                  <c:v>0.67683022053024777</c:v>
                </c:pt>
                <c:pt idx="32">
                  <c:v>0.67584970788382659</c:v>
                </c:pt>
                <c:pt idx="33">
                  <c:v>0.67496494839386001</c:v>
                </c:pt>
                <c:pt idx="34">
                  <c:v>0.67416637885321462</c:v>
                </c:pt>
                <c:pt idx="35">
                  <c:v>0.67344542995411083</c:v>
                </c:pt>
                <c:pt idx="36">
                  <c:v>0.67279441596194423</c:v>
                </c:pt>
                <c:pt idx="37">
                  <c:v>0.67220643788687617</c:v>
                </c:pt>
                <c:pt idx="38">
                  <c:v>0.67167529828646277</c:v>
                </c:pt>
                <c:pt idx="39">
                  <c:v>0.67119542612615823</c:v>
                </c:pt>
                <c:pt idx="40">
                  <c:v>0.67076181036634119</c:v>
                </c:pt>
                <c:pt idx="41">
                  <c:v>0.67036994114456216</c:v>
                </c:pt>
                <c:pt idx="42">
                  <c:v>0.67001575758794685</c:v>
                </c:pt>
                <c:pt idx="43">
                  <c:v>0.6696956014294021</c:v>
                </c:pt>
                <c:pt idx="44">
                  <c:v>0.66940617571749894</c:v>
                </c:pt>
                <c:pt idx="45">
                  <c:v>0.66914450800768033</c:v>
                </c:pt>
                <c:pt idx="46">
                  <c:v>0.66890791750501499</c:v>
                </c:pt>
                <c:pt idx="47">
                  <c:v>0.6686939856987224</c:v>
                </c:pt>
                <c:pt idx="48">
                  <c:v>0.66850053008825405</c:v>
                </c:pt>
                <c:pt idx="49">
                  <c:v>0.66832558065158187</c:v>
                </c:pt>
                <c:pt idx="50">
                  <c:v>0.66816735874992539</c:v>
                </c:pt>
                <c:pt idx="51">
                  <c:v>0.66802425820062195</c:v>
                </c:pt>
                <c:pt idx="52">
                  <c:v>0.66789482828217051</c:v>
                </c:pt>
                <c:pt idx="53">
                  <c:v>0.66777775846343879</c:v>
                </c:pt>
                <c:pt idx="54">
                  <c:v>0.66767186467330075</c:v>
                </c:pt>
                <c:pt idx="55">
                  <c:v>0.66757607694809118</c:v>
                </c:pt>
                <c:pt idx="56">
                  <c:v>0.66748942831269786</c:v>
                </c:pt>
                <c:pt idx="57">
                  <c:v>0.667411044767242</c:v>
                </c:pt>
                <c:pt idx="58">
                  <c:v>0.66734013626544342</c:v>
                </c:pt>
                <c:pt idx="59">
                  <c:v>0.66727598858320425</c:v>
                </c:pt>
                <c:pt idx="60">
                  <c:v>0.66721795598690448</c:v>
                </c:pt>
                <c:pt idx="61">
                  <c:v>0.66716545462057486</c:v>
                </c:pt>
                <c:pt idx="62">
                  <c:v>0.66711795653967487</c:v>
                </c:pt>
                <c:pt idx="63">
                  <c:v>0.66707498432678525</c:v>
                </c:pt>
                <c:pt idx="64">
                  <c:v>0.66703610623125931</c:v>
                </c:pt>
                <c:pt idx="65">
                  <c:v>0.66700093178086395</c:v>
                </c:pt>
                <c:pt idx="66">
                  <c:v>0.6669691078187695</c:v>
                </c:pt>
                <c:pt idx="67">
                  <c:v>0.6669403149240043</c:v>
                </c:pt>
                <c:pt idx="68">
                  <c:v>0.66691426417772814</c:v>
                </c:pt>
                <c:pt idx="69">
                  <c:v>0.66689069424147485</c:v>
                </c:pt>
                <c:pt idx="70">
                  <c:v>0.6668693687169045</c:v>
                </c:pt>
                <c:pt idx="71">
                  <c:v>0.66685007375964644</c:v>
                </c:pt>
                <c:pt idx="72">
                  <c:v>0.66683261592253684</c:v>
                </c:pt>
                <c:pt idx="73">
                  <c:v>0.66681682020600019</c:v>
                </c:pt>
                <c:pt idx="74">
                  <c:v>0.66680252829551623</c:v>
                </c:pt>
                <c:pt idx="75">
                  <c:v>0.66678959696808671</c:v>
                </c:pt>
                <c:pt idx="76">
                  <c:v>0.66677789665138854</c:v>
                </c:pt>
                <c:pt idx="77">
                  <c:v>0.6667673101208943</c:v>
                </c:pt>
                <c:pt idx="78">
                  <c:v>0.66675773132167593</c:v>
                </c:pt>
                <c:pt idx="79">
                  <c:v>0.66674906430289915</c:v>
                </c:pt>
                <c:pt idx="80">
                  <c:v>0.66674122225418275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44-4343-AAFC-7E1A720172B4}"/>
            </c:ext>
          </c:extLst>
        </c:ser>
        <c:ser>
          <c:idx val="1"/>
          <c:order val="1"/>
          <c:tx>
            <c:strRef>
              <c:f>'[Capítulo 9 - Figura 11.xlsx]Figura 11'!$F$7</c:f>
              <c:strCache>
                <c:ptCount val="1"/>
                <c:pt idx="0">
                  <c:v>q=10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9 - Figura 11.xlsx]Figura 11'!$D$8:$D$88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</c:numCache>
            </c:numRef>
          </c:xVal>
          <c:yVal>
            <c:numRef>
              <c:f>'[Capítulo 9 - Figura 11.xlsx]Figura 11'!$F$8:$F$88</c:f>
              <c:numCache>
                <c:formatCode>General</c:formatCode>
                <c:ptCount val="81"/>
                <c:pt idx="0">
                  <c:v>1</c:v>
                </c:pt>
                <c:pt idx="1">
                  <c:v>0.91310643412106174</c:v>
                </c:pt>
                <c:pt idx="2">
                  <c:v>0.84654705318508572</c:v>
                </c:pt>
                <c:pt idx="3">
                  <c:v>0.79416651068553212</c:v>
                </c:pt>
                <c:pt idx="4">
                  <c:v>0.7520606722080454</c:v>
                </c:pt>
                <c:pt idx="5">
                  <c:v>0.71763329919679197</c:v>
                </c:pt>
                <c:pt idx="6">
                  <c:v>0.68909042056293168</c:v>
                </c:pt>
                <c:pt idx="7">
                  <c:v>0.66515247091961072</c:v>
                </c:pt>
                <c:pt idx="8">
                  <c:v>0.64488210385042244</c:v>
                </c:pt>
                <c:pt idx="9">
                  <c:v>0.62757685399488883</c:v>
                </c:pt>
                <c:pt idx="10">
                  <c:v>0.61269983678028206</c:v>
                </c:pt>
                <c:pt idx="11">
                  <c:v>0.59983363627225206</c:v>
                </c:pt>
                <c:pt idx="12">
                  <c:v>0.58864880671593167</c:v>
                </c:pt>
                <c:pt idx="13">
                  <c:v>0.57888185494095712</c:v>
                </c:pt>
                <c:pt idx="14">
                  <c:v>0.57031953260898594</c:v>
                </c:pt>
                <c:pt idx="15">
                  <c:v>0.56278742402624971</c:v>
                </c:pt>
                <c:pt idx="16">
                  <c:v>0.55614151799803235</c:v>
                </c:pt>
                <c:pt idx="17">
                  <c:v>0.55026189066973374</c:v>
                </c:pt>
                <c:pt idx="18">
                  <c:v>0.54504790648471313</c:v>
                </c:pt>
                <c:pt idx="19">
                  <c:v>0.5404145273303248</c:v>
                </c:pt>
                <c:pt idx="20">
                  <c:v>0.53628944174787685</c:v>
                </c:pt>
                <c:pt idx="21">
                  <c:v>0.5326108086373299</c:v>
                </c:pt>
                <c:pt idx="22">
                  <c:v>0.52932546675927195</c:v>
                </c:pt>
                <c:pt idx="23">
                  <c:v>0.52638750110548604</c:v>
                </c:pt>
                <c:pt idx="24">
                  <c:v>0.52375708540435562</c:v>
                </c:pt>
                <c:pt idx="25">
                  <c:v>0.52139954027290125</c:v>
                </c:pt>
                <c:pt idx="26">
                  <c:v>0.5192845612372764</c:v>
                </c:pt>
                <c:pt idx="27">
                  <c:v>0.51738558164945259</c:v>
                </c:pt>
                <c:pt idx="28">
                  <c:v>0.51567924354731876</c:v>
                </c:pt>
                <c:pt idx="29">
                  <c:v>0.51414495551407124</c:v>
                </c:pt>
                <c:pt idx="30">
                  <c:v>0.51276452113518622</c:v>
                </c:pt>
                <c:pt idx="31">
                  <c:v>0.51152182511414457</c:v>
                </c:pt>
                <c:pt idx="32">
                  <c:v>0.51040256676885687</c:v>
                </c:pt>
                <c:pt idx="33">
                  <c:v>0.50939403269045747</c:v>
                </c:pt>
                <c:pt idx="34">
                  <c:v>0.50848490195179352</c:v>
                </c:pt>
                <c:pt idx="35">
                  <c:v>0.50766507851298914</c:v>
                </c:pt>
                <c:pt idx="36">
                  <c:v>0.50692554646654708</c:v>
                </c:pt>
                <c:pt idx="37">
                  <c:v>0.50625824455504209</c:v>
                </c:pt>
                <c:pt idx="38">
                  <c:v>0.50565595702617183</c:v>
                </c:pt>
                <c:pt idx="39">
                  <c:v>0.50511221839749798</c:v>
                </c:pt>
                <c:pt idx="40">
                  <c:v>0.50462123011317084</c:v>
                </c:pt>
                <c:pt idx="41">
                  <c:v>0.50417778740774333</c:v>
                </c:pt>
                <c:pt idx="42">
                  <c:v>0.50377721496369721</c:v>
                </c:pt>
                <c:pt idx="43">
                  <c:v>0.50341531017185615</c:v>
                </c:pt>
                <c:pt idx="44">
                  <c:v>0.50308829298712876</c:v>
                </c:pt>
                <c:pt idx="45">
                  <c:v>0.50279276152360952</c:v>
                </c:pt>
                <c:pt idx="46">
                  <c:v>0.50252565265899651</c:v>
                </c:pt>
                <c:pt idx="47">
                  <c:v>0.50228420702334142</c:v>
                </c:pt>
                <c:pt idx="48">
                  <c:v>0.50206593783515618</c:v>
                </c:pt>
                <c:pt idx="49">
                  <c:v>0.50186860312191806</c:v>
                </c:pt>
                <c:pt idx="50">
                  <c:v>0.50169018092451556</c:v>
                </c:pt>
                <c:pt idx="51">
                  <c:v>0.50152884713814827</c:v>
                </c:pt>
                <c:pt idx="52">
                  <c:v>0.5013829556872601</c:v>
                </c:pt>
                <c:pt idx="53">
                  <c:v>0.50125102077055539</c:v>
                </c:pt>
                <c:pt idx="54">
                  <c:v>0.50113170094511383</c:v>
                </c:pt>
                <c:pt idx="55">
                  <c:v>0.50102378484695187</c:v>
                </c:pt>
                <c:pt idx="56">
                  <c:v>0.50092617836981512</c:v>
                </c:pt>
                <c:pt idx="57">
                  <c:v>0.50083789314512817</c:v>
                </c:pt>
                <c:pt idx="58">
                  <c:v>0.50075803618436754</c:v>
                </c:pt>
                <c:pt idx="59">
                  <c:v>0.50068580056108902</c:v>
                </c:pt>
                <c:pt idx="60">
                  <c:v>0.50062045702376567</c:v>
                </c:pt>
                <c:pt idx="61">
                  <c:v>0.5005613464427795</c:v>
                </c:pt>
                <c:pt idx="62">
                  <c:v>0.50050787300559241</c:v>
                </c:pt>
                <c:pt idx="63">
                  <c:v>0.50045949808352008</c:v>
                </c:pt>
                <c:pt idx="64">
                  <c:v>0.50041573470180223</c:v>
                </c:pt>
                <c:pt idx="65">
                  <c:v>0.50037614255197183</c:v>
                </c:pt>
                <c:pt idx="66">
                  <c:v>0.50034032349198743</c:v>
                </c:pt>
                <c:pt idx="67">
                  <c:v>0.50030791748531722</c:v>
                </c:pt>
                <c:pt idx="68">
                  <c:v>0.50027859893524629</c:v>
                </c:pt>
                <c:pt idx="69">
                  <c:v>0.50025207337519939</c:v>
                </c:pt>
                <c:pt idx="70">
                  <c:v>0.50022807447989115</c:v>
                </c:pt>
                <c:pt idx="71">
                  <c:v>0.50020636136570584</c:v>
                </c:pt>
                <c:pt idx="72">
                  <c:v>0.50018671615190879</c:v>
                </c:pt>
                <c:pt idx="73">
                  <c:v>0.50016894175715232</c:v>
                </c:pt>
                <c:pt idx="74">
                  <c:v>0.50015285990830294</c:v>
                </c:pt>
                <c:pt idx="75">
                  <c:v>0.50013830934090431</c:v>
                </c:pt>
                <c:pt idx="76">
                  <c:v>0.50012514417265042</c:v>
                </c:pt>
                <c:pt idx="77">
                  <c:v>0.50011323243308348</c:v>
                </c:pt>
                <c:pt idx="78">
                  <c:v>0.50010245473438919</c:v>
                </c:pt>
                <c:pt idx="79">
                  <c:v>0.50009270306964693</c:v>
                </c:pt>
                <c:pt idx="80">
                  <c:v>0.50008387972623225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944-4343-AAFC-7E1A720172B4}"/>
            </c:ext>
          </c:extLst>
        </c:ser>
        <c:ser>
          <c:idx val="2"/>
          <c:order val="2"/>
          <c:tx>
            <c:strRef>
              <c:f>'[Capítulo 9 - Figura 11.xlsx]Figura 11'!$G$7</c:f>
              <c:strCache>
                <c:ptCount val="1"/>
                <c:pt idx="0">
                  <c:v>q=15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9 - Figura 11.xlsx]Figura 11'!$D$8:$D$88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</c:numCache>
            </c:numRef>
          </c:xVal>
          <c:yVal>
            <c:numRef>
              <c:f>'[Capítulo 9 - Figura 11.xlsx]Figura 11'!$G$8:$G$88</c:f>
              <c:numCache>
                <c:formatCode>General</c:formatCode>
                <c:ptCount val="81"/>
                <c:pt idx="0">
                  <c:v>1</c:v>
                </c:pt>
                <c:pt idx="1">
                  <c:v>0.87508673087167066</c:v>
                </c:pt>
                <c:pt idx="2">
                  <c:v>0.78622293970915835</c:v>
                </c:pt>
                <c:pt idx="3">
                  <c:v>0.72006025344401181</c:v>
                </c:pt>
                <c:pt idx="4">
                  <c:v>0.66911118366060118</c:v>
                </c:pt>
                <c:pt idx="5">
                  <c:v>0.62885013082625441</c:v>
                </c:pt>
                <c:pt idx="6">
                  <c:v>0.59638025364089953</c:v>
                </c:pt>
                <c:pt idx="7">
                  <c:v>0.56976094810061539</c:v>
                </c:pt>
                <c:pt idx="8">
                  <c:v>0.5476431603740527</c:v>
                </c:pt>
                <c:pt idx="9">
                  <c:v>0.52905979698575811</c:v>
                </c:pt>
                <c:pt idx="10">
                  <c:v>0.51329937158295369</c:v>
                </c:pt>
                <c:pt idx="11">
                  <c:v>0.49982671646196913</c:v>
                </c:pt>
                <c:pt idx="12">
                  <c:v>0.4882315013718419</c:v>
                </c:pt>
                <c:pt idx="13">
                  <c:v>0.47819380984965532</c:v>
                </c:pt>
                <c:pt idx="14">
                  <c:v>0.46946052393580295</c:v>
                </c:pt>
                <c:pt idx="15">
                  <c:v>0.46182875435180015</c:v>
                </c:pt>
                <c:pt idx="16">
                  <c:v>0.45513397939675343</c:v>
                </c:pt>
                <c:pt idx="17">
                  <c:v>0.44924140141671698</c:v>
                </c:pt>
                <c:pt idx="18">
                  <c:v>0.44403954596462197</c:v>
                </c:pt>
                <c:pt idx="19">
                  <c:v>0.43943545230306624</c:v>
                </c:pt>
                <c:pt idx="20">
                  <c:v>0.43535101146649863</c:v>
                </c:pt>
                <c:pt idx="21">
                  <c:v>0.43172014411166632</c:v>
                </c:pt>
                <c:pt idx="22">
                  <c:v>0.42848660124000032</c:v>
                </c:pt>
                <c:pt idx="23">
                  <c:v>0.42560223263808278</c:v>
                </c:pt>
                <c:pt idx="24">
                  <c:v>0.42302561054667931</c:v>
                </c:pt>
                <c:pt idx="25">
                  <c:v>0.42072092597796817</c:v>
                </c:pt>
                <c:pt idx="26">
                  <c:v>0.41865709635464976</c:v>
                </c:pt>
                <c:pt idx="27">
                  <c:v>0.41680703843910183</c:v>
                </c:pt>
                <c:pt idx="28">
                  <c:v>0.41514707165563292</c:v>
                </c:pt>
                <c:pt idx="29">
                  <c:v>0.41365642510373779</c:v>
                </c:pt>
                <c:pt idx="30">
                  <c:v>0.41231682765253452</c:v>
                </c:pt>
                <c:pt idx="31">
                  <c:v>0.41111216507864912</c:v>
                </c:pt>
                <c:pt idx="32">
                  <c:v>0.41002819167147603</c:v>
                </c:pt>
                <c:pt idx="33">
                  <c:v>0.4090522863724817</c:v>
                </c:pt>
                <c:pt idx="34">
                  <c:v>0.40817324554856477</c:v>
                </c:pt>
                <c:pt idx="35">
                  <c:v>0.4073811060755021</c:v>
                </c:pt>
                <c:pt idx="36">
                  <c:v>0.4066669936375768</c:v>
                </c:pt>
                <c:pt idx="37">
                  <c:v>0.40602299211588611</c:v>
                </c:pt>
                <c:pt idx="38">
                  <c:v>0.40544203070183876</c:v>
                </c:pt>
                <c:pt idx="39">
                  <c:v>0.40491778597998274</c:v>
                </c:pt>
                <c:pt idx="40">
                  <c:v>0.40444459671030736</c:v>
                </c:pt>
                <c:pt idx="41">
                  <c:v>0.40401738943102439</c:v>
                </c:pt>
                <c:pt idx="42">
                  <c:v>0.40363161331881742</c:v>
                </c:pt>
                <c:pt idx="43">
                  <c:v>0.40328318300030069</c:v>
                </c:pt>
                <c:pt idx="44">
                  <c:v>0.40296842821806306</c:v>
                </c:pt>
                <c:pt idx="45">
                  <c:v>0.40268404942665165</c:v>
                </c:pt>
                <c:pt idx="46">
                  <c:v>0.40242707853557946</c:v>
                </c:pt>
                <c:pt idx="47">
                  <c:v>0.402194844133762</c:v>
                </c:pt>
                <c:pt idx="48">
                  <c:v>0.40198494062732693</c:v>
                </c:pt>
                <c:pt idx="49">
                  <c:v>0.40179520080417219</c:v>
                </c:pt>
                <c:pt idx="50">
                  <c:v>0.40162367140691069</c:v>
                </c:pt>
                <c:pt idx="51">
                  <c:v>0.40146859135329743</c:v>
                </c:pt>
                <c:pt idx="52">
                  <c:v>0.40132837229177604</c:v>
                </c:pt>
                <c:pt idx="53">
                  <c:v>0.40120158122095922</c:v>
                </c:pt>
                <c:pt idx="54">
                  <c:v>0.40108692493690062</c:v>
                </c:pt>
                <c:pt idx="55">
                  <c:v>0.40098323610196263</c:v>
                </c:pt>
                <c:pt idx="56">
                  <c:v>0.40088946075474718</c:v>
                </c:pt>
                <c:pt idx="57">
                  <c:v>0.40080464710263958</c:v>
                </c:pt>
                <c:pt idx="58">
                  <c:v>0.40072793545755953</c:v>
                </c:pt>
                <c:pt idx="59">
                  <c:v>0.40065854919200761</c:v>
                </c:pt>
                <c:pt idx="60">
                  <c:v>0.400595786606809</c:v>
                </c:pt>
                <c:pt idx="61">
                  <c:v>0.40053901361441824</c:v>
                </c:pt>
                <c:pt idx="62">
                  <c:v>0.40048765715253021</c:v>
                </c:pt>
                <c:pt idx="63">
                  <c:v>0.40044119925226362</c:v>
                </c:pt>
                <c:pt idx="64">
                  <c:v>0.40039917169354017</c:v>
                </c:pt>
                <c:pt idx="65">
                  <c:v>0.40036115118762466</c:v>
                </c:pt>
                <c:pt idx="66">
                  <c:v>0.40032675503327347</c:v>
                </c:pt>
                <c:pt idx="67">
                  <c:v>0.40029563719864958</c:v>
                </c:pt>
                <c:pt idx="68">
                  <c:v>0.40026748478622715</c:v>
                </c:pt>
                <c:pt idx="69">
                  <c:v>0.40024201484239075</c:v>
                </c:pt>
                <c:pt idx="70">
                  <c:v>0.40021897147741781</c:v>
                </c:pt>
                <c:pt idx="71">
                  <c:v>0.4001981232650727</c:v>
                </c:pt>
                <c:pt idx="72">
                  <c:v>0.40017926089419414</c:v>
                </c:pt>
                <c:pt idx="73">
                  <c:v>0.40016219504747275</c:v>
                </c:pt>
                <c:pt idx="74">
                  <c:v>0.40014675448512171</c:v>
                </c:pt>
                <c:pt idx="75">
                  <c:v>0.4001327843133925</c:v>
                </c:pt>
                <c:pt idx="76">
                  <c:v>0.40012014441989402</c:v>
                </c:pt>
                <c:pt idx="77">
                  <c:v>0.40010870805947141</c:v>
                </c:pt>
                <c:pt idx="78">
                  <c:v>0.40009836057601622</c:v>
                </c:pt>
                <c:pt idx="79">
                  <c:v>0.40008899824702526</c:v>
                </c:pt>
                <c:pt idx="80">
                  <c:v>0.40008052723902415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944-4343-AAFC-7E1A720172B4}"/>
            </c:ext>
          </c:extLst>
        </c:ser>
        <c:ser>
          <c:idx val="3"/>
          <c:order val="3"/>
          <c:tx>
            <c:strRef>
              <c:f>'[Capítulo 9 - Figura 11.xlsx]Figura 11'!$H$7</c:f>
              <c:strCache>
                <c:ptCount val="1"/>
                <c:pt idx="0">
                  <c:v>q=30</c:v>
                </c:pt>
              </c:strCache>
            </c:strRef>
          </c:tx>
          <c:spPr>
            <a:ln w="254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9 - Figura 11.xlsx]Figura 11'!$D$8:$D$88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</c:numCache>
            </c:numRef>
          </c:xVal>
          <c:yVal>
            <c:numRef>
              <c:f>'[Capítulo 9 - Figura 11.xlsx]Figura 11'!$H$8:$H$88</c:f>
              <c:numCache>
                <c:formatCode>General</c:formatCode>
                <c:ptCount val="81"/>
                <c:pt idx="0">
                  <c:v>1</c:v>
                </c:pt>
                <c:pt idx="1">
                  <c:v>0.77791484453708692</c:v>
                </c:pt>
                <c:pt idx="2">
                  <c:v>0.64774905164278351</c:v>
                </c:pt>
                <c:pt idx="3">
                  <c:v>0.5625735550298534</c:v>
                </c:pt>
                <c:pt idx="4">
                  <c:v>0.50275513284497142</c:v>
                </c:pt>
                <c:pt idx="5">
                  <c:v>0.45862975664738909</c:v>
                </c:pt>
                <c:pt idx="6">
                  <c:v>0.42488733518310179</c:v>
                </c:pt>
                <c:pt idx="7">
                  <c:v>0.39836763465796993</c:v>
                </c:pt>
                <c:pt idx="8">
                  <c:v>0.37707204278743062</c:v>
                </c:pt>
                <c:pt idx="9">
                  <c:v>0.35967457813826281</c:v>
                </c:pt>
                <c:pt idx="10">
                  <c:v>0.34526074837910409</c:v>
                </c:pt>
                <c:pt idx="11">
                  <c:v>0.33317932131358208</c:v>
                </c:pt>
                <c:pt idx="12">
                  <c:v>0.32295387939018677</c:v>
                </c:pt>
                <c:pt idx="13">
                  <c:v>0.31422779914071242</c:v>
                </c:pt>
                <c:pt idx="14">
                  <c:v>0.30672879156506766</c:v>
                </c:pt>
                <c:pt idx="15">
                  <c:v>0.30024534372125855</c:v>
                </c:pt>
                <c:pt idx="16">
                  <c:v>0.29461064799588937</c:v>
                </c:pt>
                <c:pt idx="17">
                  <c:v>0.28969138189988292</c:v>
                </c:pt>
                <c:pt idx="18">
                  <c:v>0.28537971181273086</c:v>
                </c:pt>
                <c:pt idx="19">
                  <c:v>0.28158748893250257</c:v>
                </c:pt>
                <c:pt idx="20">
                  <c:v>0.27824196650939587</c:v>
                </c:pt>
                <c:pt idx="21">
                  <c:v>0.27528259225591056</c:v>
                </c:pt>
                <c:pt idx="22">
                  <c:v>0.27265857330780452</c:v>
                </c:pt>
                <c:pt idx="23">
                  <c:v>0.27032700468778464</c:v>
                </c:pt>
                <c:pt idx="24">
                  <c:v>0.26825141446547324</c:v>
                </c:pt>
                <c:pt idx="25">
                  <c:v>0.26640062095326594</c:v>
                </c:pt>
                <c:pt idx="26">
                  <c:v>0.26474782628710775</c:v>
                </c:pt>
                <c:pt idx="27">
                  <c:v>0.26326989101073589</c:v>
                </c:pt>
                <c:pt idx="28">
                  <c:v>0.26194674864204631</c:v>
                </c:pt>
                <c:pt idx="29">
                  <c:v>0.26076092950468727</c:v>
                </c:pt>
                <c:pt idx="30">
                  <c:v>0.25969717059034164</c:v>
                </c:pt>
                <c:pt idx="31">
                  <c:v>0.25874209371047197</c:v>
                </c:pt>
                <c:pt idx="32">
                  <c:v>0.25788393827090733</c:v>
                </c:pt>
                <c:pt idx="33">
                  <c:v>0.25711233805402822</c:v>
                </c:pt>
                <c:pt idx="34">
                  <c:v>0.25641813369899463</c:v>
                </c:pt>
                <c:pt idx="35">
                  <c:v>0.25579321432740393</c:v>
                </c:pt>
                <c:pt idx="36">
                  <c:v>0.25523038311118462</c:v>
                </c:pt>
                <c:pt idx="37">
                  <c:v>0.25472324262371354</c:v>
                </c:pt>
                <c:pt idx="38">
                  <c:v>0.25426609662883098</c:v>
                </c:pt>
                <c:pt idx="39">
                  <c:v>0.25385386560074907</c:v>
                </c:pt>
                <c:pt idx="40">
                  <c:v>0.25348201377177471</c:v>
                </c:pt>
                <c:pt idx="41">
                  <c:v>0.25314648590500005</c:v>
                </c:pt>
                <c:pt idx="42">
                  <c:v>0.25284365230882538</c:v>
                </c:pt>
                <c:pt idx="43">
                  <c:v>0.25257026086697543</c:v>
                </c:pt>
                <c:pt idx="44">
                  <c:v>0.25232339506503221</c:v>
                </c:pt>
                <c:pt idx="45">
                  <c:v>0.25210043716279817</c:v>
                </c:pt>
                <c:pt idx="46">
                  <c:v>0.25189903579906281</c:v>
                </c:pt>
                <c:pt idx="47">
                  <c:v>0.25171707742782634</c:v>
                </c:pt>
                <c:pt idx="48">
                  <c:v>0.25155266107763258</c:v>
                </c:pt>
                <c:pt idx="49">
                  <c:v>0.25140407600223974</c:v>
                </c:pt>
                <c:pt idx="50">
                  <c:v>0.25126978185445531</c:v>
                </c:pt>
                <c:pt idx="51">
                  <c:v>0.25114839106800901</c:v>
                </c:pt>
                <c:pt idx="52">
                  <c:v>0.25103865317676299</c:v>
                </c:pt>
                <c:pt idx="53">
                  <c:v>0.25093944083791753</c:v>
                </c:pt>
                <c:pt idx="54">
                  <c:v>0.25084973735740584</c:v>
                </c:pt>
                <c:pt idx="55">
                  <c:v>0.25076862554239715</c:v>
                </c:pt>
                <c:pt idx="56">
                  <c:v>0.25069527772855454</c:v>
                </c:pt>
                <c:pt idx="57">
                  <c:v>0.25062894684909959</c:v>
                </c:pt>
                <c:pt idx="58">
                  <c:v>0.25056895842935251</c:v>
                </c:pt>
                <c:pt idx="59">
                  <c:v>0.2505147034047005</c:v>
                </c:pt>
                <c:pt idx="60">
                  <c:v>0.25046563167226582</c:v>
                </c:pt>
                <c:pt idx="61">
                  <c:v>0.25042124629719503</c:v>
                </c:pt>
                <c:pt idx="62">
                  <c:v>0.25038109830373523</c:v>
                </c:pt>
                <c:pt idx="63">
                  <c:v>0.25034478198930343</c:v>
                </c:pt>
                <c:pt idx="64">
                  <c:v>0.25031193070677105</c:v>
                </c:pt>
                <c:pt idx="65">
                  <c:v>0.25028221306632181</c:v>
                </c:pt>
                <c:pt idx="66">
                  <c:v>0.25025532951362228</c:v>
                </c:pt>
                <c:pt idx="67">
                  <c:v>0.25023100924577396</c:v>
                </c:pt>
                <c:pt idx="68">
                  <c:v>0.25020900743068242</c:v>
                </c:pt>
                <c:pt idx="69">
                  <c:v>0.25018910269915523</c:v>
                </c:pt>
                <c:pt idx="70">
                  <c:v>0.25017109488229466</c:v>
                </c:pt>
                <c:pt idx="71">
                  <c:v>0.25015480296963166</c:v>
                </c:pt>
                <c:pt idx="72">
                  <c:v>0.25014006326600563</c:v>
                </c:pt>
                <c:pt idx="73">
                  <c:v>0.25012672772746919</c:v>
                </c:pt>
                <c:pt idx="74">
                  <c:v>0.2501146624585201</c:v>
                </c:pt>
                <c:pt idx="75">
                  <c:v>0.25010374635476817</c:v>
                </c:pt>
                <c:pt idx="76">
                  <c:v>0.25009386987675591</c:v>
                </c:pt>
                <c:pt idx="77">
                  <c:v>0.25008493394208958</c:v>
                </c:pt>
                <c:pt idx="78">
                  <c:v>0.25007684892432802</c:v>
                </c:pt>
                <c:pt idx="79">
                  <c:v>0.25006953374822705</c:v>
                </c:pt>
                <c:pt idx="80">
                  <c:v>0.25006291507197326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944-4343-AAFC-7E1A72017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932840"/>
        <c:axId val="774929888"/>
      </c:scatterChart>
      <c:valAx>
        <c:axId val="774932840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 de Stanton (</a:t>
                </a:r>
                <a:r>
                  <a:rPr lang="el-GR">
                    <a:latin typeface="Calibri" panose="020F0502020204030204" pitchFamily="34" charset="0"/>
                    <a:cs typeface="Calibri" panose="020F0502020204030204" pitchFamily="34" charset="0"/>
                  </a:rPr>
                  <a:t>φ</a:t>
                </a:r>
                <a:r>
                  <a:rPr lang="en-US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4929888"/>
        <c:crosses val="autoZero"/>
        <c:crossBetween val="midCat"/>
      </c:valAx>
      <c:valAx>
        <c:axId val="774929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C/C0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4932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'[Capítulo 9 - Figura 12.xlsx]Figura 12'!$E$7</c:f>
              <c:strCache>
                <c:ptCount val="1"/>
                <c:pt idx="0">
                  <c:v>H=0,01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'[Capítulo 9 - Figura 12.xlsx]Figura 12'!$D$8:$D$88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</c:numCache>
            </c:numRef>
          </c:xVal>
          <c:yVal>
            <c:numRef>
              <c:f>'[Capítulo 9 - Figura 12.xlsx]Figura 12'!$E$8:$E$88</c:f>
              <c:numCache>
                <c:formatCode>General</c:formatCode>
                <c:ptCount val="81"/>
                <c:pt idx="0">
                  <c:v>1</c:v>
                </c:pt>
                <c:pt idx="1">
                  <c:v>0.96333078219245105</c:v>
                </c:pt>
                <c:pt idx="2">
                  <c:v>0.93239423935880084</c:v>
                </c:pt>
                <c:pt idx="3">
                  <c:v>0.90606571076215259</c:v>
                </c:pt>
                <c:pt idx="4">
                  <c:v>0.88349214069157134</c:v>
                </c:pt>
                <c:pt idx="5">
                  <c:v>0.86401468479071941</c:v>
                </c:pt>
                <c:pt idx="6">
                  <c:v>0.8471163788038204</c:v>
                </c:pt>
                <c:pt idx="7">
                  <c:v>0.83238588502477384</c:v>
                </c:pt>
                <c:pt idx="8">
                  <c:v>0.81949183330301967</c:v>
                </c:pt>
                <c:pt idx="9">
                  <c:v>0.80816431114151466</c:v>
                </c:pt>
                <c:pt idx="10">
                  <c:v>0.7981812810344131</c:v>
                </c:pt>
                <c:pt idx="11">
                  <c:v>0.78935845873906207</c:v>
                </c:pt>
                <c:pt idx="12">
                  <c:v>0.78154166448925477</c:v>
                </c:pt>
                <c:pt idx="13">
                  <c:v>0.77460096883499552</c:v>
                </c:pt>
                <c:pt idx="14">
                  <c:v>0.768426159406562</c:v>
                </c:pt>
                <c:pt idx="15">
                  <c:v>0.76292319261397346</c:v>
                </c:pt>
                <c:pt idx="16">
                  <c:v>0.75801138855713712</c:v>
                </c:pt>
                <c:pt idx="17">
                  <c:v>0.75362119295118524</c:v>
                </c:pt>
                <c:pt idx="18">
                  <c:v>0.74969237607826777</c:v>
                </c:pt>
                <c:pt idx="19">
                  <c:v>0.74617257178983065</c:v>
                </c:pt>
                <c:pt idx="20">
                  <c:v>0.74301608345834091</c:v>
                </c:pt>
                <c:pt idx="21">
                  <c:v>0.74018290123993491</c:v>
                </c:pt>
                <c:pt idx="22">
                  <c:v>0.73763788791683027</c:v>
                </c:pt>
                <c:pt idx="23">
                  <c:v>0.73535010022279579</c:v>
                </c:pt>
                <c:pt idx="24">
                  <c:v>0.73329221981270232</c:v>
                </c:pt>
                <c:pt idx="25">
                  <c:v>0.73144007355170171</c:v>
                </c:pt>
                <c:pt idx="26">
                  <c:v>0.7297722270235667</c:v>
                </c:pt>
                <c:pt idx="27">
                  <c:v>0.72826963841790504</c:v>
                </c:pt>
                <c:pt idx="28">
                  <c:v>0.72691536249036348</c:v>
                </c:pt>
                <c:pt idx="29">
                  <c:v>0.72569429627358317</c:v>
                </c:pt>
                <c:pt idx="30">
                  <c:v>0.72459295977925797</c:v>
                </c:pt>
                <c:pt idx="31">
                  <c:v>0.7235993061701419</c:v>
                </c:pt>
                <c:pt idx="32">
                  <c:v>0.72270255686821405</c:v>
                </c:pt>
                <c:pt idx="33">
                  <c:v>0.72189305785677849</c:v>
                </c:pt>
                <c:pt idx="34">
                  <c:v>0.72116215407229278</c:v>
                </c:pt>
                <c:pt idx="35">
                  <c:v>0.72050207929861654</c:v>
                </c:pt>
                <c:pt idx="36">
                  <c:v>0.71990585939724283</c:v>
                </c:pt>
                <c:pt idx="37">
                  <c:v>0.71936722705139999</c:v>
                </c:pt>
                <c:pt idx="38">
                  <c:v>0.7188805464849285</c:v>
                </c:pt>
                <c:pt idx="39">
                  <c:v>0.71844074685051595</c:v>
                </c:pt>
                <c:pt idx="40">
                  <c:v>0.71804326317566103</c:v>
                </c:pt>
                <c:pt idx="41">
                  <c:v>0.71768398391613852</c:v>
                </c:pt>
                <c:pt idx="42">
                  <c:v>0.71735920430170941</c:v>
                </c:pt>
                <c:pt idx="43">
                  <c:v>0.71706558477217119</c:v>
                </c:pt>
                <c:pt idx="44">
                  <c:v>0.71680011389739329</c:v>
                </c:pt>
                <c:pt idx="45">
                  <c:v>0.71656007525584564</c:v>
                </c:pt>
                <c:pt idx="46">
                  <c:v>0.71634301781482568</c:v>
                </c:pt>
                <c:pt idx="47">
                  <c:v>0.71614672941414137</c:v>
                </c:pt>
                <c:pt idx="48">
                  <c:v>0.71596921300511951</c:v>
                </c:pt>
                <c:pt idx="49">
                  <c:v>0.71580866533981158</c:v>
                </c:pt>
                <c:pt idx="50">
                  <c:v>0.7156634578423211</c:v>
                </c:pt>
                <c:pt idx="51">
                  <c:v>0.71553211942617934</c:v>
                </c:pt>
                <c:pt idx="52">
                  <c:v>0.71541332104943989</c:v>
                </c:pt>
                <c:pt idx="53">
                  <c:v>0.7153058618232726</c:v>
                </c:pt>
                <c:pt idx="54">
                  <c:v>0.71520865651085386</c:v>
                </c:pt>
                <c:pt idx="55">
                  <c:v>0.71512072427171647</c:v>
                </c:pt>
                <c:pt idx="56">
                  <c:v>0.71504117852281446</c:v>
                </c:pt>
                <c:pt idx="57">
                  <c:v>0.71496921780169131</c:v>
                </c:pt>
                <c:pt idx="58">
                  <c:v>0.71490411752957583</c:v>
                </c:pt>
                <c:pt idx="59">
                  <c:v>0.7148452225832076</c:v>
                </c:pt>
                <c:pt idx="60">
                  <c:v>0.71479194059388873</c:v>
                </c:pt>
                <c:pt idx="61">
                  <c:v>0.71474373590084472</c:v>
                </c:pt>
                <c:pt idx="62">
                  <c:v>0.71470012409359995</c:v>
                </c:pt>
                <c:pt idx="63">
                  <c:v>0.714660667084835</c:v>
                </c:pt>
                <c:pt idx="64">
                  <c:v>0.71462496866122027</c:v>
                </c:pt>
                <c:pt idx="65">
                  <c:v>0.71459267046508335</c:v>
                </c:pt>
                <c:pt idx="66">
                  <c:v>0.71456344836455854</c:v>
                </c:pt>
                <c:pt idx="67">
                  <c:v>0.71453700917414087</c:v>
                </c:pt>
                <c:pt idx="68">
                  <c:v>0.71451308769139443</c:v>
                </c:pt>
                <c:pt idx="69">
                  <c:v>0.71449144401898912</c:v>
                </c:pt>
                <c:pt idx="70">
                  <c:v>0.71447186114430672</c:v>
                </c:pt>
                <c:pt idx="71">
                  <c:v>0.71445414275160912</c:v>
                </c:pt>
                <c:pt idx="72">
                  <c:v>0.71443811124423384</c:v>
                </c:pt>
                <c:pt idx="73">
                  <c:v>0.71442360595649634</c:v>
                </c:pt>
                <c:pt idx="74">
                  <c:v>0.71441048153697695</c:v>
                </c:pt>
                <c:pt idx="75">
                  <c:v>0.71439860648665798</c:v>
                </c:pt>
                <c:pt idx="76">
                  <c:v>0.71438786183699687</c:v>
                </c:pt>
                <c:pt idx="77">
                  <c:v>0.71437813995446608</c:v>
                </c:pt>
                <c:pt idx="78">
                  <c:v>0.71436934345940739</c:v>
                </c:pt>
                <c:pt idx="79">
                  <c:v>0.71436138424821805</c:v>
                </c:pt>
                <c:pt idx="80">
                  <c:v>0.71435418260895744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108-43EE-BC2E-CA296E1326A7}"/>
            </c:ext>
          </c:extLst>
        </c:ser>
        <c:ser>
          <c:idx val="1"/>
          <c:order val="1"/>
          <c:tx>
            <c:strRef>
              <c:f>'[Capítulo 9 - Figura 12.xlsx]Figura 12'!$F$7</c:f>
              <c:strCache>
                <c:ptCount val="1"/>
                <c:pt idx="0">
                  <c:v>H=0,05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9 - Figura 12.xlsx]Figura 12'!$D$8:$D$88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</c:numCache>
            </c:numRef>
          </c:xVal>
          <c:yVal>
            <c:numRef>
              <c:f>'[Capítulo 9 - Figura 12.xlsx]Figura 12'!$F$8:$F$88</c:f>
              <c:numCache>
                <c:formatCode>General</c:formatCode>
                <c:ptCount val="81"/>
                <c:pt idx="0">
                  <c:v>1</c:v>
                </c:pt>
                <c:pt idx="1">
                  <c:v>0.84010657785305765</c:v>
                </c:pt>
                <c:pt idx="2">
                  <c:v>0.7339242190352866</c:v>
                </c:pt>
                <c:pt idx="3">
                  <c:v>0.65860379374355105</c:v>
                </c:pt>
                <c:pt idx="4">
                  <c:v>0.60264201588927113</c:v>
                </c:pt>
                <c:pt idx="5">
                  <c:v>0.5596162928648285</c:v>
                </c:pt>
                <c:pt idx="6">
                  <c:v>0.52565823865505756</c:v>
                </c:pt>
                <c:pt idx="7">
                  <c:v>0.49829846213061607</c:v>
                </c:pt>
                <c:pt idx="8">
                  <c:v>0.47588634589122158</c:v>
                </c:pt>
                <c:pt idx="9">
                  <c:v>0.45727650092586797</c:v>
                </c:pt>
                <c:pt idx="10">
                  <c:v>0.44164907712422996</c:v>
                </c:pt>
                <c:pt idx="11">
                  <c:v>0.42840168983582677</c:v>
                </c:pt>
                <c:pt idx="12">
                  <c:v>0.41708173664855641</c:v>
                </c:pt>
                <c:pt idx="13">
                  <c:v>0.40734252599167708</c:v>
                </c:pt>
                <c:pt idx="14">
                  <c:v>0.39891398505971543</c:v>
                </c:pt>
                <c:pt idx="15">
                  <c:v>0.39158259079729113</c:v>
                </c:pt>
                <c:pt idx="16">
                  <c:v>0.38517730437606307</c:v>
                </c:pt>
                <c:pt idx="17">
                  <c:v>0.37955951294122875</c:v>
                </c:pt>
                <c:pt idx="18">
                  <c:v>0.37461570653356119</c:v>
                </c:pt>
                <c:pt idx="19">
                  <c:v>0.37025205953980345</c:v>
                </c:pt>
                <c:pt idx="20">
                  <c:v>0.36639036230515554</c:v>
                </c:pt>
                <c:pt idx="21">
                  <c:v>0.36296492557828403</c:v>
                </c:pt>
                <c:pt idx="22">
                  <c:v>0.35992019634206107</c:v>
                </c:pt>
                <c:pt idx="23">
                  <c:v>0.3572089009155226</c:v>
                </c:pt>
                <c:pt idx="24">
                  <c:v>0.35479058373520939</c:v>
                </c:pt>
                <c:pt idx="25">
                  <c:v>0.35263044647580766</c:v>
                </c:pt>
                <c:pt idx="26">
                  <c:v>0.35069841756440878</c:v>
                </c:pt>
                <c:pt idx="27">
                  <c:v>0.34896840017585917</c:v>
                </c:pt>
                <c:pt idx="28">
                  <c:v>0.34741765976494182</c:v>
                </c:pt>
                <c:pt idx="29">
                  <c:v>0.34602632162678654</c:v>
                </c:pt>
                <c:pt idx="30">
                  <c:v>0.34477695591727836</c:v>
                </c:pt>
                <c:pt idx="31">
                  <c:v>0.34365423272220352</c:v>
                </c:pt>
                <c:pt idx="32">
                  <c:v>0.34264463363213715</c:v>
                </c:pt>
                <c:pt idx="33">
                  <c:v>0.34173620920751052</c:v>
                </c:pt>
                <c:pt idx="34">
                  <c:v>0.34091837395222874</c:v>
                </c:pt>
                <c:pt idx="35">
                  <c:v>0.34018173213231195</c:v>
                </c:pt>
                <c:pt idx="36">
                  <c:v>0.33951792910720319</c:v>
                </c:pt>
                <c:pt idx="37">
                  <c:v>0.33891952387997426</c:v>
                </c:pt>
                <c:pt idx="38">
                  <c:v>0.3383798793883423</c:v>
                </c:pt>
                <c:pt idx="39">
                  <c:v>0.33789306770306438</c:v>
                </c:pt>
                <c:pt idx="40">
                  <c:v>0.33745378781280999</c:v>
                </c:pt>
                <c:pt idx="41">
                  <c:v>0.33705729408443824</c:v>
                </c:pt>
                <c:pt idx="42">
                  <c:v>0.33669933381710537</c:v>
                </c:pt>
                <c:pt idx="43">
                  <c:v>0.33637609257493095</c:v>
                </c:pt>
                <c:pt idx="44">
                  <c:v>0.33608414619928073</c:v>
                </c:pt>
                <c:pt idx="45">
                  <c:v>0.33582041857830497</c:v>
                </c:pt>
                <c:pt idx="46">
                  <c:v>0.33558214439620165</c:v>
                </c:pt>
                <c:pt idx="47">
                  <c:v>0.33536683620399621</c:v>
                </c:pt>
                <c:pt idx="48">
                  <c:v>0.33517225525238448</c:v>
                </c:pt>
                <c:pt idx="49">
                  <c:v>0.33499638560926587</c:v>
                </c:pt>
                <c:pt idx="50">
                  <c:v>0.33483741115310711</c:v>
                </c:pt>
                <c:pt idx="51">
                  <c:v>0.33469369509069591</c:v>
                </c:pt>
                <c:pt idx="52">
                  <c:v>0.33456376169616597</c:v>
                </c:pt>
                <c:pt idx="53">
                  <c:v>0.3344462800089878</c:v>
                </c:pt>
                <c:pt idx="54">
                  <c:v>0.33434004926323635</c:v>
                </c:pt>
                <c:pt idx="55">
                  <c:v>0.33424398584989984</c:v>
                </c:pt>
                <c:pt idx="56">
                  <c:v>0.33415711163915679</c:v>
                </c:pt>
                <c:pt idx="57">
                  <c:v>0.33407854351111366</c:v>
                </c:pt>
                <c:pt idx="58">
                  <c:v>0.33400748396204022</c:v>
                </c:pt>
                <c:pt idx="59">
                  <c:v>0.33394321266913962</c:v>
                </c:pt>
                <c:pt idx="60">
                  <c:v>0.3338850789107376</c:v>
                </c:pt>
                <c:pt idx="61">
                  <c:v>0.33383249475079468</c:v>
                </c:pt>
                <c:pt idx="62">
                  <c:v>0.33378492890710526</c:v>
                </c:pt>
                <c:pt idx="63">
                  <c:v>0.33374190123168429</c:v>
                </c:pt>
                <c:pt idx="64">
                  <c:v>0.33370297773982893</c:v>
                </c:pt>
                <c:pt idx="65">
                  <c:v>0.33366776613135679</c:v>
                </c:pt>
                <c:pt idx="66">
                  <c:v>0.33363591175368529</c:v>
                </c:pt>
                <c:pt idx="67">
                  <c:v>0.33360709396184929</c:v>
                </c:pt>
                <c:pt idx="68">
                  <c:v>0.33358102283535107</c:v>
                </c:pt>
                <c:pt idx="69">
                  <c:v>0.3335574362159795</c:v>
                </c:pt>
                <c:pt idx="70">
                  <c:v>0.3335360970344981</c:v>
                </c:pt>
                <c:pt idx="71">
                  <c:v>0.33351679089744091</c:v>
                </c:pt>
                <c:pt idx="72">
                  <c:v>0.33349932390822212</c:v>
                </c:pt>
                <c:pt idx="73">
                  <c:v>0.33348352069941378</c:v>
                </c:pt>
                <c:pt idx="74">
                  <c:v>0.33346922265539986</c:v>
                </c:pt>
                <c:pt idx="75">
                  <c:v>0.33345628630672253</c:v>
                </c:pt>
                <c:pt idx="76">
                  <c:v>0.3334445818793163</c:v>
                </c:pt>
                <c:pt idx="77">
                  <c:v>0.33343399198351237</c:v>
                </c:pt>
                <c:pt idx="78">
                  <c:v>0.33342441042919901</c:v>
                </c:pt>
                <c:pt idx="79">
                  <c:v>0.33341574115488037</c:v>
                </c:pt>
                <c:pt idx="80">
                  <c:v>0.33340789725958542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08-43EE-BC2E-CA296E1326A7}"/>
            </c:ext>
          </c:extLst>
        </c:ser>
        <c:ser>
          <c:idx val="2"/>
          <c:order val="2"/>
          <c:tx>
            <c:strRef>
              <c:f>'[Capítulo 9 - Figura 12.xlsx]Figura 12'!$G$7</c:f>
              <c:strCache>
                <c:ptCount val="1"/>
                <c:pt idx="0">
                  <c:v>H=0,1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9 - Figura 12.xlsx]Figura 12'!$D$8:$D$88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</c:numCache>
            </c:numRef>
          </c:xVal>
          <c:yVal>
            <c:numRef>
              <c:f>'[Capítulo 9 - Figura 12.xlsx]Figura 12'!$G$8:$G$88</c:f>
              <c:numCache>
                <c:formatCode>General</c:formatCode>
                <c:ptCount val="81"/>
                <c:pt idx="0">
                  <c:v>1</c:v>
                </c:pt>
                <c:pt idx="1">
                  <c:v>0.72429635500306155</c:v>
                </c:pt>
                <c:pt idx="2">
                  <c:v>0.5796842733031804</c:v>
                </c:pt>
                <c:pt idx="3">
                  <c:v>0.49098379037583084</c:v>
                </c:pt>
                <c:pt idx="4">
                  <c:v>0.43127246041592504</c:v>
                </c:pt>
                <c:pt idx="5">
                  <c:v>0.38851889957702207</c:v>
                </c:pt>
                <c:pt idx="6">
                  <c:v>0.35653757658979629</c:v>
                </c:pt>
                <c:pt idx="7">
                  <c:v>0.3318225689757251</c:v>
                </c:pt>
                <c:pt idx="8">
                  <c:v>0.31223809629177224</c:v>
                </c:pt>
                <c:pt idx="9">
                  <c:v>0.29640859246670137</c:v>
                </c:pt>
                <c:pt idx="10">
                  <c:v>0.28340797354501757</c:v>
                </c:pt>
                <c:pt idx="11">
                  <c:v>0.27258981322719472</c:v>
                </c:pt>
                <c:pt idx="12">
                  <c:v>0.26348911772960876</c:v>
                </c:pt>
                <c:pt idx="13">
                  <c:v>0.25576279434805099</c:v>
                </c:pt>
                <c:pt idx="14">
                  <c:v>0.2491521263300733</c:v>
                </c:pt>
                <c:pt idx="15">
                  <c:v>0.2434583140898719</c:v>
                </c:pt>
                <c:pt idx="16">
                  <c:v>0.23852606569121687</c:v>
                </c:pt>
                <c:pt idx="17">
                  <c:v>0.23423230656878954</c:v>
                </c:pt>
                <c:pt idx="18">
                  <c:v>0.23047823707870491</c:v>
                </c:pt>
                <c:pt idx="19">
                  <c:v>0.22718363395216462</c:v>
                </c:pt>
                <c:pt idx="20">
                  <c:v>0.22428268899182185</c:v>
                </c:pt>
                <c:pt idx="21">
                  <c:v>0.22172092171360575</c:v>
                </c:pt>
                <c:pt idx="22">
                  <c:v>0.21945285561063305</c:v>
                </c:pt>
                <c:pt idx="23">
                  <c:v>0.21744024612416882</c:v>
                </c:pt>
                <c:pt idx="24">
                  <c:v>0.2156507130506887</c:v>
                </c:pt>
                <c:pt idx="25">
                  <c:v>0.21405667339270096</c:v>
                </c:pt>
                <c:pt idx="26">
                  <c:v>0.21263450014188315</c:v>
                </c:pt>
                <c:pt idx="27">
                  <c:v>0.21136385288629816</c:v>
                </c:pt>
                <c:pt idx="28">
                  <c:v>0.21022714046159191</c:v>
                </c:pt>
                <c:pt idx="29">
                  <c:v>0.20920908606425045</c:v>
                </c:pt>
                <c:pt idx="30">
                  <c:v>0.20829637259451284</c:v>
                </c:pt>
                <c:pt idx="31">
                  <c:v>0.20747735135460219</c:v>
                </c:pt>
                <c:pt idx="32">
                  <c:v>0.20674180117632329</c:v>
                </c:pt>
                <c:pt idx="33">
                  <c:v>0.206080727990927</c:v>
                </c:pt>
                <c:pt idx="34">
                  <c:v>0.20548619706214044</c:v>
                </c:pt>
                <c:pt idx="35">
                  <c:v>0.20495119177675505</c:v>
                </c:pt>
                <c:pt idx="36">
                  <c:v>0.20446949416602461</c:v>
                </c:pt>
                <c:pt idx="37">
                  <c:v>0.20403558331600347</c:v>
                </c:pt>
                <c:pt idx="38">
                  <c:v>0.20364454858898889</c:v>
                </c:pt>
                <c:pt idx="39">
                  <c:v>0.20329201517504997</c:v>
                </c:pt>
                <c:pt idx="40">
                  <c:v>0.20297407996188394</c:v>
                </c:pt>
                <c:pt idx="41">
                  <c:v>0.20268725608250318</c:v>
                </c:pt>
                <c:pt idx="42">
                  <c:v>0.20242842479573822</c:v>
                </c:pt>
                <c:pt idx="43">
                  <c:v>0.20219479359103981</c:v>
                </c:pt>
                <c:pt idx="44">
                  <c:v>0.20198385959938828</c:v>
                </c:pt>
                <c:pt idx="45">
                  <c:v>0.20179337754607968</c:v>
                </c:pt>
                <c:pt idx="46">
                  <c:v>0.20162133160633694</c:v>
                </c:pt>
                <c:pt idx="47">
                  <c:v>0.20146591062695812</c:v>
                </c:pt>
                <c:pt idx="48">
                  <c:v>0.20132548626116023</c:v>
                </c:pt>
                <c:pt idx="49">
                  <c:v>0.20119859363299297</c:v>
                </c:pt>
                <c:pt idx="50">
                  <c:v>0.20108391420502572</c:v>
                </c:pt>
                <c:pt idx="51">
                  <c:v>0.20098026057069665</c:v>
                </c:pt>
                <c:pt idx="52">
                  <c:v>0.20088656293254609</c:v>
                </c:pt>
                <c:pt idx="53">
                  <c:v>0.2008018570609614</c:v>
                </c:pt>
                <c:pt idx="54">
                  <c:v>0.20072527355619571</c:v>
                </c:pt>
                <c:pt idx="55">
                  <c:v>0.20065602826019954</c:v>
                </c:pt>
                <c:pt idx="56">
                  <c:v>0.20059341368498496</c:v>
                </c:pt>
                <c:pt idx="57">
                  <c:v>0.20053679134142441</c:v>
                </c:pt>
                <c:pt idx="58">
                  <c:v>0.20048558486707499</c:v>
                </c:pt>
                <c:pt idx="59">
                  <c:v>0.20043927386421204</c:v>
                </c:pt>
                <c:pt idx="60">
                  <c:v>0.20039738837009649</c:v>
                </c:pt>
                <c:pt idx="61">
                  <c:v>0.20035950389085522</c:v>
                </c:pt>
                <c:pt idx="62">
                  <c:v>0.20032523693845289</c:v>
                </c:pt>
                <c:pt idx="63">
                  <c:v>0.20029424101727311</c:v>
                </c:pt>
                <c:pt idx="64">
                  <c:v>0.20026620301294967</c:v>
                </c:pt>
                <c:pt idx="65">
                  <c:v>0.20024083994144218</c:v>
                </c:pt>
                <c:pt idx="66">
                  <c:v>0.20021789602103371</c:v>
                </c:pt>
                <c:pt idx="67">
                  <c:v>0.20019714003403927</c:v>
                </c:pt>
                <c:pt idx="68">
                  <c:v>0.20017836294863073</c:v>
                </c:pt>
                <c:pt idx="69">
                  <c:v>0.20016137577437096</c:v>
                </c:pt>
                <c:pt idx="70">
                  <c:v>0.20014600762786686</c:v>
                </c:pt>
                <c:pt idx="71">
                  <c:v>0.20013210398744288</c:v>
                </c:pt>
                <c:pt idx="72">
                  <c:v>0.20011952511794573</c:v>
                </c:pt>
                <c:pt idx="73">
                  <c:v>0.2001081446487539</c:v>
                </c:pt>
                <c:pt idx="74">
                  <c:v>0.20009784828981059</c:v>
                </c:pt>
                <c:pt idx="75">
                  <c:v>0.20008853267205337</c:v>
                </c:pt>
                <c:pt idx="76">
                  <c:v>0.20008010429999989</c:v>
                </c:pt>
                <c:pt idx="77">
                  <c:v>0.20007247860548807</c:v>
                </c:pt>
                <c:pt idx="78">
                  <c:v>0.20006557909267531</c:v>
                </c:pt>
                <c:pt idx="79">
                  <c:v>0.20005933656539213</c:v>
                </c:pt>
                <c:pt idx="80">
                  <c:v>0.20005368842883353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108-43EE-BC2E-CA296E1326A7}"/>
            </c:ext>
          </c:extLst>
        </c:ser>
        <c:ser>
          <c:idx val="3"/>
          <c:order val="3"/>
          <c:tx>
            <c:strRef>
              <c:f>'[Capítulo 9 - Figura 12.xlsx]Figura 12'!$H$7</c:f>
              <c:strCache>
                <c:ptCount val="1"/>
                <c:pt idx="0">
                  <c:v>H=0,2</c:v>
                </c:pt>
              </c:strCache>
            </c:strRef>
          </c:tx>
          <c:spPr>
            <a:ln w="254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'[Capítulo 9 - Figura 12.xlsx]Figura 12'!$D$8:$D$88</c:f>
              <c:numCache>
                <c:formatCode>General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</c:numCache>
            </c:numRef>
          </c:xVal>
          <c:yVal>
            <c:numRef>
              <c:f>'[Capítulo 9 - Figura 12.xlsx]Figura 12'!$H$8:$H$88</c:f>
              <c:numCache>
                <c:formatCode>General</c:formatCode>
                <c:ptCount val="81"/>
                <c:pt idx="0">
                  <c:v>1</c:v>
                </c:pt>
                <c:pt idx="1">
                  <c:v>0.56776223682013527</c:v>
                </c:pt>
                <c:pt idx="2">
                  <c:v>0.40813761504375695</c:v>
                </c:pt>
                <c:pt idx="3">
                  <c:v>0.32536681000803414</c:v>
                </c:pt>
                <c:pt idx="4">
                  <c:v>0.27491865192235398</c:v>
                </c:pt>
                <c:pt idx="5">
                  <c:v>0.24109429485399764</c:v>
                </c:pt>
                <c:pt idx="6">
                  <c:v>0.21694294406194978</c:v>
                </c:pt>
                <c:pt idx="7">
                  <c:v>0.19891323477022663</c:v>
                </c:pt>
                <c:pt idx="8">
                  <c:v>0.18500127038401887</c:v>
                </c:pt>
                <c:pt idx="9">
                  <c:v>0.17399042467341613</c:v>
                </c:pt>
                <c:pt idx="10">
                  <c:v>0.16509920189382282</c:v>
                </c:pt>
                <c:pt idx="11">
                  <c:v>0.15780259680907316</c:v>
                </c:pt>
                <c:pt idx="12">
                  <c:v>0.15173479211665605</c:v>
                </c:pt>
                <c:pt idx="13">
                  <c:v>0.14663303449742304</c:v>
                </c:pt>
                <c:pt idx="14">
                  <c:v>0.14230369758386216</c:v>
                </c:pt>
                <c:pt idx="15">
                  <c:v>0.13860093161622136</c:v>
                </c:pt>
                <c:pt idx="16">
                  <c:v>0.13541277054707965</c:v>
                </c:pt>
                <c:pt idx="17">
                  <c:v>0.13265182472199005</c:v>
                </c:pt>
                <c:pt idx="18">
                  <c:v>0.13024888526841821</c:v>
                </c:pt>
                <c:pt idx="19">
                  <c:v>0.12814842998016107</c:v>
                </c:pt>
                <c:pt idx="20">
                  <c:v>0.12630540210507013</c:v>
                </c:pt>
                <c:pt idx="21">
                  <c:v>0.12468286019945925</c:v>
                </c:pt>
                <c:pt idx="22">
                  <c:v>0.12325023591885501</c:v>
                </c:pt>
                <c:pt idx="23">
                  <c:v>0.12198202368890418</c:v>
                </c:pt>
                <c:pt idx="24">
                  <c:v>0.12085678214907414</c:v>
                </c:pt>
                <c:pt idx="25">
                  <c:v>0.11985636397507515</c:v>
                </c:pt>
                <c:pt idx="26">
                  <c:v>0.11896531524120965</c:v>
                </c:pt>
                <c:pt idx="27">
                  <c:v>0.11817040219575858</c:v>
                </c:pt>
                <c:pt idx="28">
                  <c:v>0.11746023487908439</c:v>
                </c:pt>
                <c:pt idx="29">
                  <c:v>0.11682496512362611</c:v>
                </c:pt>
                <c:pt idx="30">
                  <c:v>0.11625604224295769</c:v>
                </c:pt>
                <c:pt idx="31">
                  <c:v>0.1157460138712289</c:v>
                </c:pt>
                <c:pt idx="32">
                  <c:v>0.11528836244102476</c:v>
                </c:pt>
                <c:pt idx="33">
                  <c:v>0.11487737001684027</c:v>
                </c:pt>
                <c:pt idx="34">
                  <c:v>0.11450800585971085</c:v>
                </c:pt>
                <c:pt idx="35">
                  <c:v>0.11417583234386676</c:v>
                </c:pt>
                <c:pt idx="36">
                  <c:v>0.11387692578971476</c:v>
                </c:pt>
                <c:pt idx="37">
                  <c:v>0.11360780949810095</c:v>
                </c:pt>
                <c:pt idx="38">
                  <c:v>0.11336539682557205</c:v>
                </c:pt>
                <c:pt idx="39">
                  <c:v>0.11314694257055709</c:v>
                </c:pt>
                <c:pt idx="40">
                  <c:v>0.11295000127631923</c:v>
                </c:pt>
                <c:pt idx="41">
                  <c:v>0.11277239132056545</c:v>
                </c:pt>
                <c:pt idx="42">
                  <c:v>0.11261216387043496</c:v>
                </c:pt>
                <c:pt idx="43">
                  <c:v>0.11246757594773872</c:v>
                </c:pt>
                <c:pt idx="44">
                  <c:v>0.11233706698227121</c:v>
                </c:pt>
                <c:pt idx="45">
                  <c:v>0.11221923833797399</c:v>
                </c:pt>
                <c:pt idx="46">
                  <c:v>0.11211283538323324</c:v>
                </c:pt>
                <c:pt idx="47">
                  <c:v>0.11201673174690167</c:v>
                </c:pt>
                <c:pt idx="48">
                  <c:v>0.11192991545906336</c:v>
                </c:pt>
                <c:pt idx="49">
                  <c:v>0.11185147672268536</c:v>
                </c:pt>
                <c:pt idx="50">
                  <c:v>0.11178059710114994</c:v>
                </c:pt>
                <c:pt idx="51">
                  <c:v>0.11171653993882963</c:v>
                </c:pt>
                <c:pt idx="52">
                  <c:v>0.11165864185862022</c:v>
                </c:pt>
                <c:pt idx="53">
                  <c:v>0.11160630520268666</c:v>
                </c:pt>
                <c:pt idx="54">
                  <c:v>0.11155899130141249</c:v>
                </c:pt>
                <c:pt idx="55">
                  <c:v>0.11151621447131288</c:v>
                </c:pt>
                <c:pt idx="56">
                  <c:v>0.1114775366560028</c:v>
                </c:pt>
                <c:pt idx="57">
                  <c:v>0.11144256263561854</c:v>
                </c:pt>
                <c:pt idx="58">
                  <c:v>0.11141093573972048</c:v>
                </c:pt>
                <c:pt idx="59">
                  <c:v>0.11138233400693123</c:v>
                </c:pt>
                <c:pt idx="60">
                  <c:v>0.11135646674161925</c:v>
                </c:pt>
                <c:pt idx="61">
                  <c:v>0.11133307142400722</c:v>
                </c:pt>
                <c:pt idx="62">
                  <c:v>0.11131191093532157</c:v>
                </c:pt>
                <c:pt idx="63">
                  <c:v>0.11129277106413676</c:v>
                </c:pt>
                <c:pt idx="64">
                  <c:v>0.11127545826400384</c:v>
                </c:pt>
                <c:pt idx="65">
                  <c:v>0.11125979763588315</c:v>
                </c:pt>
                <c:pt idx="66">
                  <c:v>0.11124563111189464</c:v>
                </c:pt>
                <c:pt idx="67">
                  <c:v>0.11123281581952012</c:v>
                </c:pt>
                <c:pt idx="68">
                  <c:v>0.11122122260769186</c:v>
                </c:pt>
                <c:pt idx="69">
                  <c:v>0.11121073471822471</c:v>
                </c:pt>
                <c:pt idx="70">
                  <c:v>0.11120124658783166</c:v>
                </c:pt>
                <c:pt idx="71">
                  <c:v>0.11119266276753827</c:v>
                </c:pt>
                <c:pt idx="72">
                  <c:v>0.11118489694770399</c:v>
                </c:pt>
                <c:pt idx="73">
                  <c:v>0.1111778710780949</c:v>
                </c:pt>
                <c:pt idx="74">
                  <c:v>0.11117151457354847</c:v>
                </c:pt>
                <c:pt idx="75">
                  <c:v>0.11116576359674747</c:v>
                </c:pt>
                <c:pt idx="76">
                  <c:v>0.11116056041048843</c:v>
                </c:pt>
                <c:pt idx="77">
                  <c:v>0.11115585279260573</c:v>
                </c:pt>
                <c:pt idx="78">
                  <c:v>0.11115159350740385</c:v>
                </c:pt>
                <c:pt idx="79">
                  <c:v>0.11114773982806923</c:v>
                </c:pt>
                <c:pt idx="80">
                  <c:v>0.11114425310508701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108-43EE-BC2E-CA296E132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932840"/>
        <c:axId val="774929888"/>
      </c:scatterChart>
      <c:valAx>
        <c:axId val="774932840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Número de Stanton (</a:t>
                </a:r>
                <a:r>
                  <a:rPr lang="el-GR" sz="1000" b="0" i="0" baseline="0">
                    <a:effectLst/>
                  </a:rPr>
                  <a:t>φ</a:t>
                </a:r>
                <a:r>
                  <a:rPr lang="en-US" sz="1000" b="0" i="0" baseline="0">
                    <a:effectLst/>
                  </a:rPr>
                  <a:t>)</a:t>
                </a:r>
                <a:endParaRPr lang="pt-BR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4929888"/>
        <c:crosses val="autoZero"/>
        <c:crossBetween val="midCat"/>
      </c:valAx>
      <c:valAx>
        <c:axId val="774929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C/C0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4932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0.27803</cdr:x>
      <cdr:y>0.12117</cdr:y>
    </cdr:from>
    <cdr:to>
      <cdr:x>0.51413</cdr:x>
      <cdr:y>0.18384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901A05E3-6D36-48AF-97D0-5144C4AF9436}"/>
            </a:ext>
          </a:extLst>
        </cdr:cNvPr>
        <cdr:cNvSpPr txBox="1"/>
      </cdr:nvSpPr>
      <cdr:spPr>
        <a:xfrm xmlns:a="http://schemas.openxmlformats.org/drawingml/2006/main">
          <a:off x="2324100" y="662940"/>
          <a:ext cx="197358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Constante</a:t>
          </a:r>
          <a:r>
            <a:rPr lang="pt-BR" sz="1100" baseline="0"/>
            <a:t> de Henry: 0,1 L/L</a:t>
          </a:r>
          <a:endParaRPr lang="pt-B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0.27803</cdr:x>
      <cdr:y>0.12117</cdr:y>
    </cdr:from>
    <cdr:to>
      <cdr:x>0.51413</cdr:x>
      <cdr:y>0.18384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901A05E3-6D36-48AF-97D0-5144C4AF9436}"/>
            </a:ext>
          </a:extLst>
        </cdr:cNvPr>
        <cdr:cNvSpPr txBox="1"/>
      </cdr:nvSpPr>
      <cdr:spPr>
        <a:xfrm xmlns:a="http://schemas.openxmlformats.org/drawingml/2006/main">
          <a:off x="2324100" y="662940"/>
          <a:ext cx="197358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aseline="0"/>
            <a:t>Relação ar-água: 40</a:t>
          </a:r>
          <a:endParaRPr lang="pt-B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B67AA-D283-4603-9267-86B39592120D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C99C7-5FBA-4500-8AB8-138090ACA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43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28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96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46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66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21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C99C7-5FBA-4500-8AB8-138090ACAE52}" type="slidenum">
              <a:rPr lang="pt-BR" smtClean="0"/>
              <a:t>115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43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7" Type="http://schemas.openxmlformats.org/officeDocument/2006/relationships/image" Target="../media/image2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1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1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.wmf"/><Relationship Id="rId7" Type="http://schemas.openxmlformats.org/officeDocument/2006/relationships/image" Target="../media/image2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29.png"/><Relationship Id="rId4" Type="http://schemas.openxmlformats.org/officeDocument/2006/relationships/image" Target="../media/image22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24.png"/><Relationship Id="rId4" Type="http://schemas.openxmlformats.org/officeDocument/2006/relationships/image" Target="../media/image23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24.png"/><Relationship Id="rId4" Type="http://schemas.openxmlformats.org/officeDocument/2006/relationships/image" Target="../media/image23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0.png"/><Relationship Id="rId4" Type="http://schemas.openxmlformats.org/officeDocument/2006/relationships/image" Target="../media/image238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4.png"/><Relationship Id="rId7" Type="http://schemas.openxmlformats.org/officeDocument/2006/relationships/image" Target="../media/image36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5" Type="http://schemas.openxmlformats.org/officeDocument/2006/relationships/image" Target="../media/image436.png"/><Relationship Id="rId4" Type="http://schemas.openxmlformats.org/officeDocument/2006/relationships/image" Target="../media/image43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7" Type="http://schemas.openxmlformats.org/officeDocument/2006/relationships/image" Target="../media/image44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2.png"/><Relationship Id="rId5" Type="http://schemas.openxmlformats.org/officeDocument/2006/relationships/image" Target="../media/image441.png"/><Relationship Id="rId4" Type="http://schemas.openxmlformats.org/officeDocument/2006/relationships/image" Target="../media/image440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2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5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1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620.png"/><Relationship Id="rId4" Type="http://schemas.openxmlformats.org/officeDocument/2006/relationships/image" Target="../media/image560.png"/><Relationship Id="rId9" Type="http://schemas.openxmlformats.org/officeDocument/2006/relationships/image" Target="../media/image6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7.png"/><Relationship Id="rId7" Type="http://schemas.openxmlformats.org/officeDocument/2006/relationships/image" Target="../media/image67.png"/><Relationship Id="rId12" Type="http://schemas.openxmlformats.org/officeDocument/2006/relationships/image" Target="../media/image56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50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1.png"/><Relationship Id="rId7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560.png"/><Relationship Id="rId5" Type="http://schemas.openxmlformats.org/officeDocument/2006/relationships/image" Target="../media/image73.png"/><Relationship Id="rId10" Type="http://schemas.openxmlformats.org/officeDocument/2006/relationships/image" Target="../media/image550.png"/><Relationship Id="rId4" Type="http://schemas.openxmlformats.org/officeDocument/2006/relationships/image" Target="../media/image72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80.png"/><Relationship Id="rId10" Type="http://schemas.openxmlformats.org/officeDocument/2006/relationships/image" Target="../media/image560.png"/><Relationship Id="rId4" Type="http://schemas.openxmlformats.org/officeDocument/2006/relationships/image" Target="../media/image79.png"/><Relationship Id="rId9" Type="http://schemas.openxmlformats.org/officeDocument/2006/relationships/image" Target="../media/image550.png"/></Relationships>
</file>

<file path=ppt/slides/_rels/slide2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10" Type="http://schemas.openxmlformats.org/officeDocument/2006/relationships/image" Target="../media/image98.png"/><Relationship Id="rId9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84.png"/><Relationship Id="rId7" Type="http://schemas.openxmlformats.org/officeDocument/2006/relationships/image" Target="../media/image40.png"/><Relationship Id="rId12" Type="http://schemas.openxmlformats.org/officeDocument/2006/relationships/image" Target="../media/image4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60.png"/><Relationship Id="rId5" Type="http://schemas.openxmlformats.org/officeDocument/2006/relationships/image" Target="../media/image86.png"/><Relationship Id="rId10" Type="http://schemas.openxmlformats.org/officeDocument/2006/relationships/image" Target="../media/image550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98.png"/><Relationship Id="rId4" Type="http://schemas.openxmlformats.org/officeDocument/2006/relationships/image" Target="../media/image46.png"/><Relationship Id="rId9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9" Type="http://schemas.openxmlformats.org/officeDocument/2006/relationships/image" Target="../media/image5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5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9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7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470.png"/><Relationship Id="rId4" Type="http://schemas.openxmlformats.org/officeDocument/2006/relationships/image" Target="../media/image12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9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5746 – PROCESSOS FÍSICO-QUÍMICOS EM ENGENHARIA SANITÁRIA E AMBIENTAL II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02B25B8-C40F-40DA-B5C3-1FBFFCAA0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36124" y="2636838"/>
            <a:ext cx="4881319" cy="2461931"/>
          </a:xfrm>
        </p:spPr>
        <p:txBody>
          <a:bodyPr>
            <a:noAutofit/>
          </a:bodyPr>
          <a:lstStyle/>
          <a:p>
            <a:r>
              <a:rPr lang="pt-BR" altLang="pt-BR" sz="2800" dirty="0"/>
              <a:t>Volume conhecido igual a V</a:t>
            </a:r>
          </a:p>
          <a:p>
            <a:r>
              <a:rPr lang="pt-BR" altLang="pt-BR" sz="2800" dirty="0"/>
              <a:t>Pressão total conhecida igual a P</a:t>
            </a:r>
          </a:p>
          <a:p>
            <a:r>
              <a:rPr lang="pt-BR" altLang="pt-BR" sz="2800" dirty="0"/>
              <a:t>Conteúdo composto por j gases, n</a:t>
            </a:r>
            <a:r>
              <a:rPr lang="pt-BR" altLang="pt-BR" sz="2800" baseline="-25000" dirty="0"/>
              <a:t>1</a:t>
            </a:r>
            <a:r>
              <a:rPr lang="pt-BR" altLang="pt-BR" sz="2800" dirty="0"/>
              <a:t>, n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,...</a:t>
            </a:r>
            <a:r>
              <a:rPr lang="pt-BR" altLang="pt-BR" sz="2800" dirty="0" err="1"/>
              <a:t>n</a:t>
            </a:r>
            <a:r>
              <a:rPr lang="pt-BR" altLang="pt-BR" sz="2800" baseline="-25000" dirty="0" err="1"/>
              <a:t>j</a:t>
            </a:r>
            <a:endParaRPr lang="pt-BR" altLang="pt-BR" sz="2800" baseline="-25000" dirty="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DFCC5DAC-5C77-4B69-9980-F7BC2263232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F0C238AD-CD06-459E-843E-202C55BB0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9394"/>
            <a:ext cx="7264843" cy="1100138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2E89A174-28D5-4D27-868E-BD2DBC61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8" name="Oval 6">
            <a:extLst>
              <a:ext uri="{FF2B5EF4-FFF2-40B4-BE49-F238E27FC236}">
                <a16:creationId xmlns:a16="http://schemas.microsoft.com/office/drawing/2014/main" id="{FB549B9A-FE56-4035-AF20-DD59EABC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Oval 7">
            <a:extLst>
              <a:ext uri="{FF2B5EF4-FFF2-40B4-BE49-F238E27FC236}">
                <a16:creationId xmlns:a16="http://schemas.microsoft.com/office/drawing/2014/main" id="{EED51FBF-E3C1-4478-B510-45011488D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Oval 8">
            <a:extLst>
              <a:ext uri="{FF2B5EF4-FFF2-40B4-BE49-F238E27FC236}">
                <a16:creationId xmlns:a16="http://schemas.microsoft.com/office/drawing/2014/main" id="{A440A580-B8D7-40C2-A960-136DFA29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Oval 9">
            <a:extLst>
              <a:ext uri="{FF2B5EF4-FFF2-40B4-BE49-F238E27FC236}">
                <a16:creationId xmlns:a16="http://schemas.microsoft.com/office/drawing/2014/main" id="{01427280-8575-4BAC-B398-E2BAB872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527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2" name="Oval 10">
            <a:extLst>
              <a:ext uri="{FF2B5EF4-FFF2-40B4-BE49-F238E27FC236}">
                <a16:creationId xmlns:a16="http://schemas.microsoft.com/office/drawing/2014/main" id="{043EF7C2-C586-482B-B040-612080F64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926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3" name="Oval 11">
            <a:extLst>
              <a:ext uri="{FF2B5EF4-FFF2-40B4-BE49-F238E27FC236}">
                <a16:creationId xmlns:a16="http://schemas.microsoft.com/office/drawing/2014/main" id="{7D79E76B-7904-4D4F-9171-45F0C58A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37368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4" name="Oval 12">
            <a:extLst>
              <a:ext uri="{FF2B5EF4-FFF2-40B4-BE49-F238E27FC236}">
                <a16:creationId xmlns:a16="http://schemas.microsoft.com/office/drawing/2014/main" id="{718964B3-49C2-4328-84A3-960ADB3C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7893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5" name="Oval 13">
            <a:extLst>
              <a:ext uri="{FF2B5EF4-FFF2-40B4-BE49-F238E27FC236}">
                <a16:creationId xmlns:a16="http://schemas.microsoft.com/office/drawing/2014/main" id="{A3556C61-0B66-431E-B110-A4302E3C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id="{29EBF614-9AB6-41E2-BC60-2A41D3882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7" name="Oval 15">
            <a:extLst>
              <a:ext uri="{FF2B5EF4-FFF2-40B4-BE49-F238E27FC236}">
                <a16:creationId xmlns:a16="http://schemas.microsoft.com/office/drawing/2014/main" id="{2A1BD674-261A-4CAC-8E9C-9CDABE19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02588EFF-C53F-44FA-8936-B721AFA5B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2417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1342E83D-42A8-4A92-A1A9-5FB142E6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052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44AAACAE-C371-451F-88B6-47F89E23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211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F89BFEDF-A161-4C0B-8659-F5133F34A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2" name="Rectangle 20">
            <a:extLst>
              <a:ext uri="{FF2B5EF4-FFF2-40B4-BE49-F238E27FC236}">
                <a16:creationId xmlns:a16="http://schemas.microsoft.com/office/drawing/2014/main" id="{4F94E105-5200-41D3-A947-7DB863D04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0133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3" name="Rectangle 21">
            <a:extLst>
              <a:ext uri="{FF2B5EF4-FFF2-40B4-BE49-F238E27FC236}">
                <a16:creationId xmlns:a16="http://schemas.microsoft.com/office/drawing/2014/main" id="{C14B5D59-A42E-4DB8-9047-BE80D470A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9418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4" name="Rectangle 22">
            <a:extLst>
              <a:ext uri="{FF2B5EF4-FFF2-40B4-BE49-F238E27FC236}">
                <a16:creationId xmlns:a16="http://schemas.microsoft.com/office/drawing/2014/main" id="{69BBB61B-A10E-470C-BF2E-DA0FE943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3656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5" name="Rectangle 23">
            <a:extLst>
              <a:ext uri="{FF2B5EF4-FFF2-40B4-BE49-F238E27FC236}">
                <a16:creationId xmlns:a16="http://schemas.microsoft.com/office/drawing/2014/main" id="{4773F19C-A7B8-447D-8236-B56D5D924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1416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6" name="Rectangle 24">
            <a:extLst>
              <a:ext uri="{FF2B5EF4-FFF2-40B4-BE49-F238E27FC236}">
                <a16:creationId xmlns:a16="http://schemas.microsoft.com/office/drawing/2014/main" id="{16ED07CB-5F48-48BD-A11C-8EB7808C8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565400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7" name="Rectangle 25">
            <a:extLst>
              <a:ext uri="{FF2B5EF4-FFF2-40B4-BE49-F238E27FC236}">
                <a16:creationId xmlns:a16="http://schemas.microsoft.com/office/drawing/2014/main" id="{EA0C370B-7055-4A5E-BAF0-82EB16CF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08275"/>
            <a:ext cx="144463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8" name="Rectangle 26">
            <a:extLst>
              <a:ext uri="{FF2B5EF4-FFF2-40B4-BE49-F238E27FC236}">
                <a16:creationId xmlns:a16="http://schemas.microsoft.com/office/drawing/2014/main" id="{B817DBE2-6495-4FAF-A6F5-78B993605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6529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59" name="AutoShape 27">
            <a:extLst>
              <a:ext uri="{FF2B5EF4-FFF2-40B4-BE49-F238E27FC236}">
                <a16:creationId xmlns:a16="http://schemas.microsoft.com/office/drawing/2014/main" id="{48D23929-F015-4772-9538-60DB67C5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84763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0" name="AutoShape 28">
            <a:extLst>
              <a:ext uri="{FF2B5EF4-FFF2-40B4-BE49-F238E27FC236}">
                <a16:creationId xmlns:a16="http://schemas.microsoft.com/office/drawing/2014/main" id="{04008396-A0CF-4D83-B9F3-215A805FE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4290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1" name="AutoShape 29">
            <a:extLst>
              <a:ext uri="{FF2B5EF4-FFF2-40B4-BE49-F238E27FC236}">
                <a16:creationId xmlns:a16="http://schemas.microsoft.com/office/drawing/2014/main" id="{4B4B8166-1462-43AF-9DA1-586D8549E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88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2" name="AutoShape 30">
            <a:extLst>
              <a:ext uri="{FF2B5EF4-FFF2-40B4-BE49-F238E27FC236}">
                <a16:creationId xmlns:a16="http://schemas.microsoft.com/office/drawing/2014/main" id="{FEF5A103-A112-44DD-B306-757B545E2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5654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3" name="AutoShape 31">
            <a:extLst>
              <a:ext uri="{FF2B5EF4-FFF2-40B4-BE49-F238E27FC236}">
                <a16:creationId xmlns:a16="http://schemas.microsoft.com/office/drawing/2014/main" id="{A6BC0AF7-B229-45AF-AAAA-5E6028CE5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636838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4" name="AutoShape 32">
            <a:extLst>
              <a:ext uri="{FF2B5EF4-FFF2-40B4-BE49-F238E27FC236}">
                <a16:creationId xmlns:a16="http://schemas.microsoft.com/office/drawing/2014/main" id="{46D87D23-B896-49AA-9B8C-C402BD311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7F80F502-0322-4723-BBB6-517E3BC4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96106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1</a:t>
            </a:r>
          </a:p>
        </p:txBody>
      </p:sp>
      <p:cxnSp>
        <p:nvCxnSpPr>
          <p:cNvPr id="18466" name="AutoShape 34">
            <a:extLst>
              <a:ext uri="{FF2B5EF4-FFF2-40B4-BE49-F238E27FC236}">
                <a16:creationId xmlns:a16="http://schemas.microsoft.com/office/drawing/2014/main" id="{68DC3AFA-8F24-4953-89C5-C98CD6F7B2E5}"/>
              </a:ext>
            </a:extLst>
          </p:cNvPr>
          <p:cNvCxnSpPr>
            <a:cxnSpLocks noChangeShapeType="1"/>
            <a:stCxn id="18465" idx="0"/>
            <a:endCxn id="18446" idx="3"/>
          </p:cNvCxnSpPr>
          <p:nvPr/>
        </p:nvCxnSpPr>
        <p:spPr bwMode="auto">
          <a:xfrm rot="16200000">
            <a:off x="655637" y="5119688"/>
            <a:ext cx="1255713" cy="427038"/>
          </a:xfrm>
          <a:prstGeom prst="curvedConnector3">
            <a:avLst>
              <a:gd name="adj1" fmla="val 4918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67" name="Text Box 35">
            <a:extLst>
              <a:ext uri="{FF2B5EF4-FFF2-40B4-BE49-F238E27FC236}">
                <a16:creationId xmlns:a16="http://schemas.microsoft.com/office/drawing/2014/main" id="{25FEB535-4291-44ED-8461-44A397D9C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94995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2</a:t>
            </a:r>
          </a:p>
        </p:txBody>
      </p:sp>
      <p:cxnSp>
        <p:nvCxnSpPr>
          <p:cNvPr id="18468" name="AutoShape 36">
            <a:extLst>
              <a:ext uri="{FF2B5EF4-FFF2-40B4-BE49-F238E27FC236}">
                <a16:creationId xmlns:a16="http://schemas.microsoft.com/office/drawing/2014/main" id="{3BB6E403-CDDE-4E29-87A4-8FC83D7CF066}"/>
              </a:ext>
            </a:extLst>
          </p:cNvPr>
          <p:cNvCxnSpPr>
            <a:cxnSpLocks noChangeShapeType="1"/>
            <a:stCxn id="18453" idx="2"/>
            <a:endCxn id="18467" idx="0"/>
          </p:cNvCxnSpPr>
          <p:nvPr/>
        </p:nvCxnSpPr>
        <p:spPr bwMode="auto">
          <a:xfrm rot="5400000">
            <a:off x="2579688" y="5397500"/>
            <a:ext cx="863600" cy="241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69" name="Text Box 37">
            <a:extLst>
              <a:ext uri="{FF2B5EF4-FFF2-40B4-BE49-F238E27FC236}">
                <a16:creationId xmlns:a16="http://schemas.microsoft.com/office/drawing/2014/main" id="{3FBDAE5B-2F00-4F1B-A02E-E79231E37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3</a:t>
            </a:r>
          </a:p>
        </p:txBody>
      </p:sp>
      <p:cxnSp>
        <p:nvCxnSpPr>
          <p:cNvPr id="18470" name="AutoShape 38">
            <a:extLst>
              <a:ext uri="{FF2B5EF4-FFF2-40B4-BE49-F238E27FC236}">
                <a16:creationId xmlns:a16="http://schemas.microsoft.com/office/drawing/2014/main" id="{A84849B6-E272-4632-BEA2-E4F956E29CB8}"/>
              </a:ext>
            </a:extLst>
          </p:cNvPr>
          <p:cNvCxnSpPr>
            <a:cxnSpLocks noChangeShapeType="1"/>
            <a:stCxn id="18469" idx="2"/>
            <a:endCxn id="18463" idx="0"/>
          </p:cNvCxnSpPr>
          <p:nvPr/>
        </p:nvCxnSpPr>
        <p:spPr bwMode="auto">
          <a:xfrm rot="5400000">
            <a:off x="2448719" y="2266157"/>
            <a:ext cx="479425" cy="2619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35197B63-1775-461A-8AC4-14BDE2E8B88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>
            <a:extLst>
              <a:ext uri="{FF2B5EF4-FFF2-40B4-BE49-F238E27FC236}">
                <a16:creationId xmlns:a16="http://schemas.microsoft.com/office/drawing/2014/main" id="{B2D530DE-A707-4922-99FB-99FF307F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42505"/>
            <a:ext cx="6912768" cy="1366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A3BBE7F-317C-49AC-9828-219D6DC514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24" y="4454387"/>
            <a:ext cx="1752600" cy="77481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Anéis tipo LANPAC</a:t>
            </a: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E7331BF6-FFA2-4B31-9425-C5C4D20381DC}"/>
              </a:ext>
            </a:extLst>
          </p:cNvPr>
          <p:cNvSpPr txBox="1">
            <a:spLocks noChangeArrowheads="1"/>
          </p:cNvSpPr>
          <p:nvPr/>
        </p:nvSpPr>
        <p:spPr>
          <a:xfrm>
            <a:off x="6590174" y="4365104"/>
            <a:ext cx="1619875" cy="5400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Anéis </a:t>
            </a:r>
            <a:r>
              <a:rPr lang="pt-BR" altLang="pt-BR" sz="2400" dirty="0" err="1"/>
              <a:t>Globe-Pac</a:t>
            </a:r>
            <a:endParaRPr lang="pt-BR" altLang="pt-BR" sz="24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A850C5D-5BF0-4B1A-8327-2B8F8AB4F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16" y="2420888"/>
            <a:ext cx="1799590" cy="17995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BB10597-3D95-442B-B840-582B4121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205" y="2420888"/>
            <a:ext cx="1799590" cy="1799590"/>
          </a:xfrm>
          <a:prstGeom prst="rect">
            <a:avLst/>
          </a:prstGeom>
        </p:spPr>
      </p:pic>
      <p:sp>
        <p:nvSpPr>
          <p:cNvPr id="14" name="Rectangle 34">
            <a:extLst>
              <a:ext uri="{FF2B5EF4-FFF2-40B4-BE49-F238E27FC236}">
                <a16:creationId xmlns:a16="http://schemas.microsoft.com/office/drawing/2014/main" id="{5C42EDF7-B45F-4E7B-B809-A25CCEF10282}"/>
              </a:ext>
            </a:extLst>
          </p:cNvPr>
          <p:cNvSpPr txBox="1">
            <a:spLocks noChangeArrowheads="1"/>
          </p:cNvSpPr>
          <p:nvPr/>
        </p:nvSpPr>
        <p:spPr>
          <a:xfrm>
            <a:off x="3889531" y="4451711"/>
            <a:ext cx="1752600" cy="7748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Anéis tipo LANPAC-XL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F26EBEE-FAC6-4498-8150-B7391E394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789" y="2422174"/>
            <a:ext cx="1799590" cy="17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30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35197B63-1775-461A-8AC4-14BDE2E8B88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>
            <a:extLst>
              <a:ext uri="{FF2B5EF4-FFF2-40B4-BE49-F238E27FC236}">
                <a16:creationId xmlns:a16="http://schemas.microsoft.com/office/drawing/2014/main" id="{B2D530DE-A707-4922-99FB-99FF307F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42505"/>
            <a:ext cx="6912768" cy="1366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18786" name="Agrupar 118785">
            <a:extLst>
              <a:ext uri="{FF2B5EF4-FFF2-40B4-BE49-F238E27FC236}">
                <a16:creationId xmlns:a16="http://schemas.microsoft.com/office/drawing/2014/main" id="{187947D7-BE28-46BE-A688-F8E5D5DE6F33}"/>
              </a:ext>
            </a:extLst>
          </p:cNvPr>
          <p:cNvGrpSpPr/>
          <p:nvPr/>
        </p:nvGrpSpPr>
        <p:grpSpPr>
          <a:xfrm>
            <a:off x="395536" y="1862009"/>
            <a:ext cx="3756012" cy="4227127"/>
            <a:chOff x="395536" y="1862009"/>
            <a:chExt cx="3756012" cy="4227127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893B826-627C-4A5D-8128-DFEF9E64B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90" y="2879324"/>
              <a:ext cx="668282" cy="2541438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18" name="AutoShape 6" descr="Losango sólido">
              <a:extLst>
                <a:ext uri="{FF2B5EF4-FFF2-40B4-BE49-F238E27FC236}">
                  <a16:creationId xmlns:a16="http://schemas.microsoft.com/office/drawing/2014/main" id="{3AD56C55-393F-4C70-A503-DB9AF0407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90" y="3280293"/>
              <a:ext cx="668282" cy="1872173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2B049592-06C1-494B-994B-7873EE33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3093566"/>
              <a:ext cx="824543" cy="54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Entrada de líquido </a:t>
              </a:r>
            </a:p>
            <a:p>
              <a:pPr algn="ctr"/>
              <a:r>
                <a:rPr lang="pt-BR" altLang="pt-BR" sz="1200" dirty="0"/>
                <a:t>Q, C</a:t>
              </a:r>
              <a:r>
                <a:rPr lang="pt-BR" altLang="pt-BR" sz="1200" baseline="-25000" dirty="0"/>
                <a:t>0</a:t>
              </a:r>
              <a:endParaRPr lang="pt-BR" altLang="pt-BR" sz="1200" dirty="0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CAC85E4-5D02-4901-B81B-9062C59E5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250" y="3324517"/>
              <a:ext cx="6240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34BCB2DC-4D03-4F09-8D84-C65CCD0BD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7146" y="5095466"/>
              <a:ext cx="757714" cy="54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Saída de líquido</a:t>
              </a:r>
            </a:p>
            <a:p>
              <a:pPr algn="ctr"/>
              <a:r>
                <a:rPr lang="pt-BR" altLang="pt-BR" sz="1200" dirty="0"/>
                <a:t>Q, 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BEC6A225-95E0-4B3F-B1A2-1AEEE02CE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916" y="5286122"/>
              <a:ext cx="614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213ACD9E-BC38-4B4F-98C6-856EBA689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772" y="5689014"/>
              <a:ext cx="1339311" cy="40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Entrada de gás (ar)  </a:t>
              </a:r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g0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880E60C6-44D8-44F2-8611-9709F5183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369" y="1862009"/>
              <a:ext cx="7577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Saída de gás (ar)</a:t>
              </a:r>
            </a:p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</a:t>
              </a:r>
              <a:endParaRPr lang="pt-BR" altLang="pt-BR" sz="12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1BD57738-FE1C-4727-A80D-583C4D08C595}"/>
                </a:ext>
              </a:extLst>
            </p:cNvPr>
            <p:cNvCxnSpPr>
              <a:stCxn id="23" idx="0"/>
              <a:endCxn id="17" idx="3"/>
            </p:cNvCxnSpPr>
            <p:nvPr/>
          </p:nvCxnSpPr>
          <p:spPr>
            <a:xfrm flipV="1">
              <a:off x="1974428" y="5420762"/>
              <a:ext cx="0" cy="2682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0A50806E-7741-45C7-A57A-8B808D93332F}"/>
                </a:ext>
              </a:extLst>
            </p:cNvPr>
            <p:cNvCxnSpPr>
              <a:cxnSpLocks/>
              <a:stCxn id="17" idx="0"/>
              <a:endCxn id="24" idx="2"/>
            </p:cNvCxnSpPr>
            <p:nvPr/>
          </p:nvCxnSpPr>
          <p:spPr>
            <a:xfrm flipV="1">
              <a:off x="2250435" y="2508340"/>
              <a:ext cx="0" cy="3709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64C356CF-AC47-4E26-A720-4198869C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683" y="3930485"/>
              <a:ext cx="10268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Material de enchimento </a:t>
              </a:r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FB349DD1-9157-4D60-B26E-02292CE80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1332" y="4130547"/>
              <a:ext cx="668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755A7FF9-E1F9-4445-9439-2CFC03CD5573}"/>
                </a:ext>
              </a:extLst>
            </p:cNvPr>
            <p:cNvSpPr/>
            <p:nvPr/>
          </p:nvSpPr>
          <p:spPr>
            <a:xfrm>
              <a:off x="1541317" y="2727325"/>
              <a:ext cx="1084976" cy="28703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41E77C47-FE0A-46D5-AF66-99BC37508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430" y="2516183"/>
              <a:ext cx="1326118" cy="233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Volume de controle </a:t>
              </a:r>
            </a:p>
          </p:txBody>
        </p:sp>
        <p:cxnSp>
          <p:nvCxnSpPr>
            <p:cNvPr id="31" name="Conector: Angulado 30">
              <a:extLst>
                <a:ext uri="{FF2B5EF4-FFF2-40B4-BE49-F238E27FC236}">
                  <a16:creationId xmlns:a16="http://schemas.microsoft.com/office/drawing/2014/main" id="{8EA7CA32-14F3-4720-BCBA-3F071F0A34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00353" y="2763133"/>
              <a:ext cx="343879" cy="844402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EFE483B-6CC6-4859-86DB-24FAF8CB50B5}"/>
                  </a:ext>
                </a:extLst>
              </p:cNvPr>
              <p:cNvSpPr txBox="1"/>
              <p:nvPr/>
            </p:nvSpPr>
            <p:spPr>
              <a:xfrm>
                <a:off x="4042709" y="2310585"/>
                <a:ext cx="4572000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EFE483B-6CC6-4859-86DB-24FAF8CB5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709" y="2310585"/>
                <a:ext cx="4572000" cy="1013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17267229-A4D8-45B5-A472-2B6B0F9E93FF}"/>
                  </a:ext>
                </a:extLst>
              </p:cNvPr>
              <p:cNvSpPr txBox="1"/>
              <p:nvPr/>
            </p:nvSpPr>
            <p:spPr>
              <a:xfrm>
                <a:off x="4402749" y="4599675"/>
                <a:ext cx="3851920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17267229-A4D8-45B5-A472-2B6B0F9E9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49" y="4599675"/>
                <a:ext cx="3851920" cy="1013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791" name="Seta: para Baixo 118790">
            <a:extLst>
              <a:ext uri="{FF2B5EF4-FFF2-40B4-BE49-F238E27FC236}">
                <a16:creationId xmlns:a16="http://schemas.microsoft.com/office/drawing/2014/main" id="{769A41E5-AAAF-4764-A707-9258EC43BA0F}"/>
              </a:ext>
            </a:extLst>
          </p:cNvPr>
          <p:cNvSpPr/>
          <p:nvPr/>
        </p:nvSpPr>
        <p:spPr>
          <a:xfrm>
            <a:off x="6241490" y="3742167"/>
            <a:ext cx="288032" cy="753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5129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35197B63-1775-461A-8AC4-14BDE2E8B88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>
            <a:extLst>
              <a:ext uri="{FF2B5EF4-FFF2-40B4-BE49-F238E27FC236}">
                <a16:creationId xmlns:a16="http://schemas.microsoft.com/office/drawing/2014/main" id="{B2D530DE-A707-4922-99FB-99FF307F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42505"/>
            <a:ext cx="6912768" cy="1366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18786" name="Agrupar 118785">
            <a:extLst>
              <a:ext uri="{FF2B5EF4-FFF2-40B4-BE49-F238E27FC236}">
                <a16:creationId xmlns:a16="http://schemas.microsoft.com/office/drawing/2014/main" id="{187947D7-BE28-46BE-A688-F8E5D5DE6F33}"/>
              </a:ext>
            </a:extLst>
          </p:cNvPr>
          <p:cNvGrpSpPr/>
          <p:nvPr/>
        </p:nvGrpSpPr>
        <p:grpSpPr>
          <a:xfrm>
            <a:off x="395536" y="1862009"/>
            <a:ext cx="3756012" cy="4227127"/>
            <a:chOff x="395536" y="1862009"/>
            <a:chExt cx="3756012" cy="4227127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893B826-627C-4A5D-8128-DFEF9E64B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90" y="2879324"/>
              <a:ext cx="668282" cy="2541438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18" name="AutoShape 6" descr="Losango sólido">
              <a:extLst>
                <a:ext uri="{FF2B5EF4-FFF2-40B4-BE49-F238E27FC236}">
                  <a16:creationId xmlns:a16="http://schemas.microsoft.com/office/drawing/2014/main" id="{3AD56C55-393F-4C70-A503-DB9AF0407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90" y="3280293"/>
              <a:ext cx="668282" cy="1872173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2B049592-06C1-494B-994B-7873EE33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3093566"/>
              <a:ext cx="824543" cy="54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Entrada de líquido </a:t>
              </a:r>
            </a:p>
            <a:p>
              <a:pPr algn="ctr"/>
              <a:r>
                <a:rPr lang="pt-BR" altLang="pt-BR" sz="1200" dirty="0"/>
                <a:t>Q, C</a:t>
              </a:r>
              <a:r>
                <a:rPr lang="pt-BR" altLang="pt-BR" sz="1200" baseline="-25000" dirty="0"/>
                <a:t>0</a:t>
              </a:r>
              <a:endParaRPr lang="pt-BR" altLang="pt-BR" sz="1200" dirty="0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CAC85E4-5D02-4901-B81B-9062C59E5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250" y="3324517"/>
              <a:ext cx="6240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34BCB2DC-4D03-4F09-8D84-C65CCD0BD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7146" y="5095466"/>
              <a:ext cx="757714" cy="54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Saída de líquido</a:t>
              </a:r>
            </a:p>
            <a:p>
              <a:pPr algn="ctr"/>
              <a:r>
                <a:rPr lang="pt-BR" altLang="pt-BR" sz="1200" dirty="0"/>
                <a:t>Q, 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BEC6A225-95E0-4B3F-B1A2-1AEEE02CE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916" y="5286122"/>
              <a:ext cx="614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213ACD9E-BC38-4B4F-98C6-856EBA689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772" y="5689014"/>
              <a:ext cx="1339311" cy="40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Entrada de gás (ar)  </a:t>
              </a:r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g0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880E60C6-44D8-44F2-8611-9709F5183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369" y="1862009"/>
              <a:ext cx="7577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Saída de gás (ar)</a:t>
              </a:r>
            </a:p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</a:t>
              </a:r>
              <a:endParaRPr lang="pt-BR" altLang="pt-BR" sz="12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1BD57738-FE1C-4727-A80D-583C4D08C595}"/>
                </a:ext>
              </a:extLst>
            </p:cNvPr>
            <p:cNvCxnSpPr>
              <a:stCxn id="23" idx="0"/>
              <a:endCxn id="17" idx="3"/>
            </p:cNvCxnSpPr>
            <p:nvPr/>
          </p:nvCxnSpPr>
          <p:spPr>
            <a:xfrm flipV="1">
              <a:off x="1974428" y="5420762"/>
              <a:ext cx="0" cy="2682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0A50806E-7741-45C7-A57A-8B808D93332F}"/>
                </a:ext>
              </a:extLst>
            </p:cNvPr>
            <p:cNvCxnSpPr>
              <a:cxnSpLocks/>
              <a:stCxn id="17" idx="0"/>
              <a:endCxn id="24" idx="2"/>
            </p:cNvCxnSpPr>
            <p:nvPr/>
          </p:nvCxnSpPr>
          <p:spPr>
            <a:xfrm flipV="1">
              <a:off x="2250435" y="2508340"/>
              <a:ext cx="0" cy="3709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64C356CF-AC47-4E26-A720-4198869C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683" y="3930485"/>
              <a:ext cx="10268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Material de enchimento </a:t>
              </a:r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FB349DD1-9157-4D60-B26E-02292CE80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1332" y="4130547"/>
              <a:ext cx="668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755A7FF9-E1F9-4445-9439-2CFC03CD5573}"/>
                </a:ext>
              </a:extLst>
            </p:cNvPr>
            <p:cNvSpPr/>
            <p:nvPr/>
          </p:nvSpPr>
          <p:spPr>
            <a:xfrm>
              <a:off x="1541317" y="2727325"/>
              <a:ext cx="1084976" cy="28703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41E77C47-FE0A-46D5-AF66-99BC37508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430" y="2516183"/>
              <a:ext cx="1326118" cy="233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Volume de controle </a:t>
              </a:r>
            </a:p>
          </p:txBody>
        </p:sp>
        <p:cxnSp>
          <p:nvCxnSpPr>
            <p:cNvPr id="31" name="Conector: Angulado 30">
              <a:extLst>
                <a:ext uri="{FF2B5EF4-FFF2-40B4-BE49-F238E27FC236}">
                  <a16:creationId xmlns:a16="http://schemas.microsoft.com/office/drawing/2014/main" id="{8EA7CA32-14F3-4720-BCBA-3F071F0A34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00353" y="2763133"/>
              <a:ext cx="343879" cy="844402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791" name="Seta: para Baixo 118790">
            <a:extLst>
              <a:ext uri="{FF2B5EF4-FFF2-40B4-BE49-F238E27FC236}">
                <a16:creationId xmlns:a16="http://schemas.microsoft.com/office/drawing/2014/main" id="{769A41E5-AAAF-4764-A707-9258EC43BA0F}"/>
              </a:ext>
            </a:extLst>
          </p:cNvPr>
          <p:cNvSpPr/>
          <p:nvPr/>
        </p:nvSpPr>
        <p:spPr>
          <a:xfrm>
            <a:off x="6241490" y="3742167"/>
            <a:ext cx="288032" cy="753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1106108B-8827-4EED-97DA-D129A2C998B4}"/>
                  </a:ext>
                </a:extLst>
              </p:cNvPr>
              <p:cNvSpPr txBox="1"/>
              <p:nvPr/>
            </p:nvSpPr>
            <p:spPr>
              <a:xfrm>
                <a:off x="4309705" y="2372134"/>
                <a:ext cx="4572000" cy="1014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𝑓𝑔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𝑓𝑔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1106108B-8827-4EED-97DA-D129A2C99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705" y="2372134"/>
                <a:ext cx="4572000" cy="1014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3F98765A-6871-4F8D-A895-81D8709B0C22}"/>
                  </a:ext>
                </a:extLst>
              </p:cNvPr>
              <p:cNvSpPr txBox="1"/>
              <p:nvPr/>
            </p:nvSpPr>
            <p:spPr>
              <a:xfrm>
                <a:off x="4099506" y="4778932"/>
                <a:ext cx="4572000" cy="1014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3F98765A-6871-4F8D-A895-81D8709B0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06" y="4778932"/>
                <a:ext cx="4572000" cy="10143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4009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35197B63-1775-461A-8AC4-14BDE2E8B88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>
            <a:extLst>
              <a:ext uri="{FF2B5EF4-FFF2-40B4-BE49-F238E27FC236}">
                <a16:creationId xmlns:a16="http://schemas.microsoft.com/office/drawing/2014/main" id="{B2D530DE-A707-4922-99FB-99FF307F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42505"/>
            <a:ext cx="6912768" cy="1366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18786" name="Agrupar 118785">
            <a:extLst>
              <a:ext uri="{FF2B5EF4-FFF2-40B4-BE49-F238E27FC236}">
                <a16:creationId xmlns:a16="http://schemas.microsoft.com/office/drawing/2014/main" id="{187947D7-BE28-46BE-A688-F8E5D5DE6F33}"/>
              </a:ext>
            </a:extLst>
          </p:cNvPr>
          <p:cNvGrpSpPr/>
          <p:nvPr/>
        </p:nvGrpSpPr>
        <p:grpSpPr>
          <a:xfrm>
            <a:off x="395536" y="1862009"/>
            <a:ext cx="3756012" cy="4227127"/>
            <a:chOff x="395536" y="1862009"/>
            <a:chExt cx="3756012" cy="4227127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893B826-627C-4A5D-8128-DFEF9E64B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90" y="2879324"/>
              <a:ext cx="668282" cy="2541438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18" name="AutoShape 6" descr="Losango sólido">
              <a:extLst>
                <a:ext uri="{FF2B5EF4-FFF2-40B4-BE49-F238E27FC236}">
                  <a16:creationId xmlns:a16="http://schemas.microsoft.com/office/drawing/2014/main" id="{3AD56C55-393F-4C70-A503-DB9AF0407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90" y="3280293"/>
              <a:ext cx="668282" cy="1872173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2B049592-06C1-494B-994B-7873EE33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3093566"/>
              <a:ext cx="824543" cy="54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Entrada de líquido </a:t>
              </a:r>
            </a:p>
            <a:p>
              <a:pPr algn="ctr"/>
              <a:r>
                <a:rPr lang="pt-BR" altLang="pt-BR" sz="1200" dirty="0"/>
                <a:t>Q, C</a:t>
              </a:r>
              <a:r>
                <a:rPr lang="pt-BR" altLang="pt-BR" sz="1200" baseline="-25000" dirty="0"/>
                <a:t>0</a:t>
              </a:r>
              <a:endParaRPr lang="pt-BR" altLang="pt-BR" sz="1200" dirty="0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CAC85E4-5D02-4901-B81B-9062C59E5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250" y="3324517"/>
              <a:ext cx="6240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34BCB2DC-4D03-4F09-8D84-C65CCD0BD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7146" y="5095466"/>
              <a:ext cx="757714" cy="54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Saída de líquido</a:t>
              </a:r>
            </a:p>
            <a:p>
              <a:pPr algn="ctr"/>
              <a:r>
                <a:rPr lang="pt-BR" altLang="pt-BR" sz="1200" dirty="0"/>
                <a:t>Q, 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BEC6A225-95E0-4B3F-B1A2-1AEEE02CE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916" y="5286122"/>
              <a:ext cx="614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213ACD9E-BC38-4B4F-98C6-856EBA689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772" y="5689014"/>
              <a:ext cx="1339311" cy="40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Entrada de gás (ar)  </a:t>
              </a:r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g0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880E60C6-44D8-44F2-8611-9709F5183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369" y="1862009"/>
              <a:ext cx="7577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Saída de gás (ar)</a:t>
              </a:r>
            </a:p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</a:t>
              </a:r>
              <a:endParaRPr lang="pt-BR" altLang="pt-BR" sz="12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1BD57738-FE1C-4727-A80D-583C4D08C595}"/>
                </a:ext>
              </a:extLst>
            </p:cNvPr>
            <p:cNvCxnSpPr>
              <a:stCxn id="23" idx="0"/>
              <a:endCxn id="17" idx="3"/>
            </p:cNvCxnSpPr>
            <p:nvPr/>
          </p:nvCxnSpPr>
          <p:spPr>
            <a:xfrm flipV="1">
              <a:off x="1974428" y="5420762"/>
              <a:ext cx="0" cy="2682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0A50806E-7741-45C7-A57A-8B808D93332F}"/>
                </a:ext>
              </a:extLst>
            </p:cNvPr>
            <p:cNvCxnSpPr>
              <a:cxnSpLocks/>
              <a:stCxn id="17" idx="0"/>
              <a:endCxn id="24" idx="2"/>
            </p:cNvCxnSpPr>
            <p:nvPr/>
          </p:nvCxnSpPr>
          <p:spPr>
            <a:xfrm flipV="1">
              <a:off x="2250435" y="2508340"/>
              <a:ext cx="0" cy="3709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64C356CF-AC47-4E26-A720-4198869C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683" y="3930485"/>
              <a:ext cx="10268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Material de enchimento </a:t>
              </a:r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FB349DD1-9157-4D60-B26E-02292CE80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1332" y="4130547"/>
              <a:ext cx="668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755A7FF9-E1F9-4445-9439-2CFC03CD5573}"/>
                </a:ext>
              </a:extLst>
            </p:cNvPr>
            <p:cNvSpPr/>
            <p:nvPr/>
          </p:nvSpPr>
          <p:spPr>
            <a:xfrm>
              <a:off x="1541317" y="2727325"/>
              <a:ext cx="1084976" cy="28703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41E77C47-FE0A-46D5-AF66-99BC37508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430" y="2516183"/>
              <a:ext cx="1326118" cy="233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Volume de controle </a:t>
              </a:r>
            </a:p>
          </p:txBody>
        </p:sp>
        <p:cxnSp>
          <p:nvCxnSpPr>
            <p:cNvPr id="31" name="Conector: Angulado 30">
              <a:extLst>
                <a:ext uri="{FF2B5EF4-FFF2-40B4-BE49-F238E27FC236}">
                  <a16:creationId xmlns:a16="http://schemas.microsoft.com/office/drawing/2014/main" id="{8EA7CA32-14F3-4720-BCBA-3F071F0A34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00353" y="2763133"/>
              <a:ext cx="343879" cy="844402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8A506D5B-E5C8-45C9-B1B6-BD00C389AF7C}"/>
                  </a:ext>
                </a:extLst>
              </p:cNvPr>
              <p:cNvSpPr txBox="1"/>
              <p:nvPr/>
            </p:nvSpPr>
            <p:spPr>
              <a:xfrm>
                <a:off x="4612560" y="2281622"/>
                <a:ext cx="3363506" cy="1014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𝑓𝑔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8A506D5B-E5C8-45C9-B1B6-BD00C389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560" y="2281622"/>
                <a:ext cx="3363506" cy="1014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9304D50-62AC-4954-901A-180893E226C9}"/>
                  </a:ext>
                </a:extLst>
              </p:cNvPr>
              <p:cNvSpPr txBox="1"/>
              <p:nvPr/>
            </p:nvSpPr>
            <p:spPr>
              <a:xfrm>
                <a:off x="4320480" y="3900412"/>
                <a:ext cx="4572000" cy="491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9304D50-62AC-4954-901A-180893E22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80" y="3900412"/>
                <a:ext cx="4572000" cy="491738"/>
              </a:xfrm>
              <a:prstGeom prst="rect">
                <a:avLst/>
              </a:prstGeom>
              <a:blipFill>
                <a:blip r:embed="rId4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F96E33B2-1E5F-4AB3-BFA1-0C9450E48AC5}"/>
                  </a:ext>
                </a:extLst>
              </p:cNvPr>
              <p:cNvSpPr txBox="1"/>
              <p:nvPr/>
            </p:nvSpPr>
            <p:spPr>
              <a:xfrm>
                <a:off x="4407020" y="5011910"/>
                <a:ext cx="4398919" cy="51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F96E33B2-1E5F-4AB3-BFA1-0C9450E48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020" y="5011910"/>
                <a:ext cx="4398919" cy="5181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5927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35197B63-1775-461A-8AC4-14BDE2E8B88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>
            <a:extLst>
              <a:ext uri="{FF2B5EF4-FFF2-40B4-BE49-F238E27FC236}">
                <a16:creationId xmlns:a16="http://schemas.microsoft.com/office/drawing/2014/main" id="{B2D530DE-A707-4922-99FB-99FF307F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42505"/>
            <a:ext cx="6912768" cy="1366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18786" name="Agrupar 118785">
            <a:extLst>
              <a:ext uri="{FF2B5EF4-FFF2-40B4-BE49-F238E27FC236}">
                <a16:creationId xmlns:a16="http://schemas.microsoft.com/office/drawing/2014/main" id="{187947D7-BE28-46BE-A688-F8E5D5DE6F33}"/>
              </a:ext>
            </a:extLst>
          </p:cNvPr>
          <p:cNvGrpSpPr/>
          <p:nvPr/>
        </p:nvGrpSpPr>
        <p:grpSpPr>
          <a:xfrm>
            <a:off x="395536" y="1862009"/>
            <a:ext cx="3756012" cy="4227127"/>
            <a:chOff x="395536" y="1862009"/>
            <a:chExt cx="3756012" cy="4227127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893B826-627C-4A5D-8128-DFEF9E64B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90" y="2879324"/>
              <a:ext cx="668282" cy="2541438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18" name="AutoShape 6" descr="Losango sólido">
              <a:extLst>
                <a:ext uri="{FF2B5EF4-FFF2-40B4-BE49-F238E27FC236}">
                  <a16:creationId xmlns:a16="http://schemas.microsoft.com/office/drawing/2014/main" id="{3AD56C55-393F-4C70-A503-DB9AF0407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90" y="3280293"/>
              <a:ext cx="668282" cy="1872173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2B049592-06C1-494B-994B-7873EE33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3093566"/>
              <a:ext cx="824543" cy="54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Entrada de líquido </a:t>
              </a:r>
            </a:p>
            <a:p>
              <a:pPr algn="ctr"/>
              <a:r>
                <a:rPr lang="pt-BR" altLang="pt-BR" sz="1200" dirty="0"/>
                <a:t>Q, C</a:t>
              </a:r>
              <a:r>
                <a:rPr lang="pt-BR" altLang="pt-BR" sz="1200" baseline="-25000" dirty="0"/>
                <a:t>0</a:t>
              </a:r>
              <a:endParaRPr lang="pt-BR" altLang="pt-BR" sz="1200" dirty="0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CAC85E4-5D02-4901-B81B-9062C59E5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250" y="3324517"/>
              <a:ext cx="6240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34BCB2DC-4D03-4F09-8D84-C65CCD0BD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7146" y="5095466"/>
              <a:ext cx="757714" cy="54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Saída de líquido</a:t>
              </a:r>
            </a:p>
            <a:p>
              <a:pPr algn="ctr"/>
              <a:r>
                <a:rPr lang="pt-BR" altLang="pt-BR" sz="1200" dirty="0"/>
                <a:t>Q, 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BEC6A225-95E0-4B3F-B1A2-1AEEE02CE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916" y="5286122"/>
              <a:ext cx="614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213ACD9E-BC38-4B4F-98C6-856EBA689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772" y="5689014"/>
              <a:ext cx="1339311" cy="40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Entrada de gás (ar)  </a:t>
              </a:r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g0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880E60C6-44D8-44F2-8611-9709F5183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369" y="1862009"/>
              <a:ext cx="7577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Saída de gás (ar)</a:t>
              </a:r>
            </a:p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</a:t>
              </a:r>
              <a:endParaRPr lang="pt-BR" altLang="pt-BR" sz="12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1BD57738-FE1C-4727-A80D-583C4D08C595}"/>
                </a:ext>
              </a:extLst>
            </p:cNvPr>
            <p:cNvCxnSpPr>
              <a:stCxn id="23" idx="0"/>
              <a:endCxn id="17" idx="3"/>
            </p:cNvCxnSpPr>
            <p:nvPr/>
          </p:nvCxnSpPr>
          <p:spPr>
            <a:xfrm flipV="1">
              <a:off x="1974428" y="5420762"/>
              <a:ext cx="0" cy="2682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0A50806E-7741-45C7-A57A-8B808D93332F}"/>
                </a:ext>
              </a:extLst>
            </p:cNvPr>
            <p:cNvCxnSpPr>
              <a:cxnSpLocks/>
              <a:stCxn id="17" idx="0"/>
              <a:endCxn id="24" idx="2"/>
            </p:cNvCxnSpPr>
            <p:nvPr/>
          </p:nvCxnSpPr>
          <p:spPr>
            <a:xfrm flipV="1">
              <a:off x="2250435" y="2508340"/>
              <a:ext cx="0" cy="3709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64C356CF-AC47-4E26-A720-4198869C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683" y="3930485"/>
              <a:ext cx="10268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Material de enchimento </a:t>
              </a:r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FB349DD1-9157-4D60-B26E-02292CE80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1332" y="4130547"/>
              <a:ext cx="668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755A7FF9-E1F9-4445-9439-2CFC03CD5573}"/>
                </a:ext>
              </a:extLst>
            </p:cNvPr>
            <p:cNvSpPr/>
            <p:nvPr/>
          </p:nvSpPr>
          <p:spPr>
            <a:xfrm>
              <a:off x="1541317" y="2727325"/>
              <a:ext cx="1084976" cy="28703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41E77C47-FE0A-46D5-AF66-99BC37508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430" y="2516183"/>
              <a:ext cx="1326118" cy="233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Volume de controle </a:t>
              </a:r>
            </a:p>
          </p:txBody>
        </p:sp>
        <p:cxnSp>
          <p:nvCxnSpPr>
            <p:cNvPr id="31" name="Conector: Angulado 30">
              <a:extLst>
                <a:ext uri="{FF2B5EF4-FFF2-40B4-BE49-F238E27FC236}">
                  <a16:creationId xmlns:a16="http://schemas.microsoft.com/office/drawing/2014/main" id="{8EA7CA32-14F3-4720-BCBA-3F071F0A34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00353" y="2763133"/>
              <a:ext cx="343879" cy="844402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F96E33B2-1E5F-4AB3-BFA1-0C9450E48AC5}"/>
                  </a:ext>
                </a:extLst>
              </p:cNvPr>
              <p:cNvSpPr txBox="1"/>
              <p:nvPr/>
            </p:nvSpPr>
            <p:spPr>
              <a:xfrm>
                <a:off x="4493561" y="2351417"/>
                <a:ext cx="4398919" cy="51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F96E33B2-1E5F-4AB3-BFA1-0C9450E48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61" y="2351417"/>
                <a:ext cx="4398919" cy="518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FFC8D188-80DF-4808-BD10-F284696019E5}"/>
                  </a:ext>
                </a:extLst>
              </p:cNvPr>
              <p:cNvSpPr txBox="1"/>
              <p:nvPr/>
            </p:nvSpPr>
            <p:spPr>
              <a:xfrm>
                <a:off x="5072840" y="3516435"/>
                <a:ext cx="3240360" cy="491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FFC8D188-80DF-4808-BD10-F28469601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840" y="3516435"/>
                <a:ext cx="3240360" cy="491738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9B54F482-4A54-4298-9757-40AF4A2CC482}"/>
                  </a:ext>
                </a:extLst>
              </p:cNvPr>
              <p:cNvSpPr txBox="1"/>
              <p:nvPr/>
            </p:nvSpPr>
            <p:spPr>
              <a:xfrm>
                <a:off x="4897529" y="4646329"/>
                <a:ext cx="3240360" cy="852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9B54F482-4A54-4298-9757-40AF4A2CC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529" y="4646329"/>
                <a:ext cx="3240360" cy="852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6756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35197B63-1775-461A-8AC4-14BDE2E8B88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>
            <a:extLst>
              <a:ext uri="{FF2B5EF4-FFF2-40B4-BE49-F238E27FC236}">
                <a16:creationId xmlns:a16="http://schemas.microsoft.com/office/drawing/2014/main" id="{B2D530DE-A707-4922-99FB-99FF307F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42505"/>
            <a:ext cx="6912768" cy="1366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18786" name="Agrupar 118785">
            <a:extLst>
              <a:ext uri="{FF2B5EF4-FFF2-40B4-BE49-F238E27FC236}">
                <a16:creationId xmlns:a16="http://schemas.microsoft.com/office/drawing/2014/main" id="{187947D7-BE28-46BE-A688-F8E5D5DE6F33}"/>
              </a:ext>
            </a:extLst>
          </p:cNvPr>
          <p:cNvGrpSpPr/>
          <p:nvPr/>
        </p:nvGrpSpPr>
        <p:grpSpPr>
          <a:xfrm>
            <a:off x="395536" y="1862009"/>
            <a:ext cx="3756012" cy="4227127"/>
            <a:chOff x="395536" y="1862009"/>
            <a:chExt cx="3756012" cy="4227127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893B826-627C-4A5D-8128-DFEF9E64B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90" y="2879324"/>
              <a:ext cx="668282" cy="2541438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18" name="AutoShape 6" descr="Losango sólido">
              <a:extLst>
                <a:ext uri="{FF2B5EF4-FFF2-40B4-BE49-F238E27FC236}">
                  <a16:creationId xmlns:a16="http://schemas.microsoft.com/office/drawing/2014/main" id="{3AD56C55-393F-4C70-A503-DB9AF0407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290" y="3280293"/>
              <a:ext cx="668282" cy="1872173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2B049592-06C1-494B-994B-7873EE33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3093566"/>
              <a:ext cx="824543" cy="54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Entrada de líquido </a:t>
              </a:r>
            </a:p>
            <a:p>
              <a:pPr algn="ctr"/>
              <a:r>
                <a:rPr lang="pt-BR" altLang="pt-BR" sz="1200" dirty="0"/>
                <a:t>Q, C</a:t>
              </a:r>
              <a:r>
                <a:rPr lang="pt-BR" altLang="pt-BR" sz="1200" baseline="-25000" dirty="0"/>
                <a:t>0</a:t>
              </a:r>
              <a:endParaRPr lang="pt-BR" altLang="pt-BR" sz="1200" dirty="0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CAC85E4-5D02-4901-B81B-9062C59E5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250" y="3324517"/>
              <a:ext cx="6240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34BCB2DC-4D03-4F09-8D84-C65CCD0BD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7146" y="5095466"/>
              <a:ext cx="757714" cy="54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Saída de líquido</a:t>
              </a:r>
            </a:p>
            <a:p>
              <a:pPr algn="ctr"/>
              <a:r>
                <a:rPr lang="pt-BR" altLang="pt-BR" sz="1200" dirty="0"/>
                <a:t>Q, 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BEC6A225-95E0-4B3F-B1A2-1AEEE02CE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2916" y="5286122"/>
              <a:ext cx="614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213ACD9E-BC38-4B4F-98C6-856EBA689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772" y="5689014"/>
              <a:ext cx="1339311" cy="40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Entrada de gás (ar)  </a:t>
              </a:r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g0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880E60C6-44D8-44F2-8611-9709F5183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369" y="1862009"/>
              <a:ext cx="7577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Saída de gás (ar)</a:t>
              </a:r>
            </a:p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</a:t>
              </a:r>
              <a:endParaRPr lang="pt-BR" altLang="pt-BR" sz="12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1BD57738-FE1C-4727-A80D-583C4D08C595}"/>
                </a:ext>
              </a:extLst>
            </p:cNvPr>
            <p:cNvCxnSpPr>
              <a:stCxn id="23" idx="0"/>
              <a:endCxn id="17" idx="3"/>
            </p:cNvCxnSpPr>
            <p:nvPr/>
          </p:nvCxnSpPr>
          <p:spPr>
            <a:xfrm flipV="1">
              <a:off x="1974428" y="5420762"/>
              <a:ext cx="0" cy="2682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0A50806E-7741-45C7-A57A-8B808D93332F}"/>
                </a:ext>
              </a:extLst>
            </p:cNvPr>
            <p:cNvCxnSpPr>
              <a:cxnSpLocks/>
              <a:stCxn id="17" idx="0"/>
              <a:endCxn id="24" idx="2"/>
            </p:cNvCxnSpPr>
            <p:nvPr/>
          </p:nvCxnSpPr>
          <p:spPr>
            <a:xfrm flipV="1">
              <a:off x="2250435" y="2508340"/>
              <a:ext cx="0" cy="3709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64C356CF-AC47-4E26-A720-4198869C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683" y="3930485"/>
              <a:ext cx="10268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Material de enchimento </a:t>
              </a:r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FB349DD1-9157-4D60-B26E-02292CE80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1332" y="4130547"/>
              <a:ext cx="668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755A7FF9-E1F9-4445-9439-2CFC03CD5573}"/>
                </a:ext>
              </a:extLst>
            </p:cNvPr>
            <p:cNvSpPr/>
            <p:nvPr/>
          </p:nvSpPr>
          <p:spPr>
            <a:xfrm>
              <a:off x="1541317" y="2727325"/>
              <a:ext cx="1084976" cy="28703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41E77C47-FE0A-46D5-AF66-99BC37508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430" y="2516183"/>
              <a:ext cx="1326118" cy="233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Volume de controle </a:t>
              </a:r>
            </a:p>
          </p:txBody>
        </p:sp>
        <p:cxnSp>
          <p:nvCxnSpPr>
            <p:cNvPr id="31" name="Conector: Angulado 30">
              <a:extLst>
                <a:ext uri="{FF2B5EF4-FFF2-40B4-BE49-F238E27FC236}">
                  <a16:creationId xmlns:a16="http://schemas.microsoft.com/office/drawing/2014/main" id="{8EA7CA32-14F3-4720-BCBA-3F071F0A34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00353" y="2763133"/>
              <a:ext cx="343879" cy="844402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9B54F482-4A54-4298-9757-40AF4A2CC482}"/>
                  </a:ext>
                </a:extLst>
              </p:cNvPr>
              <p:cNvSpPr txBox="1"/>
              <p:nvPr/>
            </p:nvSpPr>
            <p:spPr>
              <a:xfrm>
                <a:off x="4065000" y="1989586"/>
                <a:ext cx="2742192" cy="852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9B54F482-4A54-4298-9757-40AF4A2CC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00" y="1989586"/>
                <a:ext cx="2742192" cy="852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11DBD4E-7954-4AD6-9DEE-B613F53E686F}"/>
                  </a:ext>
                </a:extLst>
              </p:cNvPr>
              <p:cNvSpPr txBox="1"/>
              <p:nvPr/>
            </p:nvSpPr>
            <p:spPr>
              <a:xfrm>
                <a:off x="6733692" y="1967549"/>
                <a:ext cx="2127018" cy="859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11DBD4E-7954-4AD6-9DEE-B613F53E6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92" y="1967549"/>
                <a:ext cx="2127018" cy="859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D83F91E-3E1F-4ED8-B6B3-741D9BC1C8E0}"/>
                  </a:ext>
                </a:extLst>
              </p:cNvPr>
              <p:cNvSpPr txBox="1"/>
              <p:nvPr/>
            </p:nvSpPr>
            <p:spPr>
              <a:xfrm>
                <a:off x="4897037" y="3222730"/>
                <a:ext cx="3673309" cy="852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D83F91E-3E1F-4ED8-B6B3-741D9BC1C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037" y="3222730"/>
                <a:ext cx="3673309" cy="852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29B9E-AF54-4C38-9490-A8C9D3DB2F84}"/>
                  </a:ext>
                </a:extLst>
              </p:cNvPr>
              <p:cNvSpPr txBox="1"/>
              <p:nvPr/>
            </p:nvSpPr>
            <p:spPr>
              <a:xfrm>
                <a:off x="4902238" y="4540931"/>
                <a:ext cx="3544441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29B9E-AF54-4C38-9490-A8C9D3DB2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38" y="4540931"/>
                <a:ext cx="3544441" cy="972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42628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Rectangle 4">
            <a:extLst>
              <a:ext uri="{FF2B5EF4-FFF2-40B4-BE49-F238E27FC236}">
                <a16:creationId xmlns:a16="http://schemas.microsoft.com/office/drawing/2014/main" id="{80E2F1C9-ADA8-4881-AF02-3A79E24EE3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7" y="2133600"/>
            <a:ext cx="4891087" cy="446405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600" dirty="0"/>
              <a:t>Objetivo: Equacionamento da evolução da  concentração C na fase líquida e gasosa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600" dirty="0"/>
              <a:t>Fase Liquida: Reator Pistonado Ideal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600" dirty="0"/>
              <a:t>Fase Gasosa: Reator Pistonado Ideal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600" dirty="0"/>
              <a:t>Volume conhecido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600" dirty="0"/>
              <a:t>Transferência de massa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600" dirty="0"/>
              <a:t>(Lei de </a:t>
            </a:r>
            <a:r>
              <a:rPr lang="pt-BR" altLang="pt-BR" sz="2600" dirty="0" err="1"/>
              <a:t>Fick</a:t>
            </a:r>
            <a:r>
              <a:rPr lang="pt-BR" altLang="pt-BR" sz="2600" dirty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altLang="pt-BR" sz="2600" dirty="0"/>
          </a:p>
        </p:txBody>
      </p:sp>
      <p:grpSp>
        <p:nvGrpSpPr>
          <p:cNvPr id="123964" name="Group 60">
            <a:extLst>
              <a:ext uri="{FF2B5EF4-FFF2-40B4-BE49-F238E27FC236}">
                <a16:creationId xmlns:a16="http://schemas.microsoft.com/office/drawing/2014/main" id="{14A4A30A-49B6-4275-AA27-7F958702E537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1844675"/>
            <a:ext cx="4579937" cy="4305300"/>
            <a:chOff x="2835" y="1162"/>
            <a:chExt cx="2885" cy="2712"/>
          </a:xfrm>
        </p:grpSpPr>
        <p:sp>
          <p:nvSpPr>
            <p:cNvPr id="123954" name="AutoShape 50">
              <a:extLst>
                <a:ext uri="{FF2B5EF4-FFF2-40B4-BE49-F238E27FC236}">
                  <a16:creationId xmlns:a16="http://schemas.microsoft.com/office/drawing/2014/main" id="{05A4E80A-9E1B-4E4A-BAEC-FF6DD7AC8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215"/>
              <a:ext cx="680" cy="2586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55" name="AutoShape 51" descr="Losango sólido">
              <a:extLst>
                <a:ext uri="{FF2B5EF4-FFF2-40B4-BE49-F238E27FC236}">
                  <a16:creationId xmlns:a16="http://schemas.microsoft.com/office/drawing/2014/main" id="{C838B7C5-6A89-4665-B2D0-D3009CD09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623"/>
              <a:ext cx="680" cy="1905"/>
            </a:xfrm>
            <a:prstGeom prst="cube">
              <a:avLst>
                <a:gd name="adj" fmla="val 41301"/>
              </a:avLst>
            </a:prstGeom>
            <a:pattFill prst="solidDmnd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56" name="Text Box 52">
              <a:extLst>
                <a:ext uri="{FF2B5EF4-FFF2-40B4-BE49-F238E27FC236}">
                  <a16:creationId xmlns:a16="http://schemas.microsoft.com/office/drawing/2014/main" id="{16EB32C1-322C-4453-A7A2-DE6C541E5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162"/>
              <a:ext cx="8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/>
                <a:t>Entrada de líquido </a:t>
              </a:r>
            </a:p>
          </p:txBody>
        </p:sp>
        <p:sp>
          <p:nvSpPr>
            <p:cNvPr id="123957" name="Line 53">
              <a:extLst>
                <a:ext uri="{FF2B5EF4-FFF2-40B4-BE49-F238E27FC236}">
                  <a16:creationId xmlns:a16="http://schemas.microsoft.com/office/drawing/2014/main" id="{F5658B38-3D74-4A23-85C4-BB0BBE4F1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1661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958" name="Text Box 54">
              <a:extLst>
                <a:ext uri="{FF2B5EF4-FFF2-40B4-BE49-F238E27FC236}">
                  <a16:creationId xmlns:a16="http://schemas.microsoft.com/office/drawing/2014/main" id="{0ADF431C-8CBF-4604-8207-FE0FDDE08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" y="3470"/>
              <a:ext cx="7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/>
                <a:t>Saída de líquido </a:t>
              </a:r>
            </a:p>
          </p:txBody>
        </p:sp>
        <p:sp>
          <p:nvSpPr>
            <p:cNvPr id="123959" name="Line 55">
              <a:extLst>
                <a:ext uri="{FF2B5EF4-FFF2-40B4-BE49-F238E27FC236}">
                  <a16:creationId xmlns:a16="http://schemas.microsoft.com/office/drawing/2014/main" id="{279B4AA8-BAA8-4DD2-BC3B-4A5C9B0DB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3664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960" name="Text Box 56">
              <a:extLst>
                <a:ext uri="{FF2B5EF4-FFF2-40B4-BE49-F238E27FC236}">
                  <a16:creationId xmlns:a16="http://schemas.microsoft.com/office/drawing/2014/main" id="{3A52DCEC-1854-47AE-96A7-74B60797B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301"/>
              <a:ext cx="8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/>
                <a:t>Entrada de gás (ar) </a:t>
              </a:r>
            </a:p>
          </p:txBody>
        </p:sp>
        <p:sp>
          <p:nvSpPr>
            <p:cNvPr id="123961" name="Text Box 57">
              <a:extLst>
                <a:ext uri="{FF2B5EF4-FFF2-40B4-BE49-F238E27FC236}">
                  <a16:creationId xmlns:a16="http://schemas.microsoft.com/office/drawing/2014/main" id="{0E851DD8-F027-48C3-B9C5-F298C9292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1578"/>
              <a:ext cx="7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/>
                <a:t>Saída de gás (ar)</a:t>
              </a:r>
            </a:p>
          </p:txBody>
        </p:sp>
        <p:cxnSp>
          <p:nvCxnSpPr>
            <p:cNvPr id="123962" name="AutoShape 58">
              <a:extLst>
                <a:ext uri="{FF2B5EF4-FFF2-40B4-BE49-F238E27FC236}">
                  <a16:creationId xmlns:a16="http://schemas.microsoft.com/office/drawing/2014/main" id="{0F631AA0-05C8-463C-B8CC-CCB44AC99410}"/>
                </a:ext>
              </a:extLst>
            </p:cNvPr>
            <p:cNvCxnSpPr>
              <a:cxnSpLocks noChangeShapeType="1"/>
              <a:stCxn id="123960" idx="3"/>
              <a:endCxn id="123954" idx="3"/>
            </p:cNvCxnSpPr>
            <p:nvPr/>
          </p:nvCxnSpPr>
          <p:spPr bwMode="auto">
            <a:xfrm>
              <a:off x="3674" y="3503"/>
              <a:ext cx="450" cy="306"/>
            </a:xfrm>
            <a:prstGeom prst="bentConnector4">
              <a:avLst>
                <a:gd name="adj1" fmla="val 27778"/>
                <a:gd name="adj2" fmla="val 14444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963" name="AutoShape 59">
              <a:extLst>
                <a:ext uri="{FF2B5EF4-FFF2-40B4-BE49-F238E27FC236}">
                  <a16:creationId xmlns:a16="http://schemas.microsoft.com/office/drawing/2014/main" id="{F689FC9F-A714-42EF-A034-8A63EE4CC3B3}"/>
                </a:ext>
              </a:extLst>
            </p:cNvPr>
            <p:cNvCxnSpPr>
              <a:cxnSpLocks noChangeShapeType="1"/>
              <a:stCxn id="123954" idx="0"/>
              <a:endCxn id="123961" idx="0"/>
            </p:cNvCxnSpPr>
            <p:nvPr/>
          </p:nvCxnSpPr>
          <p:spPr bwMode="auto">
            <a:xfrm rot="5400000" flipV="1">
              <a:off x="4602" y="1009"/>
              <a:ext cx="371" cy="767"/>
            </a:xfrm>
            <a:prstGeom prst="bentConnector3">
              <a:avLst>
                <a:gd name="adj1" fmla="val -36657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5583C5A-62BD-4262-9ED5-C4DAA4203DB3}"/>
              </a:ext>
            </a:extLst>
          </p:cNvPr>
          <p:cNvGrpSpPr>
            <a:grpSpLocks noChangeAspect="1"/>
          </p:cNvGrpSpPr>
          <p:nvPr/>
        </p:nvGrpSpPr>
        <p:grpSpPr>
          <a:xfrm>
            <a:off x="107504" y="1916832"/>
            <a:ext cx="3978374" cy="4183114"/>
            <a:chOff x="2536927" y="101447"/>
            <a:chExt cx="6151615" cy="6468196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DFCA6CAE-830F-4390-ADF5-90AAE91FA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400" dirty="0"/>
            </a:p>
          </p:txBody>
        </p:sp>
        <p:sp>
          <p:nvSpPr>
            <p:cNvPr id="20" name="AutoShape 6" descr="Losango sólido">
              <a:extLst>
                <a:ext uri="{FF2B5EF4-FFF2-40B4-BE49-F238E27FC236}">
                  <a16:creationId xmlns:a16="http://schemas.microsoft.com/office/drawing/2014/main" id="{DB4C6F72-B1FB-48A7-A7DB-F3A191DFB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 dirty="0"/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3C3DFBCB-C212-4F32-AF6E-15B1FF778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8"/>
              <a:ext cx="1331913" cy="475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400" dirty="0"/>
                <a:t>Q, C</a:t>
              </a:r>
              <a:r>
                <a:rPr lang="pt-BR" altLang="pt-BR" sz="1400" baseline="-25000" dirty="0"/>
                <a:t>0</a:t>
              </a:r>
              <a:endParaRPr lang="pt-BR" altLang="pt-BR" sz="1400" dirty="0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6FF35386-78C4-452B-B4C7-49D4A9FC0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400" dirty="0"/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3785A631-2565-45CE-95F4-41AB3C5E4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475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400" dirty="0"/>
                <a:t>Q, </a:t>
              </a:r>
              <a:r>
                <a:rPr lang="pt-BR" altLang="pt-BR" sz="1400" dirty="0" err="1"/>
                <a:t>C</a:t>
              </a:r>
              <a:r>
                <a:rPr lang="pt-BR" altLang="pt-BR" sz="1400" baseline="-25000" dirty="0" err="1"/>
                <a:t>e</a:t>
              </a:r>
              <a:r>
                <a:rPr lang="pt-BR" altLang="pt-BR" sz="1400" dirty="0"/>
                <a:t> </a:t>
              </a: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BE2DCA7A-21A8-4868-B719-CC72CB96C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400" dirty="0"/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16174C16-66CB-4166-A622-775DDEFC4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7" y="6093739"/>
              <a:ext cx="2203525" cy="475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400" dirty="0" err="1"/>
                <a:t>Q</a:t>
              </a:r>
              <a:r>
                <a:rPr lang="pt-BR" altLang="pt-BR" sz="1400" baseline="-25000" dirty="0" err="1"/>
                <a:t>g</a:t>
              </a:r>
              <a:r>
                <a:rPr lang="pt-BR" altLang="pt-BR" sz="1400" dirty="0"/>
                <a:t>, C</a:t>
              </a:r>
              <a:r>
                <a:rPr lang="pt-BR" altLang="pt-BR" sz="1400" baseline="-25000" dirty="0"/>
                <a:t>g0</a:t>
              </a:r>
              <a:r>
                <a:rPr lang="pt-BR" altLang="pt-BR" sz="1400" dirty="0"/>
                <a:t> </a:t>
              </a: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F637A13E-A3E1-42DA-9638-8D0CA6EF3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4" cy="475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400" dirty="0" err="1"/>
                <a:t>Q</a:t>
              </a:r>
              <a:r>
                <a:rPr lang="pt-BR" altLang="pt-BR" sz="1400" baseline="-25000" dirty="0" err="1"/>
                <a:t>g</a:t>
              </a:r>
              <a:r>
                <a:rPr lang="pt-BR" altLang="pt-BR" sz="1400" dirty="0"/>
                <a:t>, C</a:t>
              </a:r>
              <a:r>
                <a:rPr lang="pt-BR" altLang="pt-BR" sz="1400" baseline="-25000" dirty="0"/>
                <a:t>g</a:t>
              </a:r>
              <a:endParaRPr lang="pt-BR" altLang="pt-BR" sz="1400" dirty="0"/>
            </a:p>
          </p:txBody>
        </p: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3E727D00-9FE0-4BDB-9F32-6C11AA9062B5}"/>
                </a:ext>
              </a:extLst>
            </p:cNvPr>
            <p:cNvCxnSpPr>
              <a:stCxn id="25" idx="0"/>
              <a:endCxn id="19" idx="3"/>
            </p:cNvCxnSpPr>
            <p:nvPr/>
          </p:nvCxnSpPr>
          <p:spPr>
            <a:xfrm flipV="1">
              <a:off x="5041019" y="5645152"/>
              <a:ext cx="2001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C15404F-FA06-4ACC-BDFF-7616003E39CB}"/>
                </a:ext>
              </a:extLst>
            </p:cNvPr>
            <p:cNvCxnSpPr>
              <a:cxnSpLocks/>
              <a:stCxn id="19" idx="0"/>
              <a:endCxn id="26" idx="2"/>
            </p:cNvCxnSpPr>
            <p:nvPr/>
          </p:nvCxnSpPr>
          <p:spPr>
            <a:xfrm flipH="1" flipV="1">
              <a:off x="5484019" y="577351"/>
              <a:ext cx="4846" cy="9625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utoShape 6" descr="Losango sólido">
              <a:extLst>
                <a:ext uri="{FF2B5EF4-FFF2-40B4-BE49-F238E27FC236}">
                  <a16:creationId xmlns:a16="http://schemas.microsoft.com/office/drawing/2014/main" id="{D4426960-FAEA-44DD-9987-0F1F88AE3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 dirty="0"/>
            </a:p>
          </p:txBody>
        </p:sp>
        <p:sp>
          <p:nvSpPr>
            <p:cNvPr id="30" name="AutoShape 6" descr="Losango sólido">
              <a:extLst>
                <a:ext uri="{FF2B5EF4-FFF2-40B4-BE49-F238E27FC236}">
                  <a16:creationId xmlns:a16="http://schemas.microsoft.com/office/drawing/2014/main" id="{3FDCA932-AC8C-4819-AAEB-0F47148D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400" dirty="0"/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44BF00D0-B7D3-4E1B-A3A5-3B4F46F555FF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60CA3209-9F75-4C1A-95BF-F56BA89A68D1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5D3962A0-B7D4-4859-9331-A3940BD5C6AD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1D465441-B102-4269-961A-B2F13F761024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AB8B98F8-5772-414D-882B-545BE167B31B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1DE63951-7646-4F62-B69D-6C256C6BFA8A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F7D1CA72-793B-4E1B-A2A0-405D49C61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/>
                <p:nvPr/>
              </p:nvSpPr>
              <p:spPr>
                <a:xfrm>
                  <a:off x="6528619" y="1610515"/>
                  <a:ext cx="2106562" cy="8331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5"/>
                  <a:ext cx="2106562" cy="833130"/>
                </a:xfrm>
                <a:prstGeom prst="rect">
                  <a:avLst/>
                </a:prstGeom>
                <a:blipFill>
                  <a:blip r:embed="rId3"/>
                  <a:stretch>
                    <a:fillRect b="-56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DE4DF465-F852-434B-95E1-BD3EDA20D808}"/>
                </a:ext>
              </a:extLst>
            </p:cNvPr>
            <p:cNvCxnSpPr>
              <a:stCxn id="38" idx="2"/>
            </p:cNvCxnSpPr>
            <p:nvPr/>
          </p:nvCxnSpPr>
          <p:spPr>
            <a:xfrm>
              <a:off x="7581900" y="2443645"/>
              <a:ext cx="7782" cy="7008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B1DAA651-85AE-449F-AE97-6EFFFA76A0AC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/>
                <p:nvPr/>
              </p:nvSpPr>
              <p:spPr>
                <a:xfrm>
                  <a:off x="6581980" y="4670423"/>
                  <a:ext cx="2106562" cy="4759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0" y="4670423"/>
                  <a:ext cx="2106562" cy="4759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Elipse 42">
            <a:extLst>
              <a:ext uri="{FF2B5EF4-FFF2-40B4-BE49-F238E27FC236}">
                <a16:creationId xmlns:a16="http://schemas.microsoft.com/office/drawing/2014/main" id="{916F2E45-4B44-468B-A177-8013C87B3121}"/>
              </a:ext>
            </a:extLst>
          </p:cNvPr>
          <p:cNvSpPr/>
          <p:nvPr/>
        </p:nvSpPr>
        <p:spPr>
          <a:xfrm>
            <a:off x="2615216" y="2708925"/>
            <a:ext cx="1518019" cy="253305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7282A338-2064-4DAE-A465-C4311161504D}"/>
              </a:ext>
            </a:extLst>
          </p:cNvPr>
          <p:cNvSpPr txBox="1">
            <a:spLocks noChangeArrowheads="1"/>
          </p:cNvSpPr>
          <p:nvPr/>
        </p:nvSpPr>
        <p:spPr>
          <a:xfrm>
            <a:off x="5010767" y="3441953"/>
            <a:ext cx="3439908" cy="13809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Balanço de massa para o elemento de volume !!</a:t>
            </a:r>
          </a:p>
        </p:txBody>
      </p:sp>
    </p:spTree>
    <p:extLst>
      <p:ext uri="{BB962C8B-B14F-4D97-AF65-F5344CB8AC3E}">
        <p14:creationId xmlns:p14="http://schemas.microsoft.com/office/powerpoint/2010/main" val="6899570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5583C5A-62BD-4262-9ED5-C4DAA4203DB3}"/>
              </a:ext>
            </a:extLst>
          </p:cNvPr>
          <p:cNvGrpSpPr>
            <a:grpSpLocks noChangeAspect="1"/>
          </p:cNvGrpSpPr>
          <p:nvPr/>
        </p:nvGrpSpPr>
        <p:grpSpPr>
          <a:xfrm>
            <a:off x="15558" y="2198426"/>
            <a:ext cx="2540218" cy="2689872"/>
            <a:chOff x="2536927" y="101447"/>
            <a:chExt cx="6151615" cy="6514029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DFCA6CAE-830F-4390-ADF5-90AAE91FA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0" name="AutoShape 6" descr="Losango sólido">
              <a:extLst>
                <a:ext uri="{FF2B5EF4-FFF2-40B4-BE49-F238E27FC236}">
                  <a16:creationId xmlns:a16="http://schemas.microsoft.com/office/drawing/2014/main" id="{DB4C6F72-B1FB-48A7-A7DB-F3A191DFB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3C3DFBCB-C212-4F32-AF6E-15B1FF778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6FF35386-78C4-452B-B4C7-49D4A9FC0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3785A631-2565-45CE-95F4-41AB3C5E4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BE2DCA7A-21A8-4868-B719-CC72CB96C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16174C16-66CB-4166-A622-775DDEFC4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F637A13E-A3E1-42DA-9638-8D0CA6EF3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3E727D00-9FE0-4BDB-9F32-6C11AA9062B5}"/>
                </a:ext>
              </a:extLst>
            </p:cNvPr>
            <p:cNvCxnSpPr>
              <a:stCxn id="25" idx="0"/>
              <a:endCxn id="19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C15404F-FA06-4ACC-BDFF-7616003E39CB}"/>
                </a:ext>
              </a:extLst>
            </p:cNvPr>
            <p:cNvCxnSpPr>
              <a:cxnSpLocks/>
              <a:stCxn id="19" idx="0"/>
              <a:endCxn id="26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utoShape 6" descr="Losango sólido">
              <a:extLst>
                <a:ext uri="{FF2B5EF4-FFF2-40B4-BE49-F238E27FC236}">
                  <a16:creationId xmlns:a16="http://schemas.microsoft.com/office/drawing/2014/main" id="{D4426960-FAEA-44DD-9987-0F1F88AE3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0" name="AutoShape 6" descr="Losango sólido">
              <a:extLst>
                <a:ext uri="{FF2B5EF4-FFF2-40B4-BE49-F238E27FC236}">
                  <a16:creationId xmlns:a16="http://schemas.microsoft.com/office/drawing/2014/main" id="{3FDCA932-AC8C-4819-AAEB-0F47148D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44BF00D0-B7D3-4E1B-A3A5-3B4F46F555FF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60CA3209-9F75-4C1A-95BF-F56BA89A68D1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5D3962A0-B7D4-4859-9331-A3940BD5C6AD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1D465441-B102-4269-961A-B2F13F761024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AB8B98F8-5772-414D-882B-545BE167B31B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1DE63951-7646-4F62-B69D-6C256C6BFA8A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F7D1CA72-793B-4E1B-A2A0-405D49C61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3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DE4DF465-F852-434B-95E1-BD3EDA20D808}"/>
                </a:ext>
              </a:extLst>
            </p:cNvPr>
            <p:cNvCxnSpPr>
              <a:stCxn id="38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B1DAA651-85AE-449F-AE97-6EFFFA76A0AC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F77BC729-ACEE-44DB-8DC0-A5B11B161164}"/>
                  </a:ext>
                </a:extLst>
              </p:cNvPr>
              <p:cNvSpPr txBox="1"/>
              <p:nvPr/>
            </p:nvSpPr>
            <p:spPr>
              <a:xfrm>
                <a:off x="2772567" y="2874486"/>
                <a:ext cx="6048673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F77BC729-ACEE-44DB-8DC0-A5B11B161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67" y="2874486"/>
                <a:ext cx="6048673" cy="1013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1183BBFD-B072-4774-8FF0-20FBB301F922}"/>
                  </a:ext>
                </a:extLst>
              </p:cNvPr>
              <p:cNvSpPr txBox="1"/>
              <p:nvPr/>
            </p:nvSpPr>
            <p:spPr>
              <a:xfrm>
                <a:off x="497671" y="5006859"/>
                <a:ext cx="8753569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1183BBFD-B072-4774-8FF0-20FBB301F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71" y="5006859"/>
                <a:ext cx="8753569" cy="1013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7586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5583C5A-62BD-4262-9ED5-C4DAA4203DB3}"/>
              </a:ext>
            </a:extLst>
          </p:cNvPr>
          <p:cNvGrpSpPr>
            <a:grpSpLocks noChangeAspect="1"/>
          </p:cNvGrpSpPr>
          <p:nvPr/>
        </p:nvGrpSpPr>
        <p:grpSpPr>
          <a:xfrm>
            <a:off x="107504" y="3661923"/>
            <a:ext cx="2540218" cy="2689872"/>
            <a:chOff x="2536927" y="101447"/>
            <a:chExt cx="6151615" cy="6514029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DFCA6CAE-830F-4390-ADF5-90AAE91FA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0" name="AutoShape 6" descr="Losango sólido">
              <a:extLst>
                <a:ext uri="{FF2B5EF4-FFF2-40B4-BE49-F238E27FC236}">
                  <a16:creationId xmlns:a16="http://schemas.microsoft.com/office/drawing/2014/main" id="{DB4C6F72-B1FB-48A7-A7DB-F3A191DFB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3C3DFBCB-C212-4F32-AF6E-15B1FF778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6FF35386-78C4-452B-B4C7-49D4A9FC0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3785A631-2565-45CE-95F4-41AB3C5E4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BE2DCA7A-21A8-4868-B719-CC72CB96C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16174C16-66CB-4166-A622-775DDEFC4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F637A13E-A3E1-42DA-9638-8D0CA6EF3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3E727D00-9FE0-4BDB-9F32-6C11AA9062B5}"/>
                </a:ext>
              </a:extLst>
            </p:cNvPr>
            <p:cNvCxnSpPr>
              <a:stCxn id="25" idx="0"/>
              <a:endCxn id="19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C15404F-FA06-4ACC-BDFF-7616003E39CB}"/>
                </a:ext>
              </a:extLst>
            </p:cNvPr>
            <p:cNvCxnSpPr>
              <a:cxnSpLocks/>
              <a:stCxn id="19" idx="0"/>
              <a:endCxn id="26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utoShape 6" descr="Losango sólido">
              <a:extLst>
                <a:ext uri="{FF2B5EF4-FFF2-40B4-BE49-F238E27FC236}">
                  <a16:creationId xmlns:a16="http://schemas.microsoft.com/office/drawing/2014/main" id="{D4426960-FAEA-44DD-9987-0F1F88AE3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0" name="AutoShape 6" descr="Losango sólido">
              <a:extLst>
                <a:ext uri="{FF2B5EF4-FFF2-40B4-BE49-F238E27FC236}">
                  <a16:creationId xmlns:a16="http://schemas.microsoft.com/office/drawing/2014/main" id="{3FDCA932-AC8C-4819-AAEB-0F47148D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44BF00D0-B7D3-4E1B-A3A5-3B4F46F555FF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60CA3209-9F75-4C1A-95BF-F56BA89A68D1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5D3962A0-B7D4-4859-9331-A3940BD5C6AD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1D465441-B102-4269-961A-B2F13F761024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AB8B98F8-5772-414D-882B-545BE167B31B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1DE63951-7646-4F62-B69D-6C256C6BFA8A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F7D1CA72-793B-4E1B-A2A0-405D49C61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3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DE4DF465-F852-434B-95E1-BD3EDA20D808}"/>
                </a:ext>
              </a:extLst>
            </p:cNvPr>
            <p:cNvCxnSpPr>
              <a:stCxn id="38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B1DAA651-85AE-449F-AE97-6EFFFA76A0AC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1183BBFD-B072-4774-8FF0-20FBB301F922}"/>
                  </a:ext>
                </a:extLst>
              </p:cNvPr>
              <p:cNvSpPr txBox="1"/>
              <p:nvPr/>
            </p:nvSpPr>
            <p:spPr>
              <a:xfrm>
                <a:off x="594608" y="2329297"/>
                <a:ext cx="8753569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1183BBFD-B072-4774-8FF0-20FBB301F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08" y="2329297"/>
                <a:ext cx="8753569" cy="1013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67D8000-74D6-4B6A-B128-0E4785A124FB}"/>
                  </a:ext>
                </a:extLst>
              </p:cNvPr>
              <p:cNvSpPr txBox="1"/>
              <p:nvPr/>
            </p:nvSpPr>
            <p:spPr>
              <a:xfrm>
                <a:off x="3202219" y="3624519"/>
                <a:ext cx="4826440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67D8000-74D6-4B6A-B128-0E4785A12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19" y="3624519"/>
                <a:ext cx="4826440" cy="972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6EB99D4F-7635-4AC5-9D55-83DA27F9C68C}"/>
                  </a:ext>
                </a:extLst>
              </p:cNvPr>
              <p:cNvSpPr txBox="1"/>
              <p:nvPr/>
            </p:nvSpPr>
            <p:spPr>
              <a:xfrm>
                <a:off x="2460863" y="5067412"/>
                <a:ext cx="6651797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6EB99D4F-7635-4AC5-9D55-83DA27F9C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863" y="5067412"/>
                <a:ext cx="6651797" cy="101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8A8974B-B53E-4903-8A5D-135CD0F0CD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4663" y="2133600"/>
            <a:ext cx="4535487" cy="50331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Conceito de pressão parcial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7A28617-F12D-4ACC-B160-3616A3082F45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B9FA46FF-002B-420C-AAF2-188F8E463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212013" cy="1225549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4B214013-64E1-49E2-B0D7-0FD2CD677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6CE4400E-EBCC-4C83-9C25-C07F0807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1A9F0154-5892-4C81-BF95-D1296CE9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734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FC963048-5572-4EC6-B1C2-3AAB86AE6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55EE2FF3-96B1-4AD9-A040-7B36FC3FE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5273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BE033521-CB1D-4A81-B0F2-EA4BA81EC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2926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id="{D3F898A0-B966-4E94-BC46-421793F6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157788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0" name="Oval 12">
            <a:extLst>
              <a:ext uri="{FF2B5EF4-FFF2-40B4-BE49-F238E27FC236}">
                <a16:creationId xmlns:a16="http://schemas.microsoft.com/office/drawing/2014/main" id="{EF6BFD5E-5A79-456E-A063-7D9BA8B45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789363"/>
            <a:ext cx="142875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1" name="Oval 13">
            <a:extLst>
              <a:ext uri="{FF2B5EF4-FFF2-40B4-BE49-F238E27FC236}">
                <a16:creationId xmlns:a16="http://schemas.microsoft.com/office/drawing/2014/main" id="{A675EF33-6417-47BF-8A83-3641DCA87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2" name="Oval 14">
            <a:extLst>
              <a:ext uri="{FF2B5EF4-FFF2-40B4-BE49-F238E27FC236}">
                <a16:creationId xmlns:a16="http://schemas.microsoft.com/office/drawing/2014/main" id="{A1BB14AF-0729-484B-BAAE-DF49CA3E7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581525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3" name="Oval 15">
            <a:extLst>
              <a:ext uri="{FF2B5EF4-FFF2-40B4-BE49-F238E27FC236}">
                <a16:creationId xmlns:a16="http://schemas.microsoft.com/office/drawing/2014/main" id="{30E520A4-9835-4F50-AA90-3A8D8430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Object 16">
                <a:extLst>
                  <a:ext uri="{FF2B5EF4-FFF2-40B4-BE49-F238E27FC236}">
                    <a16:creationId xmlns:a16="http://schemas.microsoft.com/office/drawing/2014/main" id="{F86CFD05-1E65-4682-B0EC-0D26EB7421BC}"/>
                  </a:ext>
                </a:extLst>
              </p:cNvPr>
              <p:cNvSpPr txBox="1"/>
              <p:nvPr/>
            </p:nvSpPr>
            <p:spPr bwMode="auto">
              <a:xfrm>
                <a:off x="5465889" y="2917951"/>
                <a:ext cx="2319084" cy="11595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7424" name="Object 16">
                <a:extLst>
                  <a:ext uri="{FF2B5EF4-FFF2-40B4-BE49-F238E27FC236}">
                    <a16:creationId xmlns:a16="http://schemas.microsoft.com/office/drawing/2014/main" id="{F86CFD05-1E65-4682-B0EC-0D26EB74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5889" y="2917951"/>
                <a:ext cx="2319084" cy="1159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5" name="Rectangle 17">
            <a:extLst>
              <a:ext uri="{FF2B5EF4-FFF2-40B4-BE49-F238E27FC236}">
                <a16:creationId xmlns:a16="http://schemas.microsoft.com/office/drawing/2014/main" id="{91CBFA8E-0431-4967-B6FA-57075953B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4364038"/>
            <a:ext cx="453548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n</a:t>
            </a:r>
            <a:r>
              <a:rPr lang="pt-BR" altLang="pt-BR" sz="2400" baseline="-25000" dirty="0">
                <a:effectLst/>
              </a:rPr>
              <a:t>1</a:t>
            </a:r>
            <a:r>
              <a:rPr lang="pt-BR" altLang="pt-BR" sz="2400" dirty="0">
                <a:effectLst/>
              </a:rPr>
              <a:t>= número de moles do gás</a:t>
            </a:r>
          </a:p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R= constante universal dos gases</a:t>
            </a:r>
          </a:p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T= temperatura em K</a:t>
            </a:r>
          </a:p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V= volume total do sistema</a:t>
            </a: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54DA07FA-9B31-4B9F-8E5A-8F34D6C1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96106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1</a:t>
            </a:r>
          </a:p>
        </p:txBody>
      </p:sp>
      <p:cxnSp>
        <p:nvCxnSpPr>
          <p:cNvPr id="17427" name="AutoShape 19">
            <a:extLst>
              <a:ext uri="{FF2B5EF4-FFF2-40B4-BE49-F238E27FC236}">
                <a16:creationId xmlns:a16="http://schemas.microsoft.com/office/drawing/2014/main" id="{BD3D0D3E-B85C-4F97-9141-D91357EB6B95}"/>
              </a:ext>
            </a:extLst>
          </p:cNvPr>
          <p:cNvCxnSpPr>
            <a:cxnSpLocks noChangeShapeType="1"/>
            <a:stCxn id="17426" idx="0"/>
            <a:endCxn id="17422" idx="4"/>
          </p:cNvCxnSpPr>
          <p:nvPr/>
        </p:nvCxnSpPr>
        <p:spPr bwMode="auto">
          <a:xfrm rot="16200000">
            <a:off x="691356" y="5104607"/>
            <a:ext cx="1235075" cy="47783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5583C5A-62BD-4262-9ED5-C4DAA4203DB3}"/>
              </a:ext>
            </a:extLst>
          </p:cNvPr>
          <p:cNvGrpSpPr>
            <a:grpSpLocks noChangeAspect="1"/>
          </p:cNvGrpSpPr>
          <p:nvPr/>
        </p:nvGrpSpPr>
        <p:grpSpPr>
          <a:xfrm>
            <a:off x="107504" y="2097192"/>
            <a:ext cx="2540218" cy="2689872"/>
            <a:chOff x="2536927" y="101447"/>
            <a:chExt cx="6151615" cy="6514029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DFCA6CAE-830F-4390-ADF5-90AAE91FA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0" name="AutoShape 6" descr="Losango sólido">
              <a:extLst>
                <a:ext uri="{FF2B5EF4-FFF2-40B4-BE49-F238E27FC236}">
                  <a16:creationId xmlns:a16="http://schemas.microsoft.com/office/drawing/2014/main" id="{DB4C6F72-B1FB-48A7-A7DB-F3A191DFB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3C3DFBCB-C212-4F32-AF6E-15B1FF778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6FF35386-78C4-452B-B4C7-49D4A9FC0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3785A631-2565-45CE-95F4-41AB3C5E4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BE2DCA7A-21A8-4868-B719-CC72CB96C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16174C16-66CB-4166-A622-775DDEFC4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F637A13E-A3E1-42DA-9638-8D0CA6EF3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3E727D00-9FE0-4BDB-9F32-6C11AA9062B5}"/>
                </a:ext>
              </a:extLst>
            </p:cNvPr>
            <p:cNvCxnSpPr>
              <a:stCxn id="25" idx="0"/>
              <a:endCxn id="19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C15404F-FA06-4ACC-BDFF-7616003E39CB}"/>
                </a:ext>
              </a:extLst>
            </p:cNvPr>
            <p:cNvCxnSpPr>
              <a:cxnSpLocks/>
              <a:stCxn id="19" idx="0"/>
              <a:endCxn id="26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utoShape 6" descr="Losango sólido">
              <a:extLst>
                <a:ext uri="{FF2B5EF4-FFF2-40B4-BE49-F238E27FC236}">
                  <a16:creationId xmlns:a16="http://schemas.microsoft.com/office/drawing/2014/main" id="{D4426960-FAEA-44DD-9987-0F1F88AE3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0" name="AutoShape 6" descr="Losango sólido">
              <a:extLst>
                <a:ext uri="{FF2B5EF4-FFF2-40B4-BE49-F238E27FC236}">
                  <a16:creationId xmlns:a16="http://schemas.microsoft.com/office/drawing/2014/main" id="{3FDCA932-AC8C-4819-AAEB-0F47148D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44BF00D0-B7D3-4E1B-A3A5-3B4F46F555FF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60CA3209-9F75-4C1A-95BF-F56BA89A68D1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5D3962A0-B7D4-4859-9331-A3940BD5C6AD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1D465441-B102-4269-961A-B2F13F761024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AB8B98F8-5772-414D-882B-545BE167B31B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1DE63951-7646-4F62-B69D-6C256C6BFA8A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F7D1CA72-793B-4E1B-A2A0-405D49C61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3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DE4DF465-F852-434B-95E1-BD3EDA20D808}"/>
                </a:ext>
              </a:extLst>
            </p:cNvPr>
            <p:cNvCxnSpPr>
              <a:stCxn id="38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B1DAA651-85AE-449F-AE97-6EFFFA76A0AC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6EB99D4F-7635-4AC5-9D55-83DA27F9C68C}"/>
                  </a:ext>
                </a:extLst>
              </p:cNvPr>
              <p:cNvSpPr txBox="1"/>
              <p:nvPr/>
            </p:nvSpPr>
            <p:spPr>
              <a:xfrm>
                <a:off x="2305355" y="2428196"/>
                <a:ext cx="6651797" cy="10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6EB99D4F-7635-4AC5-9D55-83DA27F9C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355" y="2428196"/>
                <a:ext cx="6651797" cy="1013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DB4CBAC8-641D-4D98-BB45-AC14A8A84710}"/>
                  </a:ext>
                </a:extLst>
              </p:cNvPr>
              <p:cNvSpPr txBox="1"/>
              <p:nvPr/>
            </p:nvSpPr>
            <p:spPr>
              <a:xfrm>
                <a:off x="2075617" y="3651261"/>
                <a:ext cx="6960879" cy="1290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DB4CBAC8-641D-4D98-BB45-AC14A8A84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17" y="3651261"/>
                <a:ext cx="6960879" cy="1290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D3FAB2F-7FBA-4332-B3F3-1A43A05ADDDA}"/>
                  </a:ext>
                </a:extLst>
              </p:cNvPr>
              <p:cNvSpPr txBox="1"/>
              <p:nvPr/>
            </p:nvSpPr>
            <p:spPr>
              <a:xfrm>
                <a:off x="3019934" y="5378208"/>
                <a:ext cx="475252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D3FAB2F-7FBA-4332-B3F3-1A43A05AD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934" y="5378208"/>
                <a:ext cx="4752528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4173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5583C5A-62BD-4262-9ED5-C4DAA4203DB3}"/>
              </a:ext>
            </a:extLst>
          </p:cNvPr>
          <p:cNvGrpSpPr>
            <a:grpSpLocks noChangeAspect="1"/>
          </p:cNvGrpSpPr>
          <p:nvPr/>
        </p:nvGrpSpPr>
        <p:grpSpPr>
          <a:xfrm>
            <a:off x="432625" y="2329873"/>
            <a:ext cx="2540218" cy="2689872"/>
            <a:chOff x="2536927" y="101447"/>
            <a:chExt cx="6151615" cy="6514029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DFCA6CAE-830F-4390-ADF5-90AAE91FA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0" name="AutoShape 6" descr="Losango sólido">
              <a:extLst>
                <a:ext uri="{FF2B5EF4-FFF2-40B4-BE49-F238E27FC236}">
                  <a16:creationId xmlns:a16="http://schemas.microsoft.com/office/drawing/2014/main" id="{DB4C6F72-B1FB-48A7-A7DB-F3A191DFB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3C3DFBCB-C212-4F32-AF6E-15B1FF778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6FF35386-78C4-452B-B4C7-49D4A9FC0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3785A631-2565-45CE-95F4-41AB3C5E4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BE2DCA7A-21A8-4868-B719-CC72CB96C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16174C16-66CB-4166-A622-775DDEFC4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F637A13E-A3E1-42DA-9638-8D0CA6EF3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3E727D00-9FE0-4BDB-9F32-6C11AA9062B5}"/>
                </a:ext>
              </a:extLst>
            </p:cNvPr>
            <p:cNvCxnSpPr>
              <a:stCxn id="25" idx="0"/>
              <a:endCxn id="19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C15404F-FA06-4ACC-BDFF-7616003E39CB}"/>
                </a:ext>
              </a:extLst>
            </p:cNvPr>
            <p:cNvCxnSpPr>
              <a:cxnSpLocks/>
              <a:stCxn id="19" idx="0"/>
              <a:endCxn id="26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utoShape 6" descr="Losango sólido">
              <a:extLst>
                <a:ext uri="{FF2B5EF4-FFF2-40B4-BE49-F238E27FC236}">
                  <a16:creationId xmlns:a16="http://schemas.microsoft.com/office/drawing/2014/main" id="{D4426960-FAEA-44DD-9987-0F1F88AE3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0" name="AutoShape 6" descr="Losango sólido">
              <a:extLst>
                <a:ext uri="{FF2B5EF4-FFF2-40B4-BE49-F238E27FC236}">
                  <a16:creationId xmlns:a16="http://schemas.microsoft.com/office/drawing/2014/main" id="{3FDCA932-AC8C-4819-AAEB-0F47148D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44BF00D0-B7D3-4E1B-A3A5-3B4F46F555FF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60CA3209-9F75-4C1A-95BF-F56BA89A68D1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5D3962A0-B7D4-4859-9331-A3940BD5C6AD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1D465441-B102-4269-961A-B2F13F761024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AB8B98F8-5772-414D-882B-545BE167B31B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1DE63951-7646-4F62-B69D-6C256C6BFA8A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F7D1CA72-793B-4E1B-A2A0-405D49C61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3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DE4DF465-F852-434B-95E1-BD3EDA20D808}"/>
                </a:ext>
              </a:extLst>
            </p:cNvPr>
            <p:cNvCxnSpPr>
              <a:stCxn id="38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B1DAA651-85AE-449F-AE97-6EFFFA76A0AC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D3FAB2F-7FBA-4332-B3F3-1A43A05ADDDA}"/>
                  </a:ext>
                </a:extLst>
              </p:cNvPr>
              <p:cNvSpPr txBox="1"/>
              <p:nvPr/>
            </p:nvSpPr>
            <p:spPr>
              <a:xfrm>
                <a:off x="3059832" y="2108748"/>
                <a:ext cx="475252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D3FAB2F-7FBA-4332-B3F3-1A43A05AD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108748"/>
                <a:ext cx="475252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87198C86-4541-4738-8976-527F80C9669A}"/>
                  </a:ext>
                </a:extLst>
              </p:cNvPr>
              <p:cNvSpPr txBox="1"/>
              <p:nvPr/>
            </p:nvSpPr>
            <p:spPr>
              <a:xfrm>
                <a:off x="3886910" y="3726467"/>
                <a:ext cx="3673436" cy="856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87198C86-4541-4738-8976-527F80C96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10" y="3726467"/>
                <a:ext cx="3673436" cy="856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BD59797-CFF2-4095-91AD-65C63C562DAA}"/>
                  </a:ext>
                </a:extLst>
              </p:cNvPr>
              <p:cNvSpPr txBox="1"/>
              <p:nvPr/>
            </p:nvSpPr>
            <p:spPr>
              <a:xfrm>
                <a:off x="3121816" y="5278719"/>
                <a:ext cx="4628560" cy="856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BD59797-CFF2-4095-91AD-65C63C562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16" y="5278719"/>
                <a:ext cx="4628560" cy="8567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44DF079A-1237-4E99-AB39-9479BE77C1DF}"/>
              </a:ext>
            </a:extLst>
          </p:cNvPr>
          <p:cNvSpPr/>
          <p:nvPr/>
        </p:nvSpPr>
        <p:spPr>
          <a:xfrm>
            <a:off x="5364088" y="3079362"/>
            <a:ext cx="284819" cy="620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: para Baixo 46">
            <a:extLst>
              <a:ext uri="{FF2B5EF4-FFF2-40B4-BE49-F238E27FC236}">
                <a16:creationId xmlns:a16="http://schemas.microsoft.com/office/drawing/2014/main" id="{51EDABAC-258F-42BC-88E5-A0F2F6D7113C}"/>
              </a:ext>
            </a:extLst>
          </p:cNvPr>
          <p:cNvSpPr/>
          <p:nvPr/>
        </p:nvSpPr>
        <p:spPr>
          <a:xfrm>
            <a:off x="5364087" y="4711783"/>
            <a:ext cx="284819" cy="620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9960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5583C5A-62BD-4262-9ED5-C4DAA4203DB3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2165710"/>
            <a:ext cx="2540218" cy="2689872"/>
            <a:chOff x="2536927" y="101447"/>
            <a:chExt cx="6151615" cy="6514029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DFCA6CAE-830F-4390-ADF5-90AAE91FA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0" name="AutoShape 6" descr="Losango sólido">
              <a:extLst>
                <a:ext uri="{FF2B5EF4-FFF2-40B4-BE49-F238E27FC236}">
                  <a16:creationId xmlns:a16="http://schemas.microsoft.com/office/drawing/2014/main" id="{DB4C6F72-B1FB-48A7-A7DB-F3A191DFB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3C3DFBCB-C212-4F32-AF6E-15B1FF778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6FF35386-78C4-452B-B4C7-49D4A9FC0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3785A631-2565-45CE-95F4-41AB3C5E4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BE2DCA7A-21A8-4868-B719-CC72CB96C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16174C16-66CB-4166-A622-775DDEFC4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F637A13E-A3E1-42DA-9638-8D0CA6EF3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3E727D00-9FE0-4BDB-9F32-6C11AA9062B5}"/>
                </a:ext>
              </a:extLst>
            </p:cNvPr>
            <p:cNvCxnSpPr>
              <a:stCxn id="25" idx="0"/>
              <a:endCxn id="19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C15404F-FA06-4ACC-BDFF-7616003E39CB}"/>
                </a:ext>
              </a:extLst>
            </p:cNvPr>
            <p:cNvCxnSpPr>
              <a:cxnSpLocks/>
              <a:stCxn id="19" idx="0"/>
              <a:endCxn id="26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utoShape 6" descr="Losango sólido">
              <a:extLst>
                <a:ext uri="{FF2B5EF4-FFF2-40B4-BE49-F238E27FC236}">
                  <a16:creationId xmlns:a16="http://schemas.microsoft.com/office/drawing/2014/main" id="{D4426960-FAEA-44DD-9987-0F1F88AE3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0" name="AutoShape 6" descr="Losango sólido">
              <a:extLst>
                <a:ext uri="{FF2B5EF4-FFF2-40B4-BE49-F238E27FC236}">
                  <a16:creationId xmlns:a16="http://schemas.microsoft.com/office/drawing/2014/main" id="{3FDCA932-AC8C-4819-AAEB-0F47148D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44BF00D0-B7D3-4E1B-A3A5-3B4F46F555FF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60CA3209-9F75-4C1A-95BF-F56BA89A68D1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5D3962A0-B7D4-4859-9331-A3940BD5C6AD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1D465441-B102-4269-961A-B2F13F761024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AB8B98F8-5772-414D-882B-545BE167B31B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1DE63951-7646-4F62-B69D-6C256C6BFA8A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F7D1CA72-793B-4E1B-A2A0-405D49C61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213DFBE-C312-4B46-B38B-DCEBDAE68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3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DE4DF465-F852-434B-95E1-BD3EDA20D808}"/>
                </a:ext>
              </a:extLst>
            </p:cNvPr>
            <p:cNvCxnSpPr>
              <a:stCxn id="38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B1DAA651-85AE-449F-AE97-6EFFFA76A0AC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72E7A9FD-63D4-4217-9412-EABFF59B4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BD59797-CFF2-4095-91AD-65C63C562DAA}"/>
                  </a:ext>
                </a:extLst>
              </p:cNvPr>
              <p:cNvSpPr txBox="1"/>
              <p:nvPr/>
            </p:nvSpPr>
            <p:spPr>
              <a:xfrm>
                <a:off x="3192216" y="1834415"/>
                <a:ext cx="4628560" cy="856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BD59797-CFF2-4095-91AD-65C63C562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16" y="1834415"/>
                <a:ext cx="4628560" cy="8567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eta: para Baixo 46">
            <a:extLst>
              <a:ext uri="{FF2B5EF4-FFF2-40B4-BE49-F238E27FC236}">
                <a16:creationId xmlns:a16="http://schemas.microsoft.com/office/drawing/2014/main" id="{51EDABAC-258F-42BC-88E5-A0F2F6D7113C}"/>
              </a:ext>
            </a:extLst>
          </p:cNvPr>
          <p:cNvSpPr/>
          <p:nvPr/>
        </p:nvSpPr>
        <p:spPr>
          <a:xfrm>
            <a:off x="5364086" y="2769280"/>
            <a:ext cx="284819" cy="620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127300C7-36D1-4E8D-A541-900027174C11}"/>
                  </a:ext>
                </a:extLst>
              </p:cNvPr>
              <p:cNvSpPr txBox="1"/>
              <p:nvPr/>
            </p:nvSpPr>
            <p:spPr>
              <a:xfrm>
                <a:off x="3269281" y="3482811"/>
                <a:ext cx="4628560" cy="1258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127300C7-36D1-4E8D-A541-90002717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81" y="3482811"/>
                <a:ext cx="4628560" cy="12584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F18A0A1-9B25-4C63-A949-292D0BAFB796}"/>
                  </a:ext>
                </a:extLst>
              </p:cNvPr>
              <p:cNvSpPr txBox="1"/>
              <p:nvPr/>
            </p:nvSpPr>
            <p:spPr>
              <a:xfrm>
                <a:off x="2450232" y="5103187"/>
                <a:ext cx="2500342" cy="85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4F18A0A1-9B25-4C63-A949-292D0BAFB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32" y="5103187"/>
                <a:ext cx="2500342" cy="8595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Dobrada para Cima 4">
            <a:extLst>
              <a:ext uri="{FF2B5EF4-FFF2-40B4-BE49-F238E27FC236}">
                <a16:creationId xmlns:a16="http://schemas.microsoft.com/office/drawing/2014/main" id="{1E3AFEB5-18F6-4682-A2AE-1C998433E07F}"/>
              </a:ext>
            </a:extLst>
          </p:cNvPr>
          <p:cNvSpPr/>
          <p:nvPr/>
        </p:nvSpPr>
        <p:spPr>
          <a:xfrm>
            <a:off x="4573265" y="4886960"/>
            <a:ext cx="2592288" cy="6460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6748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AFDC03C2-DDF7-4E1E-8941-13553F61DC9B}"/>
                  </a:ext>
                </a:extLst>
              </p:cNvPr>
              <p:cNvSpPr txBox="1"/>
              <p:nvPr/>
            </p:nvSpPr>
            <p:spPr>
              <a:xfrm>
                <a:off x="2972033" y="1951751"/>
                <a:ext cx="5759847" cy="1527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AFDC03C2-DDF7-4E1E-8941-13553F61D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033" y="1951751"/>
                <a:ext cx="5759847" cy="1527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6A21BC06-5637-4813-AF1F-3C8C5FB1295B}"/>
              </a:ext>
            </a:extLst>
          </p:cNvPr>
          <p:cNvGrpSpPr>
            <a:grpSpLocks noChangeAspect="1"/>
          </p:cNvGrpSpPr>
          <p:nvPr/>
        </p:nvGrpSpPr>
        <p:grpSpPr>
          <a:xfrm>
            <a:off x="-3726" y="1772816"/>
            <a:ext cx="3875968" cy="4328174"/>
            <a:chOff x="2536927" y="101447"/>
            <a:chExt cx="5434505" cy="6068543"/>
          </a:xfrm>
        </p:grpSpPr>
        <p:sp>
          <p:nvSpPr>
            <p:cNvPr id="48" name="AutoShape 4">
              <a:extLst>
                <a:ext uri="{FF2B5EF4-FFF2-40B4-BE49-F238E27FC236}">
                  <a16:creationId xmlns:a16="http://schemas.microsoft.com/office/drawing/2014/main" id="{74706468-D439-4719-B1B5-437E3135D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49" name="AutoShape 6" descr="Losango sólido">
              <a:extLst>
                <a:ext uri="{FF2B5EF4-FFF2-40B4-BE49-F238E27FC236}">
                  <a16:creationId xmlns:a16="http://schemas.microsoft.com/office/drawing/2014/main" id="{5BE02FC9-3724-4C66-9848-4EBED3A7D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50" name="Text Box 7">
              <a:extLst>
                <a:ext uri="{FF2B5EF4-FFF2-40B4-BE49-F238E27FC236}">
                  <a16:creationId xmlns:a16="http://schemas.microsoft.com/office/drawing/2014/main" id="{975C36BF-6AA0-431B-8B6C-0ED7BE0C2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8"/>
              <a:ext cx="1331913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Q, C</a:t>
              </a:r>
              <a:r>
                <a:rPr lang="pt-BR" altLang="pt-BR" sz="1200" baseline="-25000" dirty="0"/>
                <a:t>0</a:t>
              </a:r>
              <a:endParaRPr lang="pt-BR" altLang="pt-BR" sz="1200" dirty="0"/>
            </a:p>
          </p:txBody>
        </p:sp>
        <p:sp>
          <p:nvSpPr>
            <p:cNvPr id="51" name="Line 9">
              <a:extLst>
                <a:ext uri="{FF2B5EF4-FFF2-40B4-BE49-F238E27FC236}">
                  <a16:creationId xmlns:a16="http://schemas.microsoft.com/office/drawing/2014/main" id="{2064D61A-6115-4FBA-BECE-E13D1D91E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6EFA4516-205F-4CA4-BF3B-81FEDBD01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8735" y="5781608"/>
              <a:ext cx="812192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Q, 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2A6CDCAC-B9C3-457E-B878-AC7E48395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868" y="5781609"/>
              <a:ext cx="1008063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g0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A11093F6-E9C4-4FE0-BA05-EBCA70F7A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6" y="101447"/>
              <a:ext cx="1223963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</a:t>
              </a:r>
              <a:endParaRPr lang="pt-BR" altLang="pt-BR" sz="1200" dirty="0"/>
            </a:p>
          </p:txBody>
        </p:sp>
        <p:cxnSp>
          <p:nvCxnSpPr>
            <p:cNvPr id="55" name="Conector de Seta Reta 54">
              <a:extLst>
                <a:ext uri="{FF2B5EF4-FFF2-40B4-BE49-F238E27FC236}">
                  <a16:creationId xmlns:a16="http://schemas.microsoft.com/office/drawing/2014/main" id="{7A654DB3-E706-4477-A64B-F9B428753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9232" y="5721386"/>
              <a:ext cx="0" cy="4378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de Seta Reta 55">
              <a:extLst>
                <a:ext uri="{FF2B5EF4-FFF2-40B4-BE49-F238E27FC236}">
                  <a16:creationId xmlns:a16="http://schemas.microsoft.com/office/drawing/2014/main" id="{BC7E39D9-64C6-4891-9759-90A80DD48E14}"/>
                </a:ext>
              </a:extLst>
            </p:cNvPr>
            <p:cNvCxnSpPr>
              <a:cxnSpLocks/>
              <a:stCxn id="48" idx="0"/>
              <a:endCxn id="54" idx="2"/>
            </p:cNvCxnSpPr>
            <p:nvPr/>
          </p:nvCxnSpPr>
          <p:spPr>
            <a:xfrm flipH="1" flipV="1">
              <a:off x="5484018" y="489828"/>
              <a:ext cx="4847" cy="1050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utoShape 6" descr="Losango sólido">
              <a:extLst>
                <a:ext uri="{FF2B5EF4-FFF2-40B4-BE49-F238E27FC236}">
                  <a16:creationId xmlns:a16="http://schemas.microsoft.com/office/drawing/2014/main" id="{6C16A6BE-6426-48A7-A6E3-DE57327CC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4169258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cxnSp>
          <p:nvCxnSpPr>
            <p:cNvPr id="58" name="Conector de Seta Reta 57">
              <a:extLst>
                <a:ext uri="{FF2B5EF4-FFF2-40B4-BE49-F238E27FC236}">
                  <a16:creationId xmlns:a16="http://schemas.microsoft.com/office/drawing/2014/main" id="{FAAA69AC-18CB-43FD-AC6C-C683C005024A}"/>
                </a:ext>
              </a:extLst>
            </p:cNvPr>
            <p:cNvCxnSpPr>
              <a:cxnSpLocks/>
            </p:cNvCxnSpPr>
            <p:nvPr/>
          </p:nvCxnSpPr>
          <p:spPr>
            <a:xfrm>
              <a:off x="7291463" y="5300910"/>
              <a:ext cx="0" cy="665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utoShape 6" descr="Losango sólido">
              <a:extLst>
                <a:ext uri="{FF2B5EF4-FFF2-40B4-BE49-F238E27FC236}">
                  <a16:creationId xmlns:a16="http://schemas.microsoft.com/office/drawing/2014/main" id="{2E3E92C2-336C-46B6-8DB0-E7294E5A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105" y="416213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F079818F-E3EA-4EAB-AC19-9A9B533A3569}"/>
                </a:ext>
              </a:extLst>
            </p:cNvPr>
            <p:cNvCxnSpPr>
              <a:cxnSpLocks/>
            </p:cNvCxnSpPr>
            <p:nvPr/>
          </p:nvCxnSpPr>
          <p:spPr>
            <a:xfrm>
              <a:off x="5408381" y="4579230"/>
              <a:ext cx="1355136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6FFAF147-A34A-481D-BE8F-94984CF001CC}"/>
                </a:ext>
              </a:extLst>
            </p:cNvPr>
            <p:cNvCxnSpPr>
              <a:cxnSpLocks/>
            </p:cNvCxnSpPr>
            <p:nvPr/>
          </p:nvCxnSpPr>
          <p:spPr>
            <a:xfrm>
              <a:off x="5804104" y="4169258"/>
              <a:ext cx="1355136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6CB1A082-7864-4C77-87F4-E5A1CB3805BB}"/>
                </a:ext>
              </a:extLst>
            </p:cNvPr>
            <p:cNvCxnSpPr>
              <a:cxnSpLocks/>
            </p:cNvCxnSpPr>
            <p:nvPr/>
          </p:nvCxnSpPr>
          <p:spPr>
            <a:xfrm>
              <a:off x="5408381" y="5194413"/>
              <a:ext cx="1355136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Box 10">
              <a:extLst>
                <a:ext uri="{FF2B5EF4-FFF2-40B4-BE49-F238E27FC236}">
                  <a16:creationId xmlns:a16="http://schemas.microsoft.com/office/drawing/2014/main" id="{B2CF25C9-E541-4BA2-BD1A-00BB2625D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240" y="5455616"/>
              <a:ext cx="812192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Q, 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 </a:t>
              </a:r>
            </a:p>
          </p:txBody>
        </p: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B415D718-9064-4434-B428-B52AC82118B5}"/>
                </a:ext>
              </a:extLst>
            </p:cNvPr>
            <p:cNvCxnSpPr>
              <a:cxnSpLocks/>
            </p:cNvCxnSpPr>
            <p:nvPr/>
          </p:nvCxnSpPr>
          <p:spPr>
            <a:xfrm>
              <a:off x="7291463" y="3592514"/>
              <a:ext cx="0" cy="665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 Box 10">
              <a:extLst>
                <a:ext uri="{FF2B5EF4-FFF2-40B4-BE49-F238E27FC236}">
                  <a16:creationId xmlns:a16="http://schemas.microsoft.com/office/drawing/2014/main" id="{EE4B24CE-3BF1-45B6-9487-B7A0031DA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240" y="3651476"/>
              <a:ext cx="812192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Q, C </a:t>
              </a:r>
            </a:p>
          </p:txBody>
        </p:sp>
        <p:cxnSp>
          <p:nvCxnSpPr>
            <p:cNvPr id="66" name="Conector de Seta Reta 65">
              <a:extLst>
                <a:ext uri="{FF2B5EF4-FFF2-40B4-BE49-F238E27FC236}">
                  <a16:creationId xmlns:a16="http://schemas.microsoft.com/office/drawing/2014/main" id="{5EC37AF8-578B-44CA-A019-6A2C8EBDDD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1960" y="5300909"/>
              <a:ext cx="0" cy="665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 Box 12">
              <a:extLst>
                <a:ext uri="{FF2B5EF4-FFF2-40B4-BE49-F238E27FC236}">
                  <a16:creationId xmlns:a16="http://schemas.microsoft.com/office/drawing/2014/main" id="{1433DE6B-3F91-4A89-9949-3EF0955C5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0926" y="5433260"/>
              <a:ext cx="1227596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g0</a:t>
              </a:r>
              <a:r>
                <a:rPr lang="pt-BR" altLang="pt-BR" sz="1200" dirty="0"/>
                <a:t> </a:t>
              </a:r>
            </a:p>
          </p:txBody>
        </p:sp>
        <p:cxnSp>
          <p:nvCxnSpPr>
            <p:cNvPr id="68" name="Conector de Seta Reta 67">
              <a:extLst>
                <a:ext uri="{FF2B5EF4-FFF2-40B4-BE49-F238E27FC236}">
                  <a16:creationId xmlns:a16="http://schemas.microsoft.com/office/drawing/2014/main" id="{A1C1A759-B6CB-41F1-9F99-5D686DB7AA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8604" y="3592513"/>
              <a:ext cx="0" cy="665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EC06A042-4B60-4F56-8170-C93A9ABB8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327" y="3596958"/>
              <a:ext cx="1227596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</a:t>
              </a:r>
              <a:r>
                <a:rPr lang="pt-BR" altLang="pt-BR" sz="1200" dirty="0"/>
                <a:t> </a:t>
              </a:r>
            </a:p>
          </p:txBody>
        </p:sp>
        <p:cxnSp>
          <p:nvCxnSpPr>
            <p:cNvPr id="70" name="Conector de Seta Reta 69">
              <a:extLst>
                <a:ext uri="{FF2B5EF4-FFF2-40B4-BE49-F238E27FC236}">
                  <a16:creationId xmlns:a16="http://schemas.microsoft.com/office/drawing/2014/main" id="{9AB1517C-169D-4A3A-98F3-7DBA7D1A2062}"/>
                </a:ext>
              </a:extLst>
            </p:cNvPr>
            <p:cNvCxnSpPr>
              <a:cxnSpLocks/>
            </p:cNvCxnSpPr>
            <p:nvPr/>
          </p:nvCxnSpPr>
          <p:spPr>
            <a:xfrm>
              <a:off x="5246592" y="5710615"/>
              <a:ext cx="2001" cy="448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620DFCC7-4059-4E14-98AB-996FC05A73C7}"/>
                  </a:ext>
                </a:extLst>
              </p:cNvPr>
              <p:cNvSpPr txBox="1"/>
              <p:nvPr/>
            </p:nvSpPr>
            <p:spPr>
              <a:xfrm>
                <a:off x="4283968" y="3925093"/>
                <a:ext cx="4134423" cy="51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620DFCC7-4059-4E14-98AB-996FC05A7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925093"/>
                <a:ext cx="4134423" cy="518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A23846B3-25A8-4D09-AD6A-8606F27970D4}"/>
                  </a:ext>
                </a:extLst>
              </p:cNvPr>
              <p:cNvSpPr txBox="1"/>
              <p:nvPr/>
            </p:nvSpPr>
            <p:spPr>
              <a:xfrm>
                <a:off x="4488607" y="4966437"/>
                <a:ext cx="3871847" cy="924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CaixaDeTexto 71">
                <a:extLst>
                  <a:ext uri="{FF2B5EF4-FFF2-40B4-BE49-F238E27FC236}">
                    <a16:creationId xmlns:a16="http://schemas.microsoft.com/office/drawing/2014/main" id="{A23846B3-25A8-4D09-AD6A-8606F2797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07" y="4966437"/>
                <a:ext cx="3871847" cy="924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2952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AFDC03C2-DDF7-4E1E-8941-13553F61DC9B}"/>
                  </a:ext>
                </a:extLst>
              </p:cNvPr>
              <p:cNvSpPr txBox="1"/>
              <p:nvPr/>
            </p:nvSpPr>
            <p:spPr>
              <a:xfrm>
                <a:off x="2972033" y="1951751"/>
                <a:ext cx="5759847" cy="1527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AFDC03C2-DDF7-4E1E-8941-13553F61D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033" y="1951751"/>
                <a:ext cx="5759847" cy="1527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6A21BC06-5637-4813-AF1F-3C8C5FB1295B}"/>
              </a:ext>
            </a:extLst>
          </p:cNvPr>
          <p:cNvGrpSpPr>
            <a:grpSpLocks noChangeAspect="1"/>
          </p:cNvGrpSpPr>
          <p:nvPr/>
        </p:nvGrpSpPr>
        <p:grpSpPr>
          <a:xfrm>
            <a:off x="-3726" y="1772816"/>
            <a:ext cx="3875968" cy="4328174"/>
            <a:chOff x="2536927" y="101447"/>
            <a:chExt cx="5434505" cy="6068543"/>
          </a:xfrm>
        </p:grpSpPr>
        <p:sp>
          <p:nvSpPr>
            <p:cNvPr id="48" name="AutoShape 4">
              <a:extLst>
                <a:ext uri="{FF2B5EF4-FFF2-40B4-BE49-F238E27FC236}">
                  <a16:creationId xmlns:a16="http://schemas.microsoft.com/office/drawing/2014/main" id="{74706468-D439-4719-B1B5-437E3135D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49" name="AutoShape 6" descr="Losango sólido">
              <a:extLst>
                <a:ext uri="{FF2B5EF4-FFF2-40B4-BE49-F238E27FC236}">
                  <a16:creationId xmlns:a16="http://schemas.microsoft.com/office/drawing/2014/main" id="{5BE02FC9-3724-4C66-9848-4EBED3A7D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sp>
          <p:nvSpPr>
            <p:cNvPr id="50" name="Text Box 7">
              <a:extLst>
                <a:ext uri="{FF2B5EF4-FFF2-40B4-BE49-F238E27FC236}">
                  <a16:creationId xmlns:a16="http://schemas.microsoft.com/office/drawing/2014/main" id="{975C36BF-6AA0-431B-8B6C-0ED7BE0C2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8"/>
              <a:ext cx="1331913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/>
                <a:t>Q, C</a:t>
              </a:r>
              <a:r>
                <a:rPr lang="pt-BR" altLang="pt-BR" sz="1200" baseline="-25000" dirty="0"/>
                <a:t>0</a:t>
              </a:r>
              <a:endParaRPr lang="pt-BR" altLang="pt-BR" sz="1200" dirty="0"/>
            </a:p>
          </p:txBody>
        </p:sp>
        <p:sp>
          <p:nvSpPr>
            <p:cNvPr id="51" name="Line 9">
              <a:extLst>
                <a:ext uri="{FF2B5EF4-FFF2-40B4-BE49-F238E27FC236}">
                  <a16:creationId xmlns:a16="http://schemas.microsoft.com/office/drawing/2014/main" id="{2064D61A-6115-4FBA-BECE-E13D1D91E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dirty="0"/>
            </a:p>
          </p:txBody>
        </p:sp>
        <p:sp>
          <p:nvSpPr>
            <p:cNvPr id="52" name="Text Box 10">
              <a:extLst>
                <a:ext uri="{FF2B5EF4-FFF2-40B4-BE49-F238E27FC236}">
                  <a16:creationId xmlns:a16="http://schemas.microsoft.com/office/drawing/2014/main" id="{6EFA4516-205F-4CA4-BF3B-81FEDBD01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8735" y="5781608"/>
              <a:ext cx="812192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Q, 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2A6CDCAC-B9C3-457E-B878-AC7E48395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868" y="5781609"/>
              <a:ext cx="1008063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g0</a:t>
              </a:r>
              <a:r>
                <a:rPr lang="pt-BR" altLang="pt-BR" sz="1200" dirty="0"/>
                <a:t> </a:t>
              </a:r>
            </a:p>
          </p:txBody>
        </p: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A11093F6-E9C4-4FE0-BA05-EBCA70F7A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6" y="101447"/>
              <a:ext cx="1223963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</a:t>
              </a:r>
              <a:endParaRPr lang="pt-BR" altLang="pt-BR" sz="1200" dirty="0"/>
            </a:p>
          </p:txBody>
        </p:sp>
        <p:cxnSp>
          <p:nvCxnSpPr>
            <p:cNvPr id="55" name="Conector de Seta Reta 54">
              <a:extLst>
                <a:ext uri="{FF2B5EF4-FFF2-40B4-BE49-F238E27FC236}">
                  <a16:creationId xmlns:a16="http://schemas.microsoft.com/office/drawing/2014/main" id="{7A654DB3-E706-4477-A64B-F9B428753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9232" y="5721386"/>
              <a:ext cx="0" cy="4378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de Seta Reta 55">
              <a:extLst>
                <a:ext uri="{FF2B5EF4-FFF2-40B4-BE49-F238E27FC236}">
                  <a16:creationId xmlns:a16="http://schemas.microsoft.com/office/drawing/2014/main" id="{BC7E39D9-64C6-4891-9759-90A80DD48E14}"/>
                </a:ext>
              </a:extLst>
            </p:cNvPr>
            <p:cNvCxnSpPr>
              <a:cxnSpLocks/>
              <a:stCxn id="48" idx="0"/>
              <a:endCxn id="54" idx="2"/>
            </p:cNvCxnSpPr>
            <p:nvPr/>
          </p:nvCxnSpPr>
          <p:spPr>
            <a:xfrm flipH="1" flipV="1">
              <a:off x="5484018" y="489828"/>
              <a:ext cx="4847" cy="1050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utoShape 6" descr="Losango sólido">
              <a:extLst>
                <a:ext uri="{FF2B5EF4-FFF2-40B4-BE49-F238E27FC236}">
                  <a16:creationId xmlns:a16="http://schemas.microsoft.com/office/drawing/2014/main" id="{6C16A6BE-6426-48A7-A6E3-DE57327CC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4169258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cxnSp>
          <p:nvCxnSpPr>
            <p:cNvPr id="58" name="Conector de Seta Reta 57">
              <a:extLst>
                <a:ext uri="{FF2B5EF4-FFF2-40B4-BE49-F238E27FC236}">
                  <a16:creationId xmlns:a16="http://schemas.microsoft.com/office/drawing/2014/main" id="{FAAA69AC-18CB-43FD-AC6C-C683C005024A}"/>
                </a:ext>
              </a:extLst>
            </p:cNvPr>
            <p:cNvCxnSpPr>
              <a:cxnSpLocks/>
            </p:cNvCxnSpPr>
            <p:nvPr/>
          </p:nvCxnSpPr>
          <p:spPr>
            <a:xfrm>
              <a:off x="7291463" y="5300910"/>
              <a:ext cx="0" cy="665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utoShape 6" descr="Losango sólido">
              <a:extLst>
                <a:ext uri="{FF2B5EF4-FFF2-40B4-BE49-F238E27FC236}">
                  <a16:creationId xmlns:a16="http://schemas.microsoft.com/office/drawing/2014/main" id="{2E3E92C2-336C-46B6-8DB0-E7294E5A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105" y="416213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200" dirty="0"/>
            </a:p>
          </p:txBody>
        </p: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F079818F-E3EA-4EAB-AC19-9A9B533A3569}"/>
                </a:ext>
              </a:extLst>
            </p:cNvPr>
            <p:cNvCxnSpPr>
              <a:cxnSpLocks/>
            </p:cNvCxnSpPr>
            <p:nvPr/>
          </p:nvCxnSpPr>
          <p:spPr>
            <a:xfrm>
              <a:off x="5408381" y="4579230"/>
              <a:ext cx="1355136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6FFAF147-A34A-481D-BE8F-94984CF001CC}"/>
                </a:ext>
              </a:extLst>
            </p:cNvPr>
            <p:cNvCxnSpPr>
              <a:cxnSpLocks/>
            </p:cNvCxnSpPr>
            <p:nvPr/>
          </p:nvCxnSpPr>
          <p:spPr>
            <a:xfrm>
              <a:off x="5804104" y="4169258"/>
              <a:ext cx="1355136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6CB1A082-7864-4C77-87F4-E5A1CB3805BB}"/>
                </a:ext>
              </a:extLst>
            </p:cNvPr>
            <p:cNvCxnSpPr>
              <a:cxnSpLocks/>
            </p:cNvCxnSpPr>
            <p:nvPr/>
          </p:nvCxnSpPr>
          <p:spPr>
            <a:xfrm>
              <a:off x="5408381" y="5194413"/>
              <a:ext cx="1355136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Box 10">
              <a:extLst>
                <a:ext uri="{FF2B5EF4-FFF2-40B4-BE49-F238E27FC236}">
                  <a16:creationId xmlns:a16="http://schemas.microsoft.com/office/drawing/2014/main" id="{B2CF25C9-E541-4BA2-BD1A-00BB2625D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240" y="5455616"/>
              <a:ext cx="812192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Q, </a:t>
              </a:r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e</a:t>
              </a:r>
              <a:r>
                <a:rPr lang="pt-BR" altLang="pt-BR" sz="1200" dirty="0"/>
                <a:t> </a:t>
              </a:r>
            </a:p>
          </p:txBody>
        </p: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B415D718-9064-4434-B428-B52AC82118B5}"/>
                </a:ext>
              </a:extLst>
            </p:cNvPr>
            <p:cNvCxnSpPr>
              <a:cxnSpLocks/>
            </p:cNvCxnSpPr>
            <p:nvPr/>
          </p:nvCxnSpPr>
          <p:spPr>
            <a:xfrm>
              <a:off x="7291463" y="3592514"/>
              <a:ext cx="0" cy="665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 Box 10">
              <a:extLst>
                <a:ext uri="{FF2B5EF4-FFF2-40B4-BE49-F238E27FC236}">
                  <a16:creationId xmlns:a16="http://schemas.microsoft.com/office/drawing/2014/main" id="{EE4B24CE-3BF1-45B6-9487-B7A0031DA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9240" y="3651476"/>
              <a:ext cx="812192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/>
                <a:t>Q, C </a:t>
              </a:r>
            </a:p>
          </p:txBody>
        </p:sp>
        <p:cxnSp>
          <p:nvCxnSpPr>
            <p:cNvPr id="66" name="Conector de Seta Reta 65">
              <a:extLst>
                <a:ext uri="{FF2B5EF4-FFF2-40B4-BE49-F238E27FC236}">
                  <a16:creationId xmlns:a16="http://schemas.microsoft.com/office/drawing/2014/main" id="{5EC37AF8-578B-44CA-A019-6A2C8EBDDD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1960" y="5300909"/>
              <a:ext cx="0" cy="665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 Box 12">
              <a:extLst>
                <a:ext uri="{FF2B5EF4-FFF2-40B4-BE49-F238E27FC236}">
                  <a16:creationId xmlns:a16="http://schemas.microsoft.com/office/drawing/2014/main" id="{1433DE6B-3F91-4A89-9949-3EF0955C5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0926" y="5433260"/>
              <a:ext cx="1227596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g0</a:t>
              </a:r>
              <a:r>
                <a:rPr lang="pt-BR" altLang="pt-BR" sz="1200" dirty="0"/>
                <a:t> </a:t>
              </a:r>
            </a:p>
          </p:txBody>
        </p:sp>
        <p:cxnSp>
          <p:nvCxnSpPr>
            <p:cNvPr id="68" name="Conector de Seta Reta 67">
              <a:extLst>
                <a:ext uri="{FF2B5EF4-FFF2-40B4-BE49-F238E27FC236}">
                  <a16:creationId xmlns:a16="http://schemas.microsoft.com/office/drawing/2014/main" id="{A1C1A759-B6CB-41F1-9F99-5D686DB7AA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8604" y="3592513"/>
              <a:ext cx="0" cy="665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EC06A042-4B60-4F56-8170-C93A9ABB8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327" y="3596958"/>
              <a:ext cx="1227596" cy="3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 err="1"/>
                <a:t>Q</a:t>
              </a:r>
              <a:r>
                <a:rPr lang="pt-BR" altLang="pt-BR" sz="1200" baseline="-25000" dirty="0" err="1"/>
                <a:t>g</a:t>
              </a:r>
              <a:r>
                <a:rPr lang="pt-BR" altLang="pt-BR" sz="1200" dirty="0"/>
                <a:t>, C</a:t>
              </a:r>
              <a:r>
                <a:rPr lang="pt-BR" altLang="pt-BR" sz="1200" baseline="-25000" dirty="0"/>
                <a:t>g</a:t>
              </a:r>
              <a:r>
                <a:rPr lang="pt-BR" altLang="pt-BR" sz="1200" dirty="0"/>
                <a:t> </a:t>
              </a:r>
            </a:p>
          </p:txBody>
        </p:sp>
        <p:cxnSp>
          <p:nvCxnSpPr>
            <p:cNvPr id="70" name="Conector de Seta Reta 69">
              <a:extLst>
                <a:ext uri="{FF2B5EF4-FFF2-40B4-BE49-F238E27FC236}">
                  <a16:creationId xmlns:a16="http://schemas.microsoft.com/office/drawing/2014/main" id="{9AB1517C-169D-4A3A-98F3-7DBA7D1A2062}"/>
                </a:ext>
              </a:extLst>
            </p:cNvPr>
            <p:cNvCxnSpPr>
              <a:cxnSpLocks/>
            </p:cNvCxnSpPr>
            <p:nvPr/>
          </p:nvCxnSpPr>
          <p:spPr>
            <a:xfrm>
              <a:off x="5246592" y="5710615"/>
              <a:ext cx="2001" cy="448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A0233B43-9AC0-436F-BDB9-A58486ABD016}"/>
                  </a:ext>
                </a:extLst>
              </p:cNvPr>
              <p:cNvSpPr txBox="1"/>
              <p:nvPr/>
            </p:nvSpPr>
            <p:spPr>
              <a:xfrm>
                <a:off x="4572000" y="3847925"/>
                <a:ext cx="3160679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A0233B43-9AC0-436F-BDB9-A58486ABD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47925"/>
                <a:ext cx="3160679" cy="913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26F93700-35B3-412E-A7B1-B80DEDA4CEBF}"/>
                  </a:ext>
                </a:extLst>
              </p:cNvPr>
              <p:cNvSpPr txBox="1"/>
              <p:nvPr/>
            </p:nvSpPr>
            <p:spPr>
              <a:xfrm>
                <a:off x="4488607" y="5138521"/>
                <a:ext cx="3329211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26F93700-35B3-412E-A7B1-B80DEDA4C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07" y="5138521"/>
                <a:ext cx="3329211" cy="901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007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AFDC03C2-DDF7-4E1E-8941-13553F61DC9B}"/>
                  </a:ext>
                </a:extLst>
              </p:cNvPr>
              <p:cNvSpPr txBox="1"/>
              <p:nvPr/>
            </p:nvSpPr>
            <p:spPr>
              <a:xfrm>
                <a:off x="2972033" y="1951751"/>
                <a:ext cx="5759847" cy="1527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AFDC03C2-DDF7-4E1E-8941-13553F61D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033" y="1951751"/>
                <a:ext cx="5759847" cy="1527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26F93700-35B3-412E-A7B1-B80DEDA4CEBF}"/>
                  </a:ext>
                </a:extLst>
              </p:cNvPr>
              <p:cNvSpPr txBox="1"/>
              <p:nvPr/>
            </p:nvSpPr>
            <p:spPr>
              <a:xfrm>
                <a:off x="4639721" y="3811378"/>
                <a:ext cx="3329211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26F93700-35B3-412E-A7B1-B80DEDA4C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721" y="3811378"/>
                <a:ext cx="3329211" cy="901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1870CD6-ADF1-49CA-B52B-6AB9735A6E32}"/>
              </a:ext>
            </a:extLst>
          </p:cNvPr>
          <p:cNvGrpSpPr>
            <a:grpSpLocks noChangeAspect="1"/>
          </p:cNvGrpSpPr>
          <p:nvPr/>
        </p:nvGrpSpPr>
        <p:grpSpPr>
          <a:xfrm>
            <a:off x="432625" y="2329873"/>
            <a:ext cx="2540218" cy="2689872"/>
            <a:chOff x="2536927" y="101447"/>
            <a:chExt cx="6151615" cy="6514029"/>
          </a:xfrm>
        </p:grpSpPr>
        <p:sp>
          <p:nvSpPr>
            <p:cNvPr id="33" name="AutoShape 4">
              <a:extLst>
                <a:ext uri="{FF2B5EF4-FFF2-40B4-BE49-F238E27FC236}">
                  <a16:creationId xmlns:a16="http://schemas.microsoft.com/office/drawing/2014/main" id="{200175A8-F30F-4E92-9AC4-2B815D59A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5" name="AutoShape 6" descr="Losango sólido">
              <a:extLst>
                <a:ext uri="{FF2B5EF4-FFF2-40B4-BE49-F238E27FC236}">
                  <a16:creationId xmlns:a16="http://schemas.microsoft.com/office/drawing/2014/main" id="{D0256D16-D3E0-4A5D-BA59-0F43F17EE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2525732B-9DE6-422C-8B72-B5EC58041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37" name="Line 9">
              <a:extLst>
                <a:ext uri="{FF2B5EF4-FFF2-40B4-BE49-F238E27FC236}">
                  <a16:creationId xmlns:a16="http://schemas.microsoft.com/office/drawing/2014/main" id="{5A67CC2B-7865-4691-9503-E120DD086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6F3F72E8-1660-4854-B1D9-46927DC9A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FAC74955-8E3C-4751-BA48-2578A0E22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40" name="Text Box 12">
              <a:extLst>
                <a:ext uri="{FF2B5EF4-FFF2-40B4-BE49-F238E27FC236}">
                  <a16:creationId xmlns:a16="http://schemas.microsoft.com/office/drawing/2014/main" id="{67F2FAF4-C686-4773-8604-3455CB3B4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757D6F8A-654A-4244-A811-8701BBC18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CC2874D9-03DE-4067-BD6E-F2F2A1C291FD}"/>
                </a:ext>
              </a:extLst>
            </p:cNvPr>
            <p:cNvCxnSpPr>
              <a:stCxn id="40" idx="0"/>
              <a:endCxn id="33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F16CBF9A-8F45-423E-A17A-9320817F160B}"/>
                </a:ext>
              </a:extLst>
            </p:cNvPr>
            <p:cNvCxnSpPr>
              <a:cxnSpLocks/>
              <a:stCxn id="33" idx="0"/>
              <a:endCxn id="41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utoShape 6" descr="Losango sólido">
              <a:extLst>
                <a:ext uri="{FF2B5EF4-FFF2-40B4-BE49-F238E27FC236}">
                  <a16:creationId xmlns:a16="http://schemas.microsoft.com/office/drawing/2014/main" id="{1B590CBD-8C5E-4B8B-830F-5CF9FF8D9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47" name="AutoShape 6" descr="Losango sólido">
              <a:extLst>
                <a:ext uri="{FF2B5EF4-FFF2-40B4-BE49-F238E27FC236}">
                  <a16:creationId xmlns:a16="http://schemas.microsoft.com/office/drawing/2014/main" id="{355D6828-E805-4A10-B604-93B89AD00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10679EE4-0AAB-418F-977A-11E6BD9997BD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7AB078E1-599A-4F77-AA55-8F5C51B3D2E9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id="{53064C03-CF39-4213-9426-A14BD7A50940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AA4E133B-4229-46A7-8BE9-1AF232826FBB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id="{33CAA35B-026B-4BC9-B267-42EEFAFB406D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D255628E-9777-43AD-8AF0-1E526713332B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E41B767B-A587-4159-8674-F669ED8C1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ixaDeTexto 77">
                  <a:extLst>
                    <a:ext uri="{FF2B5EF4-FFF2-40B4-BE49-F238E27FC236}">
                      <a16:creationId xmlns:a16="http://schemas.microsoft.com/office/drawing/2014/main" id="{D97F51C0-C38E-4825-A493-F82C38716B64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78" name="CaixaDeTexto 77">
                  <a:extLst>
                    <a:ext uri="{FF2B5EF4-FFF2-40B4-BE49-F238E27FC236}">
                      <a16:creationId xmlns:a16="http://schemas.microsoft.com/office/drawing/2014/main" id="{D97F51C0-C38E-4825-A493-F82C38716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6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Conector de Seta Reta 78">
              <a:extLst>
                <a:ext uri="{FF2B5EF4-FFF2-40B4-BE49-F238E27FC236}">
                  <a16:creationId xmlns:a16="http://schemas.microsoft.com/office/drawing/2014/main" id="{FBD03127-E7FA-4A57-871E-D379E40B6518}"/>
                </a:ext>
              </a:extLst>
            </p:cNvPr>
            <p:cNvCxnSpPr>
              <a:stCxn id="78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de Seta Reta 79">
              <a:extLst>
                <a:ext uri="{FF2B5EF4-FFF2-40B4-BE49-F238E27FC236}">
                  <a16:creationId xmlns:a16="http://schemas.microsoft.com/office/drawing/2014/main" id="{7E64A707-F78A-414F-B05E-65B755E14D1E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>
                  <a:extLst>
                    <a:ext uri="{FF2B5EF4-FFF2-40B4-BE49-F238E27FC236}">
                      <a16:creationId xmlns:a16="http://schemas.microsoft.com/office/drawing/2014/main" id="{ABAA1386-4222-451A-B0B2-D8E69D3602E4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81" name="CaixaDeTexto 80">
                  <a:extLst>
                    <a:ext uri="{FF2B5EF4-FFF2-40B4-BE49-F238E27FC236}">
                      <a16:creationId xmlns:a16="http://schemas.microsoft.com/office/drawing/2014/main" id="{ABAA1386-4222-451A-B0B2-D8E69D360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C048E576-7121-4D6D-BAB0-74D640ECF069}"/>
                  </a:ext>
                </a:extLst>
              </p:cNvPr>
              <p:cNvSpPr txBox="1"/>
              <p:nvPr/>
            </p:nvSpPr>
            <p:spPr>
              <a:xfrm>
                <a:off x="5286375" y="5157192"/>
                <a:ext cx="2311030" cy="852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C048E576-7121-4D6D-BAB0-74D640ECF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75" y="5157192"/>
                <a:ext cx="2311030" cy="8521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34">
            <a:extLst>
              <a:ext uri="{FF2B5EF4-FFF2-40B4-BE49-F238E27FC236}">
                <a16:creationId xmlns:a16="http://schemas.microsoft.com/office/drawing/2014/main" id="{4337A6D6-9B4E-4C75-A6DF-B6AD889F76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1304" y="5258412"/>
            <a:ext cx="2981326" cy="88832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Fator de </a:t>
            </a:r>
            <a:r>
              <a:rPr lang="pt-BR" altLang="pt-BR" sz="2800" dirty="0" err="1"/>
              <a:t>stripping</a:t>
            </a:r>
            <a:r>
              <a:rPr lang="pt-BR" altLang="pt-BR" sz="2800" dirty="0"/>
              <a:t>  (adimensional) !!</a:t>
            </a:r>
          </a:p>
        </p:txBody>
      </p:sp>
      <p:sp>
        <p:nvSpPr>
          <p:cNvPr id="84" name="Seta: para a Direita 83">
            <a:extLst>
              <a:ext uri="{FF2B5EF4-FFF2-40B4-BE49-F238E27FC236}">
                <a16:creationId xmlns:a16="http://schemas.microsoft.com/office/drawing/2014/main" id="{19A3467C-2A28-405A-BB8C-001BCCB7E2E1}"/>
              </a:ext>
            </a:extLst>
          </p:cNvPr>
          <p:cNvSpPr/>
          <p:nvPr/>
        </p:nvSpPr>
        <p:spPr>
          <a:xfrm>
            <a:off x="4380604" y="5495234"/>
            <a:ext cx="895552" cy="300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07069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7B9DCD9-B9E0-4B4A-B38F-E623E0D38DD1}"/>
              </a:ext>
            </a:extLst>
          </p:cNvPr>
          <p:cNvGrpSpPr>
            <a:grpSpLocks noChangeAspect="1"/>
          </p:cNvGrpSpPr>
          <p:nvPr/>
        </p:nvGrpSpPr>
        <p:grpSpPr>
          <a:xfrm>
            <a:off x="239921" y="2376583"/>
            <a:ext cx="2540218" cy="2689872"/>
            <a:chOff x="2536927" y="101447"/>
            <a:chExt cx="6151615" cy="6514029"/>
          </a:xfrm>
        </p:grpSpPr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BB2A8C40-6685-4545-A362-8190ECB26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3" name="AutoShape 6" descr="Losango sólido">
              <a:extLst>
                <a:ext uri="{FF2B5EF4-FFF2-40B4-BE49-F238E27FC236}">
                  <a16:creationId xmlns:a16="http://schemas.microsoft.com/office/drawing/2014/main" id="{86110FD9-11D9-467A-A57A-FCB30055D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4AD6F3BA-6D5D-40AE-9ADB-21F91429C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A6782ADD-2AB5-4957-9B91-F8C66E60B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CD36F310-0A73-4FAE-A7D6-357500F75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A20077F6-D92F-486A-B5C6-6C476B1A3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8E5B10DF-5A74-47C9-A697-382CD0061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id="{91D22036-C70F-4784-84F2-4610A2D95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F85C3031-A804-4948-BE82-DB90E2B37705}"/>
                </a:ext>
              </a:extLst>
            </p:cNvPr>
            <p:cNvCxnSpPr>
              <a:stCxn id="38" idx="0"/>
              <a:endCxn id="32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D81D2B7B-712C-4C38-A1AB-0E722F711412}"/>
                </a:ext>
              </a:extLst>
            </p:cNvPr>
            <p:cNvCxnSpPr>
              <a:cxnSpLocks/>
              <a:stCxn id="32" idx="0"/>
              <a:endCxn id="39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utoShape 6" descr="Losango sólido">
              <a:extLst>
                <a:ext uri="{FF2B5EF4-FFF2-40B4-BE49-F238E27FC236}">
                  <a16:creationId xmlns:a16="http://schemas.microsoft.com/office/drawing/2014/main" id="{ADC9D162-EC60-445F-A64F-19EDE93A0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44" name="AutoShape 6" descr="Losango sólido">
              <a:extLst>
                <a:ext uri="{FF2B5EF4-FFF2-40B4-BE49-F238E27FC236}">
                  <a16:creationId xmlns:a16="http://schemas.microsoft.com/office/drawing/2014/main" id="{49B7BF03-3122-4370-90A3-84EEEA083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9CA593BD-9796-436A-90E8-647A29E0BD91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2D576275-B956-45FE-B0CD-60357956C8CC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id="{25198B4D-EDAC-40A3-98BA-D3C73922647F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8116AABC-FE66-45E7-A9BA-583375FCC0BC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id="{9B33C419-FC25-49F7-967C-1CC6B9E5EA3D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17D4FEFA-1F31-4F77-BB09-069AA666FE17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3B62B377-2F8A-43EC-87CA-A9FDF36D56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ixaDeTexto 77">
                  <a:extLst>
                    <a:ext uri="{FF2B5EF4-FFF2-40B4-BE49-F238E27FC236}">
                      <a16:creationId xmlns:a16="http://schemas.microsoft.com/office/drawing/2014/main" id="{8F76AF85-A2C2-403E-B636-949E5F255F2C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78" name="CaixaDeTexto 77">
                  <a:extLst>
                    <a:ext uri="{FF2B5EF4-FFF2-40B4-BE49-F238E27FC236}">
                      <a16:creationId xmlns:a16="http://schemas.microsoft.com/office/drawing/2014/main" id="{8F76AF85-A2C2-403E-B636-949E5F255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3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Conector de Seta Reta 78">
              <a:extLst>
                <a:ext uri="{FF2B5EF4-FFF2-40B4-BE49-F238E27FC236}">
                  <a16:creationId xmlns:a16="http://schemas.microsoft.com/office/drawing/2014/main" id="{27C0DAB9-6DB5-4CA8-BF11-A9591CBE25B8}"/>
                </a:ext>
              </a:extLst>
            </p:cNvPr>
            <p:cNvCxnSpPr>
              <a:stCxn id="78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de Seta Reta 79">
              <a:extLst>
                <a:ext uri="{FF2B5EF4-FFF2-40B4-BE49-F238E27FC236}">
                  <a16:creationId xmlns:a16="http://schemas.microsoft.com/office/drawing/2014/main" id="{8FD5EF34-A3A6-4F68-94E9-AF980BFF8407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>
                  <a:extLst>
                    <a:ext uri="{FF2B5EF4-FFF2-40B4-BE49-F238E27FC236}">
                      <a16:creationId xmlns:a16="http://schemas.microsoft.com/office/drawing/2014/main" id="{71E9ADE1-E0E2-497E-BE76-2D8DBE4FFC83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81" name="CaixaDeTexto 80">
                  <a:extLst>
                    <a:ext uri="{FF2B5EF4-FFF2-40B4-BE49-F238E27FC236}">
                      <a16:creationId xmlns:a16="http://schemas.microsoft.com/office/drawing/2014/main" id="{71E9ADE1-E0E2-497E-BE76-2D8DBE4FF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63C9F805-BABD-4808-AF80-77AA11CBCCD9}"/>
                  </a:ext>
                </a:extLst>
              </p:cNvPr>
              <p:cNvSpPr txBox="1"/>
              <p:nvPr/>
            </p:nvSpPr>
            <p:spPr>
              <a:xfrm>
                <a:off x="2972033" y="1951751"/>
                <a:ext cx="5759847" cy="1527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63C9F805-BABD-4808-AF80-77AA11CBC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033" y="1951751"/>
                <a:ext cx="5759847" cy="1527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CA1DD1E8-7543-48CE-A543-1DE8D4FE20FE}"/>
                  </a:ext>
                </a:extLst>
              </p:cNvPr>
              <p:cNvSpPr txBox="1"/>
              <p:nvPr/>
            </p:nvSpPr>
            <p:spPr>
              <a:xfrm>
                <a:off x="3565956" y="5181762"/>
                <a:ext cx="4572000" cy="797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CA1DD1E8-7543-48CE-A543-1DE8D4FE2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956" y="5181762"/>
                <a:ext cx="4572000" cy="7973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>
                <a:extLst>
                  <a:ext uri="{FF2B5EF4-FFF2-40B4-BE49-F238E27FC236}">
                    <a16:creationId xmlns:a16="http://schemas.microsoft.com/office/drawing/2014/main" id="{EA22A736-C12C-4FB0-B3C8-F3AF203C037D}"/>
                  </a:ext>
                </a:extLst>
              </p:cNvPr>
              <p:cNvSpPr txBox="1"/>
              <p:nvPr/>
            </p:nvSpPr>
            <p:spPr>
              <a:xfrm>
                <a:off x="6804991" y="3750646"/>
                <a:ext cx="2004940" cy="852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CaixaDeTexto 83">
                <a:extLst>
                  <a:ext uri="{FF2B5EF4-FFF2-40B4-BE49-F238E27FC236}">
                    <a16:creationId xmlns:a16="http://schemas.microsoft.com/office/drawing/2014/main" id="{EA22A736-C12C-4FB0-B3C8-F3AF203C0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991" y="3750646"/>
                <a:ext cx="2004940" cy="852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34">
            <a:extLst>
              <a:ext uri="{FF2B5EF4-FFF2-40B4-BE49-F238E27FC236}">
                <a16:creationId xmlns:a16="http://schemas.microsoft.com/office/drawing/2014/main" id="{311CFFA7-F05A-48DE-949B-56192C01CA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0139" y="3822739"/>
            <a:ext cx="2981326" cy="88832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Fator de </a:t>
            </a:r>
            <a:r>
              <a:rPr lang="pt-BR" altLang="pt-BR" sz="2800" dirty="0" err="1"/>
              <a:t>stripping</a:t>
            </a:r>
            <a:r>
              <a:rPr lang="pt-BR" altLang="pt-BR" sz="2800" dirty="0"/>
              <a:t>  (adimensional) !!</a:t>
            </a:r>
          </a:p>
        </p:txBody>
      </p:sp>
      <p:sp>
        <p:nvSpPr>
          <p:cNvPr id="86" name="Seta: para a Direita 85">
            <a:extLst>
              <a:ext uri="{FF2B5EF4-FFF2-40B4-BE49-F238E27FC236}">
                <a16:creationId xmlns:a16="http://schemas.microsoft.com/office/drawing/2014/main" id="{0C047828-8550-4927-9CFC-F2C53D5ED107}"/>
              </a:ext>
            </a:extLst>
          </p:cNvPr>
          <p:cNvSpPr/>
          <p:nvPr/>
        </p:nvSpPr>
        <p:spPr>
          <a:xfrm>
            <a:off x="5909439" y="4059561"/>
            <a:ext cx="895552" cy="300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9427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7B9DCD9-B9E0-4B4A-B38F-E623E0D38DD1}"/>
              </a:ext>
            </a:extLst>
          </p:cNvPr>
          <p:cNvGrpSpPr>
            <a:grpSpLocks noChangeAspect="1"/>
          </p:cNvGrpSpPr>
          <p:nvPr/>
        </p:nvGrpSpPr>
        <p:grpSpPr>
          <a:xfrm>
            <a:off x="239921" y="2376583"/>
            <a:ext cx="2540218" cy="2689872"/>
            <a:chOff x="2536927" y="101447"/>
            <a:chExt cx="6151615" cy="6514029"/>
          </a:xfrm>
        </p:grpSpPr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BB2A8C40-6685-4545-A362-8190ECB26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3" name="AutoShape 6" descr="Losango sólido">
              <a:extLst>
                <a:ext uri="{FF2B5EF4-FFF2-40B4-BE49-F238E27FC236}">
                  <a16:creationId xmlns:a16="http://schemas.microsoft.com/office/drawing/2014/main" id="{86110FD9-11D9-467A-A57A-FCB30055D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4AD6F3BA-6D5D-40AE-9ADB-21F91429C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A6782ADD-2AB5-4957-9B91-F8C66E60B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CD36F310-0A73-4FAE-A7D6-357500F75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A20077F6-D92F-486A-B5C6-6C476B1A3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8E5B10DF-5A74-47C9-A697-382CD0061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id="{91D22036-C70F-4784-84F2-4610A2D95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F85C3031-A804-4948-BE82-DB90E2B37705}"/>
                </a:ext>
              </a:extLst>
            </p:cNvPr>
            <p:cNvCxnSpPr>
              <a:stCxn id="38" idx="0"/>
              <a:endCxn id="32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D81D2B7B-712C-4C38-A1AB-0E722F711412}"/>
                </a:ext>
              </a:extLst>
            </p:cNvPr>
            <p:cNvCxnSpPr>
              <a:cxnSpLocks/>
              <a:stCxn id="32" idx="0"/>
              <a:endCxn id="39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utoShape 6" descr="Losango sólido">
              <a:extLst>
                <a:ext uri="{FF2B5EF4-FFF2-40B4-BE49-F238E27FC236}">
                  <a16:creationId xmlns:a16="http://schemas.microsoft.com/office/drawing/2014/main" id="{ADC9D162-EC60-445F-A64F-19EDE93A0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44" name="AutoShape 6" descr="Losango sólido">
              <a:extLst>
                <a:ext uri="{FF2B5EF4-FFF2-40B4-BE49-F238E27FC236}">
                  <a16:creationId xmlns:a16="http://schemas.microsoft.com/office/drawing/2014/main" id="{49B7BF03-3122-4370-90A3-84EEEA083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9CA593BD-9796-436A-90E8-647A29E0BD91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2D576275-B956-45FE-B0CD-60357956C8CC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id="{25198B4D-EDAC-40A3-98BA-D3C73922647F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8116AABC-FE66-45E7-A9BA-583375FCC0BC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id="{9B33C419-FC25-49F7-967C-1CC6B9E5EA3D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17D4FEFA-1F31-4F77-BB09-069AA666FE17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3B62B377-2F8A-43EC-87CA-A9FDF36D56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ixaDeTexto 77">
                  <a:extLst>
                    <a:ext uri="{FF2B5EF4-FFF2-40B4-BE49-F238E27FC236}">
                      <a16:creationId xmlns:a16="http://schemas.microsoft.com/office/drawing/2014/main" id="{8F76AF85-A2C2-403E-B636-949E5F255F2C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78" name="CaixaDeTexto 77">
                  <a:extLst>
                    <a:ext uri="{FF2B5EF4-FFF2-40B4-BE49-F238E27FC236}">
                      <a16:creationId xmlns:a16="http://schemas.microsoft.com/office/drawing/2014/main" id="{8F76AF85-A2C2-403E-B636-949E5F255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3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Conector de Seta Reta 78">
              <a:extLst>
                <a:ext uri="{FF2B5EF4-FFF2-40B4-BE49-F238E27FC236}">
                  <a16:creationId xmlns:a16="http://schemas.microsoft.com/office/drawing/2014/main" id="{27C0DAB9-6DB5-4CA8-BF11-A9591CBE25B8}"/>
                </a:ext>
              </a:extLst>
            </p:cNvPr>
            <p:cNvCxnSpPr>
              <a:stCxn id="78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de Seta Reta 79">
              <a:extLst>
                <a:ext uri="{FF2B5EF4-FFF2-40B4-BE49-F238E27FC236}">
                  <a16:creationId xmlns:a16="http://schemas.microsoft.com/office/drawing/2014/main" id="{8FD5EF34-A3A6-4F68-94E9-AF980BFF8407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>
                  <a:extLst>
                    <a:ext uri="{FF2B5EF4-FFF2-40B4-BE49-F238E27FC236}">
                      <a16:creationId xmlns:a16="http://schemas.microsoft.com/office/drawing/2014/main" id="{71E9ADE1-E0E2-497E-BE76-2D8DBE4FFC83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81" name="CaixaDeTexto 80">
                  <a:extLst>
                    <a:ext uri="{FF2B5EF4-FFF2-40B4-BE49-F238E27FC236}">
                      <a16:creationId xmlns:a16="http://schemas.microsoft.com/office/drawing/2014/main" id="{71E9ADE1-E0E2-497E-BE76-2D8DBE4FF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63C9F805-BABD-4808-AF80-77AA11CBCCD9}"/>
                  </a:ext>
                </a:extLst>
              </p:cNvPr>
              <p:cNvSpPr txBox="1"/>
              <p:nvPr/>
            </p:nvSpPr>
            <p:spPr>
              <a:xfrm>
                <a:off x="2972033" y="1951751"/>
                <a:ext cx="5759847" cy="1527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63C9F805-BABD-4808-AF80-77AA11CBC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033" y="1951751"/>
                <a:ext cx="5759847" cy="1527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14E4A475-27D0-40D0-BC65-385CADDF5B86}"/>
                  </a:ext>
                </a:extLst>
              </p:cNvPr>
              <p:cNvSpPr txBox="1"/>
              <p:nvPr/>
            </p:nvSpPr>
            <p:spPr>
              <a:xfrm>
                <a:off x="2503269" y="4394977"/>
                <a:ext cx="6664586" cy="143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d>
                                        <m:d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14E4A475-27D0-40D0-BC65-385CADDF5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269" y="4394977"/>
                <a:ext cx="6664586" cy="143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41F51C33-DDE2-45F7-9251-8E0F1FCCA792}"/>
              </a:ext>
            </a:extLst>
          </p:cNvPr>
          <p:cNvSpPr/>
          <p:nvPr/>
        </p:nvSpPr>
        <p:spPr>
          <a:xfrm>
            <a:off x="5707672" y="3490171"/>
            <a:ext cx="255779" cy="72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4075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36DDD63F-CF37-4892-B57C-073E84CA2F4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3DF9CA4-62C3-44CA-BBB6-9D4AB75B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7B9DCD9-B9E0-4B4A-B38F-E623E0D38DD1}"/>
              </a:ext>
            </a:extLst>
          </p:cNvPr>
          <p:cNvGrpSpPr>
            <a:grpSpLocks noChangeAspect="1"/>
          </p:cNvGrpSpPr>
          <p:nvPr/>
        </p:nvGrpSpPr>
        <p:grpSpPr>
          <a:xfrm>
            <a:off x="239921" y="2376583"/>
            <a:ext cx="2540218" cy="2689872"/>
            <a:chOff x="2536927" y="101447"/>
            <a:chExt cx="6151615" cy="6514029"/>
          </a:xfrm>
        </p:grpSpPr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BB2A8C40-6685-4545-A362-8190ECB26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3" name="AutoShape 6" descr="Losango sólido">
              <a:extLst>
                <a:ext uri="{FF2B5EF4-FFF2-40B4-BE49-F238E27FC236}">
                  <a16:creationId xmlns:a16="http://schemas.microsoft.com/office/drawing/2014/main" id="{86110FD9-11D9-467A-A57A-FCB30055D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4AD6F3BA-6D5D-40AE-9ADB-21F91429C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A6782ADD-2AB5-4957-9B91-F8C66E60B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CD36F310-0A73-4FAE-A7D6-357500F75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A20077F6-D92F-486A-B5C6-6C476B1A3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8E5B10DF-5A74-47C9-A697-382CD0061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id="{91D22036-C70F-4784-84F2-4610A2D95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F85C3031-A804-4948-BE82-DB90E2B37705}"/>
                </a:ext>
              </a:extLst>
            </p:cNvPr>
            <p:cNvCxnSpPr>
              <a:stCxn id="38" idx="0"/>
              <a:endCxn id="32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D81D2B7B-712C-4C38-A1AB-0E722F711412}"/>
                </a:ext>
              </a:extLst>
            </p:cNvPr>
            <p:cNvCxnSpPr>
              <a:cxnSpLocks/>
              <a:stCxn id="32" idx="0"/>
              <a:endCxn id="39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utoShape 6" descr="Losango sólido">
              <a:extLst>
                <a:ext uri="{FF2B5EF4-FFF2-40B4-BE49-F238E27FC236}">
                  <a16:creationId xmlns:a16="http://schemas.microsoft.com/office/drawing/2014/main" id="{ADC9D162-EC60-445F-A64F-19EDE93A0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44" name="AutoShape 6" descr="Losango sólido">
              <a:extLst>
                <a:ext uri="{FF2B5EF4-FFF2-40B4-BE49-F238E27FC236}">
                  <a16:creationId xmlns:a16="http://schemas.microsoft.com/office/drawing/2014/main" id="{49B7BF03-3122-4370-90A3-84EEEA083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9CA593BD-9796-436A-90E8-647A29E0BD91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2D576275-B956-45FE-B0CD-60357956C8CC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id="{25198B4D-EDAC-40A3-98BA-D3C73922647F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8116AABC-FE66-45E7-A9BA-583375FCC0BC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id="{9B33C419-FC25-49F7-967C-1CC6B9E5EA3D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17D4FEFA-1F31-4F77-BB09-069AA666FE17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3B62B377-2F8A-43EC-87CA-A9FDF36D56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ixaDeTexto 77">
                  <a:extLst>
                    <a:ext uri="{FF2B5EF4-FFF2-40B4-BE49-F238E27FC236}">
                      <a16:creationId xmlns:a16="http://schemas.microsoft.com/office/drawing/2014/main" id="{8F76AF85-A2C2-403E-B636-949E5F255F2C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78" name="CaixaDeTexto 77">
                  <a:extLst>
                    <a:ext uri="{FF2B5EF4-FFF2-40B4-BE49-F238E27FC236}">
                      <a16:creationId xmlns:a16="http://schemas.microsoft.com/office/drawing/2014/main" id="{8F76AF85-A2C2-403E-B636-949E5F255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3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Conector de Seta Reta 78">
              <a:extLst>
                <a:ext uri="{FF2B5EF4-FFF2-40B4-BE49-F238E27FC236}">
                  <a16:creationId xmlns:a16="http://schemas.microsoft.com/office/drawing/2014/main" id="{27C0DAB9-6DB5-4CA8-BF11-A9591CBE25B8}"/>
                </a:ext>
              </a:extLst>
            </p:cNvPr>
            <p:cNvCxnSpPr>
              <a:stCxn id="78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de Seta Reta 79">
              <a:extLst>
                <a:ext uri="{FF2B5EF4-FFF2-40B4-BE49-F238E27FC236}">
                  <a16:creationId xmlns:a16="http://schemas.microsoft.com/office/drawing/2014/main" id="{8FD5EF34-A3A6-4F68-94E9-AF980BFF8407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>
                  <a:extLst>
                    <a:ext uri="{FF2B5EF4-FFF2-40B4-BE49-F238E27FC236}">
                      <a16:creationId xmlns:a16="http://schemas.microsoft.com/office/drawing/2014/main" id="{71E9ADE1-E0E2-497E-BE76-2D8DBE4FFC83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81" name="CaixaDeTexto 80">
                  <a:extLst>
                    <a:ext uri="{FF2B5EF4-FFF2-40B4-BE49-F238E27FC236}">
                      <a16:creationId xmlns:a16="http://schemas.microsoft.com/office/drawing/2014/main" id="{71E9ADE1-E0E2-497E-BE76-2D8DBE4FF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14E4A475-27D0-40D0-BC65-385CADDF5B86}"/>
                  </a:ext>
                </a:extLst>
              </p:cNvPr>
              <p:cNvSpPr txBox="1"/>
              <p:nvPr/>
            </p:nvSpPr>
            <p:spPr>
              <a:xfrm>
                <a:off x="2549263" y="1875805"/>
                <a:ext cx="6354816" cy="143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𝑑𝐶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d>
                                        <m:d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14E4A475-27D0-40D0-BC65-385CADDF5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263" y="1875805"/>
                <a:ext cx="6354816" cy="143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41F51C33-DDE2-45F7-9251-8E0F1FCCA792}"/>
              </a:ext>
            </a:extLst>
          </p:cNvPr>
          <p:cNvSpPr/>
          <p:nvPr/>
        </p:nvSpPr>
        <p:spPr>
          <a:xfrm>
            <a:off x="5735076" y="3610118"/>
            <a:ext cx="272348" cy="988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B42260F-1B1C-49FC-98FC-C49584C95F44}"/>
                  </a:ext>
                </a:extLst>
              </p:cNvPr>
              <p:cNvSpPr txBox="1"/>
              <p:nvPr/>
            </p:nvSpPr>
            <p:spPr>
              <a:xfrm>
                <a:off x="2626681" y="4780588"/>
                <a:ext cx="6276049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B42260F-1B1C-49FC-98FC-C49584C95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681" y="4780588"/>
                <a:ext cx="6276049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668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6D948178-7D3E-4381-B184-0F34469030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93041" y="1883750"/>
            <a:ext cx="5543090" cy="406553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600" dirty="0"/>
              <a:t>Dimensionamento: não há uma única solução para o problema !!!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600" dirty="0"/>
              <a:t>Diferentes combinações de diâmetro e altura podem produzir a mesma solução !!!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600" dirty="0"/>
              <a:t>Dimensionamento deve ser baseado em uma análise econômica !!!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600" dirty="0"/>
              <a:t>Limitação da perda de carga na coluna !!!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64DA41-CB86-4390-B5D3-B9457AD599BA}"/>
              </a:ext>
            </a:extLst>
          </p:cNvPr>
          <p:cNvGrpSpPr>
            <a:grpSpLocks noChangeAspect="1"/>
          </p:cNvGrpSpPr>
          <p:nvPr/>
        </p:nvGrpSpPr>
        <p:grpSpPr>
          <a:xfrm>
            <a:off x="239921" y="2376583"/>
            <a:ext cx="2540218" cy="2689872"/>
            <a:chOff x="2536927" y="101447"/>
            <a:chExt cx="6151615" cy="6514029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E9FF30F-3287-4B1D-80A5-027A61A2F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19" name="AutoShape 6" descr="Losango sólido">
              <a:extLst>
                <a:ext uri="{FF2B5EF4-FFF2-40B4-BE49-F238E27FC236}">
                  <a16:creationId xmlns:a16="http://schemas.microsoft.com/office/drawing/2014/main" id="{C6A2EC4F-BE28-4144-882F-A2128BE6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F094E6BF-E550-44B8-BBCA-D0A375A8D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6CDA97B2-EE6E-4082-BF28-1F07DC63C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85649675-1C96-44CC-A271-4267CAC31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F33048C6-089D-4910-9B64-B737DBC30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FB373D94-8F9D-4202-B3FD-AADAE2765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id="{D1760253-DB25-47AD-A7B3-9D6955365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B65C353B-4349-4395-B184-E1565D04320E}"/>
                </a:ext>
              </a:extLst>
            </p:cNvPr>
            <p:cNvCxnSpPr>
              <a:stCxn id="24" idx="0"/>
              <a:endCxn id="17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DF6BE672-3B95-4F3D-ADF6-8A3411600F9A}"/>
                </a:ext>
              </a:extLst>
            </p:cNvPr>
            <p:cNvCxnSpPr>
              <a:cxnSpLocks/>
              <a:stCxn id="17" idx="0"/>
              <a:endCxn id="25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utoShape 6" descr="Losango sólido">
              <a:extLst>
                <a:ext uri="{FF2B5EF4-FFF2-40B4-BE49-F238E27FC236}">
                  <a16:creationId xmlns:a16="http://schemas.microsoft.com/office/drawing/2014/main" id="{03AEE949-08E2-45A6-9CF6-11464F37A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9" name="AutoShape 6" descr="Losango sólido">
              <a:extLst>
                <a:ext uri="{FF2B5EF4-FFF2-40B4-BE49-F238E27FC236}">
                  <a16:creationId xmlns:a16="http://schemas.microsoft.com/office/drawing/2014/main" id="{C7A0D44D-0A4B-448E-BD2A-0EFF4EB3D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84CAB449-5609-4CD8-90CC-CFD71A4E9D78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74615ADA-3947-4E49-B65B-57B990105740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2C9C3B08-747E-43FD-91D0-548CD7F3C2CE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883F5F8F-C44D-4F82-B8FD-7F97D83F344D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DDB41CD6-B521-4577-B918-211B42A11D5D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09962155-D8A8-49D9-984A-1644B5288463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A5407FDC-8CA1-45D3-828B-EE8F07489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E0ECA015-AB69-44D4-901A-0DC2C987445B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37" name="CaixaDeTexto 36">
                  <a:extLst>
                    <a:ext uri="{FF2B5EF4-FFF2-40B4-BE49-F238E27FC236}">
                      <a16:creationId xmlns:a16="http://schemas.microsoft.com/office/drawing/2014/main" id="{E0ECA015-AB69-44D4-901A-0DC2C98744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3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F39BC4F3-C881-4FF6-BBF0-DE2F26A357A7}"/>
                </a:ext>
              </a:extLst>
            </p:cNvPr>
            <p:cNvCxnSpPr>
              <a:stCxn id="37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FF4AC3A7-0968-418E-9129-9BEBC8BE1485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F980F1A7-A6AA-416F-BEC7-AF4CEDD28378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F980F1A7-A6AA-416F-BEC7-AF4CEDD28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867A4958-089D-4BCE-8AEF-7A6A4E829AF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D9F1516A-8604-48C3-88DA-0701ECEDE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16418" name="Rectangle 34">
            <a:extLst>
              <a:ext uri="{FF2B5EF4-FFF2-40B4-BE49-F238E27FC236}">
                <a16:creationId xmlns:a16="http://schemas.microsoft.com/office/drawing/2014/main" id="{A4B5E1D3-44F1-49E7-A139-A6F7F8345F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4663" y="2133600"/>
            <a:ext cx="4535487" cy="574675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Conceito de pressão parcial</a:t>
            </a:r>
          </a:p>
        </p:txBody>
      </p:sp>
      <p:sp>
        <p:nvSpPr>
          <p:cNvPr id="16391" name="AutoShape 7">
            <a:extLst>
              <a:ext uri="{FF2B5EF4-FFF2-40B4-BE49-F238E27FC236}">
                <a16:creationId xmlns:a16="http://schemas.microsoft.com/office/drawing/2014/main" id="{04B2A55F-3F21-4D9F-B3BE-86FA77C5B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2" name="Rectangle 18">
            <a:extLst>
              <a:ext uri="{FF2B5EF4-FFF2-40B4-BE49-F238E27FC236}">
                <a16:creationId xmlns:a16="http://schemas.microsoft.com/office/drawing/2014/main" id="{35C15E28-5FAA-4EB1-A00F-DBFCF166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2417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1853F9B4-D000-4069-98C8-6764689CB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052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4" name="Rectangle 20">
            <a:extLst>
              <a:ext uri="{FF2B5EF4-FFF2-40B4-BE49-F238E27FC236}">
                <a16:creationId xmlns:a16="http://schemas.microsoft.com/office/drawing/2014/main" id="{011762C2-42CB-49EA-A7FA-46CB221E2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211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5" name="Rectangle 21">
            <a:extLst>
              <a:ext uri="{FF2B5EF4-FFF2-40B4-BE49-F238E27FC236}">
                <a16:creationId xmlns:a16="http://schemas.microsoft.com/office/drawing/2014/main" id="{390D46E6-B15A-4383-B48F-DE99CC1BD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6" name="Rectangle 22">
            <a:extLst>
              <a:ext uri="{FF2B5EF4-FFF2-40B4-BE49-F238E27FC236}">
                <a16:creationId xmlns:a16="http://schemas.microsoft.com/office/drawing/2014/main" id="{2AB48D70-6614-4696-AD57-F520FFA1E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0133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7" name="Rectangle 23">
            <a:extLst>
              <a:ext uri="{FF2B5EF4-FFF2-40B4-BE49-F238E27FC236}">
                <a16:creationId xmlns:a16="http://schemas.microsoft.com/office/drawing/2014/main" id="{0BBA8F2C-D37E-41A8-B56A-1D18D7C9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941888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8" name="Rectangle 24">
            <a:extLst>
              <a:ext uri="{FF2B5EF4-FFF2-40B4-BE49-F238E27FC236}">
                <a16:creationId xmlns:a16="http://schemas.microsoft.com/office/drawing/2014/main" id="{4267B999-65A0-4EE4-8843-F25C3667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365625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9" name="Rectangle 25">
            <a:extLst>
              <a:ext uri="{FF2B5EF4-FFF2-40B4-BE49-F238E27FC236}">
                <a16:creationId xmlns:a16="http://schemas.microsoft.com/office/drawing/2014/main" id="{67547F10-5FFE-449D-9F61-81E805CD5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141663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Rectangle 26">
            <a:extLst>
              <a:ext uri="{FF2B5EF4-FFF2-40B4-BE49-F238E27FC236}">
                <a16:creationId xmlns:a16="http://schemas.microsoft.com/office/drawing/2014/main" id="{EE54C960-A69D-41D4-9D5E-911824A39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565400"/>
            <a:ext cx="144462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1" name="Rectangle 27">
            <a:extLst>
              <a:ext uri="{FF2B5EF4-FFF2-40B4-BE49-F238E27FC236}">
                <a16:creationId xmlns:a16="http://schemas.microsoft.com/office/drawing/2014/main" id="{033651AF-4511-4A72-AF9B-3E52A0E7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08275"/>
            <a:ext cx="144463" cy="144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2" name="Rectangle 28">
            <a:extLst>
              <a:ext uri="{FF2B5EF4-FFF2-40B4-BE49-F238E27FC236}">
                <a16:creationId xmlns:a16="http://schemas.microsoft.com/office/drawing/2014/main" id="{DA2F0D1D-11A8-4A04-BEF2-63A4894C8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652963"/>
            <a:ext cx="144462" cy="144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3" name="Text Box 29">
            <a:extLst>
              <a:ext uri="{FF2B5EF4-FFF2-40B4-BE49-F238E27FC236}">
                <a16:creationId xmlns:a16="http://schemas.microsoft.com/office/drawing/2014/main" id="{A36C6167-9685-4A43-B47D-F8EF58EA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94995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2</a:t>
            </a:r>
          </a:p>
        </p:txBody>
      </p:sp>
      <p:cxnSp>
        <p:nvCxnSpPr>
          <p:cNvPr id="16414" name="AutoShape 30">
            <a:extLst>
              <a:ext uri="{FF2B5EF4-FFF2-40B4-BE49-F238E27FC236}">
                <a16:creationId xmlns:a16="http://schemas.microsoft.com/office/drawing/2014/main" id="{72B56AAA-C4B4-400C-9CD9-EAB9CB58332B}"/>
              </a:ext>
            </a:extLst>
          </p:cNvPr>
          <p:cNvCxnSpPr>
            <a:cxnSpLocks noChangeShapeType="1"/>
            <a:stCxn id="16407" idx="2"/>
            <a:endCxn id="16413" idx="0"/>
          </p:cNvCxnSpPr>
          <p:nvPr/>
        </p:nvCxnSpPr>
        <p:spPr bwMode="auto">
          <a:xfrm rot="5400000">
            <a:off x="2579688" y="5397500"/>
            <a:ext cx="863600" cy="241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16" name="Object 32">
                <a:extLst>
                  <a:ext uri="{FF2B5EF4-FFF2-40B4-BE49-F238E27FC236}">
                    <a16:creationId xmlns:a16="http://schemas.microsoft.com/office/drawing/2014/main" id="{56ED84D5-A476-4BFA-817F-546CF1F04DFC}"/>
                  </a:ext>
                </a:extLst>
              </p:cNvPr>
              <p:cNvSpPr txBox="1"/>
              <p:nvPr/>
            </p:nvSpPr>
            <p:spPr bwMode="auto">
              <a:xfrm>
                <a:off x="5292726" y="2818842"/>
                <a:ext cx="2326480" cy="11268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>
                <a:defPPr>
                  <a:defRPr lang="en-US"/>
                </a:defPPr>
                <a:lvl1pPr>
                  <a:defRPr sz="36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416" name="Object 32">
                <a:extLst>
                  <a:ext uri="{FF2B5EF4-FFF2-40B4-BE49-F238E27FC236}">
                    <a16:creationId xmlns:a16="http://schemas.microsoft.com/office/drawing/2014/main" id="{56ED84D5-A476-4BFA-817F-546CF1F04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6" y="2818842"/>
                <a:ext cx="2326480" cy="1126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17" name="Rectangle 33">
            <a:extLst>
              <a:ext uri="{FF2B5EF4-FFF2-40B4-BE49-F238E27FC236}">
                <a16:creationId xmlns:a16="http://schemas.microsoft.com/office/drawing/2014/main" id="{0A031834-81AD-432B-8044-52BC25E5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4364038"/>
            <a:ext cx="453548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n</a:t>
            </a:r>
            <a:r>
              <a:rPr lang="pt-BR" altLang="pt-BR" sz="2400" baseline="-25000" dirty="0">
                <a:effectLst/>
              </a:rPr>
              <a:t>2</a:t>
            </a:r>
            <a:r>
              <a:rPr lang="pt-BR" altLang="pt-BR" sz="2400" dirty="0">
                <a:effectLst/>
              </a:rPr>
              <a:t>= número de moles do gás</a:t>
            </a:r>
          </a:p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R= constante universal dos gases</a:t>
            </a:r>
          </a:p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T= temperatura em K</a:t>
            </a:r>
          </a:p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V= volume total do sistema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0700" y="72616"/>
            <a:ext cx="70294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32ECA3B-78C6-468A-857B-6FB6F1F3A055}"/>
                  </a:ext>
                </a:extLst>
              </p:cNvPr>
              <p:cNvSpPr/>
              <p:nvPr/>
            </p:nvSpPr>
            <p:spPr>
              <a:xfrm>
                <a:off x="3851920" y="2105900"/>
                <a:ext cx="3638499" cy="972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32ECA3B-78C6-468A-857B-6FB6F1F3A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105900"/>
                <a:ext cx="3638499" cy="972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186B3439-5F81-4F47-9B40-4511D42C5FBE}"/>
                  </a:ext>
                </a:extLst>
              </p:cNvPr>
              <p:cNvSpPr/>
              <p:nvPr/>
            </p:nvSpPr>
            <p:spPr>
              <a:xfrm>
                <a:off x="4386480" y="3708739"/>
                <a:ext cx="2847254" cy="972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186B3439-5F81-4F47-9B40-4511D42C5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480" y="3708739"/>
                <a:ext cx="2847254" cy="972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3">
            <a:extLst>
              <a:ext uri="{FF2B5EF4-FFF2-40B4-BE49-F238E27FC236}">
                <a16:creationId xmlns:a16="http://schemas.microsoft.com/office/drawing/2014/main" id="{5DC45B0C-7397-4427-AF6C-7A32ACE74E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5261" y="5229200"/>
            <a:ext cx="3589692" cy="489744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BR" sz="2600" dirty="0"/>
              <a:t>Recomendação: 3&lt;</a:t>
            </a:r>
            <a:r>
              <a:rPr lang="el-GR" altLang="pt-BR" sz="2600" dirty="0"/>
              <a:t>α</a:t>
            </a:r>
            <a:r>
              <a:rPr lang="pt-BR" altLang="pt-BR" sz="2600" dirty="0"/>
              <a:t>&lt;5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024F1568-0824-430A-98EB-7855323E2FB5}"/>
              </a:ext>
            </a:extLst>
          </p:cNvPr>
          <p:cNvGrpSpPr>
            <a:grpSpLocks noChangeAspect="1"/>
          </p:cNvGrpSpPr>
          <p:nvPr/>
        </p:nvGrpSpPr>
        <p:grpSpPr>
          <a:xfrm>
            <a:off x="239921" y="2376583"/>
            <a:ext cx="2540218" cy="2689872"/>
            <a:chOff x="2536927" y="101447"/>
            <a:chExt cx="6151615" cy="6514029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1BFB3F91-763D-4A48-86AD-E459182C4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2" name="AutoShape 6" descr="Losango sólido">
              <a:extLst>
                <a:ext uri="{FF2B5EF4-FFF2-40B4-BE49-F238E27FC236}">
                  <a16:creationId xmlns:a16="http://schemas.microsoft.com/office/drawing/2014/main" id="{3C1D843F-D1E9-4F26-8975-62EE99512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C6CFEFA8-FB6A-4421-85E0-D5A7B4AE8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395E6678-C50F-4904-8A48-21EF71367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C5EAB96B-3A3D-455A-B950-3C68C24D4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0E24771E-D899-41AE-9F41-6C5EE824C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800" dirty="0"/>
            </a:p>
          </p:txBody>
        </p:sp>
        <p:sp>
          <p:nvSpPr>
            <p:cNvPr id="27" name="Text Box 12">
              <a:extLst>
                <a:ext uri="{FF2B5EF4-FFF2-40B4-BE49-F238E27FC236}">
                  <a16:creationId xmlns:a16="http://schemas.microsoft.com/office/drawing/2014/main" id="{098514BA-6831-44D8-A06E-9D46B99BB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8" name="Text Box 13">
              <a:extLst>
                <a:ext uri="{FF2B5EF4-FFF2-40B4-BE49-F238E27FC236}">
                  <a16:creationId xmlns:a16="http://schemas.microsoft.com/office/drawing/2014/main" id="{9DE68E8B-0DA7-4A59-A7CD-D551894E1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E1BAC452-6722-4306-A088-227EC2204ABF}"/>
                </a:ext>
              </a:extLst>
            </p:cNvPr>
            <p:cNvCxnSpPr>
              <a:stCxn id="27" idx="0"/>
              <a:endCxn id="21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A98CFED0-5255-4A18-969C-3C68330DC1AA}"/>
                </a:ext>
              </a:extLst>
            </p:cNvPr>
            <p:cNvCxnSpPr>
              <a:cxnSpLocks/>
              <a:stCxn id="21" idx="0"/>
              <a:endCxn id="28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utoShape 6" descr="Losango sólido">
              <a:extLst>
                <a:ext uri="{FF2B5EF4-FFF2-40B4-BE49-F238E27FC236}">
                  <a16:creationId xmlns:a16="http://schemas.microsoft.com/office/drawing/2014/main" id="{02F08733-824B-4380-B27E-E9B8CB46F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sp>
          <p:nvSpPr>
            <p:cNvPr id="32" name="AutoShape 6" descr="Losango sólido">
              <a:extLst>
                <a:ext uri="{FF2B5EF4-FFF2-40B4-BE49-F238E27FC236}">
                  <a16:creationId xmlns:a16="http://schemas.microsoft.com/office/drawing/2014/main" id="{A6266BB5-3BE4-4104-8A9F-595994B80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800" dirty="0"/>
            </a:p>
          </p:txBody>
        </p: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AE61E49C-42DC-4C8E-8449-5EB8B8BA952F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22F314EE-063C-471B-B31F-543A0F5F353F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AF37116D-F81D-4D8D-8BC4-2BB48DF127E7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C5AB4B2F-9345-47C9-9F1D-96FCDE89F0F6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8A140321-2E24-4360-9294-ABD160E11294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C0840A81-D8DD-4A98-A767-CFBF59238247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E90A1A75-9535-40DF-BAB2-9501D00E0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4FF695D5-8EB8-4A56-A387-8C3592428347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4FF695D5-8EB8-4A56-A387-8C3592428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5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D23836CD-3DFD-4EE8-8577-8A51AD6E4723}"/>
                </a:ext>
              </a:extLst>
            </p:cNvPr>
            <p:cNvCxnSpPr>
              <a:stCxn id="40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BDDDE136-7842-44A6-BF17-0BE954C9EA96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FA757E94-3B93-4576-9F6C-231DB1B6571D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FA757E94-3B93-4576-9F6C-231DB1B657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631674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07B7B5-B7BE-4C98-BEED-4B09D425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87" y="1721652"/>
            <a:ext cx="5494902" cy="3816240"/>
          </a:xfrm>
          <a:prstGeom prst="rect">
            <a:avLst/>
          </a:prstGeom>
        </p:spPr>
      </p:pic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7C804881-9031-4F5F-9040-916A3DA0E8F3}"/>
                  </a:ext>
                </a:extLst>
              </p:cNvPr>
              <p:cNvSpPr txBox="1"/>
              <p:nvPr/>
            </p:nvSpPr>
            <p:spPr>
              <a:xfrm>
                <a:off x="467544" y="5033523"/>
                <a:ext cx="4572000" cy="1008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𝐸𝑖𝑥𝑜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⟶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7C804881-9031-4F5F-9040-916A3DA0E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33523"/>
                <a:ext cx="4572000" cy="10087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B6AEDC2-7AE6-44F8-B3AC-06C1B1B1EC6C}"/>
                  </a:ext>
                </a:extLst>
              </p:cNvPr>
              <p:cNvSpPr txBox="1"/>
              <p:nvPr/>
            </p:nvSpPr>
            <p:spPr>
              <a:xfrm>
                <a:off x="971600" y="2407855"/>
                <a:ext cx="2141984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B6AEDC2-7AE6-44F8-B3AC-06C1B1B1E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407855"/>
                <a:ext cx="2141984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7D468DB-3CD0-4CD3-9DD7-2FB14336336C}"/>
                  </a:ext>
                </a:extLst>
              </p:cNvPr>
              <p:cNvSpPr txBox="1"/>
              <p:nvPr/>
            </p:nvSpPr>
            <p:spPr>
              <a:xfrm>
                <a:off x="746448" y="3678354"/>
                <a:ext cx="2592288" cy="794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27D468DB-3CD0-4CD3-9DD7-2FB143363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8" y="3678354"/>
                <a:ext cx="2592288" cy="7947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22152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07B7B5-B7BE-4C98-BEED-4B09D425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9" y="2317712"/>
            <a:ext cx="3384376" cy="2350468"/>
          </a:xfrm>
          <a:prstGeom prst="rect">
            <a:avLst/>
          </a:prstGeom>
        </p:spPr>
      </p:pic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7C804881-9031-4F5F-9040-916A3DA0E8F3}"/>
                  </a:ext>
                </a:extLst>
              </p:cNvPr>
              <p:cNvSpPr txBox="1"/>
              <p:nvPr/>
            </p:nvSpPr>
            <p:spPr>
              <a:xfrm>
                <a:off x="3923928" y="2014929"/>
                <a:ext cx="4572000" cy="1008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𝐸𝑖𝑥𝑜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⟶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7C804881-9031-4F5F-9040-916A3DA0E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014929"/>
                <a:ext cx="4572000" cy="10087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091E702-4542-4B4B-B53B-C397012EB7F9}"/>
                  </a:ext>
                </a:extLst>
              </p:cNvPr>
              <p:cNvSpPr txBox="1"/>
              <p:nvPr/>
            </p:nvSpPr>
            <p:spPr>
              <a:xfrm>
                <a:off x="3779912" y="3464624"/>
                <a:ext cx="5472286" cy="1008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091E702-4542-4B4B-B53B-C397012EB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464624"/>
                <a:ext cx="5472286" cy="10087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8CBDDBB-9740-4CBE-B30F-191784573214}"/>
                  </a:ext>
                </a:extLst>
              </p:cNvPr>
              <p:cNvSpPr txBox="1"/>
              <p:nvPr/>
            </p:nvSpPr>
            <p:spPr>
              <a:xfrm>
                <a:off x="2123728" y="4822859"/>
                <a:ext cx="5107832" cy="1244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𝐸𝑖𝑥𝑜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⟶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3,28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8CBDDBB-9740-4CBE-B30F-191784573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822859"/>
                <a:ext cx="5107832" cy="1244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5808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FF304D-D1A3-4E27-B058-59DD55C592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121816"/>
            <a:ext cx="5544616" cy="38200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EA6C3C9-D88B-495E-8779-709655266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529205"/>
            <a:ext cx="1799590" cy="17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731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07B7B5-B7BE-4C98-BEED-4B09D425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9" y="2317712"/>
            <a:ext cx="3384376" cy="2350468"/>
          </a:xfrm>
          <a:prstGeom prst="rect">
            <a:avLst/>
          </a:prstGeom>
        </p:spPr>
      </p:pic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8CBDDBB-9740-4CBE-B30F-191784573214}"/>
                  </a:ext>
                </a:extLst>
              </p:cNvPr>
              <p:cNvSpPr txBox="1"/>
              <p:nvPr/>
            </p:nvSpPr>
            <p:spPr>
              <a:xfrm>
                <a:off x="3419872" y="2476674"/>
                <a:ext cx="5107832" cy="1244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𝐸𝑖𝑥𝑜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⟶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3,28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8CBDDBB-9740-4CBE-B30F-191784573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76674"/>
                <a:ext cx="5107832" cy="1244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8794062-5DE1-4183-BF4B-39CE3490F7F9}"/>
                  </a:ext>
                </a:extLst>
              </p:cNvPr>
              <p:cNvSpPr txBox="1"/>
              <p:nvPr/>
            </p:nvSpPr>
            <p:spPr>
              <a:xfrm>
                <a:off x="1475334" y="4581128"/>
                <a:ext cx="7344816" cy="1604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3,28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⟹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3,28</m:t>
                                  </m:r>
                                </m:den>
                              </m:f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8794062-5DE1-4183-BF4B-39CE3490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334" y="4581128"/>
                <a:ext cx="7344816" cy="1604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33952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07B7B5-B7BE-4C98-BEED-4B09D425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18719"/>
            <a:ext cx="3384376" cy="2350468"/>
          </a:xfrm>
          <a:prstGeom prst="rect">
            <a:avLst/>
          </a:prstGeom>
        </p:spPr>
      </p:pic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8794062-5DE1-4183-BF4B-39CE3490F7F9}"/>
                  </a:ext>
                </a:extLst>
              </p:cNvPr>
              <p:cNvSpPr txBox="1"/>
              <p:nvPr/>
            </p:nvSpPr>
            <p:spPr>
              <a:xfrm>
                <a:off x="3491880" y="2164752"/>
                <a:ext cx="4248150" cy="1529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3,28</m:t>
                                  </m:r>
                                </m:den>
                              </m:f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8794062-5DE1-4183-BF4B-39CE3490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164752"/>
                <a:ext cx="4248150" cy="1529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E6CD15E-3D91-4898-AD20-4C7532DB0AFC}"/>
                  </a:ext>
                </a:extLst>
              </p:cNvPr>
              <p:cNvSpPr txBox="1"/>
              <p:nvPr/>
            </p:nvSpPr>
            <p:spPr>
              <a:xfrm>
                <a:off x="3329955" y="4869187"/>
                <a:ext cx="4572000" cy="85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E6CD15E-3D91-4898-AD20-4C7532DB0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55" y="4869187"/>
                <a:ext cx="4572000" cy="859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E9AE1DB0-F50F-4BFD-8AD8-067BBF497AE3}"/>
              </a:ext>
            </a:extLst>
          </p:cNvPr>
          <p:cNvSpPr/>
          <p:nvPr/>
        </p:nvSpPr>
        <p:spPr>
          <a:xfrm>
            <a:off x="5742049" y="3877643"/>
            <a:ext cx="252189" cy="859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99905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4C78EEC-FCAC-41AB-A1CF-4E466009DD1D}"/>
                  </a:ext>
                </a:extLst>
              </p:cNvPr>
              <p:cNvSpPr/>
              <p:nvPr/>
            </p:nvSpPr>
            <p:spPr>
              <a:xfrm>
                <a:off x="3667277" y="1916832"/>
                <a:ext cx="2092945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4C78EEC-FCAC-41AB-A1CF-4E466009D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277" y="1916832"/>
                <a:ext cx="2092945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FF398-FDEC-445C-BA37-BB3602704014}"/>
                  </a:ext>
                </a:extLst>
              </p:cNvPr>
              <p:cNvSpPr/>
              <p:nvPr/>
            </p:nvSpPr>
            <p:spPr>
              <a:xfrm>
                <a:off x="1079826" y="3217216"/>
                <a:ext cx="77045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=−6,6599+4,3077.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−1,3503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0">
                          <a:latin typeface="Cambria Math" panose="02040503050406030204" pitchFamily="18" charset="0"/>
                        </a:rPr>
                        <m:t>+0,15931.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FF398-FDEC-445C-BA37-BB3602704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26" y="3217216"/>
                <a:ext cx="7704534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73E48949-91F4-4D39-9AC0-19470ECA51A8}"/>
                  </a:ext>
                </a:extLst>
              </p:cNvPr>
              <p:cNvSpPr/>
              <p:nvPr/>
            </p:nvSpPr>
            <p:spPr>
              <a:xfrm>
                <a:off x="1079826" y="4057089"/>
                <a:ext cx="75966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>
                          <a:latin typeface="Cambria Math" panose="02040503050406030204" pitchFamily="18" charset="0"/>
                        </a:rPr>
                        <m:t>=3,0945−4,3512.</m:t>
                      </m:r>
                      <m:r>
                        <a:rPr lang="pt-BR" sz="240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400">
                          <a:latin typeface="Cambria Math" panose="02040503050406030204" pitchFamily="18" charset="0"/>
                        </a:rPr>
                        <m:t>+1,6240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>
                          <a:latin typeface="Cambria Math" panose="02040503050406030204" pitchFamily="18" charset="0"/>
                        </a:rPr>
                        <m:t>−0,20855.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73E48949-91F4-4D39-9AC0-19470ECA5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26" y="4057089"/>
                <a:ext cx="759662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1B0986C-D538-4CB5-A773-F8E756F5A24F}"/>
                  </a:ext>
                </a:extLst>
              </p:cNvPr>
              <p:cNvSpPr/>
              <p:nvPr/>
            </p:nvSpPr>
            <p:spPr>
              <a:xfrm>
                <a:off x="1072501" y="4939779"/>
                <a:ext cx="78488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>
                          <a:latin typeface="Cambria Math" panose="02040503050406030204" pitchFamily="18" charset="0"/>
                        </a:rPr>
                        <m:t>=1,7611−2,3394.</m:t>
                      </m:r>
                      <m:r>
                        <a:rPr lang="pt-BR" sz="240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400">
                          <a:latin typeface="Cambria Math" panose="02040503050406030204" pitchFamily="18" charset="0"/>
                        </a:rPr>
                        <m:t>+0,89914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>
                          <a:latin typeface="Cambria Math" panose="02040503050406030204" pitchFamily="18" charset="0"/>
                        </a:rPr>
                        <m:t>−0,11597.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1B0986C-D538-4CB5-A773-F8E756F5A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01" y="4939779"/>
                <a:ext cx="7848870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2333B27B-C142-4B37-8B4E-7398135385EB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97820" y="5651223"/>
                <a:ext cx="5760640" cy="489744"/>
              </a:xfrm>
              <a:noFill/>
              <a:ln/>
            </p:spPr>
            <p:txBody>
              <a:bodyPr>
                <a:normAutofit fontScale="77500" lnSpcReduction="20000"/>
              </a:bodyPr>
              <a:lstStyle/>
              <a:p>
                <a:r>
                  <a:rPr lang="pt-BR" altLang="pt-BR" sz="2600" dirty="0"/>
                  <a:t>Recomendação: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pt-BR" altLang="pt-BR" sz="2600" dirty="0"/>
                  <a:t> entre 50 a 200 N/m</a:t>
                </a:r>
                <a:r>
                  <a:rPr lang="pt-BR" altLang="pt-BR" sz="2600" baseline="30000" dirty="0"/>
                  <a:t>2</a:t>
                </a:r>
                <a:r>
                  <a:rPr lang="pt-BR" altLang="pt-BR" sz="2600" dirty="0"/>
                  <a:t>/m</a:t>
                </a:r>
              </a:p>
            </p:txBody>
          </p:sp>
        </mc:Choice>
        <mc:Fallback xmlns=""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2333B27B-C142-4B37-8B4E-739813538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7820" y="5651223"/>
                <a:ext cx="5760640" cy="489744"/>
              </a:xfrm>
              <a:blipFill>
                <a:blip r:embed="rId7"/>
                <a:stretch>
                  <a:fillRect l="-1164" t="-7500" b="-2500"/>
                </a:stretch>
              </a:blipFill>
              <a:ln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510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329D600-5209-4E0E-AF8F-A68A1B38F150}"/>
                  </a:ext>
                </a:extLst>
              </p:cNvPr>
              <p:cNvSpPr/>
              <p:nvPr/>
            </p:nvSpPr>
            <p:spPr>
              <a:xfrm>
                <a:off x="2289368" y="1900541"/>
                <a:ext cx="4830618" cy="1291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329D600-5209-4E0E-AF8F-A68A1B38F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368" y="1900541"/>
                <a:ext cx="4830618" cy="1291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116AACA-DB10-4DAB-81C2-97A17B325CF6}"/>
                  </a:ext>
                </a:extLst>
              </p:cNvPr>
              <p:cNvSpPr/>
              <p:nvPr/>
            </p:nvSpPr>
            <p:spPr>
              <a:xfrm>
                <a:off x="467544" y="3691664"/>
                <a:ext cx="40785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116AACA-DB10-4DAB-81C2-97A17B325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91664"/>
                <a:ext cx="4078552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EEBEC288-D657-4A4C-8CFD-E25887638862}"/>
                  </a:ext>
                </a:extLst>
              </p:cNvPr>
              <p:cNvSpPr/>
              <p:nvPr/>
            </p:nvSpPr>
            <p:spPr>
              <a:xfrm>
                <a:off x="5376788" y="3330731"/>
                <a:ext cx="3346622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EEBEC288-D657-4A4C-8CFD-E25887638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788" y="3330731"/>
                <a:ext cx="3346622" cy="1183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E1C4C06E-BBD0-4EC9-AD17-A38AA8625CA8}"/>
                  </a:ext>
                </a:extLst>
              </p:cNvPr>
              <p:cNvSpPr/>
              <p:nvPr/>
            </p:nvSpPr>
            <p:spPr>
              <a:xfrm>
                <a:off x="1252566" y="4741800"/>
                <a:ext cx="2508507" cy="1191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E1C4C06E-BBD0-4EC9-AD17-A38AA8625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66" y="4741800"/>
                <a:ext cx="2508507" cy="1191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0DD83380-BCE0-497D-B164-122169FE7D32}"/>
                  </a:ext>
                </a:extLst>
              </p:cNvPr>
              <p:cNvSpPr/>
              <p:nvPr/>
            </p:nvSpPr>
            <p:spPr>
              <a:xfrm>
                <a:off x="5868144" y="4770923"/>
                <a:ext cx="1526187" cy="84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0DD83380-BCE0-497D-B164-122169FE7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770923"/>
                <a:ext cx="1526187" cy="8486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4148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D2DB9D7-06E1-435B-87FB-6ECC7D6C2ACA}"/>
                  </a:ext>
                </a:extLst>
              </p:cNvPr>
              <p:cNvSpPr/>
              <p:nvPr/>
            </p:nvSpPr>
            <p:spPr>
              <a:xfrm>
                <a:off x="2915652" y="3230806"/>
                <a:ext cx="6093395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D2DB9D7-06E1-435B-87FB-6ECC7D6C2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652" y="3230806"/>
                <a:ext cx="6093395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C1A2E429-FFD8-47AE-BA75-2FF5D25FF030}"/>
                  </a:ext>
                </a:extLst>
              </p:cNvPr>
              <p:cNvSpPr/>
              <p:nvPr/>
            </p:nvSpPr>
            <p:spPr>
              <a:xfrm>
                <a:off x="4860032" y="4851992"/>
                <a:ext cx="3169394" cy="890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C1A2E429-FFD8-47AE-BA75-2FF5D25FF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851992"/>
                <a:ext cx="3169394" cy="890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E1752A83-6BEF-46CB-A900-03130C88EC83}"/>
                  </a:ext>
                </a:extLst>
              </p:cNvPr>
              <p:cNvSpPr/>
              <p:nvPr/>
            </p:nvSpPr>
            <p:spPr>
              <a:xfrm>
                <a:off x="5228238" y="1833563"/>
                <a:ext cx="1534907" cy="852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E1752A83-6BEF-46CB-A900-03130C88E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38" y="1833563"/>
                <a:ext cx="1534907" cy="852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024F1568-0824-430A-98EB-7855323E2FB5}"/>
              </a:ext>
            </a:extLst>
          </p:cNvPr>
          <p:cNvGrpSpPr>
            <a:grpSpLocks noChangeAspect="1"/>
          </p:cNvGrpSpPr>
          <p:nvPr/>
        </p:nvGrpSpPr>
        <p:grpSpPr>
          <a:xfrm>
            <a:off x="164499" y="2420888"/>
            <a:ext cx="2540214" cy="2689873"/>
            <a:chOff x="2536927" y="101447"/>
            <a:chExt cx="6151615" cy="6514029"/>
          </a:xfrm>
        </p:grpSpPr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1BFB3F91-763D-4A48-86AD-E459182C4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1539877"/>
              <a:ext cx="1079500" cy="4105275"/>
            </a:xfrm>
            <a:prstGeom prst="cube">
              <a:avLst>
                <a:gd name="adj" fmla="val 41301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800" dirty="0"/>
            </a:p>
          </p:txBody>
        </p:sp>
        <p:sp>
          <p:nvSpPr>
            <p:cNvPr id="21" name="AutoShape 6" descr="Losango sólido">
              <a:extLst>
                <a:ext uri="{FF2B5EF4-FFF2-40B4-BE49-F238E27FC236}">
                  <a16:creationId xmlns:a16="http://schemas.microsoft.com/office/drawing/2014/main" id="{3C1D843F-D1E9-4F26-8975-62EE99512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192" y="2187576"/>
              <a:ext cx="1079500" cy="3024188"/>
            </a:xfrm>
            <a:prstGeom prst="cube">
              <a:avLst>
                <a:gd name="adj" fmla="val 41301"/>
              </a:avLst>
            </a:prstGeom>
            <a:pattFill prst="pct80">
              <a:fgClr>
                <a:srgbClr val="00CCFF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800" dirty="0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C6CFEFA8-FB6A-4421-85E0-D5A7B4AE8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6927" y="2074347"/>
              <a:ext cx="1331914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800" dirty="0"/>
                <a:t>Q, C</a:t>
              </a:r>
              <a:r>
                <a:rPr lang="pt-BR" altLang="pt-BR" sz="800" baseline="-25000" dirty="0"/>
                <a:t>0</a:t>
              </a:r>
              <a:endParaRPr lang="pt-BR" altLang="pt-BR" sz="800" dirty="0"/>
            </a:p>
          </p:txBody>
        </p:sp>
        <p:sp>
          <p:nvSpPr>
            <p:cNvPr id="23" name="Line 9">
              <a:extLst>
                <a:ext uri="{FF2B5EF4-FFF2-40B4-BE49-F238E27FC236}">
                  <a16:creationId xmlns:a16="http://schemas.microsoft.com/office/drawing/2014/main" id="{395E6678-C50F-4904-8A48-21EF71367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542" y="2259014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800" dirty="0"/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C5EAB96B-3A3D-455A-B950-3C68C24D4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2192" y="5242997"/>
              <a:ext cx="1013389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800" dirty="0"/>
                <a:t>Q, </a:t>
              </a:r>
              <a:r>
                <a:rPr lang="pt-BR" altLang="pt-BR" sz="800" dirty="0" err="1"/>
                <a:t>C</a:t>
              </a:r>
              <a:r>
                <a:rPr lang="pt-BR" altLang="pt-BR" sz="800" baseline="-25000" dirty="0" err="1"/>
                <a:t>e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0E24771E-D899-41AE-9F41-6C5EE824C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793" y="5427664"/>
              <a:ext cx="992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800" dirty="0"/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098514BA-6831-44D8-A06E-9D46B99BB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56" y="6093738"/>
              <a:ext cx="220352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g0</a:t>
              </a:r>
              <a:r>
                <a:rPr lang="pt-BR" altLang="pt-BR" sz="800" dirty="0"/>
                <a:t> </a:t>
              </a:r>
            </a:p>
          </p:txBody>
        </p: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9DE68E8B-0DA7-4A59-A7CD-D551894E1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037" y="101447"/>
              <a:ext cx="1223965" cy="52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800" dirty="0" err="1"/>
                <a:t>Q</a:t>
              </a:r>
              <a:r>
                <a:rPr lang="pt-BR" altLang="pt-BR" sz="800" baseline="-25000" dirty="0" err="1"/>
                <a:t>g</a:t>
              </a:r>
              <a:r>
                <a:rPr lang="pt-BR" altLang="pt-BR" sz="800" dirty="0"/>
                <a:t>, C</a:t>
              </a:r>
              <a:r>
                <a:rPr lang="pt-BR" altLang="pt-BR" sz="800" baseline="-25000" dirty="0"/>
                <a:t>g</a:t>
              </a:r>
              <a:endParaRPr lang="pt-BR" altLang="pt-BR" sz="800" dirty="0"/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E1BAC452-6722-4306-A088-227EC2204ABF}"/>
                </a:ext>
              </a:extLst>
            </p:cNvPr>
            <p:cNvCxnSpPr>
              <a:stCxn id="26" idx="0"/>
              <a:endCxn id="20" idx="3"/>
            </p:cNvCxnSpPr>
            <p:nvPr/>
          </p:nvCxnSpPr>
          <p:spPr>
            <a:xfrm flipV="1">
              <a:off x="5041020" y="5645152"/>
              <a:ext cx="1998" cy="448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A98CFED0-5255-4A18-969C-3C68330DC1AA}"/>
                </a:ext>
              </a:extLst>
            </p:cNvPr>
            <p:cNvCxnSpPr>
              <a:cxnSpLocks/>
              <a:stCxn id="20" idx="0"/>
              <a:endCxn id="27" idx="2"/>
            </p:cNvCxnSpPr>
            <p:nvPr/>
          </p:nvCxnSpPr>
          <p:spPr>
            <a:xfrm flipH="1" flipV="1">
              <a:off x="5484019" y="623185"/>
              <a:ext cx="4843" cy="916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utoShape 6" descr="Losango sólido">
              <a:extLst>
                <a:ext uri="{FF2B5EF4-FFF2-40B4-BE49-F238E27FC236}">
                  <a16:creationId xmlns:a16="http://schemas.microsoft.com/office/drawing/2014/main" id="{02F08733-824B-4380-B27E-E9B8CB46F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04" y="3384717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800" dirty="0"/>
            </a:p>
          </p:txBody>
        </p:sp>
        <p:sp>
          <p:nvSpPr>
            <p:cNvPr id="31" name="AutoShape 6" descr="Losango sólido">
              <a:extLst>
                <a:ext uri="{FF2B5EF4-FFF2-40B4-BE49-F238E27FC236}">
                  <a16:creationId xmlns:a16="http://schemas.microsoft.com/office/drawing/2014/main" id="{A6266BB5-3BE4-4104-8A9F-595994B80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933" y="2904185"/>
              <a:ext cx="1079500" cy="1049629"/>
            </a:xfrm>
            <a:prstGeom prst="cube">
              <a:avLst>
                <a:gd name="adj" fmla="val 41301"/>
              </a:avLst>
            </a:prstGeom>
            <a:no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800" dirty="0"/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AE61E49C-42DC-4C8E-8449-5EB8B8BA952F}"/>
                </a:ext>
              </a:extLst>
            </p:cNvPr>
            <p:cNvCxnSpPr/>
            <p:nvPr/>
          </p:nvCxnSpPr>
          <p:spPr>
            <a:xfrm flipV="1">
              <a:off x="5368413" y="3953814"/>
              <a:ext cx="23204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22F314EE-063C-471B-B31F-543A0F5F353F}"/>
                </a:ext>
              </a:extLst>
            </p:cNvPr>
            <p:cNvCxnSpPr/>
            <p:nvPr/>
          </p:nvCxnSpPr>
          <p:spPr>
            <a:xfrm flipV="1">
              <a:off x="4724604" y="3953814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AF37116D-F81D-4D8D-8BC4-2BB48DF127E7}"/>
                </a:ext>
              </a:extLst>
            </p:cNvPr>
            <p:cNvCxnSpPr/>
            <p:nvPr/>
          </p:nvCxnSpPr>
          <p:spPr>
            <a:xfrm flipV="1">
              <a:off x="5368413" y="3313471"/>
              <a:ext cx="2320413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C5AB4B2F-9345-47C9-9F1D-96FCDE89F0F6}"/>
                </a:ext>
              </a:extLst>
            </p:cNvPr>
            <p:cNvCxnSpPr/>
            <p:nvPr/>
          </p:nvCxnSpPr>
          <p:spPr>
            <a:xfrm flipV="1">
              <a:off x="4724604" y="3313471"/>
              <a:ext cx="2325329" cy="47194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8A140321-2E24-4360-9294-ABD160E11294}"/>
                </a:ext>
              </a:extLst>
            </p:cNvPr>
            <p:cNvCxnSpPr/>
            <p:nvPr/>
          </p:nvCxnSpPr>
          <p:spPr>
            <a:xfrm flipV="1">
              <a:off x="5804104" y="2904185"/>
              <a:ext cx="2325329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C0840A81-D8DD-4A98-A767-CFBF59238247}"/>
                </a:ext>
              </a:extLst>
            </p:cNvPr>
            <p:cNvCxnSpPr/>
            <p:nvPr/>
          </p:nvCxnSpPr>
          <p:spPr>
            <a:xfrm flipV="1">
              <a:off x="5171768" y="2904185"/>
              <a:ext cx="2273813" cy="48053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E90A1A75-9535-40DF-BAB2-9501D00E0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104" y="3527335"/>
              <a:ext cx="2325329" cy="42648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9">
                  <a:extLst>
                    <a:ext uri="{FF2B5EF4-FFF2-40B4-BE49-F238E27FC236}">
                      <a16:creationId xmlns:a16="http://schemas.microsoft.com/office/drawing/2014/main" id="{4FF695D5-8EB8-4A56-A387-8C3592428347}"/>
                    </a:ext>
                  </a:extLst>
                </p:cNvPr>
                <p:cNvSpPr txBox="1"/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39" name="CaixaDeTexto 39">
                  <a:extLst>
                    <a:ext uri="{FF2B5EF4-FFF2-40B4-BE49-F238E27FC236}">
                      <a16:creationId xmlns:a16="http://schemas.microsoft.com/office/drawing/2014/main" id="{4FF695D5-8EB8-4A56-A387-8C3592428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619" y="1610514"/>
                  <a:ext cx="2106561" cy="841456"/>
                </a:xfrm>
                <a:prstGeom prst="rect">
                  <a:avLst/>
                </a:prstGeom>
                <a:blipFill>
                  <a:blip r:embed="rId6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D23836CD-3DFD-4EE8-8577-8A51AD6E4723}"/>
                </a:ext>
              </a:extLst>
            </p:cNvPr>
            <p:cNvCxnSpPr>
              <a:stCxn id="39" idx="2"/>
            </p:cNvCxnSpPr>
            <p:nvPr/>
          </p:nvCxnSpPr>
          <p:spPr>
            <a:xfrm>
              <a:off x="7581901" y="2451971"/>
              <a:ext cx="7781" cy="692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BDDDE136-7842-44A6-BF17-0BE954C9EA96}"/>
                </a:ext>
              </a:extLst>
            </p:cNvPr>
            <p:cNvCxnSpPr/>
            <p:nvPr/>
          </p:nvCxnSpPr>
          <p:spPr>
            <a:xfrm>
              <a:off x="7562132" y="3744243"/>
              <a:ext cx="7783" cy="8500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2">
                  <a:extLst>
                    <a:ext uri="{FF2B5EF4-FFF2-40B4-BE49-F238E27FC236}">
                      <a16:creationId xmlns:a16="http://schemas.microsoft.com/office/drawing/2014/main" id="{FA757E94-3B93-4576-9F6C-231DB1B6571D}"/>
                    </a:ext>
                  </a:extLst>
                </p:cNvPr>
                <p:cNvSpPr txBox="1"/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pt-BR" sz="800" dirty="0"/>
                </a:p>
              </p:txBody>
            </p:sp>
          </mc:Choice>
          <mc:Fallback xmlns="">
            <p:sp>
              <p:nvSpPr>
                <p:cNvPr id="42" name="CaixaDeTexto 42">
                  <a:extLst>
                    <a:ext uri="{FF2B5EF4-FFF2-40B4-BE49-F238E27FC236}">
                      <a16:creationId xmlns:a16="http://schemas.microsoft.com/office/drawing/2014/main" id="{FA757E94-3B93-4576-9F6C-231DB1B657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1981" y="4670423"/>
                  <a:ext cx="2106561" cy="5217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386415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D2DB9D7-06E1-435B-87FB-6ECC7D6C2ACA}"/>
                  </a:ext>
                </a:extLst>
              </p:cNvPr>
              <p:cNvSpPr/>
              <p:nvPr/>
            </p:nvSpPr>
            <p:spPr>
              <a:xfrm>
                <a:off x="1547664" y="2178050"/>
                <a:ext cx="6093395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D2DB9D7-06E1-435B-87FB-6ECC7D6C2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178050"/>
                <a:ext cx="6093395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CD783A6-50AD-4389-B310-1F1683AC00E4}"/>
                  </a:ext>
                </a:extLst>
              </p:cNvPr>
              <p:cNvSpPr/>
              <p:nvPr/>
            </p:nvSpPr>
            <p:spPr>
              <a:xfrm>
                <a:off x="0" y="3861048"/>
                <a:ext cx="9109074" cy="909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−1,45.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20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0,75</m:t>
                                  </m:r>
                                </m:sup>
                              </m:sSup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000" i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sup>
                              </m:sSup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sz="20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pt-BR" sz="2000" i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sz="20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pt-BR" sz="2000" i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pt-BR" sz="20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−0,05</m:t>
                                  </m:r>
                                </m:sup>
                              </m:sSup>
                              <m:r>
                                <a:rPr lang="pt-BR" sz="20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 sz="20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000" i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000" i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pt-BR" sz="20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sz="2000" i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CD783A6-50AD-4389-B310-1F1683AC0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61048"/>
                <a:ext cx="9109074" cy="909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47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A7F7EED7-E59F-4A2A-8AD2-FDE325B3072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E0D0A894-5C1E-4A02-9E8F-DAFEB1A5E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19498" name="Rectangle 42">
            <a:extLst>
              <a:ext uri="{FF2B5EF4-FFF2-40B4-BE49-F238E27FC236}">
                <a16:creationId xmlns:a16="http://schemas.microsoft.com/office/drawing/2014/main" id="{EFCE959C-D5DF-4BFF-9A43-BB5E59C5B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4663" y="2133600"/>
            <a:ext cx="4535487" cy="4318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Conceito de pressão parcial</a:t>
            </a:r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6112AA79-187E-4FC3-90F7-4116B8FF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3455987" cy="3455988"/>
          </a:xfrm>
          <a:prstGeom prst="cube">
            <a:avLst>
              <a:gd name="adj" fmla="val 2545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3" name="AutoShape 27">
            <a:extLst>
              <a:ext uri="{FF2B5EF4-FFF2-40B4-BE49-F238E27FC236}">
                <a16:creationId xmlns:a16="http://schemas.microsoft.com/office/drawing/2014/main" id="{2F565684-3769-4F30-A870-97F1A327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084763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264E9878-2145-4DA5-B73E-181F617B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4290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5" name="AutoShape 29">
            <a:extLst>
              <a:ext uri="{FF2B5EF4-FFF2-40B4-BE49-F238E27FC236}">
                <a16:creationId xmlns:a16="http://schemas.microsoft.com/office/drawing/2014/main" id="{6C31C2FC-E858-480F-AEB2-144856AFA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88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6" name="AutoShape 30">
            <a:extLst>
              <a:ext uri="{FF2B5EF4-FFF2-40B4-BE49-F238E27FC236}">
                <a16:creationId xmlns:a16="http://schemas.microsoft.com/office/drawing/2014/main" id="{D7A3CB9F-7F32-4CDB-B432-D3756540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565400"/>
            <a:ext cx="144462" cy="1444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7" name="AutoShape 31">
            <a:extLst>
              <a:ext uri="{FF2B5EF4-FFF2-40B4-BE49-F238E27FC236}">
                <a16:creationId xmlns:a16="http://schemas.microsoft.com/office/drawing/2014/main" id="{C6BB5DF8-563B-4306-8CEC-A353166B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636838"/>
            <a:ext cx="144462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88" name="AutoShape 32">
            <a:extLst>
              <a:ext uri="{FF2B5EF4-FFF2-40B4-BE49-F238E27FC236}">
                <a16:creationId xmlns:a16="http://schemas.microsoft.com/office/drawing/2014/main" id="{2F63BFF0-5375-4D27-922C-111D2D4A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144463" cy="1444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93" name="Text Box 37">
            <a:extLst>
              <a:ext uri="{FF2B5EF4-FFF2-40B4-BE49-F238E27FC236}">
                <a16:creationId xmlns:a16="http://schemas.microsoft.com/office/drawing/2014/main" id="{C5969AC8-7BB8-415C-A3F8-895FC9A3F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/>
              <a:t>Gás 3</a:t>
            </a:r>
          </a:p>
        </p:txBody>
      </p:sp>
      <p:cxnSp>
        <p:nvCxnSpPr>
          <p:cNvPr id="19494" name="AutoShape 38">
            <a:extLst>
              <a:ext uri="{FF2B5EF4-FFF2-40B4-BE49-F238E27FC236}">
                <a16:creationId xmlns:a16="http://schemas.microsoft.com/office/drawing/2014/main" id="{AE54DC66-6DDE-4E1F-B822-C2F47C8D74AE}"/>
              </a:ext>
            </a:extLst>
          </p:cNvPr>
          <p:cNvCxnSpPr>
            <a:cxnSpLocks noChangeShapeType="1"/>
            <a:stCxn id="19493" idx="2"/>
            <a:endCxn id="19487" idx="0"/>
          </p:cNvCxnSpPr>
          <p:nvPr/>
        </p:nvCxnSpPr>
        <p:spPr bwMode="auto">
          <a:xfrm rot="5400000">
            <a:off x="2448719" y="2266157"/>
            <a:ext cx="479425" cy="26193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96" name="Object 40">
                <a:extLst>
                  <a:ext uri="{FF2B5EF4-FFF2-40B4-BE49-F238E27FC236}">
                    <a16:creationId xmlns:a16="http://schemas.microsoft.com/office/drawing/2014/main" id="{F0B58ACB-668C-4E63-A377-DED22AE5DBD0}"/>
                  </a:ext>
                </a:extLst>
              </p:cNvPr>
              <p:cNvSpPr txBox="1"/>
              <p:nvPr/>
            </p:nvSpPr>
            <p:spPr bwMode="auto">
              <a:xfrm>
                <a:off x="5416939" y="2924944"/>
                <a:ext cx="2611445" cy="10801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36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496" name="Object 40">
                <a:extLst>
                  <a:ext uri="{FF2B5EF4-FFF2-40B4-BE49-F238E27FC236}">
                    <a16:creationId xmlns:a16="http://schemas.microsoft.com/office/drawing/2014/main" id="{F0B58ACB-668C-4E63-A377-DED22AE5D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6939" y="2924944"/>
                <a:ext cx="2611445" cy="1080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97" name="Rectangle 41">
            <a:extLst>
              <a:ext uri="{FF2B5EF4-FFF2-40B4-BE49-F238E27FC236}">
                <a16:creationId xmlns:a16="http://schemas.microsoft.com/office/drawing/2014/main" id="{0E9F0A25-3EC9-4CA9-ACDD-0739B7D13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4364038"/>
            <a:ext cx="453548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n</a:t>
            </a:r>
            <a:r>
              <a:rPr lang="pt-BR" altLang="pt-BR" sz="2400" baseline="-25000" dirty="0">
                <a:effectLst/>
              </a:rPr>
              <a:t>3</a:t>
            </a:r>
            <a:r>
              <a:rPr lang="pt-BR" altLang="pt-BR" sz="2400" dirty="0">
                <a:effectLst/>
              </a:rPr>
              <a:t>= número de moles do gás</a:t>
            </a:r>
          </a:p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R= constante universal dos gases</a:t>
            </a:r>
          </a:p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T= temperatura em K</a:t>
            </a:r>
          </a:p>
          <a:p>
            <a:pPr>
              <a:lnSpc>
                <a:spcPct val="90000"/>
              </a:lnSpc>
            </a:pPr>
            <a:r>
              <a:rPr lang="pt-BR" altLang="pt-BR" sz="2400" dirty="0">
                <a:effectLst/>
              </a:rPr>
              <a:t>V= volume total do sistema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76539E2-77FA-4C6B-BC9B-FFC2B20B0BCE}"/>
                  </a:ext>
                </a:extLst>
              </p:cNvPr>
              <p:cNvSpPr/>
              <p:nvPr/>
            </p:nvSpPr>
            <p:spPr>
              <a:xfrm>
                <a:off x="3275855" y="1951696"/>
                <a:ext cx="3169394" cy="890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76539E2-77FA-4C6B-BC9B-FFC2B20B0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1951696"/>
                <a:ext cx="3169394" cy="8907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7B2E04F-6E3C-4475-9983-7C182F1A8B46}"/>
                  </a:ext>
                </a:extLst>
              </p:cNvPr>
              <p:cNvSpPr/>
              <p:nvPr/>
            </p:nvSpPr>
            <p:spPr>
              <a:xfrm>
                <a:off x="488201" y="3068960"/>
                <a:ext cx="8785225" cy="101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=0,0051. 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−0,5</m:t>
                          </m:r>
                        </m:sup>
                      </m:s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0,4</m:t>
                          </m:r>
                        </m:sup>
                      </m:s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7B2E04F-6E3C-4475-9983-7C182F1A8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01" y="3068960"/>
                <a:ext cx="8785225" cy="10192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0A71642-9A55-4E36-A690-D095CEB84C7A}"/>
                  </a:ext>
                </a:extLst>
              </p:cNvPr>
              <p:cNvSpPr/>
              <p:nvPr/>
            </p:nvSpPr>
            <p:spPr>
              <a:xfrm>
                <a:off x="1043608" y="4634911"/>
                <a:ext cx="7272808" cy="102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=5,23. 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0,7</m:t>
                          </m:r>
                        </m:sup>
                      </m:s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30A71642-9A55-4E36-A690-D095CEB84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634911"/>
                <a:ext cx="7272808" cy="10275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0539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C698B5-C360-4FE2-A08D-B8342BB32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76872"/>
            <a:ext cx="4423849" cy="28288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95E9E1-BD35-46D1-8DB8-98E5D6E6B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133600"/>
            <a:ext cx="4054062" cy="33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060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DC8D9846-53C2-424E-BD82-EC6B5F51C50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3E2F1BB8-CB05-4C96-B47E-A5D6DEFAE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450"/>
            <a:ext cx="7067550" cy="148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D2DB9D7-06E1-435B-87FB-6ECC7D6C2ACA}"/>
                  </a:ext>
                </a:extLst>
              </p:cNvPr>
              <p:cNvSpPr/>
              <p:nvPr/>
            </p:nvSpPr>
            <p:spPr>
              <a:xfrm>
                <a:off x="755576" y="2492896"/>
                <a:ext cx="7560840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D2DB9D7-06E1-435B-87FB-6ECC7D6C2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92896"/>
                <a:ext cx="756084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811B13EF-2B17-4A6E-BC45-F66267EA0CA4}"/>
                  </a:ext>
                </a:extLst>
              </p:cNvPr>
              <p:cNvSpPr/>
              <p:nvPr/>
            </p:nvSpPr>
            <p:spPr>
              <a:xfrm>
                <a:off x="2843808" y="4077072"/>
                <a:ext cx="3827073" cy="1249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pt-BR" sz="2400" i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pt-BR" sz="2400" i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d>
                                            <m:d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pt-BR" sz="2400" i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f>
                                            <m:f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𝑄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t-BR" sz="2400" i="0"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den>
                                          </m:f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811B13EF-2B17-4A6E-BC45-F66267EA0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077072"/>
                <a:ext cx="3827073" cy="1249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87937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FF5BA6FC-04AC-422F-BEEE-F205195DCC9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914EAD22-CFFA-4374-8CC5-15043EA36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sp>
        <p:nvSpPr>
          <p:cNvPr id="27687" name="Rectangle 39">
            <a:extLst>
              <a:ext uri="{FF2B5EF4-FFF2-40B4-BE49-F238E27FC236}">
                <a16:creationId xmlns:a16="http://schemas.microsoft.com/office/drawing/2014/main" id="{B89F0F7E-DB60-4D7B-818C-F545A4B9A9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93089" y="1869771"/>
            <a:ext cx="3888705" cy="60801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Pressão total do sistema</a:t>
            </a:r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99956046-689B-4046-8CEA-C140A91B310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2305050" cy="3127375"/>
            <a:chOff x="249" y="1071"/>
            <a:chExt cx="2177" cy="2975"/>
          </a:xfrm>
        </p:grpSpPr>
        <p:sp>
          <p:nvSpPr>
            <p:cNvPr id="27653" name="AutoShape 5">
              <a:extLst>
                <a:ext uri="{FF2B5EF4-FFF2-40B4-BE49-F238E27FC236}">
                  <a16:creationId xmlns:a16="http://schemas.microsoft.com/office/drawing/2014/main" id="{612AD568-B71F-43E2-90D5-7B8A3248F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2177" cy="2177"/>
            </a:xfrm>
            <a:prstGeom prst="cube">
              <a:avLst>
                <a:gd name="adj" fmla="val 2545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4" name="Oval 6">
              <a:extLst>
                <a:ext uri="{FF2B5EF4-FFF2-40B4-BE49-F238E27FC236}">
                  <a16:creationId xmlns:a16="http://schemas.microsoft.com/office/drawing/2014/main" id="{D0BFB2A2-C6EA-4629-B74C-F01C8DBC6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5" name="Oval 7">
              <a:extLst>
                <a:ext uri="{FF2B5EF4-FFF2-40B4-BE49-F238E27FC236}">
                  <a16:creationId xmlns:a16="http://schemas.microsoft.com/office/drawing/2014/main" id="{F94CC8A6-92EE-46A1-A8B0-FFA16DE5B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6" name="Oval 8">
              <a:extLst>
                <a:ext uri="{FF2B5EF4-FFF2-40B4-BE49-F238E27FC236}">
                  <a16:creationId xmlns:a16="http://schemas.microsoft.com/office/drawing/2014/main" id="{AA30E54B-5881-47C7-9DFD-E675F306A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7" name="Oval 9">
              <a:extLst>
                <a:ext uri="{FF2B5EF4-FFF2-40B4-BE49-F238E27FC236}">
                  <a16:creationId xmlns:a16="http://schemas.microsoft.com/office/drawing/2014/main" id="{571B2D22-88F5-43E9-A8C0-EC914CC02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9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8" name="Oval 10">
              <a:extLst>
                <a:ext uri="{FF2B5EF4-FFF2-40B4-BE49-F238E27FC236}">
                  <a16:creationId xmlns:a16="http://schemas.microsoft.com/office/drawing/2014/main" id="{45C22FCA-4599-4327-BC1E-89D429F27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04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9" name="Oval 11">
              <a:extLst>
                <a:ext uri="{FF2B5EF4-FFF2-40B4-BE49-F238E27FC236}">
                  <a16:creationId xmlns:a16="http://schemas.microsoft.com/office/drawing/2014/main" id="{13380D82-0AD1-4FE8-B5B4-CBA54EFB0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385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0" name="Oval 12">
              <a:extLst>
                <a:ext uri="{FF2B5EF4-FFF2-40B4-BE49-F238E27FC236}">
                  <a16:creationId xmlns:a16="http://schemas.microsoft.com/office/drawing/2014/main" id="{5EB217A3-769C-43D9-8D4E-2F5AE7C03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8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1" name="Oval 13">
              <a:extLst>
                <a:ext uri="{FF2B5EF4-FFF2-40B4-BE49-F238E27FC236}">
                  <a16:creationId xmlns:a16="http://schemas.microsoft.com/office/drawing/2014/main" id="{2832B1F4-26BC-4148-96E1-FBBBDCEE9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78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2" name="Oval 14">
              <a:extLst>
                <a:ext uri="{FF2B5EF4-FFF2-40B4-BE49-F238E27FC236}">
                  <a16:creationId xmlns:a16="http://schemas.microsoft.com/office/drawing/2014/main" id="{EA5BC660-B5D5-41CE-8403-FFB863721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3" name="Oval 15">
              <a:extLst>
                <a:ext uri="{FF2B5EF4-FFF2-40B4-BE49-F238E27FC236}">
                  <a16:creationId xmlns:a16="http://schemas.microsoft.com/office/drawing/2014/main" id="{14A31402-5D39-46F9-B878-3D9469FA4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752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4" name="Rectangle 16">
              <a:extLst>
                <a:ext uri="{FF2B5EF4-FFF2-40B4-BE49-F238E27FC236}">
                  <a16:creationId xmlns:a16="http://schemas.microsoft.com/office/drawing/2014/main" id="{0BBFAEBE-B183-4077-AA2E-F5875653B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842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5" name="Rectangle 17">
              <a:extLst>
                <a:ext uri="{FF2B5EF4-FFF2-40B4-BE49-F238E27FC236}">
                  <a16:creationId xmlns:a16="http://schemas.microsoft.com/office/drawing/2014/main" id="{764C5404-D346-4FFB-A73B-D92DE0178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2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6" name="Rectangle 18">
              <a:extLst>
                <a:ext uri="{FF2B5EF4-FFF2-40B4-BE49-F238E27FC236}">
                  <a16:creationId xmlns:a16="http://schemas.microsoft.com/office/drawing/2014/main" id="{5B1D3EC7-D7A5-4427-8C47-740663D94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65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7" name="Rectangle 19">
              <a:extLst>
                <a:ext uri="{FF2B5EF4-FFF2-40B4-BE49-F238E27FC236}">
                  <a16:creationId xmlns:a16="http://schemas.microsoft.com/office/drawing/2014/main" id="{7DE2F453-5597-4AEB-A8CC-35A28CFA6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385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8" name="Rectangle 20">
              <a:extLst>
                <a:ext uri="{FF2B5EF4-FFF2-40B4-BE49-F238E27FC236}">
                  <a16:creationId xmlns:a16="http://schemas.microsoft.com/office/drawing/2014/main" id="{98449065-3444-40DD-9885-A4AE79DD3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58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9" name="Rectangle 21">
              <a:extLst>
                <a:ext uri="{FF2B5EF4-FFF2-40B4-BE49-F238E27FC236}">
                  <a16:creationId xmlns:a16="http://schemas.microsoft.com/office/drawing/2014/main" id="{12362943-0E5F-48D2-967A-3C2415E60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11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0" name="Rectangle 22">
              <a:extLst>
                <a:ext uri="{FF2B5EF4-FFF2-40B4-BE49-F238E27FC236}">
                  <a16:creationId xmlns:a16="http://schemas.microsoft.com/office/drawing/2014/main" id="{0540474C-DCF9-4F8D-8DF0-3796F3B27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750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1" name="Rectangle 23">
              <a:extLst>
                <a:ext uri="{FF2B5EF4-FFF2-40B4-BE49-F238E27FC236}">
                  <a16:creationId xmlns:a16="http://schemas.microsoft.com/office/drawing/2014/main" id="{5BCF9E9A-4B25-49F3-A899-D30A80FF4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2" name="Rectangle 24">
              <a:extLst>
                <a:ext uri="{FF2B5EF4-FFF2-40B4-BE49-F238E27FC236}">
                  <a16:creationId xmlns:a16="http://schemas.microsoft.com/office/drawing/2014/main" id="{ED660A6E-31B5-4876-8E03-6C1F4DB97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1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3" name="Rectangle 25">
              <a:extLst>
                <a:ext uri="{FF2B5EF4-FFF2-40B4-BE49-F238E27FC236}">
                  <a16:creationId xmlns:a16="http://schemas.microsoft.com/office/drawing/2014/main" id="{429B6C69-EE02-4863-9D15-3E9F0B08E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0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4" name="Rectangle 26">
              <a:extLst>
                <a:ext uri="{FF2B5EF4-FFF2-40B4-BE49-F238E27FC236}">
                  <a16:creationId xmlns:a16="http://schemas.microsoft.com/office/drawing/2014/main" id="{1790A1E9-5E8D-48AA-87BB-1DA305AD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931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5" name="AutoShape 27">
              <a:extLst>
                <a:ext uri="{FF2B5EF4-FFF2-40B4-BE49-F238E27FC236}">
                  <a16:creationId xmlns:a16="http://schemas.microsoft.com/office/drawing/2014/main" id="{78A53F56-F1D4-4C0F-B1A0-D12E0A18A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0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6" name="AutoShape 28">
              <a:extLst>
                <a:ext uri="{FF2B5EF4-FFF2-40B4-BE49-F238E27FC236}">
                  <a16:creationId xmlns:a16="http://schemas.microsoft.com/office/drawing/2014/main" id="{0216E44D-18BD-45BC-B49A-E53714E17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160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7" name="AutoShape 29">
              <a:extLst>
                <a:ext uri="{FF2B5EF4-FFF2-40B4-BE49-F238E27FC236}">
                  <a16:creationId xmlns:a16="http://schemas.microsoft.com/office/drawing/2014/main" id="{DA963F67-F872-4C5A-B4D7-C910BA7D5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67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8" name="AutoShape 30">
              <a:extLst>
                <a:ext uri="{FF2B5EF4-FFF2-40B4-BE49-F238E27FC236}">
                  <a16:creationId xmlns:a16="http://schemas.microsoft.com/office/drawing/2014/main" id="{4E8A09BF-69B0-468E-85F9-78561F171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9" name="AutoShape 31">
              <a:extLst>
                <a:ext uri="{FF2B5EF4-FFF2-40B4-BE49-F238E27FC236}">
                  <a16:creationId xmlns:a16="http://schemas.microsoft.com/office/drawing/2014/main" id="{F8D76ACD-0C16-4D18-B853-24176D3A0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66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80" name="AutoShape 32">
              <a:extLst>
                <a:ext uri="{FF2B5EF4-FFF2-40B4-BE49-F238E27FC236}">
                  <a16:creationId xmlns:a16="http://schemas.microsoft.com/office/drawing/2014/main" id="{8EACA8BF-2C6C-4592-8962-39F2C38D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659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81" name="Text Box 33">
              <a:extLst>
                <a:ext uri="{FF2B5EF4-FFF2-40B4-BE49-F238E27FC236}">
                  <a16:creationId xmlns:a16="http://schemas.microsoft.com/office/drawing/2014/main" id="{32C316AD-EC35-4A39-9E2F-C8F114E41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3756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1</a:t>
              </a:r>
            </a:p>
          </p:txBody>
        </p:sp>
        <p:cxnSp>
          <p:nvCxnSpPr>
            <p:cNvPr id="27682" name="AutoShape 34">
              <a:extLst>
                <a:ext uri="{FF2B5EF4-FFF2-40B4-BE49-F238E27FC236}">
                  <a16:creationId xmlns:a16="http://schemas.microsoft.com/office/drawing/2014/main" id="{7B1AABB4-2C5F-4DE6-902A-C74B70700AC9}"/>
                </a:ext>
              </a:extLst>
            </p:cNvPr>
            <p:cNvCxnSpPr>
              <a:cxnSpLocks noChangeShapeType="1"/>
              <a:stCxn id="27681" idx="0"/>
              <a:endCxn id="27662" idx="3"/>
            </p:cNvCxnSpPr>
            <p:nvPr/>
          </p:nvCxnSpPr>
          <p:spPr bwMode="auto">
            <a:xfrm rot="16200000">
              <a:off x="413" y="3225"/>
              <a:ext cx="791" cy="269"/>
            </a:xfrm>
            <a:prstGeom prst="curvedConnector3">
              <a:avLst>
                <a:gd name="adj1" fmla="val 4918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83" name="Text Box 35">
              <a:extLst>
                <a:ext uri="{FF2B5EF4-FFF2-40B4-BE49-F238E27FC236}">
                  <a16:creationId xmlns:a16="http://schemas.microsoft.com/office/drawing/2014/main" id="{C226041D-F6B4-4C49-BCBF-BBCF1BA6B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748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2</a:t>
              </a:r>
            </a:p>
          </p:txBody>
        </p:sp>
        <p:cxnSp>
          <p:nvCxnSpPr>
            <p:cNvPr id="27684" name="AutoShape 36">
              <a:extLst>
                <a:ext uri="{FF2B5EF4-FFF2-40B4-BE49-F238E27FC236}">
                  <a16:creationId xmlns:a16="http://schemas.microsoft.com/office/drawing/2014/main" id="{DA9A58F6-CDA4-45AC-B7AB-66DC7C497446}"/>
                </a:ext>
              </a:extLst>
            </p:cNvPr>
            <p:cNvCxnSpPr>
              <a:cxnSpLocks noChangeShapeType="1"/>
              <a:stCxn id="27669" idx="2"/>
              <a:endCxn id="27683" idx="0"/>
            </p:cNvCxnSpPr>
            <p:nvPr/>
          </p:nvCxnSpPr>
          <p:spPr bwMode="auto">
            <a:xfrm rot="5400000">
              <a:off x="1625" y="3400"/>
              <a:ext cx="544" cy="15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85" name="Text Box 37">
              <a:extLst>
                <a:ext uri="{FF2B5EF4-FFF2-40B4-BE49-F238E27FC236}">
                  <a16:creationId xmlns:a16="http://schemas.microsoft.com/office/drawing/2014/main" id="{6A1D9DBB-B050-492B-ACF4-A6C4BB5D9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071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3</a:t>
              </a:r>
            </a:p>
          </p:txBody>
        </p:sp>
        <p:cxnSp>
          <p:nvCxnSpPr>
            <p:cNvPr id="27686" name="AutoShape 38">
              <a:extLst>
                <a:ext uri="{FF2B5EF4-FFF2-40B4-BE49-F238E27FC236}">
                  <a16:creationId xmlns:a16="http://schemas.microsoft.com/office/drawing/2014/main" id="{3BA1AFE1-EF5D-4D31-9D8E-D73FAA7A6C77}"/>
                </a:ext>
              </a:extLst>
            </p:cNvPr>
            <p:cNvCxnSpPr>
              <a:cxnSpLocks noChangeShapeType="1"/>
              <a:stCxn id="27685" idx="2"/>
              <a:endCxn id="27679" idx="0"/>
            </p:cNvCxnSpPr>
            <p:nvPr/>
          </p:nvCxnSpPr>
          <p:spPr bwMode="auto">
            <a:xfrm rot="5400000">
              <a:off x="1495" y="1379"/>
              <a:ext cx="398" cy="16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690" name="Object 42">
                <a:extLst>
                  <a:ext uri="{FF2B5EF4-FFF2-40B4-BE49-F238E27FC236}">
                    <a16:creationId xmlns:a16="http://schemas.microsoft.com/office/drawing/2014/main" id="{E783EAB4-DC4E-4947-B001-8A07D0572962}"/>
                  </a:ext>
                </a:extLst>
              </p:cNvPr>
              <p:cNvSpPr txBox="1"/>
              <p:nvPr/>
            </p:nvSpPr>
            <p:spPr bwMode="auto">
              <a:xfrm>
                <a:off x="3203576" y="2615221"/>
                <a:ext cx="5761037" cy="5195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690" name="Object 42">
                <a:extLst>
                  <a:ext uri="{FF2B5EF4-FFF2-40B4-BE49-F238E27FC236}">
                    <a16:creationId xmlns:a16="http://schemas.microsoft.com/office/drawing/2014/main" id="{E783EAB4-DC4E-4947-B001-8A07D0572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576" y="2615221"/>
                <a:ext cx="5761037" cy="519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92" name="Object 44">
                <a:extLst>
                  <a:ext uri="{FF2B5EF4-FFF2-40B4-BE49-F238E27FC236}">
                    <a16:creationId xmlns:a16="http://schemas.microsoft.com/office/drawing/2014/main" id="{849F1769-12A8-4885-81CE-715584A90E6C}"/>
                  </a:ext>
                </a:extLst>
              </p:cNvPr>
              <p:cNvSpPr txBox="1"/>
              <p:nvPr/>
            </p:nvSpPr>
            <p:spPr bwMode="auto">
              <a:xfrm>
                <a:off x="3293089" y="3721718"/>
                <a:ext cx="5383368" cy="9872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692" name="Object 44">
                <a:extLst>
                  <a:ext uri="{FF2B5EF4-FFF2-40B4-BE49-F238E27FC236}">
                    <a16:creationId xmlns:a16="http://schemas.microsoft.com/office/drawing/2014/main" id="{849F1769-12A8-4885-81CE-715584A90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3089" y="3721718"/>
                <a:ext cx="5383368" cy="9872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93" name="Object 45">
                <a:extLst>
                  <a:ext uri="{FF2B5EF4-FFF2-40B4-BE49-F238E27FC236}">
                    <a16:creationId xmlns:a16="http://schemas.microsoft.com/office/drawing/2014/main" id="{D3479CB7-C0BF-4AB9-B215-639503FFD2DB}"/>
                  </a:ext>
                </a:extLst>
              </p:cNvPr>
              <p:cNvSpPr txBox="1"/>
              <p:nvPr/>
            </p:nvSpPr>
            <p:spPr bwMode="auto">
              <a:xfrm>
                <a:off x="4157314" y="5225533"/>
                <a:ext cx="4257033" cy="5770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693" name="Object 45">
                <a:extLst>
                  <a:ext uri="{FF2B5EF4-FFF2-40B4-BE49-F238E27FC236}">
                    <a16:creationId xmlns:a16="http://schemas.microsoft.com/office/drawing/2014/main" id="{D3479CB7-C0BF-4AB9-B215-639503FF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7314" y="5225533"/>
                <a:ext cx="4257033" cy="577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25C05F7-6B74-4292-9039-80019364FA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4489" y="1918210"/>
            <a:ext cx="6121400" cy="39605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Em um reator contendo N gases, cada gás exerce a mesma pressão como se este estivesse isoladamente no mesmo reator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A pressão de cada gás, portanto, é função unicamente do seu número de moles presente no reator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Estas pressões individuais são denominadas pressões parciais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2C6C2290-EFDC-4485-8DD9-3DF67F5A3A4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CC4C61DF-80EE-475A-BC7B-42BC47FEA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DALTON</a:t>
            </a:r>
          </a:p>
        </p:txBody>
      </p:sp>
      <p:grpSp>
        <p:nvGrpSpPr>
          <p:cNvPr id="30759" name="Group 39">
            <a:extLst>
              <a:ext uri="{FF2B5EF4-FFF2-40B4-BE49-F238E27FC236}">
                <a16:creationId xmlns:a16="http://schemas.microsoft.com/office/drawing/2014/main" id="{E1CAC98A-D9EE-4A23-86F2-FF56DBC4918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276475"/>
            <a:ext cx="2305050" cy="3127375"/>
            <a:chOff x="249" y="1071"/>
            <a:chExt cx="2177" cy="2975"/>
          </a:xfrm>
        </p:grpSpPr>
        <p:sp>
          <p:nvSpPr>
            <p:cNvPr id="30760" name="AutoShape 40">
              <a:extLst>
                <a:ext uri="{FF2B5EF4-FFF2-40B4-BE49-F238E27FC236}">
                  <a16:creationId xmlns:a16="http://schemas.microsoft.com/office/drawing/2014/main" id="{7E3F6B98-A93C-448D-9779-E091BFA15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80"/>
              <a:ext cx="2177" cy="2177"/>
            </a:xfrm>
            <a:prstGeom prst="cube">
              <a:avLst>
                <a:gd name="adj" fmla="val 2545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1" name="Oval 41">
              <a:extLst>
                <a:ext uri="{FF2B5EF4-FFF2-40B4-BE49-F238E27FC236}">
                  <a16:creationId xmlns:a16="http://schemas.microsoft.com/office/drawing/2014/main" id="{1A834172-52D9-4CF7-B2A3-0EAC5B89E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2" name="Oval 42">
              <a:extLst>
                <a:ext uri="{FF2B5EF4-FFF2-40B4-BE49-F238E27FC236}">
                  <a16:creationId xmlns:a16="http://schemas.microsoft.com/office/drawing/2014/main" id="{6DB7ED34-ED18-41F5-8FFC-02050977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251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3" name="Oval 43">
              <a:extLst>
                <a:ext uri="{FF2B5EF4-FFF2-40B4-BE49-F238E27FC236}">
                  <a16:creationId xmlns:a16="http://schemas.microsoft.com/office/drawing/2014/main" id="{DDCC82E1-2AF1-48A6-88A8-6E87700AB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4" name="Oval 44">
              <a:extLst>
                <a:ext uri="{FF2B5EF4-FFF2-40B4-BE49-F238E27FC236}">
                  <a16:creationId xmlns:a16="http://schemas.microsoft.com/office/drawing/2014/main" id="{821C7E4D-871F-4994-9929-8F58BC264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9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5" name="Oval 45">
              <a:extLst>
                <a:ext uri="{FF2B5EF4-FFF2-40B4-BE49-F238E27FC236}">
                  <a16:creationId xmlns:a16="http://schemas.microsoft.com/office/drawing/2014/main" id="{93FF4417-7E9C-44C9-836B-EFB7A45B0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04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6" name="Oval 46">
              <a:extLst>
                <a:ext uri="{FF2B5EF4-FFF2-40B4-BE49-F238E27FC236}">
                  <a16:creationId xmlns:a16="http://schemas.microsoft.com/office/drawing/2014/main" id="{3F1BE13A-15E2-4420-BE53-F13D08569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385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7" name="Oval 47">
              <a:extLst>
                <a:ext uri="{FF2B5EF4-FFF2-40B4-BE49-F238E27FC236}">
                  <a16:creationId xmlns:a16="http://schemas.microsoft.com/office/drawing/2014/main" id="{B95EF3B2-4B8C-428A-A894-64E3D7D8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387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8" name="Oval 48">
              <a:extLst>
                <a:ext uri="{FF2B5EF4-FFF2-40B4-BE49-F238E27FC236}">
                  <a16:creationId xmlns:a16="http://schemas.microsoft.com/office/drawing/2014/main" id="{B9180EA4-86F9-48A7-91BE-67093E115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78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9" name="Oval 49">
              <a:extLst>
                <a:ext uri="{FF2B5EF4-FFF2-40B4-BE49-F238E27FC236}">
                  <a16:creationId xmlns:a16="http://schemas.microsoft.com/office/drawing/2014/main" id="{E1DB16CE-C326-4B74-9898-57DD12A49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86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0" name="Oval 50">
              <a:extLst>
                <a:ext uri="{FF2B5EF4-FFF2-40B4-BE49-F238E27FC236}">
                  <a16:creationId xmlns:a16="http://schemas.microsoft.com/office/drawing/2014/main" id="{C878F6FD-73E4-4B0C-BE17-ED4D49E85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752"/>
              <a:ext cx="90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1" name="Rectangle 51">
              <a:extLst>
                <a:ext uri="{FF2B5EF4-FFF2-40B4-BE49-F238E27FC236}">
                  <a16:creationId xmlns:a16="http://schemas.microsoft.com/office/drawing/2014/main" id="{A42FC426-E370-418A-AA5A-5A7DAFD5B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842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2" name="Rectangle 52">
              <a:extLst>
                <a:ext uri="{FF2B5EF4-FFF2-40B4-BE49-F238E27FC236}">
                  <a16:creationId xmlns:a16="http://schemas.microsoft.com/office/drawing/2014/main" id="{97B43521-7649-43AD-851D-69BE9A91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2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3" name="Rectangle 53">
              <a:extLst>
                <a:ext uri="{FF2B5EF4-FFF2-40B4-BE49-F238E27FC236}">
                  <a16:creationId xmlns:a16="http://schemas.microsoft.com/office/drawing/2014/main" id="{7E06EF1B-78EC-4799-B0B9-1467E3BB0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65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4" name="Rectangle 54">
              <a:extLst>
                <a:ext uri="{FF2B5EF4-FFF2-40B4-BE49-F238E27FC236}">
                  <a16:creationId xmlns:a16="http://schemas.microsoft.com/office/drawing/2014/main" id="{B1EFBB67-D47E-4A85-9389-25562EA90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385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5" name="Rectangle 55">
              <a:extLst>
                <a:ext uri="{FF2B5EF4-FFF2-40B4-BE49-F238E27FC236}">
                  <a16:creationId xmlns:a16="http://schemas.microsoft.com/office/drawing/2014/main" id="{3C1AF0BB-30A0-4104-9D61-3D6016A2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3158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6" name="Rectangle 56">
              <a:extLst>
                <a:ext uri="{FF2B5EF4-FFF2-40B4-BE49-F238E27FC236}">
                  <a16:creationId xmlns:a16="http://schemas.microsoft.com/office/drawing/2014/main" id="{2E629C83-F81E-4C04-AFC3-C1569AA69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113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7" name="Rectangle 57">
              <a:extLst>
                <a:ext uri="{FF2B5EF4-FFF2-40B4-BE49-F238E27FC236}">
                  <a16:creationId xmlns:a16="http://schemas.microsoft.com/office/drawing/2014/main" id="{5FAB9DE4-96A5-456C-8582-1BEE93A9F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750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8" name="Rectangle 58">
              <a:extLst>
                <a:ext uri="{FF2B5EF4-FFF2-40B4-BE49-F238E27FC236}">
                  <a16:creationId xmlns:a16="http://schemas.microsoft.com/office/drawing/2014/main" id="{542CC64C-C23E-4985-8FE5-3BFAB163C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979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9" name="Rectangle 59">
              <a:extLst>
                <a:ext uri="{FF2B5EF4-FFF2-40B4-BE49-F238E27FC236}">
                  <a16:creationId xmlns:a16="http://schemas.microsoft.com/office/drawing/2014/main" id="{5D9C3D85-5CA1-4604-8FB1-9736288F2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1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0" name="Rectangle 60">
              <a:extLst>
                <a:ext uri="{FF2B5EF4-FFF2-40B4-BE49-F238E27FC236}">
                  <a16:creationId xmlns:a16="http://schemas.microsoft.com/office/drawing/2014/main" id="{E86EB003-87FA-4507-B64E-839D77276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706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1" name="Rectangle 61">
              <a:extLst>
                <a:ext uri="{FF2B5EF4-FFF2-40B4-BE49-F238E27FC236}">
                  <a16:creationId xmlns:a16="http://schemas.microsoft.com/office/drawing/2014/main" id="{1A756D36-CB21-4492-910F-1BCA9974C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931"/>
              <a:ext cx="91" cy="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2" name="AutoShape 62">
              <a:extLst>
                <a:ext uri="{FF2B5EF4-FFF2-40B4-BE49-F238E27FC236}">
                  <a16:creationId xmlns:a16="http://schemas.microsoft.com/office/drawing/2014/main" id="{8EA980CC-DA16-40E2-9421-909711771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03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3" name="AutoShape 63">
              <a:extLst>
                <a:ext uri="{FF2B5EF4-FFF2-40B4-BE49-F238E27FC236}">
                  <a16:creationId xmlns:a16="http://schemas.microsoft.com/office/drawing/2014/main" id="{72C51497-8AEB-4A7E-BF18-968DDF567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160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4" name="AutoShape 64">
              <a:extLst>
                <a:ext uri="{FF2B5EF4-FFF2-40B4-BE49-F238E27FC236}">
                  <a16:creationId xmlns:a16="http://schemas.microsoft.com/office/drawing/2014/main" id="{872E8F4A-97E8-4CA5-8274-E617A4753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067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5" name="AutoShape 65">
              <a:extLst>
                <a:ext uri="{FF2B5EF4-FFF2-40B4-BE49-F238E27FC236}">
                  <a16:creationId xmlns:a16="http://schemas.microsoft.com/office/drawing/2014/main" id="{0BA01626-78B3-4D4E-860F-E09A3FBC7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616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6" name="AutoShape 66">
              <a:extLst>
                <a:ext uri="{FF2B5EF4-FFF2-40B4-BE49-F238E27FC236}">
                  <a16:creationId xmlns:a16="http://schemas.microsoft.com/office/drawing/2014/main" id="{BB57072B-3837-4EE0-9D2D-E0D3E2D0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66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7" name="AutoShape 67">
              <a:extLst>
                <a:ext uri="{FF2B5EF4-FFF2-40B4-BE49-F238E27FC236}">
                  <a16:creationId xmlns:a16="http://schemas.microsoft.com/office/drawing/2014/main" id="{2F826067-0825-450F-A681-4F48E33E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659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8" name="Text Box 68">
              <a:extLst>
                <a:ext uri="{FF2B5EF4-FFF2-40B4-BE49-F238E27FC236}">
                  <a16:creationId xmlns:a16="http://schemas.microsoft.com/office/drawing/2014/main" id="{DCE71CB9-DAD8-4576-8478-F4FA7BE0E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3756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1</a:t>
              </a:r>
            </a:p>
          </p:txBody>
        </p:sp>
        <p:cxnSp>
          <p:nvCxnSpPr>
            <p:cNvPr id="30789" name="AutoShape 69">
              <a:extLst>
                <a:ext uri="{FF2B5EF4-FFF2-40B4-BE49-F238E27FC236}">
                  <a16:creationId xmlns:a16="http://schemas.microsoft.com/office/drawing/2014/main" id="{38C228B5-7189-4B7D-8F3F-D6B1B5C11655}"/>
                </a:ext>
              </a:extLst>
            </p:cNvPr>
            <p:cNvCxnSpPr>
              <a:cxnSpLocks noChangeShapeType="1"/>
              <a:stCxn id="30788" idx="0"/>
              <a:endCxn id="30769" idx="3"/>
            </p:cNvCxnSpPr>
            <p:nvPr/>
          </p:nvCxnSpPr>
          <p:spPr bwMode="auto">
            <a:xfrm rot="16200000">
              <a:off x="413" y="3225"/>
              <a:ext cx="791" cy="269"/>
            </a:xfrm>
            <a:prstGeom prst="curvedConnector3">
              <a:avLst>
                <a:gd name="adj1" fmla="val 4918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90" name="Text Box 70">
              <a:extLst>
                <a:ext uri="{FF2B5EF4-FFF2-40B4-BE49-F238E27FC236}">
                  <a16:creationId xmlns:a16="http://schemas.microsoft.com/office/drawing/2014/main" id="{61F0F9B9-9F63-4792-8429-3AA368F7E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748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2</a:t>
              </a:r>
            </a:p>
          </p:txBody>
        </p:sp>
        <p:cxnSp>
          <p:nvCxnSpPr>
            <p:cNvPr id="30791" name="AutoShape 71">
              <a:extLst>
                <a:ext uri="{FF2B5EF4-FFF2-40B4-BE49-F238E27FC236}">
                  <a16:creationId xmlns:a16="http://schemas.microsoft.com/office/drawing/2014/main" id="{DA012A37-437C-4834-B034-9D49E2237A2C}"/>
                </a:ext>
              </a:extLst>
            </p:cNvPr>
            <p:cNvCxnSpPr>
              <a:cxnSpLocks noChangeShapeType="1"/>
              <a:stCxn id="30776" idx="2"/>
              <a:endCxn id="30790" idx="0"/>
            </p:cNvCxnSpPr>
            <p:nvPr/>
          </p:nvCxnSpPr>
          <p:spPr bwMode="auto">
            <a:xfrm rot="5400000">
              <a:off x="1625" y="3400"/>
              <a:ext cx="544" cy="15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92" name="Text Box 72">
              <a:extLst>
                <a:ext uri="{FF2B5EF4-FFF2-40B4-BE49-F238E27FC236}">
                  <a16:creationId xmlns:a16="http://schemas.microsoft.com/office/drawing/2014/main" id="{7900A991-67FF-4258-9C70-9BA20D2DF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071"/>
              <a:ext cx="69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400"/>
                <a:t>Gás 3</a:t>
              </a:r>
            </a:p>
          </p:txBody>
        </p:sp>
        <p:cxnSp>
          <p:nvCxnSpPr>
            <p:cNvPr id="30793" name="AutoShape 73">
              <a:extLst>
                <a:ext uri="{FF2B5EF4-FFF2-40B4-BE49-F238E27FC236}">
                  <a16:creationId xmlns:a16="http://schemas.microsoft.com/office/drawing/2014/main" id="{DCD762D8-4D80-458C-8BF9-2263B05253DC}"/>
                </a:ext>
              </a:extLst>
            </p:cNvPr>
            <p:cNvCxnSpPr>
              <a:cxnSpLocks noChangeShapeType="1"/>
              <a:stCxn id="30792" idx="2"/>
              <a:endCxn id="30786" idx="0"/>
            </p:cNvCxnSpPr>
            <p:nvPr/>
          </p:nvCxnSpPr>
          <p:spPr bwMode="auto">
            <a:xfrm rot="5400000">
              <a:off x="1495" y="1379"/>
              <a:ext cx="398" cy="165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1" name="Picture 19" descr="Rio Tiete">
            <a:extLst>
              <a:ext uri="{FF2B5EF4-FFF2-40B4-BE49-F238E27FC236}">
                <a16:creationId xmlns:a16="http://schemas.microsoft.com/office/drawing/2014/main" id="{DB7D4F68-4F1C-4A77-AED9-0FDE8921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625" y="4540296"/>
            <a:ext cx="2666565" cy="16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B91DC33D-EFDB-4C57-9174-019EBE915DE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95288" y="2349500"/>
            <a:ext cx="4038600" cy="654050"/>
          </a:xfrm>
        </p:spPr>
        <p:txBody>
          <a:bodyPr/>
          <a:lstStyle/>
          <a:p>
            <a:r>
              <a:rPr lang="pt-BR" altLang="pt-BR"/>
              <a:t>Oxigênio Dissolvido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D7BBBF32-0447-4C19-9AC2-6966C453945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10" name="Rectangle 18">
            <a:extLst>
              <a:ext uri="{FF2B5EF4-FFF2-40B4-BE49-F238E27FC236}">
                <a16:creationId xmlns:a16="http://schemas.microsoft.com/office/drawing/2014/main" id="{F968966F-0B71-45F6-9134-DD6D12B3D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3075" y="160338"/>
            <a:ext cx="6943725" cy="10795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HENRY</a:t>
            </a: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E7A0D37A-76D6-4372-BB9B-32722907F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005263"/>
            <a:ext cx="64785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F4E544D5-B26E-4F57-A27E-64E6639ED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53FA83BE-CACD-45FB-A0A1-7777CF891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9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33799" name="AutoShape 7">
            <a:extLst>
              <a:ext uri="{FF2B5EF4-FFF2-40B4-BE49-F238E27FC236}">
                <a16:creationId xmlns:a16="http://schemas.microsoft.com/office/drawing/2014/main" id="{C8B64E22-82FF-482E-9E45-3B2CD409A7B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6601" y="3429000"/>
            <a:ext cx="1511300" cy="936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0" name="AutoShape 8">
            <a:extLst>
              <a:ext uri="{FF2B5EF4-FFF2-40B4-BE49-F238E27FC236}">
                <a16:creationId xmlns:a16="http://schemas.microsoft.com/office/drawing/2014/main" id="{E62AF70B-7D6F-451B-ACD4-627588251CB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0269" y="3501231"/>
            <a:ext cx="1511300" cy="9350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1" name="AutoShape 9">
            <a:extLst>
              <a:ext uri="{FF2B5EF4-FFF2-40B4-BE49-F238E27FC236}">
                <a16:creationId xmlns:a16="http://schemas.microsoft.com/office/drawing/2014/main" id="{47D2D95B-4747-47F9-9919-9B5A464E6BE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4932362" y="3429001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2" name="AutoShape 10">
            <a:extLst>
              <a:ext uri="{FF2B5EF4-FFF2-40B4-BE49-F238E27FC236}">
                <a16:creationId xmlns:a16="http://schemas.microsoft.com/office/drawing/2014/main" id="{4A759E0A-3329-4A56-84BA-1985FB68153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116512" y="3533776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3" name="Text Box 11">
            <a:extLst>
              <a:ext uri="{FF2B5EF4-FFF2-40B4-BE49-F238E27FC236}">
                <a16:creationId xmlns:a16="http://schemas.microsoft.com/office/drawing/2014/main" id="{8745C650-9AB7-4AAC-B245-35E040A92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430713"/>
            <a:ext cx="763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Água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BED6587B-0468-4015-8FCF-B303C2AE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394075"/>
            <a:ext cx="136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Atmosfera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63E6B0AB-7D9F-436A-8B2E-99DC87C13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492375"/>
            <a:ext cx="382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latin typeface="Verdana" panose="020B0604030504040204" pitchFamily="34" charset="0"/>
              </a:rPr>
              <a:t>Pressão parcial de O</a:t>
            </a:r>
            <a:r>
              <a:rPr lang="pt-BR" altLang="pt-BR" baseline="-25000" dirty="0">
                <a:latin typeface="Verdana" panose="020B0604030504040204" pitchFamily="34" charset="0"/>
              </a:rPr>
              <a:t>2</a:t>
            </a:r>
            <a:r>
              <a:rPr lang="pt-BR" altLang="pt-BR" dirty="0">
                <a:latin typeface="Verdana" panose="020B0604030504040204" pitchFamily="34" charset="0"/>
              </a:rPr>
              <a:t>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6" name="Object 14">
                <a:extLst>
                  <a:ext uri="{FF2B5EF4-FFF2-40B4-BE49-F238E27FC236}">
                    <a16:creationId xmlns:a16="http://schemas.microsoft.com/office/drawing/2014/main" id="{98EEE49A-40C7-402A-93F9-FB62B1BC7929}"/>
                  </a:ext>
                </a:extLst>
              </p:cNvPr>
              <p:cNvSpPr txBox="1"/>
              <p:nvPr/>
            </p:nvSpPr>
            <p:spPr bwMode="auto">
              <a:xfrm>
                <a:off x="406595" y="5163618"/>
                <a:ext cx="2718641" cy="7826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806" name="Object 14">
                <a:extLst>
                  <a:ext uri="{FF2B5EF4-FFF2-40B4-BE49-F238E27FC236}">
                    <a16:creationId xmlns:a16="http://schemas.microsoft.com/office/drawing/2014/main" id="{98EEE49A-40C7-402A-93F9-FB62B1BC7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595" y="5163618"/>
                <a:ext cx="2718641" cy="782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07" name="Text Box 15">
            <a:extLst>
              <a:ext uri="{FF2B5EF4-FFF2-40B4-BE49-F238E27FC236}">
                <a16:creationId xmlns:a16="http://schemas.microsoft.com/office/drawing/2014/main" id="{01FE5BA7-E1D8-4867-B674-326A45E1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3567113"/>
            <a:ext cx="809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O</a:t>
            </a:r>
            <a:r>
              <a:rPr lang="pt-BR" altLang="pt-BR" baseline="-25000">
                <a:latin typeface="Verdana" panose="020B0604030504040204" pitchFamily="34" charset="0"/>
              </a:rPr>
              <a:t>2</a:t>
            </a:r>
            <a:r>
              <a:rPr lang="pt-BR" altLang="pt-BR">
                <a:latin typeface="Verdana" panose="020B0604030504040204" pitchFamily="34" charset="0"/>
              </a:rPr>
              <a:t>(g)</a:t>
            </a:r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6D0B4DBD-6239-4DF3-829D-A0E3EE2A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07035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O</a:t>
            </a:r>
            <a:r>
              <a:rPr lang="pt-BR" altLang="pt-BR" baseline="-25000">
                <a:latin typeface="Verdana" panose="020B0604030504040204" pitchFamily="34" charset="0"/>
              </a:rPr>
              <a:t>2</a:t>
            </a:r>
            <a:r>
              <a:rPr lang="pt-BR" altLang="pt-BR">
                <a:latin typeface="Verdana" panose="020B0604030504040204" pitchFamily="34" charset="0"/>
              </a:rPr>
              <a:t>(l)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9" name="Object 17">
                <a:extLst>
                  <a:ext uri="{FF2B5EF4-FFF2-40B4-BE49-F238E27FC236}">
                    <a16:creationId xmlns:a16="http://schemas.microsoft.com/office/drawing/2014/main" id="{B0DD914A-C765-4B03-AE54-BCBA46D31D4A}"/>
                  </a:ext>
                </a:extLst>
              </p:cNvPr>
              <p:cNvSpPr txBox="1"/>
              <p:nvPr/>
            </p:nvSpPr>
            <p:spPr bwMode="auto">
              <a:xfrm>
                <a:off x="3242229" y="4941889"/>
                <a:ext cx="2776537" cy="11320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809" name="Object 17">
                <a:extLst>
                  <a:ext uri="{FF2B5EF4-FFF2-40B4-BE49-F238E27FC236}">
                    <a16:creationId xmlns:a16="http://schemas.microsoft.com/office/drawing/2014/main" id="{B0DD914A-C765-4B03-AE54-BCBA46D3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2229" y="4941889"/>
                <a:ext cx="2776537" cy="1132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8E79AFF-C496-4D34-A08E-AF32C91F69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95288" y="2349500"/>
            <a:ext cx="4038600" cy="654050"/>
          </a:xfrm>
        </p:spPr>
        <p:txBody>
          <a:bodyPr/>
          <a:lstStyle/>
          <a:p>
            <a:r>
              <a:rPr lang="pt-BR" altLang="pt-BR"/>
              <a:t>Composto genérico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4253573C-1A3F-41B7-9CD9-5273BAD4D9B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34" name="Rectangle 18">
            <a:extLst>
              <a:ext uri="{FF2B5EF4-FFF2-40B4-BE49-F238E27FC236}">
                <a16:creationId xmlns:a16="http://schemas.microsoft.com/office/drawing/2014/main" id="{AB4A4716-A2B5-4129-BEC8-C8BFE9743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3075" y="377156"/>
            <a:ext cx="7009606" cy="1150962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HENRY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F17469AA-19CE-4FB2-AE56-10D44FD7D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005263"/>
            <a:ext cx="64785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7AE15B4A-9F9B-4C5D-B7ED-36127C765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7E50A215-91F5-413E-8F5B-B9246D80D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9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34823" name="AutoShape 7">
            <a:extLst>
              <a:ext uri="{FF2B5EF4-FFF2-40B4-BE49-F238E27FC236}">
                <a16:creationId xmlns:a16="http://schemas.microsoft.com/office/drawing/2014/main" id="{44CEB604-5C61-4C4B-8CCD-648BBD0EA3F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6601" y="3429000"/>
            <a:ext cx="1511300" cy="936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4" name="AutoShape 8">
            <a:extLst>
              <a:ext uri="{FF2B5EF4-FFF2-40B4-BE49-F238E27FC236}">
                <a16:creationId xmlns:a16="http://schemas.microsoft.com/office/drawing/2014/main" id="{8B2FCFD9-1C82-4B1E-9DBC-10C8FC1F4E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0269" y="3501231"/>
            <a:ext cx="1511300" cy="9350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5" name="AutoShape 9">
            <a:extLst>
              <a:ext uri="{FF2B5EF4-FFF2-40B4-BE49-F238E27FC236}">
                <a16:creationId xmlns:a16="http://schemas.microsoft.com/office/drawing/2014/main" id="{6B9410E0-7389-4230-875F-8C473C8FE23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4932362" y="3429001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6" name="AutoShape 10">
            <a:extLst>
              <a:ext uri="{FF2B5EF4-FFF2-40B4-BE49-F238E27FC236}">
                <a16:creationId xmlns:a16="http://schemas.microsoft.com/office/drawing/2014/main" id="{2EDB46BE-DEFB-4F3F-A1C5-E776C8C6A72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116512" y="3533776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7" name="Text Box 11">
            <a:extLst>
              <a:ext uri="{FF2B5EF4-FFF2-40B4-BE49-F238E27FC236}">
                <a16:creationId xmlns:a16="http://schemas.microsoft.com/office/drawing/2014/main" id="{80140705-86D4-4F59-A88E-908BD10B4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430713"/>
            <a:ext cx="763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Água</a:t>
            </a:r>
          </a:p>
        </p:txBody>
      </p:sp>
      <p:sp>
        <p:nvSpPr>
          <p:cNvPr id="34828" name="Text Box 12">
            <a:extLst>
              <a:ext uri="{FF2B5EF4-FFF2-40B4-BE49-F238E27FC236}">
                <a16:creationId xmlns:a16="http://schemas.microsoft.com/office/drawing/2014/main" id="{4093A0CE-910F-4F09-A1DA-32CCA975A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394075"/>
            <a:ext cx="136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Atmosfera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30" name="Object 14">
                <a:extLst>
                  <a:ext uri="{FF2B5EF4-FFF2-40B4-BE49-F238E27FC236}">
                    <a16:creationId xmlns:a16="http://schemas.microsoft.com/office/drawing/2014/main" id="{89A291EB-DBD0-4D42-B25E-17FF1E61A922}"/>
                  </a:ext>
                </a:extLst>
              </p:cNvPr>
              <p:cNvSpPr txBox="1"/>
              <p:nvPr/>
            </p:nvSpPr>
            <p:spPr bwMode="auto">
              <a:xfrm>
                <a:off x="1214983" y="5206207"/>
                <a:ext cx="2081709" cy="7191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830" name="Object 14">
                <a:extLst>
                  <a:ext uri="{FF2B5EF4-FFF2-40B4-BE49-F238E27FC236}">
                    <a16:creationId xmlns:a16="http://schemas.microsoft.com/office/drawing/2014/main" id="{89A291EB-DBD0-4D42-B25E-17FF1E61A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983" y="5206207"/>
                <a:ext cx="2081709" cy="719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31" name="Text Box 15">
            <a:extLst>
              <a:ext uri="{FF2B5EF4-FFF2-40B4-BE49-F238E27FC236}">
                <a16:creationId xmlns:a16="http://schemas.microsoft.com/office/drawing/2014/main" id="{A2181196-E98A-4C37-A5F3-EC568491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3567113"/>
            <a:ext cx="769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A (g)</a:t>
            </a:r>
          </a:p>
        </p:txBody>
      </p:sp>
      <p:sp>
        <p:nvSpPr>
          <p:cNvPr id="34832" name="Text Box 16">
            <a:extLst>
              <a:ext uri="{FF2B5EF4-FFF2-40B4-BE49-F238E27FC236}">
                <a16:creationId xmlns:a16="http://schemas.microsoft.com/office/drawing/2014/main" id="{1E738272-9A55-429F-BA1C-F159C8D37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070350"/>
            <a:ext cx="690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A (l)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33" name="Object 17">
                <a:extLst>
                  <a:ext uri="{FF2B5EF4-FFF2-40B4-BE49-F238E27FC236}">
                    <a16:creationId xmlns:a16="http://schemas.microsoft.com/office/drawing/2014/main" id="{48D37024-9C21-4E2E-A2FD-53C66943EA25}"/>
                  </a:ext>
                </a:extLst>
              </p:cNvPr>
              <p:cNvSpPr txBox="1"/>
              <p:nvPr/>
            </p:nvSpPr>
            <p:spPr bwMode="auto">
              <a:xfrm>
                <a:off x="5331775" y="4965305"/>
                <a:ext cx="1592262" cy="11941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833" name="Object 17">
                <a:extLst>
                  <a:ext uri="{FF2B5EF4-FFF2-40B4-BE49-F238E27FC236}">
                    <a16:creationId xmlns:a16="http://schemas.microsoft.com/office/drawing/2014/main" id="{48D37024-9C21-4E2E-A2FD-53C66943E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1775" y="4965305"/>
                <a:ext cx="1592262" cy="1194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C053DE07-93DC-4F48-91FF-F79E96A47E5F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CBD7457F-0279-4D2C-9B09-53E2E431A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HENRY</a:t>
            </a:r>
          </a:p>
        </p:txBody>
      </p:sp>
      <p:sp>
        <p:nvSpPr>
          <p:cNvPr id="31798" name="Rectangle 54">
            <a:extLst>
              <a:ext uri="{FF2B5EF4-FFF2-40B4-BE49-F238E27FC236}">
                <a16:creationId xmlns:a16="http://schemas.microsoft.com/office/drawing/2014/main" id="{66AACD11-B283-46CB-ADA3-264E330C1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7175" y="1771650"/>
            <a:ext cx="4826000" cy="3097213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Concentração de A na fase líquida: mg/l, moles/l, fração molar, etc...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Concentração de A na fase gasosa: mg/l, mg/m</a:t>
            </a:r>
            <a:r>
              <a:rPr lang="pt-BR" altLang="pt-BR" sz="2800" baseline="30000" dirty="0"/>
              <a:t>3</a:t>
            </a:r>
            <a:r>
              <a:rPr lang="pt-BR" altLang="pt-BR" sz="2800" dirty="0"/>
              <a:t>, </a:t>
            </a:r>
            <a:r>
              <a:rPr lang="pt-BR" altLang="pt-BR" sz="2800" dirty="0" err="1"/>
              <a:t>atm</a:t>
            </a:r>
            <a:r>
              <a:rPr lang="pt-BR" altLang="pt-BR" sz="2800" dirty="0"/>
              <a:t>, moles/m</a:t>
            </a:r>
            <a:r>
              <a:rPr lang="pt-BR" altLang="pt-BR" sz="2800" baseline="30000" dirty="0"/>
              <a:t>3</a:t>
            </a:r>
            <a:r>
              <a:rPr lang="pt-BR" altLang="pt-BR" sz="2800" dirty="0"/>
              <a:t>, fração molar</a:t>
            </a:r>
          </a:p>
        </p:txBody>
      </p:sp>
      <p:grpSp>
        <p:nvGrpSpPr>
          <p:cNvPr id="31797" name="Group 53">
            <a:extLst>
              <a:ext uri="{FF2B5EF4-FFF2-40B4-BE49-F238E27FC236}">
                <a16:creationId xmlns:a16="http://schemas.microsoft.com/office/drawing/2014/main" id="{465AEDAD-9D74-467A-A1C4-407DCC776F32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205038"/>
            <a:ext cx="3206750" cy="1917700"/>
            <a:chOff x="1008" y="1797"/>
            <a:chExt cx="1908" cy="1254"/>
          </a:xfrm>
        </p:grpSpPr>
        <p:sp>
          <p:nvSpPr>
            <p:cNvPr id="31785" name="Line 41">
              <a:extLst>
                <a:ext uri="{FF2B5EF4-FFF2-40B4-BE49-F238E27FC236}">
                  <a16:creationId xmlns:a16="http://schemas.microsoft.com/office/drawing/2014/main" id="{8CEF1D43-E781-4EBD-A727-118268A6B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92"/>
              <a:ext cx="187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86" name="Line 42">
              <a:extLst>
                <a:ext uri="{FF2B5EF4-FFF2-40B4-BE49-F238E27FC236}">
                  <a16:creationId xmlns:a16="http://schemas.microsoft.com/office/drawing/2014/main" id="{7DC8695F-3360-4557-8650-D2B093A8C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7" y="2600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87" name="Line 43">
              <a:extLst>
                <a:ext uri="{FF2B5EF4-FFF2-40B4-BE49-F238E27FC236}">
                  <a16:creationId xmlns:a16="http://schemas.microsoft.com/office/drawing/2014/main" id="{1F26E563-4EA1-4751-8A73-BD0AC1C7F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2641"/>
              <a:ext cx="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31788" name="AutoShape 44">
              <a:extLst>
                <a:ext uri="{FF2B5EF4-FFF2-40B4-BE49-F238E27FC236}">
                  <a16:creationId xmlns:a16="http://schemas.microsoft.com/office/drawing/2014/main" id="{6F99BC01-3C11-475C-80F6-1D8D15C5F3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52" y="2276"/>
              <a:ext cx="1122" cy="27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89" name="AutoShape 45">
              <a:extLst>
                <a:ext uri="{FF2B5EF4-FFF2-40B4-BE49-F238E27FC236}">
                  <a16:creationId xmlns:a16="http://schemas.microsoft.com/office/drawing/2014/main" id="{207A1272-A451-4FB4-9B1F-0CAE4E08A0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93" y="2329"/>
              <a:ext cx="1122" cy="27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90" name="AutoShape 46">
              <a:extLst>
                <a:ext uri="{FF2B5EF4-FFF2-40B4-BE49-F238E27FC236}">
                  <a16:creationId xmlns:a16="http://schemas.microsoft.com/office/drawing/2014/main" id="{6AA3B4DF-270B-4D4F-BD73-88C2ABDE34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614" y="2260"/>
              <a:ext cx="1176" cy="25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91" name="AutoShape 47">
              <a:extLst>
                <a:ext uri="{FF2B5EF4-FFF2-40B4-BE49-F238E27FC236}">
                  <a16:creationId xmlns:a16="http://schemas.microsoft.com/office/drawing/2014/main" id="{0FA9CD55-3E84-4FC1-8355-1B440771D3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667" y="2338"/>
              <a:ext cx="1176" cy="25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792" name="Text Box 48">
              <a:extLst>
                <a:ext uri="{FF2B5EF4-FFF2-40B4-BE49-F238E27FC236}">
                  <a16:creationId xmlns:a16="http://schemas.microsoft.com/office/drawing/2014/main" id="{0503355D-E8DE-4939-B34A-31CE544C7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2865"/>
              <a:ext cx="3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31793" name="Text Box 49">
              <a:extLst>
                <a:ext uri="{FF2B5EF4-FFF2-40B4-BE49-F238E27FC236}">
                  <a16:creationId xmlns:a16="http://schemas.microsoft.com/office/drawing/2014/main" id="{7D5180FB-145B-44A3-B5C8-48D44A280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095"/>
              <a:ext cx="57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31794" name="Text Box 50">
              <a:extLst>
                <a:ext uri="{FF2B5EF4-FFF2-40B4-BE49-F238E27FC236}">
                  <a16:creationId xmlns:a16="http://schemas.microsoft.com/office/drawing/2014/main" id="{4CBE77FA-BA24-4D4A-A91D-47C3EAEB0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" y="2224"/>
              <a:ext cx="3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 (g)</a:t>
              </a:r>
            </a:p>
          </p:txBody>
        </p:sp>
        <p:sp>
          <p:nvSpPr>
            <p:cNvPr id="31795" name="Text Box 51">
              <a:extLst>
                <a:ext uri="{FF2B5EF4-FFF2-40B4-BE49-F238E27FC236}">
                  <a16:creationId xmlns:a16="http://schemas.microsoft.com/office/drawing/2014/main" id="{080E8930-CA24-4851-BF29-E3424F174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" y="2597"/>
              <a:ext cx="312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A (l)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99" name="Object 55">
                <a:extLst>
                  <a:ext uri="{FF2B5EF4-FFF2-40B4-BE49-F238E27FC236}">
                    <a16:creationId xmlns:a16="http://schemas.microsoft.com/office/drawing/2014/main" id="{587C2B99-4FF7-4A7C-9455-9CC0253DA2B6}"/>
                  </a:ext>
                </a:extLst>
              </p:cNvPr>
              <p:cNvSpPr txBox="1"/>
              <p:nvPr/>
            </p:nvSpPr>
            <p:spPr bwMode="auto">
              <a:xfrm>
                <a:off x="1166655" y="4873067"/>
                <a:ext cx="7293777" cy="12065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𝑎𝑟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𝑎𝑡𝑚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𝑎𝑡𝑚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1799" name="Object 55">
                <a:extLst>
                  <a:ext uri="{FF2B5EF4-FFF2-40B4-BE49-F238E27FC236}">
                    <a16:creationId xmlns:a16="http://schemas.microsoft.com/office/drawing/2014/main" id="{587C2B99-4FF7-4A7C-9455-9CC0253D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6655" y="4873067"/>
                <a:ext cx="7293777" cy="1206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C053DE07-93DC-4F48-91FF-F79E96A47E5F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CBD7457F-0279-4D2C-9B09-53E2E431A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HENRY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3E1E83D-B0D2-467B-B271-5F305F75DC6C}"/>
              </a:ext>
            </a:extLst>
          </p:cNvPr>
          <p:cNvGrpSpPr>
            <a:grpSpLocks noChangeAspect="1"/>
          </p:cNvGrpSpPr>
          <p:nvPr/>
        </p:nvGrpSpPr>
        <p:grpSpPr>
          <a:xfrm>
            <a:off x="1043608" y="2264720"/>
            <a:ext cx="7524760" cy="3754933"/>
            <a:chOff x="1200300" y="865730"/>
            <a:chExt cx="8662991" cy="43229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73FE4FEA-B7DD-495F-B79F-12804E375253}"/>
                    </a:ext>
                  </a:extLst>
                </p:cNvPr>
                <p:cNvSpPr txBox="1"/>
                <p:nvPr/>
              </p:nvSpPr>
              <p:spPr>
                <a:xfrm>
                  <a:off x="1200301" y="865730"/>
                  <a:ext cx="4895699" cy="8059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⟹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6C488362-2C4A-4444-9E3F-9581DABD4F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301" y="865730"/>
                  <a:ext cx="4895699" cy="80592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CC4FC586-ED4A-4067-8B96-C64C28D8706F}"/>
                    </a:ext>
                  </a:extLst>
                </p:cNvPr>
                <p:cNvSpPr txBox="1"/>
                <p:nvPr/>
              </p:nvSpPr>
              <p:spPr>
                <a:xfrm>
                  <a:off x="1200300" y="2638078"/>
                  <a:ext cx="4664803" cy="7909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𝑎𝑡𝑚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𝑚𝑜𝑙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⟹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𝑎𝑡𝑚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𝑚𝑜𝑙</m:t>
                            </m:r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04C1C96A-B4E0-4ABC-9EA6-67BA079CCE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300" y="2638078"/>
                  <a:ext cx="4664803" cy="79092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A60C4F51-87B4-4514-A915-4A6861B5346E}"/>
                    </a:ext>
                  </a:extLst>
                </p:cNvPr>
                <p:cNvSpPr txBox="1"/>
                <p:nvPr/>
              </p:nvSpPr>
              <p:spPr>
                <a:xfrm>
                  <a:off x="1200300" y="4395422"/>
                  <a:ext cx="5386924" cy="7932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𝑎𝑡𝑚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𝑓𝑟𝑎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çã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𝑚𝑜𝑙𝑎𝑟</m:t>
                            </m:r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⟹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𝑎𝑡𝑚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1EA78D76-7EC1-46A4-AA8F-6034E1459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300" y="4395422"/>
                  <a:ext cx="5386924" cy="7932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" descr="Thoughts clipart doubt, Thoughts doubt Transparent FREE for download on  WebStockReview 2020">
              <a:extLst>
                <a:ext uri="{FF2B5EF4-FFF2-40B4-BE49-F238E27FC236}">
                  <a16:creationId xmlns:a16="http://schemas.microsoft.com/office/drawing/2014/main" id="{4FCF3F8C-192E-44F5-A099-19DB5EF68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5567" y="1852295"/>
              <a:ext cx="1857724" cy="2362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382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496300" cy="3815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Definições Básicas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Lei de Dalton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Lei de Henry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Constantes de Henry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Constantes de Henry e mudanças de unidade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78D936FC-C020-4D5A-8B12-B454A4A4017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0149933F-102A-4128-BE72-4E5F17080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71600"/>
          </a:xfrm>
        </p:spPr>
        <p:txBody>
          <a:bodyPr/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CONCEITOS BÁSICOS – LEI DE HENRY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59" name="Object 19">
                <a:extLst>
                  <a:ext uri="{FF2B5EF4-FFF2-40B4-BE49-F238E27FC236}">
                    <a16:creationId xmlns:a16="http://schemas.microsoft.com/office/drawing/2014/main" id="{759D85CE-1354-4EFA-9654-42AEC244457E}"/>
                  </a:ext>
                </a:extLst>
              </p:cNvPr>
              <p:cNvSpPr txBox="1"/>
              <p:nvPr/>
            </p:nvSpPr>
            <p:spPr bwMode="auto">
              <a:xfrm>
                <a:off x="547355" y="2302476"/>
                <a:ext cx="3909465" cy="13212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𝑔𝑢𝑎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𝑎𝑟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𝑎𝑡𝑚</m:t>
                                  </m:r>
                                </m:num>
                                <m:den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859" name="Object 19">
                <a:extLst>
                  <a:ext uri="{FF2B5EF4-FFF2-40B4-BE49-F238E27FC236}">
                    <a16:creationId xmlns:a16="http://schemas.microsoft.com/office/drawing/2014/main" id="{759D85CE-1354-4EFA-9654-42AEC2444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355" y="2302476"/>
                <a:ext cx="3909465" cy="13212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60" name="Object 20">
                <a:extLst>
                  <a:ext uri="{FF2B5EF4-FFF2-40B4-BE49-F238E27FC236}">
                    <a16:creationId xmlns:a16="http://schemas.microsoft.com/office/drawing/2014/main" id="{E4D2274C-C134-4AA4-B2A3-3C88CF21EC5E}"/>
                  </a:ext>
                </a:extLst>
              </p:cNvPr>
              <p:cNvSpPr txBox="1"/>
              <p:nvPr/>
            </p:nvSpPr>
            <p:spPr bwMode="auto">
              <a:xfrm>
                <a:off x="4758191" y="3719509"/>
                <a:ext cx="3897285" cy="10623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𝑔𝑢𝑎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𝑎𝑟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e>
                          </m:d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.55,6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860" name="Object 20">
                <a:extLst>
                  <a:ext uri="{FF2B5EF4-FFF2-40B4-BE49-F238E27FC236}">
                    <a16:creationId xmlns:a16="http://schemas.microsoft.com/office/drawing/2014/main" id="{E4D2274C-C134-4AA4-B2A3-3C88CF21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8191" y="3719509"/>
                <a:ext cx="3897285" cy="1062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61" name="Object 21">
                <a:extLst>
                  <a:ext uri="{FF2B5EF4-FFF2-40B4-BE49-F238E27FC236}">
                    <a16:creationId xmlns:a16="http://schemas.microsoft.com/office/drawing/2014/main" id="{D075822F-BAB7-45E0-9A3C-799EFF0CB892}"/>
                  </a:ext>
                </a:extLst>
              </p:cNvPr>
              <p:cNvSpPr txBox="1"/>
              <p:nvPr/>
            </p:nvSpPr>
            <p:spPr bwMode="auto">
              <a:xfrm>
                <a:off x="547355" y="4877555"/>
                <a:ext cx="4210836" cy="9985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num>
                            <m:den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e>
                          </m:d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55,6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861" name="Object 21">
                <a:extLst>
                  <a:ext uri="{FF2B5EF4-FFF2-40B4-BE49-F238E27FC236}">
                    <a16:creationId xmlns:a16="http://schemas.microsoft.com/office/drawing/2014/main" id="{D075822F-BAB7-45E0-9A3C-799EFF0CB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355" y="4877555"/>
                <a:ext cx="4210836" cy="998519"/>
              </a:xfrm>
              <a:prstGeom prst="rect">
                <a:avLst/>
              </a:prstGeom>
              <a:blipFill>
                <a:blip r:embed="rId5"/>
                <a:stretch>
                  <a:fillRect b="-6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7529131A-2814-46F8-8535-01A95BFD783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F72A3979-84F9-4C61-8DE5-94728F4DD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1788"/>
            <a:ext cx="7140575" cy="12255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CONSTANTES DE HENRY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920235E-0880-4C86-8AB3-6A487A70AE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76872"/>
            <a:ext cx="6755074" cy="37204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E74AE5D8-D10F-4C7D-8D38-C30390C209B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1DF49C38-A0BF-4118-BC09-06F9BFF21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38126"/>
            <a:ext cx="7155072" cy="12827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72A8F88-5185-4C74-8AE5-CA4ECD2F9857}"/>
              </a:ext>
            </a:extLst>
          </p:cNvPr>
          <p:cNvGrpSpPr>
            <a:grpSpLocks noChangeAspect="1"/>
          </p:cNvGrpSpPr>
          <p:nvPr/>
        </p:nvGrpSpPr>
        <p:grpSpPr>
          <a:xfrm>
            <a:off x="217737" y="1844824"/>
            <a:ext cx="8708525" cy="4243051"/>
            <a:chOff x="1211044" y="957161"/>
            <a:chExt cx="9458605" cy="4608512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E20CBB57-D75F-444A-8459-04B48C81B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3718" y="1388961"/>
              <a:ext cx="0" cy="417671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1A9CEF97-6348-4DEE-B614-A3266BAC3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468" y="2397024"/>
              <a:ext cx="16527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Fase líquida</a:t>
              </a:r>
            </a:p>
          </p:txBody>
        </p:sp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id="{BA72D685-68A8-4B97-8E0A-0B2052B04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4805" y="3260624"/>
              <a:ext cx="164384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Fase gasosa</a:t>
              </a:r>
            </a:p>
          </p:txBody>
        </p:sp>
        <p:cxnSp>
          <p:nvCxnSpPr>
            <p:cNvPr id="28" name="AutoShape 26">
              <a:extLst>
                <a:ext uri="{FF2B5EF4-FFF2-40B4-BE49-F238E27FC236}">
                  <a16:creationId xmlns:a16="http://schemas.microsoft.com/office/drawing/2014/main" id="{D0A5A463-DB1A-41E8-8885-9F0227E3E2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2194" y="2108098"/>
              <a:ext cx="2232025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7">
              <a:extLst>
                <a:ext uri="{FF2B5EF4-FFF2-40B4-BE49-F238E27FC236}">
                  <a16:creationId xmlns:a16="http://schemas.microsoft.com/office/drawing/2014/main" id="{403A4E9B-6DF2-49E7-AD4D-1CA8544FE0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44218" y="2108098"/>
              <a:ext cx="1079500" cy="1081088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28">
              <a:extLst>
                <a:ext uri="{FF2B5EF4-FFF2-40B4-BE49-F238E27FC236}">
                  <a16:creationId xmlns:a16="http://schemas.microsoft.com/office/drawing/2014/main" id="{137B9E5D-F340-4692-A608-ED7CEF0FB6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23719" y="3692423"/>
              <a:ext cx="936625" cy="8651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29">
              <a:extLst>
                <a:ext uri="{FF2B5EF4-FFF2-40B4-BE49-F238E27FC236}">
                  <a16:creationId xmlns:a16="http://schemas.microsoft.com/office/drawing/2014/main" id="{D931770D-2195-4840-B94B-5743802047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60344" y="4557611"/>
              <a:ext cx="216058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 Box 30">
              <a:extLst>
                <a:ext uri="{FF2B5EF4-FFF2-40B4-BE49-F238E27FC236}">
                  <a16:creationId xmlns:a16="http://schemas.microsoft.com/office/drawing/2014/main" id="{4B6CB293-BEAA-40AD-ACEC-4A5F2856D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4219" y="957161"/>
              <a:ext cx="20964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Interface gás-líquido</a:t>
              </a:r>
            </a:p>
          </p:txBody>
        </p:sp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C4E74834-4A71-4809-8FD2-7909C7986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1330" y="1604861"/>
              <a:ext cx="3593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dirty="0"/>
                <a:t>C</a:t>
              </a:r>
              <a:r>
                <a:rPr lang="pt-BR" altLang="pt-BR" sz="2000" baseline="-25000" dirty="0"/>
                <a:t>l</a:t>
              </a:r>
            </a:p>
          </p:txBody>
        </p:sp>
        <p:sp>
          <p:nvSpPr>
            <p:cNvPr id="34" name="Text Box 32">
              <a:extLst>
                <a:ext uri="{FF2B5EF4-FFF2-40B4-BE49-F238E27FC236}">
                  <a16:creationId xmlns:a16="http://schemas.microsoft.com/office/drawing/2014/main" id="{D3F11049-C29B-4647-A0FB-DA76BD049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0480" y="2973286"/>
              <a:ext cx="39786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dirty="0" err="1"/>
                <a:t>C</a:t>
              </a:r>
              <a:r>
                <a:rPr lang="pt-BR" altLang="pt-BR" sz="2000" baseline="-25000" dirty="0" err="1"/>
                <a:t>li</a:t>
              </a:r>
              <a:endParaRPr lang="pt-BR" altLang="pt-BR" sz="2000" baseline="-25000" dirty="0"/>
            </a:p>
          </p:txBody>
        </p:sp>
        <p:sp>
          <p:nvSpPr>
            <p:cNvPr id="35" name="Text Box 33">
              <a:extLst>
                <a:ext uri="{FF2B5EF4-FFF2-40B4-BE49-F238E27FC236}">
                  <a16:creationId xmlns:a16="http://schemas.microsoft.com/office/drawing/2014/main" id="{6A7210EB-4D8D-464C-B144-5E4D5A7FE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6744" y="3405086"/>
              <a:ext cx="4395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dirty="0" err="1"/>
                <a:t>C</a:t>
              </a:r>
              <a:r>
                <a:rPr lang="pt-BR" altLang="pt-BR" sz="2000" baseline="-25000" dirty="0" err="1"/>
                <a:t>gi</a:t>
              </a:r>
              <a:endParaRPr lang="pt-BR" altLang="pt-BR" sz="2000" baseline="-25000" dirty="0"/>
            </a:p>
          </p:txBody>
        </p:sp>
        <p:sp>
          <p:nvSpPr>
            <p:cNvPr id="36" name="Text Box 34">
              <a:extLst>
                <a:ext uri="{FF2B5EF4-FFF2-40B4-BE49-F238E27FC236}">
                  <a16:creationId xmlns:a16="http://schemas.microsoft.com/office/drawing/2014/main" id="{104DFDC7-38E3-4D84-AC20-DF877BD39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5744" y="4052786"/>
              <a:ext cx="40107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000" dirty="0"/>
                <a:t>C</a:t>
              </a:r>
              <a:r>
                <a:rPr lang="pt-BR" altLang="pt-BR" sz="2000" baseline="-25000" dirty="0"/>
                <a:t>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bject 35">
                  <a:extLst>
                    <a:ext uri="{FF2B5EF4-FFF2-40B4-BE49-F238E27FC236}">
                      <a16:creationId xmlns:a16="http://schemas.microsoft.com/office/drawing/2014/main" id="{B28EF6D8-54E7-428A-8EED-4503553E14ED}"/>
                    </a:ext>
                  </a:extLst>
                </p:cNvPr>
                <p:cNvSpPr txBox="1"/>
                <p:nvPr/>
              </p:nvSpPr>
              <p:spPr bwMode="auto">
                <a:xfrm>
                  <a:off x="1211044" y="3478111"/>
                  <a:ext cx="4399966" cy="1079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pt-BR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pt-BR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37" name="Object 35">
                  <a:extLst>
                    <a:ext uri="{FF2B5EF4-FFF2-40B4-BE49-F238E27FC236}">
                      <a16:creationId xmlns:a16="http://schemas.microsoft.com/office/drawing/2014/main" id="{B28EF6D8-54E7-428A-8EED-4503553E1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11044" y="3478111"/>
                  <a:ext cx="4399966" cy="10795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36">
                  <a:extLst>
                    <a:ext uri="{FF2B5EF4-FFF2-40B4-BE49-F238E27FC236}">
                      <a16:creationId xmlns:a16="http://schemas.microsoft.com/office/drawing/2014/main" id="{73ACEF99-5C93-40EF-82AE-69B09C0C9A33}"/>
                    </a:ext>
                  </a:extLst>
                </p:cNvPr>
                <p:cNvSpPr txBox="1"/>
                <p:nvPr/>
              </p:nvSpPr>
              <p:spPr bwMode="auto">
                <a:xfrm>
                  <a:off x="6050146" y="1659092"/>
                  <a:ext cx="4619503" cy="1025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pt-BR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pt-BR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𝑔𝑖</m:t>
                                </m:r>
                              </m:sub>
                            </m:sSub>
                            <m:r>
                              <a:rPr lang="pt-B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38" name="Object 36">
                  <a:extLst>
                    <a:ext uri="{FF2B5EF4-FFF2-40B4-BE49-F238E27FC236}">
                      <a16:creationId xmlns:a16="http://schemas.microsoft.com/office/drawing/2014/main" id="{73ACEF99-5C93-40EF-82AE-69B09C0C9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0146" y="1659092"/>
                  <a:ext cx="4619503" cy="10252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82A28073-AE80-48D9-9704-F0606A60A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4218" y="146039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Line 38">
              <a:extLst>
                <a:ext uri="{FF2B5EF4-FFF2-40B4-BE49-F238E27FC236}">
                  <a16:creationId xmlns:a16="http://schemas.microsoft.com/office/drawing/2014/main" id="{6798EBC9-5809-46FA-91F4-2DDF822A8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2619" y="1676298"/>
              <a:ext cx="129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39">
                  <a:extLst>
                    <a:ext uri="{FF2B5EF4-FFF2-40B4-BE49-F238E27FC236}">
                      <a16:creationId xmlns:a16="http://schemas.microsoft.com/office/drawing/2014/main" id="{21081386-8336-49E8-833A-3EE974CDBD5B}"/>
                    </a:ext>
                  </a:extLst>
                </p:cNvPr>
                <p:cNvSpPr txBox="1"/>
                <p:nvPr/>
              </p:nvSpPr>
              <p:spPr bwMode="auto">
                <a:xfrm>
                  <a:off x="5100415" y="1642034"/>
                  <a:ext cx="496877" cy="6033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095" name="Object 39">
                  <a:extLst>
                    <a:ext uri="{FF2B5EF4-FFF2-40B4-BE49-F238E27FC236}">
                      <a16:creationId xmlns:a16="http://schemas.microsoft.com/office/drawing/2014/main" id="{C6D835A8-071B-45C1-A2A2-2370A0F95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00415" y="1642034"/>
                  <a:ext cx="496877" cy="6033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748851AF-49D8-4ADB-A440-1335DBB0B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343" y="4773511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CFF3E237-B914-42A3-B794-BCBCE20AF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819" y="4989411"/>
              <a:ext cx="129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42">
                  <a:extLst>
                    <a:ext uri="{FF2B5EF4-FFF2-40B4-BE49-F238E27FC236}">
                      <a16:creationId xmlns:a16="http://schemas.microsoft.com/office/drawing/2014/main" id="{87401B4A-DB6A-4BB1-8425-BD49CE579B70}"/>
                    </a:ext>
                  </a:extLst>
                </p:cNvPr>
                <p:cNvSpPr txBox="1"/>
                <p:nvPr/>
              </p:nvSpPr>
              <p:spPr bwMode="auto">
                <a:xfrm>
                  <a:off x="6050146" y="4440138"/>
                  <a:ext cx="483770" cy="612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5098" name="Object 42">
                  <a:extLst>
                    <a:ext uri="{FF2B5EF4-FFF2-40B4-BE49-F238E27FC236}">
                      <a16:creationId xmlns:a16="http://schemas.microsoft.com/office/drawing/2014/main" id="{A6C3685E-6854-4E2F-99FC-CEE1D124F6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0146" y="4440138"/>
                  <a:ext cx="483770" cy="612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0B7ECE76-6C39-4F4C-AEFF-A8DC2443541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id="{A6379460-F25A-434F-9366-5354AEF63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23645"/>
            <a:ext cx="7225348" cy="1141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p:grpSp>
        <p:nvGrpSpPr>
          <p:cNvPr id="46105" name="Group 25">
            <a:extLst>
              <a:ext uri="{FF2B5EF4-FFF2-40B4-BE49-F238E27FC236}">
                <a16:creationId xmlns:a16="http://schemas.microsoft.com/office/drawing/2014/main" id="{86A1716E-A81C-4262-A249-1CF19FE4BCD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46084" name="Line 4">
              <a:extLst>
                <a:ext uri="{FF2B5EF4-FFF2-40B4-BE49-F238E27FC236}">
                  <a16:creationId xmlns:a16="http://schemas.microsoft.com/office/drawing/2014/main" id="{43B04324-06C6-45E3-972C-2C64486D8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85" name="Text Box 5">
              <a:extLst>
                <a:ext uri="{FF2B5EF4-FFF2-40B4-BE49-F238E27FC236}">
                  <a16:creationId xmlns:a16="http://schemas.microsoft.com/office/drawing/2014/main" id="{594A35DD-E328-4080-9E93-D3F55DC1B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46086" name="Text Box 6">
              <a:extLst>
                <a:ext uri="{FF2B5EF4-FFF2-40B4-BE49-F238E27FC236}">
                  <a16:creationId xmlns:a16="http://schemas.microsoft.com/office/drawing/2014/main" id="{E67811E9-3750-44D7-B540-3E5B78781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46087" name="AutoShape 7">
              <a:extLst>
                <a:ext uri="{FF2B5EF4-FFF2-40B4-BE49-F238E27FC236}">
                  <a16:creationId xmlns:a16="http://schemas.microsoft.com/office/drawing/2014/main" id="{59DA35B9-FF1A-4942-AA76-9F6814734E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88" name="AutoShape 8">
              <a:extLst>
                <a:ext uri="{FF2B5EF4-FFF2-40B4-BE49-F238E27FC236}">
                  <a16:creationId xmlns:a16="http://schemas.microsoft.com/office/drawing/2014/main" id="{951E8FD1-6094-4485-A71F-0E3A9DDF89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89" name="AutoShape 9">
              <a:extLst>
                <a:ext uri="{FF2B5EF4-FFF2-40B4-BE49-F238E27FC236}">
                  <a16:creationId xmlns:a16="http://schemas.microsoft.com/office/drawing/2014/main" id="{0B700A76-F83F-4F48-9B24-993B82351F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90" name="AutoShape 10">
              <a:extLst>
                <a:ext uri="{FF2B5EF4-FFF2-40B4-BE49-F238E27FC236}">
                  <a16:creationId xmlns:a16="http://schemas.microsoft.com/office/drawing/2014/main" id="{4374E4B2-B387-4CC7-9177-3C421E78FB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91" name="Text Box 11">
              <a:extLst>
                <a:ext uri="{FF2B5EF4-FFF2-40B4-BE49-F238E27FC236}">
                  <a16:creationId xmlns:a16="http://schemas.microsoft.com/office/drawing/2014/main" id="{82C3F250-B786-46E9-B4E6-3509AA7CD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46092" name="Text Box 12">
              <a:extLst>
                <a:ext uri="{FF2B5EF4-FFF2-40B4-BE49-F238E27FC236}">
                  <a16:creationId xmlns:a16="http://schemas.microsoft.com/office/drawing/2014/main" id="{78C49285-2FA4-4FB9-9871-96A993ECA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6093" name="Text Box 13">
              <a:extLst>
                <a:ext uri="{FF2B5EF4-FFF2-40B4-BE49-F238E27FC236}">
                  <a16:creationId xmlns:a16="http://schemas.microsoft.com/office/drawing/2014/main" id="{DAD483A6-C97D-47D0-80D9-3C924AB32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6094" name="Text Box 14">
              <a:extLst>
                <a:ext uri="{FF2B5EF4-FFF2-40B4-BE49-F238E27FC236}">
                  <a16:creationId xmlns:a16="http://schemas.microsoft.com/office/drawing/2014/main" id="{9B00ACFB-A44E-4742-9EAE-71FF220A5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gi</a:t>
              </a:r>
              <a:endParaRPr lang="pt-BR" altLang="pt-BR" sz="1200" baseline="-25000" dirty="0"/>
            </a:p>
          </p:txBody>
        </p:sp>
        <p:sp>
          <p:nvSpPr>
            <p:cNvPr id="46095" name="Text Box 15">
              <a:extLst>
                <a:ext uri="{FF2B5EF4-FFF2-40B4-BE49-F238E27FC236}">
                  <a16:creationId xmlns:a16="http://schemas.microsoft.com/office/drawing/2014/main" id="{D9B8A27F-3108-41B4-A8D6-E50205AA4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6098" name="Line 18">
              <a:extLst>
                <a:ext uri="{FF2B5EF4-FFF2-40B4-BE49-F238E27FC236}">
                  <a16:creationId xmlns:a16="http://schemas.microsoft.com/office/drawing/2014/main" id="{36DD4BD8-60EE-411D-8887-D9C62F3C0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99" name="Line 19">
              <a:extLst>
                <a:ext uri="{FF2B5EF4-FFF2-40B4-BE49-F238E27FC236}">
                  <a16:creationId xmlns:a16="http://schemas.microsoft.com/office/drawing/2014/main" id="{D0C72C1F-B895-493E-92FD-27047FC1D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00" name="Object 20">
                  <a:extLst>
                    <a:ext uri="{FF2B5EF4-FFF2-40B4-BE49-F238E27FC236}">
                      <a16:creationId xmlns:a16="http://schemas.microsoft.com/office/drawing/2014/main" id="{E4969E33-61D6-4F44-9B01-49014A7E6C26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6100" name="Object 20">
                  <a:extLst>
                    <a:ext uri="{FF2B5EF4-FFF2-40B4-BE49-F238E27FC236}">
                      <a16:creationId xmlns:a16="http://schemas.microsoft.com/office/drawing/2014/main" id="{E4969E33-61D6-4F44-9B01-49014A7E6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101" name="Line 21">
              <a:extLst>
                <a:ext uri="{FF2B5EF4-FFF2-40B4-BE49-F238E27FC236}">
                  <a16:creationId xmlns:a16="http://schemas.microsoft.com/office/drawing/2014/main" id="{6C4D2410-A476-4EE5-89E9-1A279DA67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02" name="Line 22">
              <a:extLst>
                <a:ext uri="{FF2B5EF4-FFF2-40B4-BE49-F238E27FC236}">
                  <a16:creationId xmlns:a16="http://schemas.microsoft.com/office/drawing/2014/main" id="{5B26C44B-72C9-4AF0-9E28-51A6CFC19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03" name="Object 23">
                  <a:extLst>
                    <a:ext uri="{FF2B5EF4-FFF2-40B4-BE49-F238E27FC236}">
                      <a16:creationId xmlns:a16="http://schemas.microsoft.com/office/drawing/2014/main" id="{8719DAA9-FE85-4114-8A12-29D94FD62B89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6103" name="Object 23">
                  <a:extLst>
                    <a:ext uri="{FF2B5EF4-FFF2-40B4-BE49-F238E27FC236}">
                      <a16:creationId xmlns:a16="http://schemas.microsoft.com/office/drawing/2014/main" id="{8719DAA9-FE85-4114-8A12-29D94FD62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4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106" name="Object 26">
                <a:extLst>
                  <a:ext uri="{FF2B5EF4-FFF2-40B4-BE49-F238E27FC236}">
                    <a16:creationId xmlns:a16="http://schemas.microsoft.com/office/drawing/2014/main" id="{B57BA29A-8078-4D82-8DA2-252269FC6ED1}"/>
                  </a:ext>
                </a:extLst>
              </p:cNvPr>
              <p:cNvSpPr txBox="1"/>
              <p:nvPr/>
            </p:nvSpPr>
            <p:spPr bwMode="auto">
              <a:xfrm>
                <a:off x="4721066" y="2040732"/>
                <a:ext cx="4256882" cy="922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06" name="Object 26">
                <a:extLst>
                  <a:ext uri="{FF2B5EF4-FFF2-40B4-BE49-F238E27FC236}">
                    <a16:creationId xmlns:a16="http://schemas.microsoft.com/office/drawing/2014/main" id="{B57BA29A-8078-4D82-8DA2-252269FC6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1066" y="2040732"/>
                <a:ext cx="4256882" cy="922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8" name="Object 28">
                <a:extLst>
                  <a:ext uri="{FF2B5EF4-FFF2-40B4-BE49-F238E27FC236}">
                    <a16:creationId xmlns:a16="http://schemas.microsoft.com/office/drawing/2014/main" id="{90269D5E-DAA9-4C59-9775-8B1DCCED9EA8}"/>
                  </a:ext>
                </a:extLst>
              </p:cNvPr>
              <p:cNvSpPr txBox="1"/>
              <p:nvPr/>
            </p:nvSpPr>
            <p:spPr bwMode="auto">
              <a:xfrm>
                <a:off x="5796136" y="4868667"/>
                <a:ext cx="1203328" cy="601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08" name="Object 28">
                <a:extLst>
                  <a:ext uri="{FF2B5EF4-FFF2-40B4-BE49-F238E27FC236}">
                    <a16:creationId xmlns:a16="http://schemas.microsoft.com/office/drawing/2014/main" id="{90269D5E-DAA9-4C59-9775-8B1DCCED9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4868667"/>
                <a:ext cx="1203328" cy="601664"/>
              </a:xfrm>
              <a:prstGeom prst="rect">
                <a:avLst/>
              </a:prstGeom>
              <a:blipFill>
                <a:blip r:embed="rId6"/>
                <a:stretch>
                  <a:fillRect l="-35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09" name="Object 29">
                <a:extLst>
                  <a:ext uri="{FF2B5EF4-FFF2-40B4-BE49-F238E27FC236}">
                    <a16:creationId xmlns:a16="http://schemas.microsoft.com/office/drawing/2014/main" id="{E86ADE42-F4B0-4C82-8ACD-F4949A9B97D8}"/>
                  </a:ext>
                </a:extLst>
              </p:cNvPr>
              <p:cNvSpPr txBox="1"/>
              <p:nvPr/>
            </p:nvSpPr>
            <p:spPr bwMode="auto">
              <a:xfrm>
                <a:off x="4572000" y="3365501"/>
                <a:ext cx="4256882" cy="1049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09" name="Object 29">
                <a:extLst>
                  <a:ext uri="{FF2B5EF4-FFF2-40B4-BE49-F238E27FC236}">
                    <a16:creationId xmlns:a16="http://schemas.microsoft.com/office/drawing/2014/main" id="{E86ADE42-F4B0-4C82-8ACD-F4949A9B9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3365501"/>
                <a:ext cx="4256882" cy="1049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10" name="Object 30">
                <a:extLst>
                  <a:ext uri="{FF2B5EF4-FFF2-40B4-BE49-F238E27FC236}">
                    <a16:creationId xmlns:a16="http://schemas.microsoft.com/office/drawing/2014/main" id="{7F678CA3-39C1-4781-A3C4-3800B87B997A}"/>
                  </a:ext>
                </a:extLst>
              </p:cNvPr>
              <p:cNvSpPr txBox="1"/>
              <p:nvPr/>
            </p:nvSpPr>
            <p:spPr bwMode="auto">
              <a:xfrm>
                <a:off x="1752599" y="5470331"/>
                <a:ext cx="1901187" cy="5220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10" name="Object 30">
                <a:extLst>
                  <a:ext uri="{FF2B5EF4-FFF2-40B4-BE49-F238E27FC236}">
                    <a16:creationId xmlns:a16="http://schemas.microsoft.com/office/drawing/2014/main" id="{7F678CA3-39C1-4781-A3C4-3800B87B9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599" y="5470331"/>
                <a:ext cx="1901187" cy="522092"/>
              </a:xfrm>
              <a:prstGeom prst="rect">
                <a:avLst/>
              </a:prstGeom>
              <a:blipFill>
                <a:blip r:embed="rId8"/>
                <a:stretch>
                  <a:fillRect l="-641" b="-5814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11" name="Object 31">
                <a:extLst>
                  <a:ext uri="{FF2B5EF4-FFF2-40B4-BE49-F238E27FC236}">
                    <a16:creationId xmlns:a16="http://schemas.microsoft.com/office/drawing/2014/main" id="{FD9DAED7-C793-46C8-93AC-A0F444A67245}"/>
                  </a:ext>
                </a:extLst>
              </p:cNvPr>
              <p:cNvSpPr txBox="1"/>
              <p:nvPr/>
            </p:nvSpPr>
            <p:spPr bwMode="auto">
              <a:xfrm>
                <a:off x="449861" y="3733998"/>
                <a:ext cx="1796451" cy="5206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11" name="Object 31">
                <a:extLst>
                  <a:ext uri="{FF2B5EF4-FFF2-40B4-BE49-F238E27FC236}">
                    <a16:creationId xmlns:a16="http://schemas.microsoft.com/office/drawing/2014/main" id="{FD9DAED7-C793-46C8-93AC-A0F444A67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861" y="3733998"/>
                <a:ext cx="1796451" cy="520699"/>
              </a:xfrm>
              <a:prstGeom prst="rect">
                <a:avLst/>
              </a:prstGeom>
              <a:blipFill>
                <a:blip r:embed="rId9"/>
                <a:stretch>
                  <a:fillRect l="-1020" b="-235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12" name="Object 32">
                <a:extLst>
                  <a:ext uri="{FF2B5EF4-FFF2-40B4-BE49-F238E27FC236}">
                    <a16:creationId xmlns:a16="http://schemas.microsoft.com/office/drawing/2014/main" id="{D5EFECD8-BCE6-42CF-97E2-DBBCBE7900B1}"/>
                  </a:ext>
                </a:extLst>
              </p:cNvPr>
              <p:cNvSpPr txBox="1"/>
              <p:nvPr/>
            </p:nvSpPr>
            <p:spPr bwMode="auto">
              <a:xfrm>
                <a:off x="470536" y="4609307"/>
                <a:ext cx="1901191" cy="5064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6112" name="Object 32">
                <a:extLst>
                  <a:ext uri="{FF2B5EF4-FFF2-40B4-BE49-F238E27FC236}">
                    <a16:creationId xmlns:a16="http://schemas.microsoft.com/office/drawing/2014/main" id="{D5EFECD8-BCE6-42CF-97E2-DBBCBE79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536" y="4609307"/>
                <a:ext cx="1901191" cy="506414"/>
              </a:xfrm>
              <a:prstGeom prst="rect">
                <a:avLst/>
              </a:prstGeom>
              <a:blipFill>
                <a:blip r:embed="rId10"/>
                <a:stretch>
                  <a:fillRect l="-641" b="-481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91A94C7F-2AD4-41B2-8260-F18C45A31FF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A2F0F9EB-B8BA-466C-BE7D-42CB3974E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267205"/>
            <a:ext cx="7212012" cy="12678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28" name="Object 24">
                <a:extLst>
                  <a:ext uri="{FF2B5EF4-FFF2-40B4-BE49-F238E27FC236}">
                    <a16:creationId xmlns:a16="http://schemas.microsoft.com/office/drawing/2014/main" id="{3756F8EA-F9F7-4DB1-85B5-765A254C293C}"/>
                  </a:ext>
                </a:extLst>
              </p:cNvPr>
              <p:cNvSpPr txBox="1"/>
              <p:nvPr/>
            </p:nvSpPr>
            <p:spPr bwMode="auto">
              <a:xfrm>
                <a:off x="5876508" y="2048671"/>
                <a:ext cx="1260472" cy="6302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128" name="Object 24">
                <a:extLst>
                  <a:ext uri="{FF2B5EF4-FFF2-40B4-BE49-F238E27FC236}">
                    <a16:creationId xmlns:a16="http://schemas.microsoft.com/office/drawing/2014/main" id="{3756F8EA-F9F7-4DB1-85B5-765A254C2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6508" y="2048671"/>
                <a:ext cx="1260472" cy="630236"/>
              </a:xfrm>
              <a:prstGeom prst="rect">
                <a:avLst/>
              </a:prstGeom>
              <a:blipFill>
                <a:blip r:embed="rId3"/>
                <a:stretch>
                  <a:fillRect l="-33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0" name="Object 26">
                <a:extLst>
                  <a:ext uri="{FF2B5EF4-FFF2-40B4-BE49-F238E27FC236}">
                    <a16:creationId xmlns:a16="http://schemas.microsoft.com/office/drawing/2014/main" id="{28084FDF-741B-4CDA-897C-DAA666626A6A}"/>
                  </a:ext>
                </a:extLst>
              </p:cNvPr>
              <p:cNvSpPr txBox="1"/>
              <p:nvPr/>
            </p:nvSpPr>
            <p:spPr bwMode="auto">
              <a:xfrm>
                <a:off x="1627559" y="5406090"/>
                <a:ext cx="1936327" cy="5511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130" name="Object 26">
                <a:extLst>
                  <a:ext uri="{FF2B5EF4-FFF2-40B4-BE49-F238E27FC236}">
                    <a16:creationId xmlns:a16="http://schemas.microsoft.com/office/drawing/2014/main" id="{28084FDF-741B-4CDA-897C-DAA666626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7559" y="5406090"/>
                <a:ext cx="1936327" cy="551147"/>
              </a:xfrm>
              <a:prstGeom prst="rect">
                <a:avLst/>
              </a:prstGeom>
              <a:blipFill>
                <a:blip r:embed="rId6"/>
                <a:stretch>
                  <a:fillRect l="-94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1" name="Object 27">
                <a:extLst>
                  <a:ext uri="{FF2B5EF4-FFF2-40B4-BE49-F238E27FC236}">
                    <a16:creationId xmlns:a16="http://schemas.microsoft.com/office/drawing/2014/main" id="{125754ED-AED8-48C4-B568-4238292A4DD8}"/>
                  </a:ext>
                </a:extLst>
              </p:cNvPr>
              <p:cNvSpPr txBox="1"/>
              <p:nvPr/>
            </p:nvSpPr>
            <p:spPr bwMode="auto">
              <a:xfrm>
                <a:off x="435108" y="3766677"/>
                <a:ext cx="1633978" cy="5644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47131" name="Object 27">
                <a:extLst>
                  <a:ext uri="{FF2B5EF4-FFF2-40B4-BE49-F238E27FC236}">
                    <a16:creationId xmlns:a16="http://schemas.microsoft.com/office/drawing/2014/main" id="{125754ED-AED8-48C4-B568-4238292A4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08" y="3766677"/>
                <a:ext cx="1633978" cy="564465"/>
              </a:xfrm>
              <a:prstGeom prst="rect">
                <a:avLst/>
              </a:prstGeom>
              <a:blipFill>
                <a:blip r:embed="rId7"/>
                <a:stretch>
                  <a:fillRect l="-74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2" name="Object 28">
                <a:extLst>
                  <a:ext uri="{FF2B5EF4-FFF2-40B4-BE49-F238E27FC236}">
                    <a16:creationId xmlns:a16="http://schemas.microsoft.com/office/drawing/2014/main" id="{85969954-013F-4E31-AE2B-07C9D283B609}"/>
                  </a:ext>
                </a:extLst>
              </p:cNvPr>
              <p:cNvSpPr txBox="1"/>
              <p:nvPr/>
            </p:nvSpPr>
            <p:spPr bwMode="auto">
              <a:xfrm>
                <a:off x="456972" y="4613085"/>
                <a:ext cx="1658878" cy="5730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47132" name="Object 28">
                <a:extLst>
                  <a:ext uri="{FF2B5EF4-FFF2-40B4-BE49-F238E27FC236}">
                    <a16:creationId xmlns:a16="http://schemas.microsoft.com/office/drawing/2014/main" id="{85969954-013F-4E31-AE2B-07C9D283B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972" y="4613085"/>
                <a:ext cx="1658878" cy="573067"/>
              </a:xfrm>
              <a:prstGeom prst="rect">
                <a:avLst/>
              </a:prstGeom>
              <a:blipFill>
                <a:blip r:embed="rId8"/>
                <a:stretch>
                  <a:fillRect l="-110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3" name="Object 29">
                <a:extLst>
                  <a:ext uri="{FF2B5EF4-FFF2-40B4-BE49-F238E27FC236}">
                    <a16:creationId xmlns:a16="http://schemas.microsoft.com/office/drawing/2014/main" id="{FEE91CC3-EBBE-4FC5-9E37-858E1FC31CA3}"/>
                  </a:ext>
                </a:extLst>
              </p:cNvPr>
              <p:cNvSpPr txBox="1"/>
              <p:nvPr/>
            </p:nvSpPr>
            <p:spPr bwMode="auto">
              <a:xfrm>
                <a:off x="4663323" y="3119437"/>
                <a:ext cx="4301289" cy="619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133" name="Object 29">
                <a:extLst>
                  <a:ext uri="{FF2B5EF4-FFF2-40B4-BE49-F238E27FC236}">
                    <a16:creationId xmlns:a16="http://schemas.microsoft.com/office/drawing/2014/main" id="{FEE91CC3-EBBE-4FC5-9E37-858E1FC3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3323" y="3119437"/>
                <a:ext cx="4301289" cy="6191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34" name="Object 30">
                <a:extLst>
                  <a:ext uri="{FF2B5EF4-FFF2-40B4-BE49-F238E27FC236}">
                    <a16:creationId xmlns:a16="http://schemas.microsoft.com/office/drawing/2014/main" id="{64E83128-72CC-41C3-8BD9-982469E59ED0}"/>
                  </a:ext>
                </a:extLst>
              </p:cNvPr>
              <p:cNvSpPr txBox="1"/>
              <p:nvPr/>
            </p:nvSpPr>
            <p:spPr bwMode="auto">
              <a:xfrm>
                <a:off x="4294985" y="4807194"/>
                <a:ext cx="4650319" cy="566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7134" name="Object 30">
                <a:extLst>
                  <a:ext uri="{FF2B5EF4-FFF2-40B4-BE49-F238E27FC236}">
                    <a16:creationId xmlns:a16="http://schemas.microsoft.com/office/drawing/2014/main" id="{64E83128-72CC-41C3-8BD9-982469E59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4985" y="4807194"/>
                <a:ext cx="4650319" cy="566385"/>
              </a:xfrm>
              <a:prstGeom prst="rect">
                <a:avLst/>
              </a:prstGeom>
              <a:blipFill>
                <a:blip r:embed="rId10"/>
                <a:stretch>
                  <a:fillRect l="-3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5">
            <a:extLst>
              <a:ext uri="{FF2B5EF4-FFF2-40B4-BE49-F238E27FC236}">
                <a16:creationId xmlns:a16="http://schemas.microsoft.com/office/drawing/2014/main" id="{7BF34C7B-D378-469F-9DE3-28CF291E2740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32" name="Line 4">
              <a:extLst>
                <a:ext uri="{FF2B5EF4-FFF2-40B4-BE49-F238E27FC236}">
                  <a16:creationId xmlns:a16="http://schemas.microsoft.com/office/drawing/2014/main" id="{0B45D108-C103-42DA-929D-FB24DA4A9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 Box 5">
              <a:extLst>
                <a:ext uri="{FF2B5EF4-FFF2-40B4-BE49-F238E27FC236}">
                  <a16:creationId xmlns:a16="http://schemas.microsoft.com/office/drawing/2014/main" id="{1306ABCB-5ED6-4FFC-BCA6-50F057522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05FDA827-CF46-4CBE-9D4F-5E3AFD7B3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5" name="AutoShape 7">
              <a:extLst>
                <a:ext uri="{FF2B5EF4-FFF2-40B4-BE49-F238E27FC236}">
                  <a16:creationId xmlns:a16="http://schemas.microsoft.com/office/drawing/2014/main" id="{61AD0875-3370-430C-8074-21FE50CDDD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8">
              <a:extLst>
                <a:ext uri="{FF2B5EF4-FFF2-40B4-BE49-F238E27FC236}">
                  <a16:creationId xmlns:a16="http://schemas.microsoft.com/office/drawing/2014/main" id="{BF506BDA-65E6-4D66-8AE0-C089E45CA3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9">
              <a:extLst>
                <a:ext uri="{FF2B5EF4-FFF2-40B4-BE49-F238E27FC236}">
                  <a16:creationId xmlns:a16="http://schemas.microsoft.com/office/drawing/2014/main" id="{5AB9A2E1-0B74-429D-ADE4-1021A3EF2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0">
              <a:extLst>
                <a:ext uri="{FF2B5EF4-FFF2-40B4-BE49-F238E27FC236}">
                  <a16:creationId xmlns:a16="http://schemas.microsoft.com/office/drawing/2014/main" id="{3162D47A-0446-41E4-B1D7-F0843D5BDA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E3BDFFAB-27FA-4804-91FA-D480FA33E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40" name="Text Box 12">
              <a:extLst>
                <a:ext uri="{FF2B5EF4-FFF2-40B4-BE49-F238E27FC236}">
                  <a16:creationId xmlns:a16="http://schemas.microsoft.com/office/drawing/2014/main" id="{87C2E5B4-4461-435A-887D-FCE4A4350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35FD0204-AB6C-40DE-A3E4-2EEDA8227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2" name="Text Box 14">
              <a:extLst>
                <a:ext uri="{FF2B5EF4-FFF2-40B4-BE49-F238E27FC236}">
                  <a16:creationId xmlns:a16="http://schemas.microsoft.com/office/drawing/2014/main" id="{45DEA0D3-CD1D-4585-BE6A-264CBBD8D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93620922-CE1E-41EE-AC3C-A381DBF2F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4" name="Line 18">
              <a:extLst>
                <a:ext uri="{FF2B5EF4-FFF2-40B4-BE49-F238E27FC236}">
                  <a16:creationId xmlns:a16="http://schemas.microsoft.com/office/drawing/2014/main" id="{BECD8783-C793-42F7-A114-96AE2CE12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Line 19">
              <a:extLst>
                <a:ext uri="{FF2B5EF4-FFF2-40B4-BE49-F238E27FC236}">
                  <a16:creationId xmlns:a16="http://schemas.microsoft.com/office/drawing/2014/main" id="{5E327CE6-9309-4307-8761-F1062F8E8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bject 20">
                  <a:extLst>
                    <a:ext uri="{FF2B5EF4-FFF2-40B4-BE49-F238E27FC236}">
                      <a16:creationId xmlns:a16="http://schemas.microsoft.com/office/drawing/2014/main" id="{4EDFA838-B771-41DA-AD5F-509362CCD242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6" name="Object 20">
                  <a:extLst>
                    <a:ext uri="{FF2B5EF4-FFF2-40B4-BE49-F238E27FC236}">
                      <a16:creationId xmlns:a16="http://schemas.microsoft.com/office/drawing/2014/main" id="{4EDFA838-B771-41DA-AD5F-509362CCD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1C2EA499-EF65-4698-BF72-21A10BB6E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Line 22">
              <a:extLst>
                <a:ext uri="{FF2B5EF4-FFF2-40B4-BE49-F238E27FC236}">
                  <a16:creationId xmlns:a16="http://schemas.microsoft.com/office/drawing/2014/main" id="{F0C07D44-B040-405A-8001-B3044ED6B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23">
                  <a:extLst>
                    <a:ext uri="{FF2B5EF4-FFF2-40B4-BE49-F238E27FC236}">
                      <a16:creationId xmlns:a16="http://schemas.microsoft.com/office/drawing/2014/main" id="{2DA37DD6-892D-408D-B71B-EFD31F939A2F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9" name="Object 23">
                  <a:extLst>
                    <a:ext uri="{FF2B5EF4-FFF2-40B4-BE49-F238E27FC236}">
                      <a16:creationId xmlns:a16="http://schemas.microsoft.com/office/drawing/2014/main" id="{2DA37DD6-892D-408D-B71B-EFD31F939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2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A3BD430B-8C9A-4454-84DD-DE797DC26825}"/>
              </a:ext>
            </a:extLst>
          </p:cNvPr>
          <p:cNvSpPr/>
          <p:nvPr/>
        </p:nvSpPr>
        <p:spPr>
          <a:xfrm>
            <a:off x="6340850" y="3811588"/>
            <a:ext cx="331787" cy="795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349A5489-C445-4BFD-8A1E-CD0247FFE0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9CF56B8D-9DD5-4982-9B26-F1A22CA8E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3536" y="442073"/>
            <a:ext cx="7262678" cy="1134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54" name="Object 26">
                <a:extLst>
                  <a:ext uri="{FF2B5EF4-FFF2-40B4-BE49-F238E27FC236}">
                    <a16:creationId xmlns:a16="http://schemas.microsoft.com/office/drawing/2014/main" id="{D8EE4E08-BBC9-46D5-905C-C2B96B1AC68D}"/>
                  </a:ext>
                </a:extLst>
              </p:cNvPr>
              <p:cNvSpPr txBox="1"/>
              <p:nvPr/>
            </p:nvSpPr>
            <p:spPr bwMode="auto">
              <a:xfrm>
                <a:off x="1713536" y="5420289"/>
                <a:ext cx="1670389" cy="5667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54" name="Object 26">
                <a:extLst>
                  <a:ext uri="{FF2B5EF4-FFF2-40B4-BE49-F238E27FC236}">
                    <a16:creationId xmlns:a16="http://schemas.microsoft.com/office/drawing/2014/main" id="{D8EE4E08-BBC9-46D5-905C-C2B96B1A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3536" y="5420289"/>
                <a:ext cx="1670389" cy="566739"/>
              </a:xfrm>
              <a:prstGeom prst="rect">
                <a:avLst/>
              </a:prstGeom>
              <a:blipFill>
                <a:blip r:embed="rId3"/>
                <a:stretch>
                  <a:fillRect l="-73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55" name="Object 27">
                <a:extLst>
                  <a:ext uri="{FF2B5EF4-FFF2-40B4-BE49-F238E27FC236}">
                    <a16:creationId xmlns:a16="http://schemas.microsoft.com/office/drawing/2014/main" id="{C9EB334D-E78C-4640-99DE-9C6AFB57A416}"/>
                  </a:ext>
                </a:extLst>
              </p:cNvPr>
              <p:cNvSpPr txBox="1"/>
              <p:nvPr/>
            </p:nvSpPr>
            <p:spPr bwMode="auto">
              <a:xfrm>
                <a:off x="499727" y="3729830"/>
                <a:ext cx="1933909" cy="5365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55" name="Object 27">
                <a:extLst>
                  <a:ext uri="{FF2B5EF4-FFF2-40B4-BE49-F238E27FC236}">
                    <a16:creationId xmlns:a16="http://schemas.microsoft.com/office/drawing/2014/main" id="{C9EB334D-E78C-4640-99DE-9C6AFB57A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727" y="3729830"/>
                <a:ext cx="1933909" cy="536576"/>
              </a:xfrm>
              <a:prstGeom prst="rect">
                <a:avLst/>
              </a:prstGeom>
              <a:blipFill>
                <a:blip r:embed="rId4"/>
                <a:stretch>
                  <a:fillRect l="-94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56" name="Object 28">
                <a:extLst>
                  <a:ext uri="{FF2B5EF4-FFF2-40B4-BE49-F238E27FC236}">
                    <a16:creationId xmlns:a16="http://schemas.microsoft.com/office/drawing/2014/main" id="{D14001A0-F2A6-4E97-8114-6BB9D1FDA303}"/>
                  </a:ext>
                </a:extLst>
              </p:cNvPr>
              <p:cNvSpPr txBox="1"/>
              <p:nvPr/>
            </p:nvSpPr>
            <p:spPr bwMode="auto">
              <a:xfrm>
                <a:off x="468802" y="4509297"/>
                <a:ext cx="1665826" cy="575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48156" name="Object 28">
                <a:extLst>
                  <a:ext uri="{FF2B5EF4-FFF2-40B4-BE49-F238E27FC236}">
                    <a16:creationId xmlns:a16="http://schemas.microsoft.com/office/drawing/2014/main" id="{D14001A0-F2A6-4E97-8114-6BB9D1FDA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802" y="4509297"/>
                <a:ext cx="1665826" cy="575467"/>
              </a:xfrm>
              <a:prstGeom prst="rect">
                <a:avLst/>
              </a:prstGeom>
              <a:blipFill>
                <a:blip r:embed="rId5"/>
                <a:stretch>
                  <a:fillRect l="-109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58" name="Object 30">
                <a:extLst>
                  <a:ext uri="{FF2B5EF4-FFF2-40B4-BE49-F238E27FC236}">
                    <a16:creationId xmlns:a16="http://schemas.microsoft.com/office/drawing/2014/main" id="{51CD0959-75DA-4989-B700-D84E9B2E9147}"/>
                  </a:ext>
                </a:extLst>
              </p:cNvPr>
              <p:cNvSpPr txBox="1"/>
              <p:nvPr/>
            </p:nvSpPr>
            <p:spPr bwMode="auto">
              <a:xfrm>
                <a:off x="4015581" y="1992594"/>
                <a:ext cx="4648595" cy="566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58" name="Object 30">
                <a:extLst>
                  <a:ext uri="{FF2B5EF4-FFF2-40B4-BE49-F238E27FC236}">
                    <a16:creationId xmlns:a16="http://schemas.microsoft.com/office/drawing/2014/main" id="{51CD0959-75DA-4989-B700-D84E9B2E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5581" y="1992594"/>
                <a:ext cx="4648595" cy="566175"/>
              </a:xfrm>
              <a:prstGeom prst="rect">
                <a:avLst/>
              </a:prstGeom>
              <a:blipFill>
                <a:blip r:embed="rId6"/>
                <a:stretch>
                  <a:fillRect l="-3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59" name="Object 31">
                <a:extLst>
                  <a:ext uri="{FF2B5EF4-FFF2-40B4-BE49-F238E27FC236}">
                    <a16:creationId xmlns:a16="http://schemas.microsoft.com/office/drawing/2014/main" id="{CC6F3883-8E3A-489D-BCA1-93938499D620}"/>
                  </a:ext>
                </a:extLst>
              </p:cNvPr>
              <p:cNvSpPr txBox="1"/>
              <p:nvPr/>
            </p:nvSpPr>
            <p:spPr bwMode="auto">
              <a:xfrm>
                <a:off x="4743231" y="2838452"/>
                <a:ext cx="3630025" cy="979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59" name="Object 31">
                <a:extLst>
                  <a:ext uri="{FF2B5EF4-FFF2-40B4-BE49-F238E27FC236}">
                    <a16:creationId xmlns:a16="http://schemas.microsoft.com/office/drawing/2014/main" id="{CC6F3883-8E3A-489D-BCA1-93938499D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231" y="2838452"/>
                <a:ext cx="3630025" cy="979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60" name="Object 32">
                <a:extLst>
                  <a:ext uri="{FF2B5EF4-FFF2-40B4-BE49-F238E27FC236}">
                    <a16:creationId xmlns:a16="http://schemas.microsoft.com/office/drawing/2014/main" id="{FDE9C4D9-44FC-448F-9DA6-4E11ABBB7E31}"/>
                  </a:ext>
                </a:extLst>
              </p:cNvPr>
              <p:cNvSpPr txBox="1"/>
              <p:nvPr/>
            </p:nvSpPr>
            <p:spPr bwMode="auto">
              <a:xfrm>
                <a:off x="5433722" y="4239044"/>
                <a:ext cx="2524177" cy="5609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60" name="Object 32">
                <a:extLst>
                  <a:ext uri="{FF2B5EF4-FFF2-40B4-BE49-F238E27FC236}">
                    <a16:creationId xmlns:a16="http://schemas.microsoft.com/office/drawing/2014/main" id="{FDE9C4D9-44FC-448F-9DA6-4E11ABBB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3722" y="4239044"/>
                <a:ext cx="2524177" cy="560928"/>
              </a:xfrm>
              <a:prstGeom prst="rect">
                <a:avLst/>
              </a:prstGeom>
              <a:blipFill>
                <a:blip r:embed="rId8"/>
                <a:stretch>
                  <a:fillRect l="-16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61" name="Object 33">
                <a:extLst>
                  <a:ext uri="{FF2B5EF4-FFF2-40B4-BE49-F238E27FC236}">
                    <a16:creationId xmlns:a16="http://schemas.microsoft.com/office/drawing/2014/main" id="{9FC0D4FA-1D9A-444E-B191-9377292C92CA}"/>
                  </a:ext>
                </a:extLst>
              </p:cNvPr>
              <p:cNvSpPr txBox="1"/>
              <p:nvPr/>
            </p:nvSpPr>
            <p:spPr bwMode="auto">
              <a:xfrm>
                <a:off x="4745373" y="5084764"/>
                <a:ext cx="4103607" cy="10207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161" name="Object 33">
                <a:extLst>
                  <a:ext uri="{FF2B5EF4-FFF2-40B4-BE49-F238E27FC236}">
                    <a16:creationId xmlns:a16="http://schemas.microsoft.com/office/drawing/2014/main" id="{9FC0D4FA-1D9A-444E-B191-9377292C9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5373" y="5084764"/>
                <a:ext cx="4103607" cy="1020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5">
            <a:extLst>
              <a:ext uri="{FF2B5EF4-FFF2-40B4-BE49-F238E27FC236}">
                <a16:creationId xmlns:a16="http://schemas.microsoft.com/office/drawing/2014/main" id="{E3BDFAEE-598E-4C5C-AFFB-130F3F35B112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31" name="Line 4">
              <a:extLst>
                <a:ext uri="{FF2B5EF4-FFF2-40B4-BE49-F238E27FC236}">
                  <a16:creationId xmlns:a16="http://schemas.microsoft.com/office/drawing/2014/main" id="{32A88BCC-B74C-44EE-A956-78AFEC6B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D1D99EAD-4B2F-46E3-A795-2B6BD9F81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40B30FC7-37E4-43E7-9C96-DD72A26E8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4" name="AutoShape 7">
              <a:extLst>
                <a:ext uri="{FF2B5EF4-FFF2-40B4-BE49-F238E27FC236}">
                  <a16:creationId xmlns:a16="http://schemas.microsoft.com/office/drawing/2014/main" id="{E5435EFC-C918-4F22-B6A2-40CFC2E935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8">
              <a:extLst>
                <a:ext uri="{FF2B5EF4-FFF2-40B4-BE49-F238E27FC236}">
                  <a16:creationId xmlns:a16="http://schemas.microsoft.com/office/drawing/2014/main" id="{C404737E-166E-4E66-8DF3-2E9B2F2CE6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9">
              <a:extLst>
                <a:ext uri="{FF2B5EF4-FFF2-40B4-BE49-F238E27FC236}">
                  <a16:creationId xmlns:a16="http://schemas.microsoft.com/office/drawing/2014/main" id="{43303AAB-5A3A-42E8-9852-3F43D36421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0">
              <a:extLst>
                <a:ext uri="{FF2B5EF4-FFF2-40B4-BE49-F238E27FC236}">
                  <a16:creationId xmlns:a16="http://schemas.microsoft.com/office/drawing/2014/main" id="{C78E93A0-0F32-48E2-A00C-672D861F0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DCA78BC6-815C-4E9D-A436-D0BAF9495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EB1813CB-D745-4806-9ED1-413CB4839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5C25B940-F69B-4029-AE62-601CD01AC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1" name="Text Box 14">
              <a:extLst>
                <a:ext uri="{FF2B5EF4-FFF2-40B4-BE49-F238E27FC236}">
                  <a16:creationId xmlns:a16="http://schemas.microsoft.com/office/drawing/2014/main" id="{EE51483C-412F-4B62-AE58-47A75A79A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2FD92990-970A-4615-BBDC-B75727133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8A3FCCCA-9100-4003-A970-29B652D38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18DF4C1B-D5AA-41A0-B650-75B786E6D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7129AF37-568E-4A3C-B7AE-55641E942205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7129AF37-568E-4A3C-B7AE-55641E9422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5C62478F-ED44-47C6-B923-B9842F151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id="{894EBC82-4AFB-496B-87E3-619186E5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CA75C817-38CA-4FFE-AFFC-4D1FC71FF1FB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CA75C817-38CA-4FFE-AFFC-4D1FC71FF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1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D22A6191-CEE1-4BBA-9F2F-9BE570E6F6C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18FA1253-CB40-4C8B-B00D-C14426C8E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73500"/>
            <a:ext cx="7223125" cy="11771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75" name="Object 23">
                <a:extLst>
                  <a:ext uri="{FF2B5EF4-FFF2-40B4-BE49-F238E27FC236}">
                    <a16:creationId xmlns:a16="http://schemas.microsoft.com/office/drawing/2014/main" id="{445CF4E6-7B28-4E4F-9483-1F1F4BA72F6E}"/>
                  </a:ext>
                </a:extLst>
              </p:cNvPr>
              <p:cNvSpPr txBox="1"/>
              <p:nvPr/>
            </p:nvSpPr>
            <p:spPr bwMode="auto">
              <a:xfrm>
                <a:off x="1609932" y="5463408"/>
                <a:ext cx="2025963" cy="550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75" name="Object 23">
                <a:extLst>
                  <a:ext uri="{FF2B5EF4-FFF2-40B4-BE49-F238E27FC236}">
                    <a16:creationId xmlns:a16="http://schemas.microsoft.com/office/drawing/2014/main" id="{445CF4E6-7B28-4E4F-9483-1F1F4BA72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9932" y="5463408"/>
                <a:ext cx="2025963" cy="550863"/>
              </a:xfrm>
              <a:prstGeom prst="rect">
                <a:avLst/>
              </a:prstGeom>
              <a:blipFill>
                <a:blip r:embed="rId3"/>
                <a:stretch>
                  <a:fillRect l="-60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76" name="Object 24">
                <a:extLst>
                  <a:ext uri="{FF2B5EF4-FFF2-40B4-BE49-F238E27FC236}">
                    <a16:creationId xmlns:a16="http://schemas.microsoft.com/office/drawing/2014/main" id="{6E8182A1-49BE-47CE-B840-4E5EE7D02EC0}"/>
                  </a:ext>
                </a:extLst>
              </p:cNvPr>
              <p:cNvSpPr txBox="1"/>
              <p:nvPr/>
            </p:nvSpPr>
            <p:spPr bwMode="auto">
              <a:xfrm>
                <a:off x="468313" y="3722507"/>
                <a:ext cx="1672721" cy="5778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76" name="Object 24">
                <a:extLst>
                  <a:ext uri="{FF2B5EF4-FFF2-40B4-BE49-F238E27FC236}">
                    <a16:creationId xmlns:a16="http://schemas.microsoft.com/office/drawing/2014/main" id="{6E8182A1-49BE-47CE-B840-4E5EE7D02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722507"/>
                <a:ext cx="1672721" cy="577849"/>
              </a:xfrm>
              <a:prstGeom prst="rect">
                <a:avLst/>
              </a:prstGeom>
              <a:blipFill>
                <a:blip r:embed="rId4"/>
                <a:stretch>
                  <a:fillRect l="-109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77" name="Object 25">
                <a:extLst>
                  <a:ext uri="{FF2B5EF4-FFF2-40B4-BE49-F238E27FC236}">
                    <a16:creationId xmlns:a16="http://schemas.microsoft.com/office/drawing/2014/main" id="{0F04035D-1254-4721-9C13-BD21E79DFC9C}"/>
                  </a:ext>
                </a:extLst>
              </p:cNvPr>
              <p:cNvSpPr txBox="1"/>
              <p:nvPr/>
            </p:nvSpPr>
            <p:spPr bwMode="auto">
              <a:xfrm>
                <a:off x="412361" y="4563880"/>
                <a:ext cx="1764102" cy="6094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77" name="Object 25">
                <a:extLst>
                  <a:ext uri="{FF2B5EF4-FFF2-40B4-BE49-F238E27FC236}">
                    <a16:creationId xmlns:a16="http://schemas.microsoft.com/office/drawing/2014/main" id="{0F04035D-1254-4721-9C13-BD21E79DF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361" y="4563880"/>
                <a:ext cx="1764102" cy="609417"/>
              </a:xfrm>
              <a:prstGeom prst="rect">
                <a:avLst/>
              </a:prstGeom>
              <a:blipFill>
                <a:blip r:embed="rId5"/>
                <a:stretch>
                  <a:fillRect l="-103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82" name="Object 30">
                <a:extLst>
                  <a:ext uri="{FF2B5EF4-FFF2-40B4-BE49-F238E27FC236}">
                    <a16:creationId xmlns:a16="http://schemas.microsoft.com/office/drawing/2014/main" id="{961D7732-6675-4C85-B718-F87EFDEED310}"/>
                  </a:ext>
                </a:extLst>
              </p:cNvPr>
              <p:cNvSpPr txBox="1"/>
              <p:nvPr/>
            </p:nvSpPr>
            <p:spPr bwMode="auto">
              <a:xfrm>
                <a:off x="5234322" y="3535992"/>
                <a:ext cx="2788140" cy="5638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82" name="Object 30">
                <a:extLst>
                  <a:ext uri="{FF2B5EF4-FFF2-40B4-BE49-F238E27FC236}">
                    <a16:creationId xmlns:a16="http://schemas.microsoft.com/office/drawing/2014/main" id="{961D7732-6675-4C85-B718-F87EFDEED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4322" y="3535992"/>
                <a:ext cx="2788140" cy="563894"/>
              </a:xfrm>
              <a:prstGeom prst="rect">
                <a:avLst/>
              </a:prstGeom>
              <a:blipFill>
                <a:blip r:embed="rId6"/>
                <a:stretch>
                  <a:fillRect l="-15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83" name="Object 31">
                <a:extLst>
                  <a:ext uri="{FF2B5EF4-FFF2-40B4-BE49-F238E27FC236}">
                    <a16:creationId xmlns:a16="http://schemas.microsoft.com/office/drawing/2014/main" id="{26A16ED5-A6FC-4773-A1DD-44BF7130CC07}"/>
                  </a:ext>
                </a:extLst>
              </p:cNvPr>
              <p:cNvSpPr txBox="1"/>
              <p:nvPr/>
            </p:nvSpPr>
            <p:spPr bwMode="auto">
              <a:xfrm>
                <a:off x="5076056" y="4624613"/>
                <a:ext cx="3096343" cy="10973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183" name="Object 31">
                <a:extLst>
                  <a:ext uri="{FF2B5EF4-FFF2-40B4-BE49-F238E27FC236}">
                    <a16:creationId xmlns:a16="http://schemas.microsoft.com/office/drawing/2014/main" id="{26A16ED5-A6FC-4773-A1DD-44BF7130C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4624613"/>
                <a:ext cx="3096343" cy="1097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5">
            <a:extLst>
              <a:ext uri="{FF2B5EF4-FFF2-40B4-BE49-F238E27FC236}">
                <a16:creationId xmlns:a16="http://schemas.microsoft.com/office/drawing/2014/main" id="{DA194A3D-7157-4A44-809E-A86513E5674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30" name="Line 4">
              <a:extLst>
                <a:ext uri="{FF2B5EF4-FFF2-40B4-BE49-F238E27FC236}">
                  <a16:creationId xmlns:a16="http://schemas.microsoft.com/office/drawing/2014/main" id="{6A7DA4C1-E5B3-4C17-A4B0-B978CD8DD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 Box 5">
              <a:extLst>
                <a:ext uri="{FF2B5EF4-FFF2-40B4-BE49-F238E27FC236}">
                  <a16:creationId xmlns:a16="http://schemas.microsoft.com/office/drawing/2014/main" id="{AEBE67DF-8AF6-499C-8A62-757585C14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1FC7B558-78CA-42F5-9266-AF885F9AB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3" name="AutoShape 7">
              <a:extLst>
                <a:ext uri="{FF2B5EF4-FFF2-40B4-BE49-F238E27FC236}">
                  <a16:creationId xmlns:a16="http://schemas.microsoft.com/office/drawing/2014/main" id="{E2AE91FA-6C1D-4E9D-B144-48310D9D11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8">
              <a:extLst>
                <a:ext uri="{FF2B5EF4-FFF2-40B4-BE49-F238E27FC236}">
                  <a16:creationId xmlns:a16="http://schemas.microsoft.com/office/drawing/2014/main" id="{660A95B8-034D-4919-BEED-0EC7770EC9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9">
              <a:extLst>
                <a:ext uri="{FF2B5EF4-FFF2-40B4-BE49-F238E27FC236}">
                  <a16:creationId xmlns:a16="http://schemas.microsoft.com/office/drawing/2014/main" id="{EC6D7C38-3B9B-46FA-B877-1C5BD19C6E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10">
              <a:extLst>
                <a:ext uri="{FF2B5EF4-FFF2-40B4-BE49-F238E27FC236}">
                  <a16:creationId xmlns:a16="http://schemas.microsoft.com/office/drawing/2014/main" id="{B7C7734B-B4E0-463A-8DB8-59C2E1D77A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D8AAC1A7-DA16-4A3D-9BAA-485C1104D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3BAF1025-AF41-43E7-A1C6-E9010140D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id="{3034B03D-388C-4420-9FF6-8FA46F658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756475A6-0D52-485C-9FA2-57A49261A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F4FB0B24-05A2-45B3-A902-021E24ACC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2" name="Line 18">
              <a:extLst>
                <a:ext uri="{FF2B5EF4-FFF2-40B4-BE49-F238E27FC236}">
                  <a16:creationId xmlns:a16="http://schemas.microsoft.com/office/drawing/2014/main" id="{21534C7B-075A-4341-A149-543443F4D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Line 19">
              <a:extLst>
                <a:ext uri="{FF2B5EF4-FFF2-40B4-BE49-F238E27FC236}">
                  <a16:creationId xmlns:a16="http://schemas.microsoft.com/office/drawing/2014/main" id="{74901712-7151-4E27-95AA-B2EFD2275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20">
                  <a:extLst>
                    <a:ext uri="{FF2B5EF4-FFF2-40B4-BE49-F238E27FC236}">
                      <a16:creationId xmlns:a16="http://schemas.microsoft.com/office/drawing/2014/main" id="{056DA251-840A-4DB4-87D8-8000FE894BC6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0">
                  <a:extLst>
                    <a:ext uri="{FF2B5EF4-FFF2-40B4-BE49-F238E27FC236}">
                      <a16:creationId xmlns:a16="http://schemas.microsoft.com/office/drawing/2014/main" id="{056DA251-840A-4DB4-87D8-8000FE894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Line 21">
              <a:extLst>
                <a:ext uri="{FF2B5EF4-FFF2-40B4-BE49-F238E27FC236}">
                  <a16:creationId xmlns:a16="http://schemas.microsoft.com/office/drawing/2014/main" id="{40F92985-C308-412C-BF23-915B37B37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Line 22">
              <a:extLst>
                <a:ext uri="{FF2B5EF4-FFF2-40B4-BE49-F238E27FC236}">
                  <a16:creationId xmlns:a16="http://schemas.microsoft.com/office/drawing/2014/main" id="{AF270766-129A-4ED4-B711-45FE42F4B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23">
                  <a:extLst>
                    <a:ext uri="{FF2B5EF4-FFF2-40B4-BE49-F238E27FC236}">
                      <a16:creationId xmlns:a16="http://schemas.microsoft.com/office/drawing/2014/main" id="{33FD3BA8-98E2-4C1F-A7B3-3233DC8A719B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7" name="Object 23">
                  <a:extLst>
                    <a:ext uri="{FF2B5EF4-FFF2-40B4-BE49-F238E27FC236}">
                      <a16:creationId xmlns:a16="http://schemas.microsoft.com/office/drawing/2014/main" id="{33FD3BA8-98E2-4C1F-A7B3-3233DC8A7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0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33">
                <a:extLst>
                  <a:ext uri="{FF2B5EF4-FFF2-40B4-BE49-F238E27FC236}">
                    <a16:creationId xmlns:a16="http://schemas.microsoft.com/office/drawing/2014/main" id="{6ABC3E9C-2B82-4E3A-A144-AA3FE9D8678C}"/>
                  </a:ext>
                </a:extLst>
              </p:cNvPr>
              <p:cNvSpPr txBox="1"/>
              <p:nvPr/>
            </p:nvSpPr>
            <p:spPr bwMode="auto">
              <a:xfrm>
                <a:off x="4716016" y="2100512"/>
                <a:ext cx="4103607" cy="10207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8" name="Object 33">
                <a:extLst>
                  <a:ext uri="{FF2B5EF4-FFF2-40B4-BE49-F238E27FC236}">
                    <a16:creationId xmlns:a16="http://schemas.microsoft.com/office/drawing/2014/main" id="{6ABC3E9C-2B82-4E3A-A144-AA3FE9D86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2100512"/>
                <a:ext cx="4103607" cy="10207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3B43CA8D-C0DE-42D4-9CCC-4153C649B1C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8BD2F7C5-D19B-4426-B1B1-91BEF6F8A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75031"/>
            <a:ext cx="6984013" cy="11416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p:grpSp>
        <p:nvGrpSpPr>
          <p:cNvPr id="32" name="Group 25">
            <a:extLst>
              <a:ext uri="{FF2B5EF4-FFF2-40B4-BE49-F238E27FC236}">
                <a16:creationId xmlns:a16="http://schemas.microsoft.com/office/drawing/2014/main" id="{34CC6B08-54C1-44F5-A211-4C0BADAC579F}"/>
              </a:ext>
            </a:extLst>
          </p:cNvPr>
          <p:cNvGrpSpPr>
            <a:grpSpLocks/>
          </p:cNvGrpSpPr>
          <p:nvPr/>
        </p:nvGrpSpPr>
        <p:grpSpPr bwMode="auto">
          <a:xfrm>
            <a:off x="-11195" y="2295913"/>
            <a:ext cx="4118819" cy="3116896"/>
            <a:chOff x="113" y="1117"/>
            <a:chExt cx="2631" cy="1969"/>
          </a:xfrm>
        </p:grpSpPr>
        <p:sp>
          <p:nvSpPr>
            <p:cNvPr id="33" name="Line 4">
              <a:extLst>
                <a:ext uri="{FF2B5EF4-FFF2-40B4-BE49-F238E27FC236}">
                  <a16:creationId xmlns:a16="http://schemas.microsoft.com/office/drawing/2014/main" id="{F0F3D550-11F7-4F30-88A9-F155DB73A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194639D8-9989-437F-8E1F-5ECA2BDD9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id="{C84683EE-7234-431B-8D23-FDEE0299C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6" name="AutoShape 7">
              <a:extLst>
                <a:ext uri="{FF2B5EF4-FFF2-40B4-BE49-F238E27FC236}">
                  <a16:creationId xmlns:a16="http://schemas.microsoft.com/office/drawing/2014/main" id="{8E89A6B5-A0D8-450A-960D-0930AC3131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8">
              <a:extLst>
                <a:ext uri="{FF2B5EF4-FFF2-40B4-BE49-F238E27FC236}">
                  <a16:creationId xmlns:a16="http://schemas.microsoft.com/office/drawing/2014/main" id="{862B4174-7AC9-4B61-9FE3-3CA3927A08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9">
              <a:extLst>
                <a:ext uri="{FF2B5EF4-FFF2-40B4-BE49-F238E27FC236}">
                  <a16:creationId xmlns:a16="http://schemas.microsoft.com/office/drawing/2014/main" id="{76D2E0FF-BECE-4143-8933-B32A4A2130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0">
              <a:extLst>
                <a:ext uri="{FF2B5EF4-FFF2-40B4-BE49-F238E27FC236}">
                  <a16:creationId xmlns:a16="http://schemas.microsoft.com/office/drawing/2014/main" id="{C931E44F-C1DE-44B4-86CD-3C4CB4E867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1EB44721-08C6-4651-A737-DBDFE4F17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2766EFCB-30C5-4ADC-B6CF-62BBBE63F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2" name="Text Box 13">
              <a:extLst>
                <a:ext uri="{FF2B5EF4-FFF2-40B4-BE49-F238E27FC236}">
                  <a16:creationId xmlns:a16="http://schemas.microsoft.com/office/drawing/2014/main" id="{B75AC5F5-C77F-4E56-94BE-55460F1DA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3" name="Text Box 14">
              <a:extLst>
                <a:ext uri="{FF2B5EF4-FFF2-40B4-BE49-F238E27FC236}">
                  <a16:creationId xmlns:a16="http://schemas.microsoft.com/office/drawing/2014/main" id="{D7296AFA-487C-4103-8A24-C537D3546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4" name="Text Box 15">
              <a:extLst>
                <a:ext uri="{FF2B5EF4-FFF2-40B4-BE49-F238E27FC236}">
                  <a16:creationId xmlns:a16="http://schemas.microsoft.com/office/drawing/2014/main" id="{BFFCBAE4-06AD-4705-8976-203439170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5" name="Line 18">
              <a:extLst>
                <a:ext uri="{FF2B5EF4-FFF2-40B4-BE49-F238E27FC236}">
                  <a16:creationId xmlns:a16="http://schemas.microsoft.com/office/drawing/2014/main" id="{6736CFF5-E646-45DE-8739-8F7A599D1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Line 19">
              <a:extLst>
                <a:ext uri="{FF2B5EF4-FFF2-40B4-BE49-F238E27FC236}">
                  <a16:creationId xmlns:a16="http://schemas.microsoft.com/office/drawing/2014/main" id="{A88B9B6F-5818-499C-8363-DF7B6FB30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20">
                  <a:extLst>
                    <a:ext uri="{FF2B5EF4-FFF2-40B4-BE49-F238E27FC236}">
                      <a16:creationId xmlns:a16="http://schemas.microsoft.com/office/drawing/2014/main" id="{82438ABC-A2BF-4770-AD78-D2C1C3A2FF1E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7" name="Object 20">
                  <a:extLst>
                    <a:ext uri="{FF2B5EF4-FFF2-40B4-BE49-F238E27FC236}">
                      <a16:creationId xmlns:a16="http://schemas.microsoft.com/office/drawing/2014/main" id="{82438ABC-A2BF-4770-AD78-D2C1C3A2F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387BC4F5-65E5-48DB-A50C-C3C1C4BA0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22">
              <a:extLst>
                <a:ext uri="{FF2B5EF4-FFF2-40B4-BE49-F238E27FC236}">
                  <a16:creationId xmlns:a16="http://schemas.microsoft.com/office/drawing/2014/main" id="{44023072-CAC4-44F0-A3CB-058C13B5F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23">
                  <a:extLst>
                    <a:ext uri="{FF2B5EF4-FFF2-40B4-BE49-F238E27FC236}">
                      <a16:creationId xmlns:a16="http://schemas.microsoft.com/office/drawing/2014/main" id="{11C7F48D-1577-45C8-BAA1-5AE927BC2F31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50" name="Object 23">
                  <a:extLst>
                    <a:ext uri="{FF2B5EF4-FFF2-40B4-BE49-F238E27FC236}">
                      <a16:creationId xmlns:a16="http://schemas.microsoft.com/office/drawing/2014/main" id="{11C7F48D-1577-45C8-BAA1-5AE927BC2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0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30">
                <a:extLst>
                  <a:ext uri="{FF2B5EF4-FFF2-40B4-BE49-F238E27FC236}">
                    <a16:creationId xmlns:a16="http://schemas.microsoft.com/office/drawing/2014/main" id="{849136A6-4730-4ED0-B12A-61A02BAC3948}"/>
                  </a:ext>
                </a:extLst>
              </p:cNvPr>
              <p:cNvSpPr txBox="1"/>
              <p:nvPr/>
            </p:nvSpPr>
            <p:spPr bwMode="auto">
              <a:xfrm>
                <a:off x="4938777" y="2391462"/>
                <a:ext cx="3242449" cy="5638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1" name="Object 30">
                <a:extLst>
                  <a:ext uri="{FF2B5EF4-FFF2-40B4-BE49-F238E27FC236}">
                    <a16:creationId xmlns:a16="http://schemas.microsoft.com/office/drawing/2014/main" id="{849136A6-4730-4ED0-B12A-61A02BAC3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8777" y="2391462"/>
                <a:ext cx="3242449" cy="5638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9815F9B-BFD0-4D12-99E2-1902541CA36E}"/>
              </a:ext>
            </a:extLst>
          </p:cNvPr>
          <p:cNvSpPr/>
          <p:nvPr/>
        </p:nvSpPr>
        <p:spPr>
          <a:xfrm>
            <a:off x="4384675" y="2291449"/>
            <a:ext cx="4118819" cy="76460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B0EEF6C4-5FA5-4E6E-ADA8-8143CEF29C58}"/>
                  </a:ext>
                </a:extLst>
              </p:cNvPr>
              <p:cNvSpPr txBox="1"/>
              <p:nvPr/>
            </p:nvSpPr>
            <p:spPr>
              <a:xfrm>
                <a:off x="4205287" y="4352326"/>
                <a:ext cx="4401679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B0EEF6C4-5FA5-4E6E-ADA8-8143CEF29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287" y="4352326"/>
                <a:ext cx="4401679" cy="1060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44D3BA4E-C15B-4D54-8BE5-5B6431D7472C}"/>
              </a:ext>
            </a:extLst>
          </p:cNvPr>
          <p:cNvSpPr/>
          <p:nvPr/>
        </p:nvSpPr>
        <p:spPr>
          <a:xfrm>
            <a:off x="4384675" y="4184250"/>
            <a:ext cx="4222288" cy="139663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3010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0276EFC7-9E5F-420F-A6B8-66054EE5F83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id="{5B2CE199-6EB8-4588-BB51-ED36B999C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2" y="279360"/>
            <a:ext cx="7321141" cy="1170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9" name="Object 23">
                <a:extLst>
                  <a:ext uri="{FF2B5EF4-FFF2-40B4-BE49-F238E27FC236}">
                    <a16:creationId xmlns:a16="http://schemas.microsoft.com/office/drawing/2014/main" id="{698EDA80-41AC-4417-A0E7-10D697773BB4}"/>
                  </a:ext>
                </a:extLst>
              </p:cNvPr>
              <p:cNvSpPr txBox="1"/>
              <p:nvPr/>
            </p:nvSpPr>
            <p:spPr bwMode="auto">
              <a:xfrm>
                <a:off x="1804777" y="5384801"/>
                <a:ext cx="1912339" cy="52875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199" name="Object 23">
                <a:extLst>
                  <a:ext uri="{FF2B5EF4-FFF2-40B4-BE49-F238E27FC236}">
                    <a16:creationId xmlns:a16="http://schemas.microsoft.com/office/drawing/2014/main" id="{698EDA80-41AC-4417-A0E7-10D697773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4777" y="5384801"/>
                <a:ext cx="1912339" cy="528758"/>
              </a:xfrm>
              <a:prstGeom prst="rect">
                <a:avLst/>
              </a:prstGeom>
              <a:blipFill>
                <a:blip r:embed="rId3"/>
                <a:stretch>
                  <a:fillRect l="-637" b="-459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0" name="Object 24">
                <a:extLst>
                  <a:ext uri="{FF2B5EF4-FFF2-40B4-BE49-F238E27FC236}">
                    <a16:creationId xmlns:a16="http://schemas.microsoft.com/office/drawing/2014/main" id="{4F055B38-4605-434D-A9B5-614E4202C44D}"/>
                  </a:ext>
                </a:extLst>
              </p:cNvPr>
              <p:cNvSpPr txBox="1"/>
              <p:nvPr/>
            </p:nvSpPr>
            <p:spPr bwMode="auto">
              <a:xfrm>
                <a:off x="501523" y="3775197"/>
                <a:ext cx="1744788" cy="525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200" name="Object 24">
                <a:extLst>
                  <a:ext uri="{FF2B5EF4-FFF2-40B4-BE49-F238E27FC236}">
                    <a16:creationId xmlns:a16="http://schemas.microsoft.com/office/drawing/2014/main" id="{4F055B38-4605-434D-A9B5-614E4202C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523" y="3775197"/>
                <a:ext cx="1744788" cy="525463"/>
              </a:xfrm>
              <a:prstGeom prst="rect">
                <a:avLst/>
              </a:prstGeom>
              <a:blipFill>
                <a:blip r:embed="rId4"/>
                <a:stretch>
                  <a:fillRect l="-699" b="-116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1" name="Object 25">
                <a:extLst>
                  <a:ext uri="{FF2B5EF4-FFF2-40B4-BE49-F238E27FC236}">
                    <a16:creationId xmlns:a16="http://schemas.microsoft.com/office/drawing/2014/main" id="{20CD55E3-FC5C-4D54-A3A2-007D260A3F32}"/>
                  </a:ext>
                </a:extLst>
              </p:cNvPr>
              <p:cNvSpPr txBox="1"/>
              <p:nvPr/>
            </p:nvSpPr>
            <p:spPr bwMode="auto">
              <a:xfrm>
                <a:off x="519328" y="4623041"/>
                <a:ext cx="1726980" cy="5064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201" name="Object 25">
                <a:extLst>
                  <a:ext uri="{FF2B5EF4-FFF2-40B4-BE49-F238E27FC236}">
                    <a16:creationId xmlns:a16="http://schemas.microsoft.com/office/drawing/2014/main" id="{20CD55E3-FC5C-4D54-A3A2-007D260A3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328" y="4623041"/>
                <a:ext cx="1726980" cy="506414"/>
              </a:xfrm>
              <a:prstGeom prst="rect">
                <a:avLst/>
              </a:prstGeom>
              <a:blipFill>
                <a:blip r:embed="rId5"/>
                <a:stretch>
                  <a:fillRect l="-707" b="-481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6" name="Object 30">
                <a:extLst>
                  <a:ext uri="{FF2B5EF4-FFF2-40B4-BE49-F238E27FC236}">
                    <a16:creationId xmlns:a16="http://schemas.microsoft.com/office/drawing/2014/main" id="{4FB866D1-6777-4D54-BEF3-5D06EF3F73A6}"/>
                  </a:ext>
                </a:extLst>
              </p:cNvPr>
              <p:cNvSpPr txBox="1"/>
              <p:nvPr/>
            </p:nvSpPr>
            <p:spPr bwMode="auto">
              <a:xfrm>
                <a:off x="5477070" y="4110547"/>
                <a:ext cx="2839223" cy="9553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206" name="Object 30">
                <a:extLst>
                  <a:ext uri="{FF2B5EF4-FFF2-40B4-BE49-F238E27FC236}">
                    <a16:creationId xmlns:a16="http://schemas.microsoft.com/office/drawing/2014/main" id="{4FB866D1-6777-4D54-BEF3-5D06EF3F7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7070" y="4110547"/>
                <a:ext cx="2839223" cy="955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7" name="Object 31">
                <a:extLst>
                  <a:ext uri="{FF2B5EF4-FFF2-40B4-BE49-F238E27FC236}">
                    <a16:creationId xmlns:a16="http://schemas.microsoft.com/office/drawing/2014/main" id="{C2D9D395-E114-49DB-9BD3-ABD6B28E0F71}"/>
                  </a:ext>
                </a:extLst>
              </p:cNvPr>
              <p:cNvSpPr txBox="1"/>
              <p:nvPr/>
            </p:nvSpPr>
            <p:spPr bwMode="auto">
              <a:xfrm>
                <a:off x="5595928" y="5264151"/>
                <a:ext cx="2601505" cy="9031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207" name="Object 31">
                <a:extLst>
                  <a:ext uri="{FF2B5EF4-FFF2-40B4-BE49-F238E27FC236}">
                    <a16:creationId xmlns:a16="http://schemas.microsoft.com/office/drawing/2014/main" id="{C2D9D395-E114-49DB-9BD3-ABD6B28E0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5928" y="5264151"/>
                <a:ext cx="2601505" cy="9031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5">
            <a:extLst>
              <a:ext uri="{FF2B5EF4-FFF2-40B4-BE49-F238E27FC236}">
                <a16:creationId xmlns:a16="http://schemas.microsoft.com/office/drawing/2014/main" id="{8999969F-7278-4724-9F90-BBF92448877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31" name="Line 4">
              <a:extLst>
                <a:ext uri="{FF2B5EF4-FFF2-40B4-BE49-F238E27FC236}">
                  <a16:creationId xmlns:a16="http://schemas.microsoft.com/office/drawing/2014/main" id="{BB0C1C0B-F26C-444F-821B-6BDBE03EF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9F391530-B638-4769-B1D9-F716F9A96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3DCA82A2-3873-4B98-BA61-F1C6C068A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4" name="AutoShape 7">
              <a:extLst>
                <a:ext uri="{FF2B5EF4-FFF2-40B4-BE49-F238E27FC236}">
                  <a16:creationId xmlns:a16="http://schemas.microsoft.com/office/drawing/2014/main" id="{E280B09A-2C6B-462F-8EF8-2EEC47BBFE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8">
              <a:extLst>
                <a:ext uri="{FF2B5EF4-FFF2-40B4-BE49-F238E27FC236}">
                  <a16:creationId xmlns:a16="http://schemas.microsoft.com/office/drawing/2014/main" id="{063FAD01-A938-4BB6-AA18-0962396F4A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9">
              <a:extLst>
                <a:ext uri="{FF2B5EF4-FFF2-40B4-BE49-F238E27FC236}">
                  <a16:creationId xmlns:a16="http://schemas.microsoft.com/office/drawing/2014/main" id="{F1C0A07D-1B1B-4F02-8395-1D1E143C51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0">
              <a:extLst>
                <a:ext uri="{FF2B5EF4-FFF2-40B4-BE49-F238E27FC236}">
                  <a16:creationId xmlns:a16="http://schemas.microsoft.com/office/drawing/2014/main" id="{6DED6FFB-3266-4462-8BAC-F497806AA8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85995E3E-9F7E-4841-A0C2-1CD6C985D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28527245-5A54-49D1-B1C5-10D292A9F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8BCF86DF-BBBC-4B09-A7D7-B1BE382EC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1" name="Text Box 14">
              <a:extLst>
                <a:ext uri="{FF2B5EF4-FFF2-40B4-BE49-F238E27FC236}">
                  <a16:creationId xmlns:a16="http://schemas.microsoft.com/office/drawing/2014/main" id="{19E75A68-FF3D-4783-8DE8-8E3989807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AFE0130B-69C6-4AA9-8DB4-4706F6C8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C10A6D6E-C081-4286-A7A5-88DC955E0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55B6A879-A9F6-485E-BA73-614C1B119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13A904BD-BAAB-4A82-A2CB-A0C86AB4D3CC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13A904BD-BAAB-4A82-A2CB-A0C86AB4D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92F965EE-5FDD-4A31-AD0F-9C6F58AEB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id="{8283A3BA-4AC1-41F8-9F6D-82DEB00AC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43B5D8AD-D9B1-46F8-BF10-367590CA7F64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43B5D8AD-D9B1-46F8-BF10-367590CA7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1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30">
                <a:extLst>
                  <a:ext uri="{FF2B5EF4-FFF2-40B4-BE49-F238E27FC236}">
                    <a16:creationId xmlns:a16="http://schemas.microsoft.com/office/drawing/2014/main" id="{A9121F96-689B-4B5D-8FC7-28B73E1F6112}"/>
                  </a:ext>
                </a:extLst>
              </p:cNvPr>
              <p:cNvSpPr txBox="1"/>
              <p:nvPr/>
            </p:nvSpPr>
            <p:spPr bwMode="auto">
              <a:xfrm>
                <a:off x="5382682" y="1852905"/>
                <a:ext cx="2788140" cy="5638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9" name="Object 30">
                <a:extLst>
                  <a:ext uri="{FF2B5EF4-FFF2-40B4-BE49-F238E27FC236}">
                    <a16:creationId xmlns:a16="http://schemas.microsoft.com/office/drawing/2014/main" id="{A9121F96-689B-4B5D-8FC7-28B73E1F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2682" y="1852905"/>
                <a:ext cx="2788140" cy="563894"/>
              </a:xfrm>
              <a:prstGeom prst="rect">
                <a:avLst/>
              </a:prstGeom>
              <a:blipFill>
                <a:blip r:embed="rId12"/>
                <a:stretch>
                  <a:fillRect l="-15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31">
                <a:extLst>
                  <a:ext uri="{FF2B5EF4-FFF2-40B4-BE49-F238E27FC236}">
                    <a16:creationId xmlns:a16="http://schemas.microsoft.com/office/drawing/2014/main" id="{4EA2E53B-F549-4D77-A130-151899F51DB1}"/>
                  </a:ext>
                </a:extLst>
              </p:cNvPr>
              <p:cNvSpPr txBox="1"/>
              <p:nvPr/>
            </p:nvSpPr>
            <p:spPr bwMode="auto">
              <a:xfrm>
                <a:off x="5228580" y="2740408"/>
                <a:ext cx="3096343" cy="10973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0" name="Object 31">
                <a:extLst>
                  <a:ext uri="{FF2B5EF4-FFF2-40B4-BE49-F238E27FC236}">
                    <a16:creationId xmlns:a16="http://schemas.microsoft.com/office/drawing/2014/main" id="{4EA2E53B-F549-4D77-A130-151899F51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8580" y="2740408"/>
                <a:ext cx="3096343" cy="10973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3B43CA8D-C0DE-42D4-9CCC-4153C649B1C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8BD2F7C5-D19B-4426-B1B1-91BEF6F8A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75031"/>
            <a:ext cx="6984013" cy="11416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9" name="Object 29">
                <a:extLst>
                  <a:ext uri="{FF2B5EF4-FFF2-40B4-BE49-F238E27FC236}">
                    <a16:creationId xmlns:a16="http://schemas.microsoft.com/office/drawing/2014/main" id="{A8A894B1-C983-46FB-9F75-E3384F62025F}"/>
                  </a:ext>
                </a:extLst>
              </p:cNvPr>
              <p:cNvSpPr txBox="1"/>
              <p:nvPr/>
            </p:nvSpPr>
            <p:spPr bwMode="auto">
              <a:xfrm>
                <a:off x="134761" y="4838562"/>
                <a:ext cx="2796181" cy="9719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1229" name="Object 29">
                <a:extLst>
                  <a:ext uri="{FF2B5EF4-FFF2-40B4-BE49-F238E27FC236}">
                    <a16:creationId xmlns:a16="http://schemas.microsoft.com/office/drawing/2014/main" id="{A8A894B1-C983-46FB-9F75-E3384F620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761" y="4838562"/>
                <a:ext cx="2796181" cy="971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0" name="AutoShape 30">
            <a:extLst>
              <a:ext uri="{FF2B5EF4-FFF2-40B4-BE49-F238E27FC236}">
                <a16:creationId xmlns:a16="http://schemas.microsoft.com/office/drawing/2014/main" id="{90713255-7529-47FF-89C5-B9FC2AF68300}"/>
              </a:ext>
            </a:extLst>
          </p:cNvPr>
          <p:cNvSpPr>
            <a:spLocks/>
          </p:cNvSpPr>
          <p:nvPr/>
        </p:nvSpPr>
        <p:spPr bwMode="auto">
          <a:xfrm>
            <a:off x="2989263" y="4416158"/>
            <a:ext cx="720725" cy="1765961"/>
          </a:xfrm>
          <a:prstGeom prst="leftBrace">
            <a:avLst>
              <a:gd name="adj1" fmla="val 23311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1" name="Object 31">
                <a:extLst>
                  <a:ext uri="{FF2B5EF4-FFF2-40B4-BE49-F238E27FC236}">
                    <a16:creationId xmlns:a16="http://schemas.microsoft.com/office/drawing/2014/main" id="{1E231CDF-6637-467C-942D-02D31D238C0D}"/>
                  </a:ext>
                </a:extLst>
              </p:cNvPr>
              <p:cNvSpPr txBox="1"/>
              <p:nvPr/>
            </p:nvSpPr>
            <p:spPr bwMode="auto">
              <a:xfrm>
                <a:off x="3455194" y="4475163"/>
                <a:ext cx="1651000" cy="603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≥≥≥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1" name="Object 31">
                <a:extLst>
                  <a:ext uri="{FF2B5EF4-FFF2-40B4-BE49-F238E27FC236}">
                    <a16:creationId xmlns:a16="http://schemas.microsoft.com/office/drawing/2014/main" id="{1E231CDF-6637-467C-942D-02D31D238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5194" y="4475163"/>
                <a:ext cx="1651000" cy="603250"/>
              </a:xfrm>
              <a:prstGeom prst="rect">
                <a:avLst/>
              </a:prstGeom>
              <a:blipFill>
                <a:blip r:embed="rId4"/>
                <a:stretch>
                  <a:fillRect l="-110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32" name="Object 32">
                <a:extLst>
                  <a:ext uri="{FF2B5EF4-FFF2-40B4-BE49-F238E27FC236}">
                    <a16:creationId xmlns:a16="http://schemas.microsoft.com/office/drawing/2014/main" id="{6E4BF5EB-59AD-4133-853B-242683FE2CBB}"/>
                  </a:ext>
                </a:extLst>
              </p:cNvPr>
              <p:cNvSpPr txBox="1"/>
              <p:nvPr/>
            </p:nvSpPr>
            <p:spPr bwMode="auto">
              <a:xfrm>
                <a:off x="3398068" y="5592229"/>
                <a:ext cx="1708125" cy="5898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≥≥≥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2" name="Object 32">
                <a:extLst>
                  <a:ext uri="{FF2B5EF4-FFF2-40B4-BE49-F238E27FC236}">
                    <a16:creationId xmlns:a16="http://schemas.microsoft.com/office/drawing/2014/main" id="{6E4BF5EB-59AD-4133-853B-242683FE2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8068" y="5592229"/>
                <a:ext cx="1708125" cy="589890"/>
              </a:xfrm>
              <a:prstGeom prst="rect">
                <a:avLst/>
              </a:prstGeom>
              <a:blipFill>
                <a:blip r:embed="rId5"/>
                <a:stretch>
                  <a:fillRect l="-10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235" name="AutoShape 35">
            <a:extLst>
              <a:ext uri="{FF2B5EF4-FFF2-40B4-BE49-F238E27FC236}">
                <a16:creationId xmlns:a16="http://schemas.microsoft.com/office/drawing/2014/main" id="{AFA578B5-FC8B-4E2D-B77C-747180594F0C}"/>
              </a:ext>
            </a:extLst>
          </p:cNvPr>
          <p:cNvCxnSpPr>
            <a:cxnSpLocks noChangeShapeType="1"/>
            <a:stCxn id="0" idx="3"/>
          </p:cNvCxnSpPr>
          <p:nvPr/>
        </p:nvCxnSpPr>
        <p:spPr bwMode="auto">
          <a:xfrm flipV="1">
            <a:off x="5070475" y="4768850"/>
            <a:ext cx="1344613" cy="7938"/>
          </a:xfrm>
          <a:prstGeom prst="bentConnector3">
            <a:avLst>
              <a:gd name="adj1" fmla="val 49940"/>
            </a:avLst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36" name="AutoShape 36">
            <a:extLst>
              <a:ext uri="{FF2B5EF4-FFF2-40B4-BE49-F238E27FC236}">
                <a16:creationId xmlns:a16="http://schemas.microsoft.com/office/drawing/2014/main" id="{4C0673C3-7E4C-4EAA-AA41-14426A2C7411}"/>
              </a:ext>
            </a:extLst>
          </p:cNvPr>
          <p:cNvCxnSpPr>
            <a:cxnSpLocks noChangeShapeType="1"/>
            <a:stCxn id="0" idx="3"/>
          </p:cNvCxnSpPr>
          <p:nvPr/>
        </p:nvCxnSpPr>
        <p:spPr bwMode="auto">
          <a:xfrm flipV="1">
            <a:off x="5111750" y="5848350"/>
            <a:ext cx="1374775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237" name="Object 37">
                <a:extLst>
                  <a:ext uri="{FF2B5EF4-FFF2-40B4-BE49-F238E27FC236}">
                    <a16:creationId xmlns:a16="http://schemas.microsoft.com/office/drawing/2014/main" id="{F7318AC7-4BD7-403C-B301-C4267A442FEA}"/>
                  </a:ext>
                </a:extLst>
              </p:cNvPr>
              <p:cNvSpPr txBox="1"/>
              <p:nvPr/>
            </p:nvSpPr>
            <p:spPr bwMode="auto">
              <a:xfrm>
                <a:off x="6837363" y="4305960"/>
                <a:ext cx="1666404" cy="92578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7" name="Object 37">
                <a:extLst>
                  <a:ext uri="{FF2B5EF4-FFF2-40B4-BE49-F238E27FC236}">
                    <a16:creationId xmlns:a16="http://schemas.microsoft.com/office/drawing/2014/main" id="{F7318AC7-4BD7-403C-B301-C4267A442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7363" y="4305960"/>
                <a:ext cx="1666404" cy="9257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38" name="Object 38">
                <a:extLst>
                  <a:ext uri="{FF2B5EF4-FFF2-40B4-BE49-F238E27FC236}">
                    <a16:creationId xmlns:a16="http://schemas.microsoft.com/office/drawing/2014/main" id="{7545104D-3B27-4931-BDAA-7F21AE5EA614}"/>
                  </a:ext>
                </a:extLst>
              </p:cNvPr>
              <p:cNvSpPr txBox="1"/>
              <p:nvPr/>
            </p:nvSpPr>
            <p:spPr bwMode="auto">
              <a:xfrm>
                <a:off x="6913970" y="5346238"/>
                <a:ext cx="1402445" cy="973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1238" name="Object 38">
                <a:extLst>
                  <a:ext uri="{FF2B5EF4-FFF2-40B4-BE49-F238E27FC236}">
                    <a16:creationId xmlns:a16="http://schemas.microsoft.com/office/drawing/2014/main" id="{7545104D-3B27-4931-BDAA-7F21AE5EA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3970" y="5346238"/>
                <a:ext cx="1402445" cy="9731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25">
            <a:extLst>
              <a:ext uri="{FF2B5EF4-FFF2-40B4-BE49-F238E27FC236}">
                <a16:creationId xmlns:a16="http://schemas.microsoft.com/office/drawing/2014/main" id="{34CC6B08-54C1-44F5-A211-4C0BADAC579F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1693595"/>
            <a:ext cx="4176712" cy="3125788"/>
            <a:chOff x="113" y="1117"/>
            <a:chExt cx="2631" cy="1969"/>
          </a:xfrm>
        </p:grpSpPr>
        <p:sp>
          <p:nvSpPr>
            <p:cNvPr id="33" name="Line 4">
              <a:extLst>
                <a:ext uri="{FF2B5EF4-FFF2-40B4-BE49-F238E27FC236}">
                  <a16:creationId xmlns:a16="http://schemas.microsoft.com/office/drawing/2014/main" id="{F0F3D550-11F7-4F30-88A9-F155DB73A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194639D8-9989-437F-8E1F-5ECA2BDD9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id="{C84683EE-7234-431B-8D23-FDEE0299C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6" name="AutoShape 7">
              <a:extLst>
                <a:ext uri="{FF2B5EF4-FFF2-40B4-BE49-F238E27FC236}">
                  <a16:creationId xmlns:a16="http://schemas.microsoft.com/office/drawing/2014/main" id="{8E89A6B5-A0D8-450A-960D-0930AC3131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8">
              <a:extLst>
                <a:ext uri="{FF2B5EF4-FFF2-40B4-BE49-F238E27FC236}">
                  <a16:creationId xmlns:a16="http://schemas.microsoft.com/office/drawing/2014/main" id="{862B4174-7AC9-4B61-9FE3-3CA3927A08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9">
              <a:extLst>
                <a:ext uri="{FF2B5EF4-FFF2-40B4-BE49-F238E27FC236}">
                  <a16:creationId xmlns:a16="http://schemas.microsoft.com/office/drawing/2014/main" id="{76D2E0FF-BECE-4143-8933-B32A4A2130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0">
              <a:extLst>
                <a:ext uri="{FF2B5EF4-FFF2-40B4-BE49-F238E27FC236}">
                  <a16:creationId xmlns:a16="http://schemas.microsoft.com/office/drawing/2014/main" id="{C931E44F-C1DE-44B4-86CD-3C4CB4E867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1EB44721-08C6-4651-A737-DBDFE4F17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2766EFCB-30C5-4ADC-B6CF-62BBBE63F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2" name="Text Box 13">
              <a:extLst>
                <a:ext uri="{FF2B5EF4-FFF2-40B4-BE49-F238E27FC236}">
                  <a16:creationId xmlns:a16="http://schemas.microsoft.com/office/drawing/2014/main" id="{B75AC5F5-C77F-4E56-94BE-55460F1DA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3" name="Text Box 14">
              <a:extLst>
                <a:ext uri="{FF2B5EF4-FFF2-40B4-BE49-F238E27FC236}">
                  <a16:creationId xmlns:a16="http://schemas.microsoft.com/office/drawing/2014/main" id="{D7296AFA-487C-4103-8A24-C537D3546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4" name="Text Box 15">
              <a:extLst>
                <a:ext uri="{FF2B5EF4-FFF2-40B4-BE49-F238E27FC236}">
                  <a16:creationId xmlns:a16="http://schemas.microsoft.com/office/drawing/2014/main" id="{BFFCBAE4-06AD-4705-8976-203439170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5" name="Line 18">
              <a:extLst>
                <a:ext uri="{FF2B5EF4-FFF2-40B4-BE49-F238E27FC236}">
                  <a16:creationId xmlns:a16="http://schemas.microsoft.com/office/drawing/2014/main" id="{6736CFF5-E646-45DE-8739-8F7A599D1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Line 19">
              <a:extLst>
                <a:ext uri="{FF2B5EF4-FFF2-40B4-BE49-F238E27FC236}">
                  <a16:creationId xmlns:a16="http://schemas.microsoft.com/office/drawing/2014/main" id="{A88B9B6F-5818-499C-8363-DF7B6FB30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20">
                  <a:extLst>
                    <a:ext uri="{FF2B5EF4-FFF2-40B4-BE49-F238E27FC236}">
                      <a16:creationId xmlns:a16="http://schemas.microsoft.com/office/drawing/2014/main" id="{82438ABC-A2BF-4770-AD78-D2C1C3A2FF1E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7" name="Object 20">
                  <a:extLst>
                    <a:ext uri="{FF2B5EF4-FFF2-40B4-BE49-F238E27FC236}">
                      <a16:creationId xmlns:a16="http://schemas.microsoft.com/office/drawing/2014/main" id="{82438ABC-A2BF-4770-AD78-D2C1C3A2FF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387BC4F5-65E5-48DB-A50C-C3C1C4BA0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Line 22">
              <a:extLst>
                <a:ext uri="{FF2B5EF4-FFF2-40B4-BE49-F238E27FC236}">
                  <a16:creationId xmlns:a16="http://schemas.microsoft.com/office/drawing/2014/main" id="{44023072-CAC4-44F0-A3CB-058C13B5F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23">
                  <a:extLst>
                    <a:ext uri="{FF2B5EF4-FFF2-40B4-BE49-F238E27FC236}">
                      <a16:creationId xmlns:a16="http://schemas.microsoft.com/office/drawing/2014/main" id="{11C7F48D-1577-45C8-BAA1-5AE927BC2F31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50" name="Object 23">
                  <a:extLst>
                    <a:ext uri="{FF2B5EF4-FFF2-40B4-BE49-F238E27FC236}">
                      <a16:creationId xmlns:a16="http://schemas.microsoft.com/office/drawing/2014/main" id="{11C7F48D-1577-45C8-BAA1-5AE927BC2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10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30">
                <a:extLst>
                  <a:ext uri="{FF2B5EF4-FFF2-40B4-BE49-F238E27FC236}">
                    <a16:creationId xmlns:a16="http://schemas.microsoft.com/office/drawing/2014/main" id="{849136A6-4730-4ED0-B12A-61A02BAC3948}"/>
                  </a:ext>
                </a:extLst>
              </p:cNvPr>
              <p:cNvSpPr txBox="1"/>
              <p:nvPr/>
            </p:nvSpPr>
            <p:spPr bwMode="auto">
              <a:xfrm>
                <a:off x="4952613" y="2638381"/>
                <a:ext cx="3242449" cy="5638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1" name="Object 30">
                <a:extLst>
                  <a:ext uri="{FF2B5EF4-FFF2-40B4-BE49-F238E27FC236}">
                    <a16:creationId xmlns:a16="http://schemas.microsoft.com/office/drawing/2014/main" id="{849136A6-4730-4ED0-B12A-61A02BAC3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2613" y="2638381"/>
                <a:ext cx="3242449" cy="5638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9815F9B-BFD0-4D12-99E2-1902541CA36E}"/>
              </a:ext>
            </a:extLst>
          </p:cNvPr>
          <p:cNvSpPr/>
          <p:nvPr/>
        </p:nvSpPr>
        <p:spPr>
          <a:xfrm>
            <a:off x="4450655" y="2510335"/>
            <a:ext cx="3865760" cy="77564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B42EF24-6178-4A1B-9BB6-4FA4096C41B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BC774987-28E2-4B79-A2AF-C9FBA82F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791369"/>
          </a:xfrm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72570AB-66B7-407B-8897-F09FB7E90B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348880"/>
            <a:ext cx="8496300" cy="345621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Transferência de massa: teoria do duplo filme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Equação geral de transferência de massa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Cálculo dos coeficientes de transferência de massa em sistemas gás-líquido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Sistemas de Aeração Mecânica: equacionamento matemático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E827A9F6-39FE-44C7-89E6-7A742FD27E5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B2BCC503-97C7-4805-8A6E-719359BE4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3264"/>
            <a:ext cx="7283896" cy="1101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42255970-97B1-4512-801F-F842A04CE69E}"/>
              </a:ext>
            </a:extLst>
          </p:cNvPr>
          <p:cNvGrpSpPr>
            <a:grpSpLocks/>
          </p:cNvGrpSpPr>
          <p:nvPr/>
        </p:nvGrpSpPr>
        <p:grpSpPr bwMode="auto">
          <a:xfrm>
            <a:off x="11012" y="2276872"/>
            <a:ext cx="3888556" cy="2689282"/>
            <a:chOff x="113" y="1117"/>
            <a:chExt cx="2631" cy="1969"/>
          </a:xfrm>
        </p:grpSpPr>
        <p:sp>
          <p:nvSpPr>
            <p:cNvPr id="31" name="Line 4">
              <a:extLst>
                <a:ext uri="{FF2B5EF4-FFF2-40B4-BE49-F238E27FC236}">
                  <a16:creationId xmlns:a16="http://schemas.microsoft.com/office/drawing/2014/main" id="{6EC63DA3-584B-463B-B0FC-8019FD250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98024276-70C5-438D-B5E1-BE9C6D9B1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5D02E43C-F2BE-4EF8-BCB4-7A16F8D2D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4" name="AutoShape 7">
              <a:extLst>
                <a:ext uri="{FF2B5EF4-FFF2-40B4-BE49-F238E27FC236}">
                  <a16:creationId xmlns:a16="http://schemas.microsoft.com/office/drawing/2014/main" id="{4DF502F4-EEAB-4387-8DFA-6151696BBA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8">
              <a:extLst>
                <a:ext uri="{FF2B5EF4-FFF2-40B4-BE49-F238E27FC236}">
                  <a16:creationId xmlns:a16="http://schemas.microsoft.com/office/drawing/2014/main" id="{F33FE74E-C725-4528-B15E-71EAEDAC39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9">
              <a:extLst>
                <a:ext uri="{FF2B5EF4-FFF2-40B4-BE49-F238E27FC236}">
                  <a16:creationId xmlns:a16="http://schemas.microsoft.com/office/drawing/2014/main" id="{7EE3DB32-B935-4FA8-A4D6-77B7C69BE7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10">
              <a:extLst>
                <a:ext uri="{FF2B5EF4-FFF2-40B4-BE49-F238E27FC236}">
                  <a16:creationId xmlns:a16="http://schemas.microsoft.com/office/drawing/2014/main" id="{F3F9DBC0-FEC9-40EE-8A3D-386575865A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6D4171A3-427C-472A-93A4-61D1195F2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5CB1ACBE-AD4F-4809-9BF8-53C9D5512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2726CC3D-B5B9-4CC3-82FB-922C479B5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41" name="Text Box 14">
              <a:extLst>
                <a:ext uri="{FF2B5EF4-FFF2-40B4-BE49-F238E27FC236}">
                  <a16:creationId xmlns:a16="http://schemas.microsoft.com/office/drawing/2014/main" id="{9C70E0B0-46F1-4E42-9A6F-1D4262D66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1910E293-D302-4C51-9A19-B7D562684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55BC91FE-C171-46E1-AD2B-D51BBBC7E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CB2D5A30-77F2-4B37-B2B5-11E532F14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5CFAB4A2-55D4-48BC-880A-878CE9B1DCDF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5" name="Object 20">
                  <a:extLst>
                    <a:ext uri="{FF2B5EF4-FFF2-40B4-BE49-F238E27FC236}">
                      <a16:creationId xmlns:a16="http://schemas.microsoft.com/office/drawing/2014/main" id="{5CFAB4A2-55D4-48BC-880A-878CE9B1D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C107EF37-19B0-4B0A-A7F6-AFCB5384C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id="{87B1565E-F936-4B7D-ADE6-60EFC9A3A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70954A26-B973-4D44-A5DC-23A20E697F9D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8" name="Object 23">
                  <a:extLst>
                    <a:ext uri="{FF2B5EF4-FFF2-40B4-BE49-F238E27FC236}">
                      <a16:creationId xmlns:a16="http://schemas.microsoft.com/office/drawing/2014/main" id="{70954A26-B973-4D44-A5DC-23A20E697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9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0342B42B-19D5-4886-B7EE-A1F277DF2E40}"/>
                  </a:ext>
                </a:extLst>
              </p:cNvPr>
              <p:cNvSpPr txBox="1"/>
              <p:nvPr/>
            </p:nvSpPr>
            <p:spPr>
              <a:xfrm>
                <a:off x="3409568" y="2597038"/>
                <a:ext cx="5422205" cy="890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0342B42B-19D5-4886-B7EE-A1F277DF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68" y="2597038"/>
                <a:ext cx="5422205" cy="8907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7DB0A44-8F4D-4143-8520-836CC899E5EC}"/>
                  </a:ext>
                </a:extLst>
              </p:cNvPr>
              <p:cNvSpPr txBox="1"/>
              <p:nvPr/>
            </p:nvSpPr>
            <p:spPr>
              <a:xfrm>
                <a:off x="3059832" y="4806539"/>
                <a:ext cx="5637212" cy="1323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7DB0A44-8F4D-4143-8520-836CC899E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806539"/>
                <a:ext cx="5637212" cy="13238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358C85D0-B327-47CC-A01C-3185ABA9657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F75C6BCD-ADC8-4794-8012-0CB65827F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44477"/>
            <a:ext cx="7222356" cy="1312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97" name="Object 25">
                <a:extLst>
                  <a:ext uri="{FF2B5EF4-FFF2-40B4-BE49-F238E27FC236}">
                    <a16:creationId xmlns:a16="http://schemas.microsoft.com/office/drawing/2014/main" id="{385BAA33-394C-4245-BD9C-D09464C63EEF}"/>
                  </a:ext>
                </a:extLst>
              </p:cNvPr>
              <p:cNvSpPr txBox="1"/>
              <p:nvPr/>
            </p:nvSpPr>
            <p:spPr bwMode="auto">
              <a:xfrm>
                <a:off x="4967290" y="2008123"/>
                <a:ext cx="3358320" cy="210558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4297" name="Object 25">
                <a:extLst>
                  <a:ext uri="{FF2B5EF4-FFF2-40B4-BE49-F238E27FC236}">
                    <a16:creationId xmlns:a16="http://schemas.microsoft.com/office/drawing/2014/main" id="{385BAA33-394C-4245-BD9C-D09464C6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7290" y="2008123"/>
                <a:ext cx="3358320" cy="2105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298" name="Object 26">
                <a:extLst>
                  <a:ext uri="{FF2B5EF4-FFF2-40B4-BE49-F238E27FC236}">
                    <a16:creationId xmlns:a16="http://schemas.microsoft.com/office/drawing/2014/main" id="{EC1A6A42-2908-439F-A7F1-B9AEBFD8BCAE}"/>
                  </a:ext>
                </a:extLst>
              </p:cNvPr>
              <p:cNvSpPr txBox="1"/>
              <p:nvPr/>
            </p:nvSpPr>
            <p:spPr bwMode="auto">
              <a:xfrm>
                <a:off x="5114925" y="4429126"/>
                <a:ext cx="3492439" cy="12691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40≤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≤200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4298" name="Object 26">
                <a:extLst>
                  <a:ext uri="{FF2B5EF4-FFF2-40B4-BE49-F238E27FC236}">
                    <a16:creationId xmlns:a16="http://schemas.microsoft.com/office/drawing/2014/main" id="{EC1A6A42-2908-439F-A7F1-B9AEBFD8B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4925" y="4429126"/>
                <a:ext cx="3492439" cy="1269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5">
            <a:extLst>
              <a:ext uri="{FF2B5EF4-FFF2-40B4-BE49-F238E27FC236}">
                <a16:creationId xmlns:a16="http://schemas.microsoft.com/office/drawing/2014/main" id="{6BFDA34C-C56D-45CA-9A30-610F1CC4652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52561A0-7524-474D-8EBF-F8CD7853B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Box 5">
              <a:extLst>
                <a:ext uri="{FF2B5EF4-FFF2-40B4-BE49-F238E27FC236}">
                  <a16:creationId xmlns:a16="http://schemas.microsoft.com/office/drawing/2014/main" id="{1F858FAD-419A-43E0-9C3E-CCEA69755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28" name="Text Box 6">
              <a:extLst>
                <a:ext uri="{FF2B5EF4-FFF2-40B4-BE49-F238E27FC236}">
                  <a16:creationId xmlns:a16="http://schemas.microsoft.com/office/drawing/2014/main" id="{CC46C798-EC1C-453F-9988-DF7A9B195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29" name="AutoShape 7">
              <a:extLst>
                <a:ext uri="{FF2B5EF4-FFF2-40B4-BE49-F238E27FC236}">
                  <a16:creationId xmlns:a16="http://schemas.microsoft.com/office/drawing/2014/main" id="{FFF42DBB-94FB-4F06-9683-0431195564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8">
              <a:extLst>
                <a:ext uri="{FF2B5EF4-FFF2-40B4-BE49-F238E27FC236}">
                  <a16:creationId xmlns:a16="http://schemas.microsoft.com/office/drawing/2014/main" id="{53FC9E93-B41F-4615-A1F2-E13DDD80E6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9">
              <a:extLst>
                <a:ext uri="{FF2B5EF4-FFF2-40B4-BE49-F238E27FC236}">
                  <a16:creationId xmlns:a16="http://schemas.microsoft.com/office/drawing/2014/main" id="{FE0A28FE-C93B-4590-9304-81A9775F67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0">
              <a:extLst>
                <a:ext uri="{FF2B5EF4-FFF2-40B4-BE49-F238E27FC236}">
                  <a16:creationId xmlns:a16="http://schemas.microsoft.com/office/drawing/2014/main" id="{42DD3FFA-9072-4B6C-9A29-24C0C8BE71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3CA4807D-ECFA-4E0D-AD26-36EECDEFF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4" name="Text Box 12">
              <a:extLst>
                <a:ext uri="{FF2B5EF4-FFF2-40B4-BE49-F238E27FC236}">
                  <a16:creationId xmlns:a16="http://schemas.microsoft.com/office/drawing/2014/main" id="{1281CD5C-246A-4FBD-9A6E-D595F1FBB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35" name="Text Box 13">
              <a:extLst>
                <a:ext uri="{FF2B5EF4-FFF2-40B4-BE49-F238E27FC236}">
                  <a16:creationId xmlns:a16="http://schemas.microsoft.com/office/drawing/2014/main" id="{0E1E53DA-EE91-4A90-82FE-52A538139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36" name="Text Box 14">
              <a:extLst>
                <a:ext uri="{FF2B5EF4-FFF2-40B4-BE49-F238E27FC236}">
                  <a16:creationId xmlns:a16="http://schemas.microsoft.com/office/drawing/2014/main" id="{3E1F3252-0D76-47D0-98F3-72860F419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9F3CEB5B-03AF-4B88-9F19-5BC27754C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38" name="Line 18">
              <a:extLst>
                <a:ext uri="{FF2B5EF4-FFF2-40B4-BE49-F238E27FC236}">
                  <a16:creationId xmlns:a16="http://schemas.microsoft.com/office/drawing/2014/main" id="{0CF2A052-248A-4806-A3D1-B6A23ED22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13C6BCB8-198A-447C-A1C6-9C6BE1E13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bject 20">
                  <a:extLst>
                    <a:ext uri="{FF2B5EF4-FFF2-40B4-BE49-F238E27FC236}">
                      <a16:creationId xmlns:a16="http://schemas.microsoft.com/office/drawing/2014/main" id="{79B935B1-A459-4369-A237-57358DF5C293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0" name="Object 20">
                  <a:extLst>
                    <a:ext uri="{FF2B5EF4-FFF2-40B4-BE49-F238E27FC236}">
                      <a16:creationId xmlns:a16="http://schemas.microsoft.com/office/drawing/2014/main" id="{79B935B1-A459-4369-A237-57358DF5C2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6661E03A-A538-4E0B-8DA2-201D395A0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22">
              <a:extLst>
                <a:ext uri="{FF2B5EF4-FFF2-40B4-BE49-F238E27FC236}">
                  <a16:creationId xmlns:a16="http://schemas.microsoft.com/office/drawing/2014/main" id="{347524BF-7F8D-4F01-AD8E-4F0770B61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bject 23">
                  <a:extLst>
                    <a:ext uri="{FF2B5EF4-FFF2-40B4-BE49-F238E27FC236}">
                      <a16:creationId xmlns:a16="http://schemas.microsoft.com/office/drawing/2014/main" id="{152D1030-8995-4F59-8F39-788BBE51EBA9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3" name="Object 23">
                  <a:extLst>
                    <a:ext uri="{FF2B5EF4-FFF2-40B4-BE49-F238E27FC236}">
                      <a16:creationId xmlns:a16="http://schemas.microsoft.com/office/drawing/2014/main" id="{152D1030-8995-4F59-8F39-788BBE51EB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6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E827A9F6-39FE-44C7-89E6-7A742FD27E5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B2BCC503-97C7-4805-8A6E-719359BE4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3264"/>
            <a:ext cx="7283896" cy="1101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25F4CE1-EFF8-422A-B47D-411B245FC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48145"/>
              </p:ext>
            </p:extLst>
          </p:nvPr>
        </p:nvGraphicFramePr>
        <p:xfrm>
          <a:off x="1259632" y="2129035"/>
          <a:ext cx="7269759" cy="427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911529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FA1FD2EC-46C3-4C6B-A6E7-7426920F20C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9939E4EC-8DF8-4664-B94F-6CE4818EC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19944"/>
            <a:ext cx="7212013" cy="1280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p:sp>
        <p:nvSpPr>
          <p:cNvPr id="61463" name="Rectangle 23">
            <a:extLst>
              <a:ext uri="{FF2B5EF4-FFF2-40B4-BE49-F238E27FC236}">
                <a16:creationId xmlns:a16="http://schemas.microsoft.com/office/drawing/2014/main" id="{7ECB7E8A-1E77-49D1-967F-BD38361185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7984" y="2133600"/>
            <a:ext cx="4536629" cy="3851275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600" dirty="0"/>
              <a:t>Para H menor do que 0,002 L/L, fase gasosa controla o processo de transferência de massa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600" dirty="0"/>
              <a:t>Para H maior do que 0,05 L/L, fase liquida controla o processo de transferência de massa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600" dirty="0"/>
              <a:t>H entre 0,002 e 0,05 L/L, ambas as fases controlam o processo de transferência de massa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A851072-702C-4863-9EEF-7B2A7D6A1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13691"/>
              </p:ext>
            </p:extLst>
          </p:nvPr>
        </p:nvGraphicFramePr>
        <p:xfrm>
          <a:off x="17825" y="2564904"/>
          <a:ext cx="4325337" cy="254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63AD8EB2-0B9F-4DE7-88CD-7C3E27F0479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7135F800-639B-486B-A8CB-B224ED1A7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277020"/>
            <a:ext cx="7335592" cy="12112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p:sp>
        <p:nvSpPr>
          <p:cNvPr id="57369" name="Rectangle 25">
            <a:extLst>
              <a:ext uri="{FF2B5EF4-FFF2-40B4-BE49-F238E27FC236}">
                <a16:creationId xmlns:a16="http://schemas.microsoft.com/office/drawing/2014/main" id="{7785F452-31E4-4B2F-A0B0-1A5A55106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4561" y="1987550"/>
            <a:ext cx="4210051" cy="3025625"/>
          </a:xfrm>
          <a:noFill/>
          <a:ln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Em um sistema em equilíbrio, as taxas de transferência do contaminante da fase gasosa para a fase líquida e vice-versa são absolutamente iguais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70" name="Object 26">
                <a:extLst>
                  <a:ext uri="{FF2B5EF4-FFF2-40B4-BE49-F238E27FC236}">
                    <a16:creationId xmlns:a16="http://schemas.microsoft.com/office/drawing/2014/main" id="{7A015EB1-3DF1-4F99-AFAC-7603E5CB7790}"/>
                  </a:ext>
                </a:extLst>
              </p:cNvPr>
              <p:cNvSpPr txBox="1"/>
              <p:nvPr/>
            </p:nvSpPr>
            <p:spPr bwMode="auto">
              <a:xfrm>
                <a:off x="1720683" y="5323469"/>
                <a:ext cx="1987220" cy="5893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7370" name="Object 26">
                <a:extLst>
                  <a:ext uri="{FF2B5EF4-FFF2-40B4-BE49-F238E27FC236}">
                    <a16:creationId xmlns:a16="http://schemas.microsoft.com/office/drawing/2014/main" id="{7A015EB1-3DF1-4F99-AFAC-7603E5CB7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683" y="5323469"/>
                <a:ext cx="1987220" cy="589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25">
            <a:extLst>
              <a:ext uri="{FF2B5EF4-FFF2-40B4-BE49-F238E27FC236}">
                <a16:creationId xmlns:a16="http://schemas.microsoft.com/office/drawing/2014/main" id="{A4134F78-F1C1-4380-BA42-4F885C224CF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45" name="Line 4">
              <a:extLst>
                <a:ext uri="{FF2B5EF4-FFF2-40B4-BE49-F238E27FC236}">
                  <a16:creationId xmlns:a16="http://schemas.microsoft.com/office/drawing/2014/main" id="{6CCBDE53-7794-4B4A-8A0D-AA497D718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Text Box 5">
              <a:extLst>
                <a:ext uri="{FF2B5EF4-FFF2-40B4-BE49-F238E27FC236}">
                  <a16:creationId xmlns:a16="http://schemas.microsoft.com/office/drawing/2014/main" id="{9F65C121-1A4A-465A-AF0E-E2A770BF6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47" name="Text Box 6">
              <a:extLst>
                <a:ext uri="{FF2B5EF4-FFF2-40B4-BE49-F238E27FC236}">
                  <a16:creationId xmlns:a16="http://schemas.microsoft.com/office/drawing/2014/main" id="{67956141-CCFA-43B6-9F47-B494DA22F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48" name="AutoShape 7">
              <a:extLst>
                <a:ext uri="{FF2B5EF4-FFF2-40B4-BE49-F238E27FC236}">
                  <a16:creationId xmlns:a16="http://schemas.microsoft.com/office/drawing/2014/main" id="{3625FF83-B4B4-4575-A9FE-EB8753D193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8">
              <a:extLst>
                <a:ext uri="{FF2B5EF4-FFF2-40B4-BE49-F238E27FC236}">
                  <a16:creationId xmlns:a16="http://schemas.microsoft.com/office/drawing/2014/main" id="{D4EC7272-8056-4408-875A-0577026E9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9">
              <a:extLst>
                <a:ext uri="{FF2B5EF4-FFF2-40B4-BE49-F238E27FC236}">
                  <a16:creationId xmlns:a16="http://schemas.microsoft.com/office/drawing/2014/main" id="{E2655119-563A-45E4-8957-B1587C4CCF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10">
              <a:extLst>
                <a:ext uri="{FF2B5EF4-FFF2-40B4-BE49-F238E27FC236}">
                  <a16:creationId xmlns:a16="http://schemas.microsoft.com/office/drawing/2014/main" id="{9EFCE0D6-7D25-4481-9B77-EA2EF04584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7D2E7060-144D-4317-AF00-DA36695E6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4140FECA-9C50-4C60-8874-FF7324747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B9BE244B-6BFD-4A49-8D2D-C70BAFDE4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7990C129-DCBA-433F-A484-044651D4D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500DB1E7-DE7A-425D-92FD-900B79B18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57" name="Line 18">
              <a:extLst>
                <a:ext uri="{FF2B5EF4-FFF2-40B4-BE49-F238E27FC236}">
                  <a16:creationId xmlns:a16="http://schemas.microsoft.com/office/drawing/2014/main" id="{97C8A6CA-2D36-4434-82DD-B4C4DBE8F0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8FAAA9F6-2FDA-43FB-88BE-A1B6D1552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20">
                  <a:extLst>
                    <a:ext uri="{FF2B5EF4-FFF2-40B4-BE49-F238E27FC236}">
                      <a16:creationId xmlns:a16="http://schemas.microsoft.com/office/drawing/2014/main" id="{7B5F881E-9C2C-4A67-A2D1-784C18402815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59" name="Object 20">
                  <a:extLst>
                    <a:ext uri="{FF2B5EF4-FFF2-40B4-BE49-F238E27FC236}">
                      <a16:creationId xmlns:a16="http://schemas.microsoft.com/office/drawing/2014/main" id="{7B5F881E-9C2C-4A67-A2D1-784C18402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B76F741F-44A4-455A-93E2-0BC68FFB3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Line 22">
              <a:extLst>
                <a:ext uri="{FF2B5EF4-FFF2-40B4-BE49-F238E27FC236}">
                  <a16:creationId xmlns:a16="http://schemas.microsoft.com/office/drawing/2014/main" id="{81D55C6B-8BC6-41CC-A458-16A55F521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bject 23">
                  <a:extLst>
                    <a:ext uri="{FF2B5EF4-FFF2-40B4-BE49-F238E27FC236}">
                      <a16:creationId xmlns:a16="http://schemas.microsoft.com/office/drawing/2014/main" id="{0836A5DD-4453-44F0-BC16-EFD6DFC0D780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62" name="Object 23">
                  <a:extLst>
                    <a:ext uri="{FF2B5EF4-FFF2-40B4-BE49-F238E27FC236}">
                      <a16:creationId xmlns:a16="http://schemas.microsoft.com/office/drawing/2014/main" id="{0836A5DD-4453-44F0-BC16-EFD6DFC0D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5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79F0C004-98C2-4D52-846B-DA150E5E4AC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EBE17C08-1DC8-483B-8A47-D7627A156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115" y="331788"/>
            <a:ext cx="7242497" cy="12112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p:sp>
        <p:nvSpPr>
          <p:cNvPr id="58391" name="Rectangle 23">
            <a:extLst>
              <a:ext uri="{FF2B5EF4-FFF2-40B4-BE49-F238E27FC236}">
                <a16:creationId xmlns:a16="http://schemas.microsoft.com/office/drawing/2014/main" id="{1A038785-0026-4575-A8CB-505D91051C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1849" y="1987551"/>
            <a:ext cx="4178623" cy="2606676"/>
          </a:xfrm>
          <a:noFill/>
          <a:ln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Caso o sistema não esteja em equilíbrio, a transferência do contaminante ocorrerá de forma que o equilíbrio seja atingido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92" name="Object 24">
                <a:extLst>
                  <a:ext uri="{FF2B5EF4-FFF2-40B4-BE49-F238E27FC236}">
                    <a16:creationId xmlns:a16="http://schemas.microsoft.com/office/drawing/2014/main" id="{A2F716AD-75A6-44C4-B795-8E489E10AD01}"/>
                  </a:ext>
                </a:extLst>
              </p:cNvPr>
              <p:cNvSpPr txBox="1"/>
              <p:nvPr/>
            </p:nvSpPr>
            <p:spPr bwMode="auto">
              <a:xfrm>
                <a:off x="1722116" y="5171679"/>
                <a:ext cx="2127559" cy="6080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8392" name="Object 24">
                <a:extLst>
                  <a:ext uri="{FF2B5EF4-FFF2-40B4-BE49-F238E27FC236}">
                    <a16:creationId xmlns:a16="http://schemas.microsoft.com/office/drawing/2014/main" id="{A2F716AD-75A6-44C4-B795-8E489E10A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2116" y="5171679"/>
                <a:ext cx="2127559" cy="60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393" name="Object 25">
                <a:extLst>
                  <a:ext uri="{FF2B5EF4-FFF2-40B4-BE49-F238E27FC236}">
                    <a16:creationId xmlns:a16="http://schemas.microsoft.com/office/drawing/2014/main" id="{FA6165C7-178C-48CE-B5B4-0511FD47DD0F}"/>
                  </a:ext>
                </a:extLst>
              </p:cNvPr>
              <p:cNvSpPr txBox="1"/>
              <p:nvPr/>
            </p:nvSpPr>
            <p:spPr bwMode="auto">
              <a:xfrm>
                <a:off x="5041873" y="5104677"/>
                <a:ext cx="3378574" cy="5722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8393" name="Object 25">
                <a:extLst>
                  <a:ext uri="{FF2B5EF4-FFF2-40B4-BE49-F238E27FC236}">
                    <a16:creationId xmlns:a16="http://schemas.microsoft.com/office/drawing/2014/main" id="{FA6165C7-178C-48CE-B5B4-0511FD47D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1873" y="5104677"/>
                <a:ext cx="3378574" cy="5722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60A78BA-7C7C-44E8-9F9A-09FF450CF0A2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3EC71027-AA51-4390-8435-F197E9239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7EE70798-263F-49D8-9330-F3B72B154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id="{9A438C89-9760-4849-B13F-8867D208D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0" name="AutoShape 7">
              <a:extLst>
                <a:ext uri="{FF2B5EF4-FFF2-40B4-BE49-F238E27FC236}">
                  <a16:creationId xmlns:a16="http://schemas.microsoft.com/office/drawing/2014/main" id="{786DD9AF-CA99-46E8-828F-858873BD16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8">
              <a:extLst>
                <a:ext uri="{FF2B5EF4-FFF2-40B4-BE49-F238E27FC236}">
                  <a16:creationId xmlns:a16="http://schemas.microsoft.com/office/drawing/2014/main" id="{27FA0856-68CA-4F90-B6EB-3DBC6B2A28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9">
              <a:extLst>
                <a:ext uri="{FF2B5EF4-FFF2-40B4-BE49-F238E27FC236}">
                  <a16:creationId xmlns:a16="http://schemas.microsoft.com/office/drawing/2014/main" id="{D34EF429-A384-48A6-A7F9-D28F139D17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0">
              <a:extLst>
                <a:ext uri="{FF2B5EF4-FFF2-40B4-BE49-F238E27FC236}">
                  <a16:creationId xmlns:a16="http://schemas.microsoft.com/office/drawing/2014/main" id="{6775A001-7CF4-40BA-A1BD-F966759DAB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94B6E7D6-19FE-4B49-889C-F2FCF3FB5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2DF34877-7D24-4446-8F89-2C9FDE61A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4FC0A92D-F48E-4A71-A233-D9CB3E9C0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37" name="Text Box 14">
              <a:extLst>
                <a:ext uri="{FF2B5EF4-FFF2-40B4-BE49-F238E27FC236}">
                  <a16:creationId xmlns:a16="http://schemas.microsoft.com/office/drawing/2014/main" id="{32696020-739C-4ABF-AB1A-9F95420CA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BF0B1143-5640-4449-BB83-5E19AE776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id="{925DF158-90CB-498F-BAB9-0D3EC1361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Line 19">
              <a:extLst>
                <a:ext uri="{FF2B5EF4-FFF2-40B4-BE49-F238E27FC236}">
                  <a16:creationId xmlns:a16="http://schemas.microsoft.com/office/drawing/2014/main" id="{E930182C-5215-49B2-B715-AC73FF8E1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3F9B001B-4F99-4C91-9E23-7C71D87579DE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3F9B001B-4F99-4C91-9E23-7C71D87579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ine 21">
              <a:extLst>
                <a:ext uri="{FF2B5EF4-FFF2-40B4-BE49-F238E27FC236}">
                  <a16:creationId xmlns:a16="http://schemas.microsoft.com/office/drawing/2014/main" id="{76798BE1-D3C4-4DD2-8671-952D4E588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Line 22">
              <a:extLst>
                <a:ext uri="{FF2B5EF4-FFF2-40B4-BE49-F238E27FC236}">
                  <a16:creationId xmlns:a16="http://schemas.microsoft.com/office/drawing/2014/main" id="{63001669-0EB3-478B-BB66-D9B16D830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167A5DB3-2BF2-45CC-9417-65B6EC3C6AD4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167A5DB3-2BF2-45CC-9417-65B6EC3C6A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6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TRANSFERÊNCIA DE MASSA</a:t>
            </a:r>
          </a:p>
        </p:txBody>
      </p:sp>
      <p:sp>
        <p:nvSpPr>
          <p:cNvPr id="59415" name="Rectangle 23">
            <a:extLst>
              <a:ext uri="{FF2B5EF4-FFF2-40B4-BE49-F238E27FC236}">
                <a16:creationId xmlns:a16="http://schemas.microsoft.com/office/drawing/2014/main" id="{8DC59D8C-C3B6-4CC8-B297-D677850E4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1850" y="1813584"/>
            <a:ext cx="4085406" cy="3048930"/>
          </a:xfrm>
          <a:noFill/>
          <a:ln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O tempo necessário para que o equilíbrio seja atingido depende das condições cinéticas dos processos de transferência de massa das fases líquida e gasosa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416" name="Object 24">
                <a:extLst>
                  <a:ext uri="{FF2B5EF4-FFF2-40B4-BE49-F238E27FC236}">
                    <a16:creationId xmlns:a16="http://schemas.microsoft.com/office/drawing/2014/main" id="{CB0553DD-9609-4956-9631-055F75991277}"/>
                  </a:ext>
                </a:extLst>
              </p:cNvPr>
              <p:cNvSpPr txBox="1"/>
              <p:nvPr/>
            </p:nvSpPr>
            <p:spPr bwMode="auto">
              <a:xfrm>
                <a:off x="1779713" y="5199064"/>
                <a:ext cx="2069971" cy="5619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9416" name="Object 24">
                <a:extLst>
                  <a:ext uri="{FF2B5EF4-FFF2-40B4-BE49-F238E27FC236}">
                    <a16:creationId xmlns:a16="http://schemas.microsoft.com/office/drawing/2014/main" id="{CB0553DD-9609-4956-9631-055F75991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9713" y="5199064"/>
                <a:ext cx="2069971" cy="561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4C83BDD-DE8E-4A7F-99E2-37776753C52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8363"/>
            <a:ext cx="4176712" cy="3125788"/>
            <a:chOff x="113" y="1117"/>
            <a:chExt cx="2631" cy="1969"/>
          </a:xfrm>
        </p:grpSpPr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1306F1F9-1B72-483A-8F54-C1284BBD6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E45EF45E-CB9A-47A1-9A82-BE5744FD0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id="{C10992CF-3787-4CE0-A829-2A1BE6AE5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30" name="AutoShape 7">
              <a:extLst>
                <a:ext uri="{FF2B5EF4-FFF2-40B4-BE49-F238E27FC236}">
                  <a16:creationId xmlns:a16="http://schemas.microsoft.com/office/drawing/2014/main" id="{6F185259-3D65-4E2E-AC2F-87DFCDE0A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8">
              <a:extLst>
                <a:ext uri="{FF2B5EF4-FFF2-40B4-BE49-F238E27FC236}">
                  <a16:creationId xmlns:a16="http://schemas.microsoft.com/office/drawing/2014/main" id="{FD8CCF28-52E8-4BE8-92B9-79DFC01110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9">
              <a:extLst>
                <a:ext uri="{FF2B5EF4-FFF2-40B4-BE49-F238E27FC236}">
                  <a16:creationId xmlns:a16="http://schemas.microsoft.com/office/drawing/2014/main" id="{18D20A18-D9EB-41C1-A226-4244AC385C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0">
              <a:extLst>
                <a:ext uri="{FF2B5EF4-FFF2-40B4-BE49-F238E27FC236}">
                  <a16:creationId xmlns:a16="http://schemas.microsoft.com/office/drawing/2014/main" id="{67CC748C-1DE3-408F-9478-1EA379D380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219109F2-94B2-407B-AF31-2573EBC62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78D70FDF-22D5-48A3-AEF6-37CA74D37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6477ADDD-CDAB-44F8-8F9F-62620D8E1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37" name="Text Box 14">
              <a:extLst>
                <a:ext uri="{FF2B5EF4-FFF2-40B4-BE49-F238E27FC236}">
                  <a16:creationId xmlns:a16="http://schemas.microsoft.com/office/drawing/2014/main" id="{7A710FAF-A5FA-4B51-B889-429731405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E42CED33-BD29-49ED-8AA7-42911A9C5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id="{A3A8AFB7-1F5E-4068-BE5E-37B5854FE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Line 19">
              <a:extLst>
                <a:ext uri="{FF2B5EF4-FFF2-40B4-BE49-F238E27FC236}">
                  <a16:creationId xmlns:a16="http://schemas.microsoft.com/office/drawing/2014/main" id="{15F7CF7B-F2AD-4FE5-8C81-D5DF8DABF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8B163D4C-1009-404B-AB69-4D266C0BF2CE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8B163D4C-1009-404B-AB69-4D266C0BF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Line 21">
              <a:extLst>
                <a:ext uri="{FF2B5EF4-FFF2-40B4-BE49-F238E27FC236}">
                  <a16:creationId xmlns:a16="http://schemas.microsoft.com/office/drawing/2014/main" id="{9A4D039C-206C-402A-BA75-58D9AE3B8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Line 22">
              <a:extLst>
                <a:ext uri="{FF2B5EF4-FFF2-40B4-BE49-F238E27FC236}">
                  <a16:creationId xmlns:a16="http://schemas.microsoft.com/office/drawing/2014/main" id="{0F49FD1F-8E18-49B1-9827-6DC6D5EF3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8E40A7C2-A757-4CCF-A8FE-E7A4769DEE93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8E40A7C2-A757-4CCF-A8FE-E7A4769DE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6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25">
                <a:extLst>
                  <a:ext uri="{FF2B5EF4-FFF2-40B4-BE49-F238E27FC236}">
                    <a16:creationId xmlns:a16="http://schemas.microsoft.com/office/drawing/2014/main" id="{127ABB93-5E81-44C2-86FF-6BE85B3596E7}"/>
                  </a:ext>
                </a:extLst>
              </p:cNvPr>
              <p:cNvSpPr txBox="1"/>
              <p:nvPr/>
            </p:nvSpPr>
            <p:spPr bwMode="auto">
              <a:xfrm>
                <a:off x="5148064" y="5188744"/>
                <a:ext cx="3378574" cy="5722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5" name="Object 25">
                <a:extLst>
                  <a:ext uri="{FF2B5EF4-FFF2-40B4-BE49-F238E27FC236}">
                    <a16:creationId xmlns:a16="http://schemas.microsoft.com/office/drawing/2014/main" id="{127ABB93-5E81-44C2-86FF-6BE85B359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5188744"/>
                <a:ext cx="3378574" cy="5722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25">
                <a:extLst>
                  <a:ext uri="{FF2B5EF4-FFF2-40B4-BE49-F238E27FC236}">
                    <a16:creationId xmlns:a16="http://schemas.microsoft.com/office/drawing/2014/main" id="{127ABB93-5E81-44C2-86FF-6BE85B3596E7}"/>
                  </a:ext>
                </a:extLst>
              </p:cNvPr>
              <p:cNvSpPr txBox="1"/>
              <p:nvPr/>
            </p:nvSpPr>
            <p:spPr bwMode="auto">
              <a:xfrm>
                <a:off x="4748008" y="1985668"/>
                <a:ext cx="3378574" cy="5722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5" name="Object 25">
                <a:extLst>
                  <a:ext uri="{FF2B5EF4-FFF2-40B4-BE49-F238E27FC236}">
                    <a16:creationId xmlns:a16="http://schemas.microsoft.com/office/drawing/2014/main" id="{127ABB93-5E81-44C2-86FF-6BE85B359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8008" y="1985668"/>
                <a:ext cx="3378574" cy="572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751D6B0A-B2A5-4552-8BEB-FF7826BA6F99}"/>
                  </a:ext>
                </a:extLst>
              </p:cNvPr>
              <p:cNvSpPr txBox="1"/>
              <p:nvPr/>
            </p:nvSpPr>
            <p:spPr>
              <a:xfrm>
                <a:off x="4241559" y="4733910"/>
                <a:ext cx="4572000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751D6B0A-B2A5-4552-8BEB-FF7826BA6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559" y="4733910"/>
                <a:ext cx="4572000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49A47435-2592-49E1-AC1A-435BE6FD05A4}"/>
              </a:ext>
            </a:extLst>
          </p:cNvPr>
          <p:cNvSpPr/>
          <p:nvPr/>
        </p:nvSpPr>
        <p:spPr>
          <a:xfrm>
            <a:off x="4061031" y="2799468"/>
            <a:ext cx="4752528" cy="138949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0104ACC1-683B-4FC8-9592-F8360FD1F102}"/>
                  </a:ext>
                </a:extLst>
              </p:cNvPr>
              <p:cNvSpPr txBox="1"/>
              <p:nvPr/>
            </p:nvSpPr>
            <p:spPr>
              <a:xfrm>
                <a:off x="4151295" y="2967006"/>
                <a:ext cx="4571999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0104ACC1-683B-4FC8-9592-F8360FD1F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95" y="2967006"/>
                <a:ext cx="4571999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02C30FC8-8EB5-48E3-A7B8-2BD0B6FDAC06}"/>
              </a:ext>
            </a:extLst>
          </p:cNvPr>
          <p:cNvSpPr/>
          <p:nvPr/>
        </p:nvSpPr>
        <p:spPr>
          <a:xfrm>
            <a:off x="4061031" y="4569403"/>
            <a:ext cx="4752528" cy="1389496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8" name="Group 25">
            <a:extLst>
              <a:ext uri="{FF2B5EF4-FFF2-40B4-BE49-F238E27FC236}">
                <a16:creationId xmlns:a16="http://schemas.microsoft.com/office/drawing/2014/main" id="{FD4CF54E-F3EB-475A-A41A-BAD652D96A78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2389338"/>
            <a:ext cx="3791378" cy="2874813"/>
            <a:chOff x="113" y="1117"/>
            <a:chExt cx="2631" cy="1969"/>
          </a:xfrm>
        </p:grpSpPr>
        <p:sp>
          <p:nvSpPr>
            <p:cNvPr id="69" name="Line 4">
              <a:extLst>
                <a:ext uri="{FF2B5EF4-FFF2-40B4-BE49-F238E27FC236}">
                  <a16:creationId xmlns:a16="http://schemas.microsoft.com/office/drawing/2014/main" id="{59CB24B6-01D9-4D4A-A4E6-9BB2A3752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Text Box 5">
              <a:extLst>
                <a:ext uri="{FF2B5EF4-FFF2-40B4-BE49-F238E27FC236}">
                  <a16:creationId xmlns:a16="http://schemas.microsoft.com/office/drawing/2014/main" id="{E6BCE948-48E7-40C4-8D26-3B030AF50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71" name="Text Box 6">
              <a:extLst>
                <a:ext uri="{FF2B5EF4-FFF2-40B4-BE49-F238E27FC236}">
                  <a16:creationId xmlns:a16="http://schemas.microsoft.com/office/drawing/2014/main" id="{314A97A7-7EE9-48FE-A270-5E9A6ECE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72" name="AutoShape 7">
              <a:extLst>
                <a:ext uri="{FF2B5EF4-FFF2-40B4-BE49-F238E27FC236}">
                  <a16:creationId xmlns:a16="http://schemas.microsoft.com/office/drawing/2014/main" id="{F689B031-D35A-4F1C-B32A-F808DDBB73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8">
              <a:extLst>
                <a:ext uri="{FF2B5EF4-FFF2-40B4-BE49-F238E27FC236}">
                  <a16:creationId xmlns:a16="http://schemas.microsoft.com/office/drawing/2014/main" id="{7D863CD5-FE78-4A07-A9E3-D41D2F48B2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AutoShape 9">
              <a:extLst>
                <a:ext uri="{FF2B5EF4-FFF2-40B4-BE49-F238E27FC236}">
                  <a16:creationId xmlns:a16="http://schemas.microsoft.com/office/drawing/2014/main" id="{554E70F1-61C9-4301-AE40-766118006F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AutoShape 10">
              <a:extLst>
                <a:ext uri="{FF2B5EF4-FFF2-40B4-BE49-F238E27FC236}">
                  <a16:creationId xmlns:a16="http://schemas.microsoft.com/office/drawing/2014/main" id="{B98DDA9C-E9B2-44F7-A4EA-445FB654EA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73E17C07-45EE-4B3C-BD77-D7288958E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77" name="Text Box 12">
              <a:extLst>
                <a:ext uri="{FF2B5EF4-FFF2-40B4-BE49-F238E27FC236}">
                  <a16:creationId xmlns:a16="http://schemas.microsoft.com/office/drawing/2014/main" id="{EB029D40-38F1-4545-8DEB-DC2D056EF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78" name="Text Box 13">
              <a:extLst>
                <a:ext uri="{FF2B5EF4-FFF2-40B4-BE49-F238E27FC236}">
                  <a16:creationId xmlns:a16="http://schemas.microsoft.com/office/drawing/2014/main" id="{C9ECCC7A-853D-46A0-9A86-F4480A296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79" name="Text Box 14">
              <a:extLst>
                <a:ext uri="{FF2B5EF4-FFF2-40B4-BE49-F238E27FC236}">
                  <a16:creationId xmlns:a16="http://schemas.microsoft.com/office/drawing/2014/main" id="{1CF4CC2F-E6CC-406D-B628-AE4CD91B9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80" name="Text Box 15">
              <a:extLst>
                <a:ext uri="{FF2B5EF4-FFF2-40B4-BE49-F238E27FC236}">
                  <a16:creationId xmlns:a16="http://schemas.microsoft.com/office/drawing/2014/main" id="{41D16125-BD4F-4128-8FEA-08936CA22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81" name="Line 18">
              <a:extLst>
                <a:ext uri="{FF2B5EF4-FFF2-40B4-BE49-F238E27FC236}">
                  <a16:creationId xmlns:a16="http://schemas.microsoft.com/office/drawing/2014/main" id="{0B555B0F-D38F-4C08-AF26-5DF713773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Line 19">
              <a:extLst>
                <a:ext uri="{FF2B5EF4-FFF2-40B4-BE49-F238E27FC236}">
                  <a16:creationId xmlns:a16="http://schemas.microsoft.com/office/drawing/2014/main" id="{AE420B59-21B0-4A61-8881-DB83CD846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bject 20">
                  <a:extLst>
                    <a:ext uri="{FF2B5EF4-FFF2-40B4-BE49-F238E27FC236}">
                      <a16:creationId xmlns:a16="http://schemas.microsoft.com/office/drawing/2014/main" id="{B31489E3-E309-4E48-9ACA-226C468E96C3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8B163D4C-1009-404B-AB69-4D266C0BF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Line 21">
              <a:extLst>
                <a:ext uri="{FF2B5EF4-FFF2-40B4-BE49-F238E27FC236}">
                  <a16:creationId xmlns:a16="http://schemas.microsoft.com/office/drawing/2014/main" id="{480E8D5D-1754-410A-8592-60CE1289E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Line 22">
              <a:extLst>
                <a:ext uri="{FF2B5EF4-FFF2-40B4-BE49-F238E27FC236}">
                  <a16:creationId xmlns:a16="http://schemas.microsoft.com/office/drawing/2014/main" id="{C56E12A2-7962-47D9-AC53-D03D7C30C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bject 23">
                  <a:extLst>
                    <a:ext uri="{FF2B5EF4-FFF2-40B4-BE49-F238E27FC236}">
                      <a16:creationId xmlns:a16="http://schemas.microsoft.com/office/drawing/2014/main" id="{60D1A6DF-AEEC-48DF-A3F6-2C02890080E6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8E40A7C2-A757-4CCF-A8FE-E7A4769DE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7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206316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D218E91-2E53-4343-878E-393DF9ED1BD1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2389338"/>
            <a:ext cx="3791378" cy="2874813"/>
            <a:chOff x="113" y="1117"/>
            <a:chExt cx="2631" cy="1969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9A3FB7C-24F4-408F-8113-B8465630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547C7BF-8640-4339-8F5F-FD60AE9E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7175707-10D2-4546-9644-B21794A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9" name="AutoShape 7">
              <a:extLst>
                <a:ext uri="{FF2B5EF4-FFF2-40B4-BE49-F238E27FC236}">
                  <a16:creationId xmlns:a16="http://schemas.microsoft.com/office/drawing/2014/main" id="{79F09E84-76A3-40B7-9342-184C8107FC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3909D316-130B-4D83-8F9E-CFC4B9596A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3946CD55-D06D-4F19-9770-DC9CD6061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65EF5209-2FE1-4E04-9C06-5713A42189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973ED721-F553-4A7F-99BC-7FDC8459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8B8DC6-5140-423D-AC39-D843FAC4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0D92AF8E-83B7-42E4-AEC1-B55AFC8A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A67F8F1-DDC4-44EF-84AF-8C738BAC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77AF589-0F1B-41BE-BC0B-B6A605550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421CF75-DBFC-44A7-AB17-4F3458393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1C06B28-6323-4223-97BA-18CCAEB6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8B163D4C-1009-404B-AB69-4D266C0BF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34D39AE-F7A2-4F66-8A05-FE1FE0374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B623411-535A-497F-8C3A-B22D96F67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8E40A7C2-A757-4CCF-A8FE-E7A4769DE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6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8">
            <a:extLst>
              <a:ext uri="{FF2B5EF4-FFF2-40B4-BE49-F238E27FC236}">
                <a16:creationId xmlns:a16="http://schemas.microsoft.com/office/drawing/2014/main" id="{8B5BF9FB-9BF8-4E5A-9D23-9A3002EA3609}"/>
              </a:ext>
            </a:extLst>
          </p:cNvPr>
          <p:cNvSpPr txBox="1">
            <a:spLocks noChangeArrowheads="1"/>
          </p:cNvSpPr>
          <p:nvPr/>
        </p:nvSpPr>
        <p:spPr>
          <a:xfrm>
            <a:off x="4070940" y="2159958"/>
            <a:ext cx="4892698" cy="29495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Determinação de K</a:t>
            </a:r>
            <a:r>
              <a:rPr lang="pt-BR" baseline="-25000" dirty="0"/>
              <a:t>L</a:t>
            </a:r>
            <a:r>
              <a:rPr lang="pt-BR" dirty="0"/>
              <a:t> ou K</a:t>
            </a:r>
            <a:r>
              <a:rPr lang="pt-BR" baseline="-25000" dirty="0"/>
              <a:t>L</a:t>
            </a:r>
            <a:r>
              <a:rPr lang="pt-BR" dirty="0"/>
              <a:t>.a</a:t>
            </a:r>
            <a:r>
              <a:rPr lang="pt-BR" baseline="-25000" dirty="0"/>
              <a:t>i</a:t>
            </a:r>
            <a:r>
              <a:rPr lang="pt-BR" dirty="0"/>
              <a:t> por meio de ensaios experimentais específicos</a:t>
            </a:r>
          </a:p>
          <a:p>
            <a:r>
              <a:rPr lang="pt-BR" dirty="0"/>
              <a:t>Determinação de K</a:t>
            </a:r>
            <a:r>
              <a:rPr lang="pt-BR" baseline="-25000" dirty="0"/>
              <a:t>L</a:t>
            </a:r>
            <a:r>
              <a:rPr lang="pt-BR" dirty="0"/>
              <a:t> ou K</a:t>
            </a:r>
            <a:r>
              <a:rPr lang="pt-BR" baseline="-25000" dirty="0"/>
              <a:t>L</a:t>
            </a:r>
            <a:r>
              <a:rPr lang="pt-BR" dirty="0"/>
              <a:t>.a</a:t>
            </a:r>
            <a:r>
              <a:rPr lang="pt-BR" baseline="-25000" dirty="0"/>
              <a:t>i</a:t>
            </a:r>
            <a:r>
              <a:rPr lang="pt-BR" dirty="0"/>
              <a:t> por meio de equações empíricas específicas para diferentes tipos de reatores gás-líquido</a:t>
            </a:r>
          </a:p>
          <a:p>
            <a:endParaRPr lang="pt-BR" altLang="pt-BR" dirty="0"/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2365058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D218E91-2E53-4343-878E-393DF9ED1BD1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2389338"/>
            <a:ext cx="3791378" cy="2874813"/>
            <a:chOff x="113" y="1117"/>
            <a:chExt cx="2631" cy="1969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9A3FB7C-24F4-408F-8113-B8465630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547C7BF-8640-4339-8F5F-FD60AE9E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7175707-10D2-4546-9644-B21794A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9" name="AutoShape 7">
              <a:extLst>
                <a:ext uri="{FF2B5EF4-FFF2-40B4-BE49-F238E27FC236}">
                  <a16:creationId xmlns:a16="http://schemas.microsoft.com/office/drawing/2014/main" id="{79F09E84-76A3-40B7-9342-184C8107FC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3909D316-130B-4D83-8F9E-CFC4B9596A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3946CD55-D06D-4F19-9770-DC9CD6061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65EF5209-2FE1-4E04-9C06-5713A42189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973ED721-F553-4A7F-99BC-7FDC8459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8B8DC6-5140-423D-AC39-D843FAC4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0D92AF8E-83B7-42E4-AEC1-B55AFC8A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A67F8F1-DDC4-44EF-84AF-8C738BAC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77AF589-0F1B-41BE-BC0B-B6A605550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421CF75-DBFC-44A7-AB17-4F3458393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1C06B28-6323-4223-97BA-18CCAEB6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8B163D4C-1009-404B-AB69-4D266C0BF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34D39AE-F7A2-4F66-8A05-FE1FE0374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B623411-535A-497F-8C3A-B22D96F67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8E40A7C2-A757-4CCF-A8FE-E7A4769DE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6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8">
            <a:extLst>
              <a:ext uri="{FF2B5EF4-FFF2-40B4-BE49-F238E27FC236}">
                <a16:creationId xmlns:a16="http://schemas.microsoft.com/office/drawing/2014/main" id="{8B5BF9FB-9BF8-4E5A-9D23-9A3002EA3609}"/>
              </a:ext>
            </a:extLst>
          </p:cNvPr>
          <p:cNvSpPr txBox="1">
            <a:spLocks noChangeArrowheads="1"/>
          </p:cNvSpPr>
          <p:nvPr/>
        </p:nvSpPr>
        <p:spPr>
          <a:xfrm>
            <a:off x="3812420" y="1986116"/>
            <a:ext cx="4892698" cy="23754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Determinação de K</a:t>
            </a:r>
            <a:r>
              <a:rPr lang="pt-BR" baseline="-25000" dirty="0"/>
              <a:t>L</a:t>
            </a:r>
            <a:r>
              <a:rPr lang="pt-BR" dirty="0"/>
              <a:t> ou K</a:t>
            </a:r>
            <a:r>
              <a:rPr lang="pt-BR" baseline="-25000" dirty="0"/>
              <a:t>L</a:t>
            </a:r>
            <a:r>
              <a:rPr lang="pt-BR" dirty="0"/>
              <a:t>.a</a:t>
            </a:r>
            <a:r>
              <a:rPr lang="pt-BR" baseline="-25000" dirty="0"/>
              <a:t>i</a:t>
            </a:r>
            <a:r>
              <a:rPr lang="pt-BR" dirty="0"/>
              <a:t> por meio de extrapolações efetuadas a partir de dados experimentais obtidos para compostos de referência </a:t>
            </a:r>
            <a:endParaRPr lang="pt-BR" altLang="pt-BR" dirty="0"/>
          </a:p>
          <a:p>
            <a:endParaRPr lang="pt-B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AB8BF20-2E91-41CD-A05E-D91F9C8ABA65}"/>
                  </a:ext>
                </a:extLst>
              </p:cNvPr>
              <p:cNvSpPr txBox="1"/>
              <p:nvPr/>
            </p:nvSpPr>
            <p:spPr>
              <a:xfrm>
                <a:off x="4427984" y="5229200"/>
                <a:ext cx="279005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AB8BF20-2E91-41CD-A05E-D91F9C8AB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229200"/>
                <a:ext cx="2790056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E901729F-083C-4577-A301-942FAABD71AF}"/>
              </a:ext>
            </a:extLst>
          </p:cNvPr>
          <p:cNvSpPr/>
          <p:nvPr/>
        </p:nvSpPr>
        <p:spPr>
          <a:xfrm>
            <a:off x="5773167" y="4428884"/>
            <a:ext cx="216022" cy="733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8953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2FF0A8E-156B-47E5-92E0-DBA6B1FD3AF8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D9E42A6B-E31F-4E76-A3F4-FEBEE43A0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2656"/>
            <a:ext cx="7078663" cy="863377"/>
          </a:xfrm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B5DF82E-59FC-4DD8-A446-B2D6BC9A6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496300" cy="4176712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Sistemas de Aeração por Ar Difuso: equacionamento matemático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Sistemas de Aeração com coluna recheada: equacionamento matemático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b="1" dirty="0"/>
              <a:t>Comentários finais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D218E91-2E53-4343-878E-393DF9ED1BD1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2389338"/>
            <a:ext cx="3791378" cy="2874813"/>
            <a:chOff x="113" y="1117"/>
            <a:chExt cx="2631" cy="1969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9A3FB7C-24F4-408F-8113-B8465630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547C7BF-8640-4339-8F5F-FD60AE9E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7175707-10D2-4546-9644-B21794A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9" name="AutoShape 7">
              <a:extLst>
                <a:ext uri="{FF2B5EF4-FFF2-40B4-BE49-F238E27FC236}">
                  <a16:creationId xmlns:a16="http://schemas.microsoft.com/office/drawing/2014/main" id="{79F09E84-76A3-40B7-9342-184C8107FC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3909D316-130B-4D83-8F9E-CFC4B9596A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3946CD55-D06D-4F19-9770-DC9CD6061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65EF5209-2FE1-4E04-9C06-5713A42189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973ED721-F553-4A7F-99BC-7FDC8459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8B8DC6-5140-423D-AC39-D843FAC4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0D92AF8E-83B7-42E4-AEC1-B55AFC8A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Li</a:t>
              </a: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A67F8F1-DDC4-44EF-84AF-8C738BAC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77AF589-0F1B-41BE-BC0B-B6A605550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421CF75-DBFC-44A7-AB17-4F3458393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1C06B28-6323-4223-97BA-18CCAEB6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8B163D4C-1009-404B-AB69-4D266C0BF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34D39AE-F7A2-4F66-8A05-FE1FE0374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B623411-535A-497F-8C3A-B22D96F67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44" name="Object 23">
                  <a:extLst>
                    <a:ext uri="{FF2B5EF4-FFF2-40B4-BE49-F238E27FC236}">
                      <a16:creationId xmlns:a16="http://schemas.microsoft.com/office/drawing/2014/main" id="{8E40A7C2-A757-4CCF-A8FE-E7A4769DE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6"/>
                  <a:stretch>
                    <a:fillRect r="-1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E64192B-FC7B-4AE7-AB0C-5480A8014030}"/>
                  </a:ext>
                </a:extLst>
              </p:cNvPr>
              <p:cNvSpPr txBox="1"/>
              <p:nvPr/>
            </p:nvSpPr>
            <p:spPr>
              <a:xfrm>
                <a:off x="4499992" y="2000937"/>
                <a:ext cx="279005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E64192B-FC7B-4AE7-AB0C-5480A8014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000937"/>
                <a:ext cx="2790056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2146543-F4FC-4B48-8789-17A78614A7FB}"/>
                  </a:ext>
                </a:extLst>
              </p:cNvPr>
              <p:cNvSpPr txBox="1"/>
              <p:nvPr/>
            </p:nvSpPr>
            <p:spPr>
              <a:xfrm>
                <a:off x="4260584" y="3343954"/>
                <a:ext cx="3592029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2146543-F4FC-4B48-8789-17A78614A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584" y="3343954"/>
                <a:ext cx="3592029" cy="1060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56210046-D1D5-47A7-B9CE-7F4A1379525D}"/>
                  </a:ext>
                </a:extLst>
              </p:cNvPr>
              <p:cNvSpPr txBox="1"/>
              <p:nvPr/>
            </p:nvSpPr>
            <p:spPr>
              <a:xfrm>
                <a:off x="4207871" y="4894761"/>
                <a:ext cx="3697454" cy="1070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56210046-D1D5-47A7-B9CE-7F4A1379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871" y="4894761"/>
                <a:ext cx="3697454" cy="10701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62723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D218E91-2E53-4343-878E-393DF9ED1BD1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2261468"/>
            <a:ext cx="3312368" cy="2335063"/>
            <a:chOff x="113" y="1117"/>
            <a:chExt cx="2631" cy="1969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9A3FB7C-24F4-408F-8113-B8465630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547C7BF-8640-4339-8F5F-FD60AE9E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7175707-10D2-4546-9644-B21794A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9" name="AutoShape 7">
              <a:extLst>
                <a:ext uri="{FF2B5EF4-FFF2-40B4-BE49-F238E27FC236}">
                  <a16:creationId xmlns:a16="http://schemas.microsoft.com/office/drawing/2014/main" id="{79F09E84-76A3-40B7-9342-184C8107FC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3909D316-130B-4D83-8F9E-CFC4B9596A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3946CD55-D06D-4F19-9770-DC9CD6061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65EF5209-2FE1-4E04-9C06-5713A42189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973ED721-F553-4A7F-99BC-7FDC8459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8B8DC6-5140-423D-AC39-D843FAC4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0D92AF8E-83B7-42E4-AEC1-B55AFC8A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Li</a:t>
              </a:r>
              <a:endParaRPr lang="pt-BR" altLang="pt-BR" sz="1200" baseline="-25000" dirty="0"/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A67F8F1-DDC4-44EF-84AF-8C738BAC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77AF589-0F1B-41BE-BC0B-B6A605550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421CF75-DBFC-44A7-AB17-4F3458393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1C06B28-6323-4223-97BA-18CCAEB6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3"/>
                  <a:stretch>
                    <a:fillRect r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34D39AE-F7A2-4F66-8A05-FE1FE0374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B623411-535A-497F-8C3A-B22D96F67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4"/>
                  <a:stretch>
                    <a:fillRect r="-1276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85392DD-C5B6-498A-9E47-242C8D8930D2}"/>
                  </a:ext>
                </a:extLst>
              </p:cNvPr>
              <p:cNvSpPr txBox="1"/>
              <p:nvPr/>
            </p:nvSpPr>
            <p:spPr>
              <a:xfrm>
                <a:off x="3095358" y="4684122"/>
                <a:ext cx="5852458" cy="1000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85392DD-C5B6-498A-9E47-242C8D893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358" y="4684122"/>
                <a:ext cx="5852458" cy="1000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34">
            <a:extLst>
              <a:ext uri="{FF2B5EF4-FFF2-40B4-BE49-F238E27FC236}">
                <a16:creationId xmlns:a16="http://schemas.microsoft.com/office/drawing/2014/main" id="{2D2CBBD0-4798-4B07-B2AE-761F10EBD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97962" y="2577760"/>
            <a:ext cx="2908718" cy="574675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Fase líquida !!!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31172B35-A91D-4788-9F92-F9FCB1E40ABE}"/>
              </a:ext>
            </a:extLst>
          </p:cNvPr>
          <p:cNvSpPr/>
          <p:nvPr/>
        </p:nvSpPr>
        <p:spPr>
          <a:xfrm>
            <a:off x="6029333" y="3224138"/>
            <a:ext cx="360040" cy="1292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0176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D218E91-2E53-4343-878E-393DF9ED1BD1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2261468"/>
            <a:ext cx="3312368" cy="2335063"/>
            <a:chOff x="113" y="1117"/>
            <a:chExt cx="2631" cy="1969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9A3FB7C-24F4-408F-8113-B8465630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547C7BF-8640-4339-8F5F-FD60AE9E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7175707-10D2-4546-9644-B21794A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9" name="AutoShape 7">
              <a:extLst>
                <a:ext uri="{FF2B5EF4-FFF2-40B4-BE49-F238E27FC236}">
                  <a16:creationId xmlns:a16="http://schemas.microsoft.com/office/drawing/2014/main" id="{79F09E84-76A3-40B7-9342-184C8107FC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3909D316-130B-4D83-8F9E-CFC4B9596A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3946CD55-D06D-4F19-9770-DC9CD6061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65EF5209-2FE1-4E04-9C06-5713A42189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973ED721-F553-4A7F-99BC-7FDC8459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8B8DC6-5140-423D-AC39-D843FAC4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0D92AF8E-83B7-42E4-AEC1-B55AFC8A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Li</a:t>
              </a:r>
              <a:endParaRPr lang="pt-BR" altLang="pt-BR" sz="1200" baseline="-25000" dirty="0"/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A67F8F1-DDC4-44EF-84AF-8C738BAC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77AF589-0F1B-41BE-BC0B-B6A605550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421CF75-DBFC-44A7-AB17-4F3458393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1C06B28-6323-4223-97BA-18CCAEB6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3"/>
                  <a:stretch>
                    <a:fillRect r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34D39AE-F7A2-4F66-8A05-FE1FE0374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B623411-535A-497F-8C3A-B22D96F67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4"/>
                  <a:stretch>
                    <a:fillRect r="-1276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34">
            <a:extLst>
              <a:ext uri="{FF2B5EF4-FFF2-40B4-BE49-F238E27FC236}">
                <a16:creationId xmlns:a16="http://schemas.microsoft.com/office/drawing/2014/main" id="{2D2CBBD0-4798-4B07-B2AE-761F10EBD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97962" y="2577760"/>
            <a:ext cx="2908718" cy="574675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Fase gasosa !!!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31172B35-A91D-4788-9F92-F9FCB1E40ABE}"/>
              </a:ext>
            </a:extLst>
          </p:cNvPr>
          <p:cNvSpPr/>
          <p:nvPr/>
        </p:nvSpPr>
        <p:spPr>
          <a:xfrm>
            <a:off x="6029333" y="3224138"/>
            <a:ext cx="360040" cy="1292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97D7E4F3-73D6-4236-A7D0-CDFD3B9AD964}"/>
                  </a:ext>
                </a:extLst>
              </p:cNvPr>
              <p:cNvSpPr txBox="1"/>
              <p:nvPr/>
            </p:nvSpPr>
            <p:spPr>
              <a:xfrm>
                <a:off x="2969131" y="4839934"/>
                <a:ext cx="6099921" cy="1027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97D7E4F3-73D6-4236-A7D0-CDFD3B9AD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131" y="4839934"/>
                <a:ext cx="6099921" cy="10275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94682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D218E91-2E53-4343-878E-393DF9ED1BD1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2261468"/>
            <a:ext cx="3312368" cy="2335063"/>
            <a:chOff x="113" y="1117"/>
            <a:chExt cx="2631" cy="1969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9A3FB7C-24F4-408F-8113-B8465630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547C7BF-8640-4339-8F5F-FD60AE9E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7175707-10D2-4546-9644-B21794A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9" name="AutoShape 7">
              <a:extLst>
                <a:ext uri="{FF2B5EF4-FFF2-40B4-BE49-F238E27FC236}">
                  <a16:creationId xmlns:a16="http://schemas.microsoft.com/office/drawing/2014/main" id="{79F09E84-76A3-40B7-9342-184C8107FC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3909D316-130B-4D83-8F9E-CFC4B9596A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3946CD55-D06D-4F19-9770-DC9CD6061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65EF5209-2FE1-4E04-9C06-5713A42189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973ED721-F553-4A7F-99BC-7FDC8459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8B8DC6-5140-423D-AC39-D843FAC4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0D92AF8E-83B7-42E4-AEC1-B55AFC8A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Li</a:t>
              </a:r>
              <a:endParaRPr lang="pt-BR" altLang="pt-BR" sz="1200" baseline="-25000" dirty="0"/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A67F8F1-DDC4-44EF-84AF-8C738BAC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77AF589-0F1B-41BE-BC0B-B6A605550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421CF75-DBFC-44A7-AB17-4F3458393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1C06B28-6323-4223-97BA-18CCAEB6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3"/>
                  <a:stretch>
                    <a:fillRect r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34D39AE-F7A2-4F66-8A05-FE1FE0374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B623411-535A-497F-8C3A-B22D96F67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4"/>
                  <a:stretch>
                    <a:fillRect r="-1276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34">
            <a:extLst>
              <a:ext uri="{FF2B5EF4-FFF2-40B4-BE49-F238E27FC236}">
                <a16:creationId xmlns:a16="http://schemas.microsoft.com/office/drawing/2014/main" id="{2D2CBBD0-4798-4B07-B2AE-761F10EBD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6528" y="2001969"/>
            <a:ext cx="4680518" cy="101346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Coeficiente de transferência de massa !!!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31172B35-A91D-4788-9F92-F9FCB1E40ABE}"/>
              </a:ext>
            </a:extLst>
          </p:cNvPr>
          <p:cNvSpPr/>
          <p:nvPr/>
        </p:nvSpPr>
        <p:spPr>
          <a:xfrm>
            <a:off x="6029333" y="3224138"/>
            <a:ext cx="360040" cy="1292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AD3B25F-AE56-412C-B0FC-4DB2061231F0}"/>
                  </a:ext>
                </a:extLst>
              </p:cNvPr>
              <p:cNvSpPr txBox="1"/>
              <p:nvPr/>
            </p:nvSpPr>
            <p:spPr>
              <a:xfrm>
                <a:off x="3779912" y="4933595"/>
                <a:ext cx="4572000" cy="930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AD3B25F-AE56-412C-B0FC-4DB206123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933595"/>
                <a:ext cx="4572000" cy="930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94000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D218E91-2E53-4343-878E-393DF9ED1BD1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2261468"/>
            <a:ext cx="3312368" cy="2335063"/>
            <a:chOff x="113" y="1117"/>
            <a:chExt cx="2631" cy="1969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9A3FB7C-24F4-408F-8113-B8465630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547C7BF-8640-4339-8F5F-FD60AE9E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7175707-10D2-4546-9644-B21794A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9" name="AutoShape 7">
              <a:extLst>
                <a:ext uri="{FF2B5EF4-FFF2-40B4-BE49-F238E27FC236}">
                  <a16:creationId xmlns:a16="http://schemas.microsoft.com/office/drawing/2014/main" id="{79F09E84-76A3-40B7-9342-184C8107FC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3909D316-130B-4D83-8F9E-CFC4B9596A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3946CD55-D06D-4F19-9770-DC9CD6061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65EF5209-2FE1-4E04-9C06-5713A42189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973ED721-F553-4A7F-99BC-7FDC8459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8B8DC6-5140-423D-AC39-D843FAC4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0D92AF8E-83B7-42E4-AEC1-B55AFC8A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Li</a:t>
              </a:r>
              <a:endParaRPr lang="pt-BR" altLang="pt-BR" sz="1200" baseline="-25000" dirty="0"/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A67F8F1-DDC4-44EF-84AF-8C738BAC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77AF589-0F1B-41BE-BC0B-B6A605550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421CF75-DBFC-44A7-AB17-4F3458393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1C06B28-6323-4223-97BA-18CCAEB6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3"/>
                  <a:stretch>
                    <a:fillRect r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34D39AE-F7A2-4F66-8A05-FE1FE0374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B623411-535A-497F-8C3A-B22D96F67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4"/>
                  <a:stretch>
                    <a:fillRect r="-1276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31172B35-A91D-4788-9F92-F9FCB1E40ABE}"/>
              </a:ext>
            </a:extLst>
          </p:cNvPr>
          <p:cNvSpPr/>
          <p:nvPr/>
        </p:nvSpPr>
        <p:spPr>
          <a:xfrm>
            <a:off x="6029333" y="3224138"/>
            <a:ext cx="360040" cy="1292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AD3B25F-AE56-412C-B0FC-4DB2061231F0}"/>
                  </a:ext>
                </a:extLst>
              </p:cNvPr>
              <p:cNvSpPr txBox="1"/>
              <p:nvPr/>
            </p:nvSpPr>
            <p:spPr>
              <a:xfrm>
                <a:off x="3923353" y="2001375"/>
                <a:ext cx="4572000" cy="930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AD3B25F-AE56-412C-B0FC-4DB206123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53" y="2001375"/>
                <a:ext cx="4572000" cy="930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A703BDF9-CD84-4E25-B10A-552E9719F8BE}"/>
                  </a:ext>
                </a:extLst>
              </p:cNvPr>
              <p:cNvSpPr txBox="1"/>
              <p:nvPr/>
            </p:nvSpPr>
            <p:spPr>
              <a:xfrm>
                <a:off x="4103373" y="4597877"/>
                <a:ext cx="4572000" cy="1396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A703BDF9-CD84-4E25-B10A-552E9719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373" y="4597877"/>
                <a:ext cx="4572000" cy="13960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4970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D218E91-2E53-4343-878E-393DF9ED1BD1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2261468"/>
            <a:ext cx="3312368" cy="2335063"/>
            <a:chOff x="113" y="1117"/>
            <a:chExt cx="2631" cy="1969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9A3FB7C-24F4-408F-8113-B8465630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547C7BF-8640-4339-8F5F-FD60AE9E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7175707-10D2-4546-9644-B21794A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9" name="AutoShape 7">
              <a:extLst>
                <a:ext uri="{FF2B5EF4-FFF2-40B4-BE49-F238E27FC236}">
                  <a16:creationId xmlns:a16="http://schemas.microsoft.com/office/drawing/2014/main" id="{79F09E84-76A3-40B7-9342-184C8107FC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3909D316-130B-4D83-8F9E-CFC4B9596A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3946CD55-D06D-4F19-9770-DC9CD6061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65EF5209-2FE1-4E04-9C06-5713A42189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973ED721-F553-4A7F-99BC-7FDC8459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8B8DC6-5140-423D-AC39-D843FAC4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0D92AF8E-83B7-42E4-AEC1-B55AFC8A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Li</a:t>
              </a:r>
              <a:endParaRPr lang="pt-BR" altLang="pt-BR" sz="1200" baseline="-25000" dirty="0"/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A67F8F1-DDC4-44EF-84AF-8C738BAC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77AF589-0F1B-41BE-BC0B-B6A605550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421CF75-DBFC-44A7-AB17-4F3458393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1C06B28-6323-4223-97BA-18CCAEB6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3"/>
                  <a:stretch>
                    <a:fillRect r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34D39AE-F7A2-4F66-8A05-FE1FE0374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B623411-535A-497F-8C3A-B22D96F67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4"/>
                  <a:stretch>
                    <a:fillRect r="-1276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31172B35-A91D-4788-9F92-F9FCB1E40ABE}"/>
              </a:ext>
            </a:extLst>
          </p:cNvPr>
          <p:cNvSpPr/>
          <p:nvPr/>
        </p:nvSpPr>
        <p:spPr>
          <a:xfrm>
            <a:off x="6081256" y="3497782"/>
            <a:ext cx="360040" cy="828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A703BDF9-CD84-4E25-B10A-552E9719F8BE}"/>
                  </a:ext>
                </a:extLst>
              </p:cNvPr>
              <p:cNvSpPr txBox="1"/>
              <p:nvPr/>
            </p:nvSpPr>
            <p:spPr>
              <a:xfrm>
                <a:off x="3779912" y="1887183"/>
                <a:ext cx="4572000" cy="1396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A703BDF9-CD84-4E25-B10A-552E9719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887183"/>
                <a:ext cx="4572000" cy="1396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9D3210B-0FE4-479F-9CA0-BBFBF4D1A019}"/>
                  </a:ext>
                </a:extLst>
              </p:cNvPr>
              <p:cNvSpPr txBox="1"/>
              <p:nvPr/>
            </p:nvSpPr>
            <p:spPr>
              <a:xfrm>
                <a:off x="2945759" y="4596531"/>
                <a:ext cx="5933425" cy="1441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9D3210B-0FE4-479F-9CA0-BBFBF4D1A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759" y="4596531"/>
                <a:ext cx="5933425" cy="1441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12417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D218E91-2E53-4343-878E-393DF9ED1BD1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2261468"/>
            <a:ext cx="3312368" cy="2335063"/>
            <a:chOff x="113" y="1117"/>
            <a:chExt cx="2631" cy="1969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9A3FB7C-24F4-408F-8113-B8465630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547C7BF-8640-4339-8F5F-FD60AE9E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7175707-10D2-4546-9644-B21794A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9" name="AutoShape 7">
              <a:extLst>
                <a:ext uri="{FF2B5EF4-FFF2-40B4-BE49-F238E27FC236}">
                  <a16:creationId xmlns:a16="http://schemas.microsoft.com/office/drawing/2014/main" id="{79F09E84-76A3-40B7-9342-184C8107FC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3909D316-130B-4D83-8F9E-CFC4B9596A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3946CD55-D06D-4F19-9770-DC9CD6061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65EF5209-2FE1-4E04-9C06-5713A42189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973ED721-F553-4A7F-99BC-7FDC8459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8B8DC6-5140-423D-AC39-D843FAC4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0D92AF8E-83B7-42E4-AEC1-B55AFC8A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Li</a:t>
              </a:r>
              <a:endParaRPr lang="pt-BR" altLang="pt-BR" sz="1200" baseline="-25000" dirty="0"/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A67F8F1-DDC4-44EF-84AF-8C738BAC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77AF589-0F1B-41BE-BC0B-B6A605550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421CF75-DBFC-44A7-AB17-4F3458393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1C06B28-6323-4223-97BA-18CCAEB6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3"/>
                  <a:stretch>
                    <a:fillRect r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34D39AE-F7A2-4F66-8A05-FE1FE0374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B623411-535A-497F-8C3A-B22D96F67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4"/>
                  <a:stretch>
                    <a:fillRect r="-1276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9D3210B-0FE4-479F-9CA0-BBFBF4D1A019}"/>
                  </a:ext>
                </a:extLst>
              </p:cNvPr>
              <p:cNvSpPr txBox="1"/>
              <p:nvPr/>
            </p:nvSpPr>
            <p:spPr>
              <a:xfrm>
                <a:off x="3210575" y="2121662"/>
                <a:ext cx="5933425" cy="1441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9D3210B-0FE4-479F-9CA0-BBFBF4D1A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575" y="2121662"/>
                <a:ext cx="5933425" cy="1441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A865B6B4-D290-489A-BEA1-6B46D7CAA52B}"/>
                  </a:ext>
                </a:extLst>
              </p:cNvPr>
              <p:cNvSpPr txBox="1"/>
              <p:nvPr/>
            </p:nvSpPr>
            <p:spPr>
              <a:xfrm>
                <a:off x="2851784" y="4728186"/>
                <a:ext cx="5913217" cy="892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A865B6B4-D290-489A-BEA1-6B46D7CAA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784" y="4728186"/>
                <a:ext cx="5913217" cy="892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727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D218E91-2E53-4343-878E-393DF9ED1BD1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2261468"/>
            <a:ext cx="3312368" cy="2335063"/>
            <a:chOff x="113" y="1117"/>
            <a:chExt cx="2631" cy="1969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A9A3FB7C-24F4-408F-8113-B8465630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46"/>
              <a:ext cx="0" cy="16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3547C7BF-8640-4339-8F5F-FD60AE9E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797"/>
              <a:ext cx="6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líquida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7175707-10D2-4546-9644-B21794A87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2134"/>
              <a:ext cx="6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Fase gasosa</a:t>
              </a:r>
            </a:p>
          </p:txBody>
        </p:sp>
        <p:cxnSp>
          <p:nvCxnSpPr>
            <p:cNvPr id="9" name="AutoShape 7">
              <a:extLst>
                <a:ext uri="{FF2B5EF4-FFF2-40B4-BE49-F238E27FC236}">
                  <a16:creationId xmlns:a16="http://schemas.microsoft.com/office/drawing/2014/main" id="{79F09E84-76A3-40B7-9342-184C8107FC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" y="1626"/>
              <a:ext cx="824" cy="0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3909D316-130B-4D83-8F9E-CFC4B9596A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3" y="1626"/>
              <a:ext cx="398" cy="421"/>
            </a:xfrm>
            <a:prstGeom prst="straightConnector1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3946CD55-D06D-4F19-9770-DC9CD60611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1" y="2243"/>
              <a:ext cx="346" cy="3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65EF5209-2FE1-4E04-9C06-5713A42189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7" y="2580"/>
              <a:ext cx="79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973ED721-F553-4A7F-99BC-7FDC8459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117"/>
              <a:ext cx="9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Interface gás-líquido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8B8DC6-5140-423D-AC39-D843FAC4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1434"/>
              <a:ext cx="2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L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0D92AF8E-83B7-42E4-AEC1-B55AFC8A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002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dirty="0" err="1"/>
                <a:t>C</a:t>
              </a:r>
              <a:r>
                <a:rPr lang="pt-BR" altLang="pt-BR" sz="1200" baseline="-25000" dirty="0" err="1"/>
                <a:t>Li</a:t>
              </a:r>
              <a:endParaRPr lang="pt-BR" altLang="pt-BR" sz="1200" baseline="-25000" dirty="0"/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2A67F8F1-DDC4-44EF-84AF-8C738BAC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171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gi</a:t>
              </a: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77AF589-0F1B-41BE-BC0B-B6A605550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2387"/>
              <a:ext cx="2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/>
                <a:t>C</a:t>
              </a:r>
              <a:r>
                <a:rPr lang="pt-BR" altLang="pt-BR" sz="1200" baseline="-25000"/>
                <a:t>g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421CF75-DBFC-44A7-AB17-4F3458393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3" y="137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1C06B28-6323-4223-97BA-18CCAEB6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145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/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4127CB05-1585-409F-90CB-02F269FDE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" y="1434"/>
                  <a:ext cx="224" cy="282"/>
                </a:xfrm>
                <a:prstGeom prst="rect">
                  <a:avLst/>
                </a:prstGeom>
                <a:blipFill>
                  <a:blip r:embed="rId3"/>
                  <a:stretch>
                    <a:fillRect r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434D39AE-F7A2-4F66-8A05-FE1FE0374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2664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B623411-535A-497F-8C3A-B22D96F67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48"/>
              <a:ext cx="4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/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pt-BR"/>
                </a:p>
              </p:txBody>
            </p:sp>
          </mc:Choice>
          <mc:Fallback xmlns=""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B17D17BD-EB29-435F-9C91-223538240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7" y="2778"/>
                  <a:ext cx="229" cy="308"/>
                </a:xfrm>
                <a:prstGeom prst="rect">
                  <a:avLst/>
                </a:prstGeom>
                <a:blipFill>
                  <a:blip r:embed="rId4"/>
                  <a:stretch>
                    <a:fillRect r="-1276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A865B6B4-D290-489A-BEA1-6B46D7CAA52B}"/>
                  </a:ext>
                </a:extLst>
              </p:cNvPr>
              <p:cNvSpPr txBox="1"/>
              <p:nvPr/>
            </p:nvSpPr>
            <p:spPr>
              <a:xfrm>
                <a:off x="3062718" y="2169480"/>
                <a:ext cx="5913217" cy="892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A865B6B4-D290-489A-BEA1-6B46D7CAA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718" y="2169480"/>
                <a:ext cx="5913217" cy="892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9A04CB4B-26F5-4374-98BA-006CD1D81C25}"/>
                  </a:ext>
                </a:extLst>
              </p:cNvPr>
              <p:cNvSpPr txBox="1"/>
              <p:nvPr/>
            </p:nvSpPr>
            <p:spPr>
              <a:xfrm>
                <a:off x="2737480" y="4496006"/>
                <a:ext cx="5913217" cy="1441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9A04CB4B-26F5-4374-98BA-006CD1D81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480" y="4496006"/>
                <a:ext cx="5913217" cy="1441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41839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4AED52BF-8290-4A6F-BE8C-509A47124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506010"/>
            <a:ext cx="5812798" cy="48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4988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5249318-EB12-4F28-8374-FCE6764B03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23" y="2342825"/>
            <a:ext cx="7027954" cy="32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006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877F4CC4-116B-4519-A680-ECFC45367CA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2" name="AutoShape 6">
            <a:extLst>
              <a:ext uri="{FF2B5EF4-FFF2-40B4-BE49-F238E27FC236}">
                <a16:creationId xmlns:a16="http://schemas.microsoft.com/office/drawing/2014/main" id="{524A6CBD-AF81-40BA-81DB-E10CD1A0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916113"/>
            <a:ext cx="4392612" cy="41767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81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sp>
        <p:nvSpPr>
          <p:cNvPr id="91145" name="Freeform 9">
            <a:extLst>
              <a:ext uri="{FF2B5EF4-FFF2-40B4-BE49-F238E27FC236}">
                <a16:creationId xmlns:a16="http://schemas.microsoft.com/office/drawing/2014/main" id="{45316A2D-5623-4769-982C-5CB55D43BE68}"/>
              </a:ext>
            </a:extLst>
          </p:cNvPr>
          <p:cNvSpPr>
            <a:spLocks/>
          </p:cNvSpPr>
          <p:nvPr/>
        </p:nvSpPr>
        <p:spPr bwMode="auto">
          <a:xfrm>
            <a:off x="2627313" y="2900363"/>
            <a:ext cx="4105275" cy="2112962"/>
          </a:xfrm>
          <a:custGeom>
            <a:avLst/>
            <a:gdLst>
              <a:gd name="T0" fmla="*/ 0 w 2540"/>
              <a:gd name="T1" fmla="*/ 1331 h 1331"/>
              <a:gd name="T2" fmla="*/ 453 w 2540"/>
              <a:gd name="T3" fmla="*/ 1286 h 1331"/>
              <a:gd name="T4" fmla="*/ 725 w 2540"/>
              <a:gd name="T5" fmla="*/ 1149 h 1331"/>
              <a:gd name="T6" fmla="*/ 997 w 2540"/>
              <a:gd name="T7" fmla="*/ 741 h 1331"/>
              <a:gd name="T8" fmla="*/ 1043 w 2540"/>
              <a:gd name="T9" fmla="*/ 333 h 1331"/>
              <a:gd name="T10" fmla="*/ 1134 w 2540"/>
              <a:gd name="T11" fmla="*/ 61 h 1331"/>
              <a:gd name="T12" fmla="*/ 1406 w 2540"/>
              <a:gd name="T13" fmla="*/ 15 h 1331"/>
              <a:gd name="T14" fmla="*/ 1587 w 2540"/>
              <a:gd name="T15" fmla="*/ 152 h 1331"/>
              <a:gd name="T16" fmla="*/ 1678 w 2540"/>
              <a:gd name="T17" fmla="*/ 605 h 1331"/>
              <a:gd name="T18" fmla="*/ 1769 w 2540"/>
              <a:gd name="T19" fmla="*/ 923 h 1331"/>
              <a:gd name="T20" fmla="*/ 1905 w 2540"/>
              <a:gd name="T21" fmla="*/ 1149 h 1331"/>
              <a:gd name="T22" fmla="*/ 2131 w 2540"/>
              <a:gd name="T23" fmla="*/ 1240 h 1331"/>
              <a:gd name="T24" fmla="*/ 2540 w 2540"/>
              <a:gd name="T25" fmla="*/ 1286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40" h="1331">
                <a:moveTo>
                  <a:pt x="0" y="1331"/>
                </a:moveTo>
                <a:cubicBezTo>
                  <a:pt x="166" y="1323"/>
                  <a:pt x="332" y="1316"/>
                  <a:pt x="453" y="1286"/>
                </a:cubicBezTo>
                <a:cubicBezTo>
                  <a:pt x="574" y="1256"/>
                  <a:pt x="634" y="1240"/>
                  <a:pt x="725" y="1149"/>
                </a:cubicBezTo>
                <a:cubicBezTo>
                  <a:pt x="816" y="1058"/>
                  <a:pt x="944" y="877"/>
                  <a:pt x="997" y="741"/>
                </a:cubicBezTo>
                <a:cubicBezTo>
                  <a:pt x="1050" y="605"/>
                  <a:pt x="1020" y="446"/>
                  <a:pt x="1043" y="333"/>
                </a:cubicBezTo>
                <a:cubicBezTo>
                  <a:pt x="1066" y="220"/>
                  <a:pt x="1074" y="114"/>
                  <a:pt x="1134" y="61"/>
                </a:cubicBezTo>
                <a:cubicBezTo>
                  <a:pt x="1194" y="8"/>
                  <a:pt x="1331" y="0"/>
                  <a:pt x="1406" y="15"/>
                </a:cubicBezTo>
                <a:cubicBezTo>
                  <a:pt x="1481" y="30"/>
                  <a:pt x="1542" y="54"/>
                  <a:pt x="1587" y="152"/>
                </a:cubicBezTo>
                <a:cubicBezTo>
                  <a:pt x="1632" y="250"/>
                  <a:pt x="1648" y="477"/>
                  <a:pt x="1678" y="605"/>
                </a:cubicBezTo>
                <a:cubicBezTo>
                  <a:pt x="1708" y="733"/>
                  <a:pt x="1731" y="832"/>
                  <a:pt x="1769" y="923"/>
                </a:cubicBezTo>
                <a:cubicBezTo>
                  <a:pt x="1807" y="1014"/>
                  <a:pt x="1845" y="1096"/>
                  <a:pt x="1905" y="1149"/>
                </a:cubicBezTo>
                <a:cubicBezTo>
                  <a:pt x="1965" y="1202"/>
                  <a:pt x="2025" y="1217"/>
                  <a:pt x="2131" y="1240"/>
                </a:cubicBezTo>
                <a:cubicBezTo>
                  <a:pt x="2237" y="1263"/>
                  <a:pt x="2472" y="1278"/>
                  <a:pt x="2540" y="128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6" name="Freeform 10">
            <a:extLst>
              <a:ext uri="{FF2B5EF4-FFF2-40B4-BE49-F238E27FC236}">
                <a16:creationId xmlns:a16="http://schemas.microsoft.com/office/drawing/2014/main" id="{500AF026-5FA9-4CB8-9F04-BCF1D3BC34AB}"/>
              </a:ext>
            </a:extLst>
          </p:cNvPr>
          <p:cNvSpPr>
            <a:spLocks/>
          </p:cNvSpPr>
          <p:nvPr/>
        </p:nvSpPr>
        <p:spPr bwMode="auto">
          <a:xfrm>
            <a:off x="2484438" y="3487738"/>
            <a:ext cx="1800225" cy="85725"/>
          </a:xfrm>
          <a:custGeom>
            <a:avLst/>
            <a:gdLst>
              <a:gd name="T0" fmla="*/ 0 w 1043"/>
              <a:gd name="T1" fmla="*/ 8 h 62"/>
              <a:gd name="T2" fmla="*/ 272 w 1043"/>
              <a:gd name="T3" fmla="*/ 8 h 62"/>
              <a:gd name="T4" fmla="*/ 499 w 1043"/>
              <a:gd name="T5" fmla="*/ 54 h 62"/>
              <a:gd name="T6" fmla="*/ 907 w 1043"/>
              <a:gd name="T7" fmla="*/ 54 h 62"/>
              <a:gd name="T8" fmla="*/ 1043 w 1043"/>
              <a:gd name="T9" fmla="*/ 5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62">
                <a:moveTo>
                  <a:pt x="0" y="8"/>
                </a:moveTo>
                <a:cubicBezTo>
                  <a:pt x="94" y="4"/>
                  <a:pt x="189" y="0"/>
                  <a:pt x="272" y="8"/>
                </a:cubicBezTo>
                <a:cubicBezTo>
                  <a:pt x="355" y="16"/>
                  <a:pt x="393" y="46"/>
                  <a:pt x="499" y="54"/>
                </a:cubicBezTo>
                <a:cubicBezTo>
                  <a:pt x="605" y="62"/>
                  <a:pt x="816" y="54"/>
                  <a:pt x="907" y="54"/>
                </a:cubicBezTo>
                <a:cubicBezTo>
                  <a:pt x="998" y="54"/>
                  <a:pt x="1020" y="54"/>
                  <a:pt x="1043" y="5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7" name="Freeform 11">
            <a:extLst>
              <a:ext uri="{FF2B5EF4-FFF2-40B4-BE49-F238E27FC236}">
                <a16:creationId xmlns:a16="http://schemas.microsoft.com/office/drawing/2014/main" id="{E090DDDA-EC31-4CBC-B503-9BDA7CA78619}"/>
              </a:ext>
            </a:extLst>
          </p:cNvPr>
          <p:cNvSpPr>
            <a:spLocks/>
          </p:cNvSpPr>
          <p:nvPr/>
        </p:nvSpPr>
        <p:spPr bwMode="auto">
          <a:xfrm>
            <a:off x="5292725" y="3213100"/>
            <a:ext cx="1584325" cy="311150"/>
          </a:xfrm>
          <a:custGeom>
            <a:avLst/>
            <a:gdLst>
              <a:gd name="T0" fmla="*/ 0 w 907"/>
              <a:gd name="T1" fmla="*/ 105 h 120"/>
              <a:gd name="T2" fmla="*/ 226 w 907"/>
              <a:gd name="T3" fmla="*/ 105 h 120"/>
              <a:gd name="T4" fmla="*/ 362 w 907"/>
              <a:gd name="T5" fmla="*/ 15 h 120"/>
              <a:gd name="T6" fmla="*/ 589 w 907"/>
              <a:gd name="T7" fmla="*/ 15 h 120"/>
              <a:gd name="T8" fmla="*/ 725 w 907"/>
              <a:gd name="T9" fmla="*/ 15 h 120"/>
              <a:gd name="T10" fmla="*/ 907 w 907"/>
              <a:gd name="T11" fmla="*/ 1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7" h="120">
                <a:moveTo>
                  <a:pt x="0" y="105"/>
                </a:moveTo>
                <a:cubicBezTo>
                  <a:pt x="83" y="112"/>
                  <a:pt x="166" y="120"/>
                  <a:pt x="226" y="105"/>
                </a:cubicBezTo>
                <a:cubicBezTo>
                  <a:pt x="286" y="90"/>
                  <a:pt x="302" y="30"/>
                  <a:pt x="362" y="15"/>
                </a:cubicBezTo>
                <a:cubicBezTo>
                  <a:pt x="422" y="0"/>
                  <a:pt x="529" y="15"/>
                  <a:pt x="589" y="15"/>
                </a:cubicBezTo>
                <a:cubicBezTo>
                  <a:pt x="649" y="15"/>
                  <a:pt x="672" y="15"/>
                  <a:pt x="725" y="15"/>
                </a:cubicBezTo>
                <a:cubicBezTo>
                  <a:pt x="778" y="15"/>
                  <a:pt x="877" y="15"/>
                  <a:pt x="907" y="1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C5A1A5BC-5560-4AC3-BAC0-D1ADF60E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184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Gás</a:t>
            </a: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318D389E-5317-4CD3-9877-47E1C68B6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4941888"/>
            <a:ext cx="112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Sólido</a:t>
            </a:r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3CDA57C7-17D3-429D-90F6-54815B0AC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4005263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Líquido</a:t>
            </a:r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B0287B42-FF58-4E3D-9FF3-183EA2CFF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716338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0000CC"/>
                </a:solidFill>
              </a:rPr>
              <a:t>Líquido</a:t>
            </a:r>
          </a:p>
        </p:txBody>
      </p:sp>
      <p:sp>
        <p:nvSpPr>
          <p:cNvPr id="91153" name="AutoShape 17">
            <a:extLst>
              <a:ext uri="{FF2B5EF4-FFF2-40B4-BE49-F238E27FC236}">
                <a16:creationId xmlns:a16="http://schemas.microsoft.com/office/drawing/2014/main" id="{051425A9-494B-4D90-9DF7-924D5C0B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41663"/>
            <a:ext cx="287338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4" name="AutoShape 18">
            <a:extLst>
              <a:ext uri="{FF2B5EF4-FFF2-40B4-BE49-F238E27FC236}">
                <a16:creationId xmlns:a16="http://schemas.microsoft.com/office/drawing/2014/main" id="{897E998C-FF70-4C0B-A53C-2DE0356A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287338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5" name="AutoShape 19">
            <a:extLst>
              <a:ext uri="{FF2B5EF4-FFF2-40B4-BE49-F238E27FC236}">
                <a16:creationId xmlns:a16="http://schemas.microsoft.com/office/drawing/2014/main" id="{4F329A11-5D55-449D-90F1-0C5432E270C1}"/>
              </a:ext>
            </a:extLst>
          </p:cNvPr>
          <p:cNvSpPr>
            <a:spLocks noChangeArrowheads="1"/>
          </p:cNvSpPr>
          <p:nvPr/>
        </p:nvSpPr>
        <p:spPr bwMode="auto">
          <a:xfrm rot="1595679">
            <a:off x="4932363" y="2636838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6" name="AutoShape 20">
            <a:extLst>
              <a:ext uri="{FF2B5EF4-FFF2-40B4-BE49-F238E27FC236}">
                <a16:creationId xmlns:a16="http://schemas.microsoft.com/office/drawing/2014/main" id="{12C16594-5DB2-43B7-B234-DC40B5F40213}"/>
              </a:ext>
            </a:extLst>
          </p:cNvPr>
          <p:cNvSpPr>
            <a:spLocks noChangeArrowheads="1"/>
          </p:cNvSpPr>
          <p:nvPr/>
        </p:nvSpPr>
        <p:spPr bwMode="auto">
          <a:xfrm rot="-2114968">
            <a:off x="4284663" y="2708275"/>
            <a:ext cx="287337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7" name="AutoShape 21">
            <a:extLst>
              <a:ext uri="{FF2B5EF4-FFF2-40B4-BE49-F238E27FC236}">
                <a16:creationId xmlns:a16="http://schemas.microsoft.com/office/drawing/2014/main" id="{D08E6F6F-051E-4A3E-8897-A56919217E86}"/>
              </a:ext>
            </a:extLst>
          </p:cNvPr>
          <p:cNvSpPr>
            <a:spLocks noChangeArrowheads="1"/>
          </p:cNvSpPr>
          <p:nvPr/>
        </p:nvSpPr>
        <p:spPr bwMode="auto">
          <a:xfrm rot="-2114968">
            <a:off x="3563938" y="4365625"/>
            <a:ext cx="287337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8" name="AutoShape 22">
            <a:extLst>
              <a:ext uri="{FF2B5EF4-FFF2-40B4-BE49-F238E27FC236}">
                <a16:creationId xmlns:a16="http://schemas.microsoft.com/office/drawing/2014/main" id="{9DB08371-E242-4C21-8E6F-526F287C56A1}"/>
              </a:ext>
            </a:extLst>
          </p:cNvPr>
          <p:cNvSpPr>
            <a:spLocks noChangeArrowheads="1"/>
          </p:cNvSpPr>
          <p:nvPr/>
        </p:nvSpPr>
        <p:spPr bwMode="auto">
          <a:xfrm rot="1595679">
            <a:off x="5651500" y="4365625"/>
            <a:ext cx="287338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59" name="Text Box 23">
            <a:extLst>
              <a:ext uri="{FF2B5EF4-FFF2-40B4-BE49-F238E27FC236}">
                <a16:creationId xmlns:a16="http://schemas.microsoft.com/office/drawing/2014/main" id="{B9B14AE2-A210-4264-B490-10095B8A8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492375"/>
            <a:ext cx="1627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000"/>
              <a:t>Volume de </a:t>
            </a:r>
          </a:p>
          <a:p>
            <a:pPr algn="ctr"/>
            <a:r>
              <a:rPr lang="pt-BR" altLang="pt-BR" sz="2000"/>
              <a:t>controle</a:t>
            </a:r>
          </a:p>
        </p:txBody>
      </p:sp>
      <p:cxnSp>
        <p:nvCxnSpPr>
          <p:cNvPr id="91160" name="AutoShape 24">
            <a:extLst>
              <a:ext uri="{FF2B5EF4-FFF2-40B4-BE49-F238E27FC236}">
                <a16:creationId xmlns:a16="http://schemas.microsoft.com/office/drawing/2014/main" id="{1D9C17E7-9E00-4F91-938D-483CA1A2AEC2}"/>
              </a:ext>
            </a:extLst>
          </p:cNvPr>
          <p:cNvCxnSpPr>
            <a:cxnSpLocks noChangeShapeType="1"/>
            <a:stCxn id="91159" idx="1"/>
            <a:endCxn id="91142" idx="3"/>
          </p:cNvCxnSpPr>
          <p:nvPr/>
        </p:nvCxnSpPr>
        <p:spPr bwMode="auto">
          <a:xfrm rot="10800000" flipV="1">
            <a:off x="6896100" y="2843213"/>
            <a:ext cx="339725" cy="1162050"/>
          </a:xfrm>
          <a:prstGeom prst="curvedConnector3">
            <a:avLst>
              <a:gd name="adj1" fmla="val 5280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61" name="Text Box 25">
            <a:extLst>
              <a:ext uri="{FF2B5EF4-FFF2-40B4-BE49-F238E27FC236}">
                <a16:creationId xmlns:a16="http://schemas.microsoft.com/office/drawing/2014/main" id="{4CEF242E-60A4-47BF-AD10-80EAFC666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500438"/>
            <a:ext cx="146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/>
              <a:t>Interfaces</a:t>
            </a:r>
          </a:p>
        </p:txBody>
      </p:sp>
      <p:cxnSp>
        <p:nvCxnSpPr>
          <p:cNvPr id="91162" name="AutoShape 26">
            <a:extLst>
              <a:ext uri="{FF2B5EF4-FFF2-40B4-BE49-F238E27FC236}">
                <a16:creationId xmlns:a16="http://schemas.microsoft.com/office/drawing/2014/main" id="{B8950763-6052-4C66-8D49-657CA115CB8C}"/>
              </a:ext>
            </a:extLst>
          </p:cNvPr>
          <p:cNvCxnSpPr>
            <a:cxnSpLocks noChangeShapeType="1"/>
            <a:stCxn id="91161" idx="3"/>
            <a:endCxn id="91146" idx="1"/>
          </p:cNvCxnSpPr>
          <p:nvPr/>
        </p:nvCxnSpPr>
        <p:spPr bwMode="auto">
          <a:xfrm flipV="1">
            <a:off x="1644650" y="3498850"/>
            <a:ext cx="1296988" cy="200025"/>
          </a:xfrm>
          <a:prstGeom prst="curvedConnector3">
            <a:avLst>
              <a:gd name="adj1" fmla="val 3231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63" name="AutoShape 27">
            <a:extLst>
              <a:ext uri="{FF2B5EF4-FFF2-40B4-BE49-F238E27FC236}">
                <a16:creationId xmlns:a16="http://schemas.microsoft.com/office/drawing/2014/main" id="{8559B320-83FA-4716-A71B-1236B81AD1BE}"/>
              </a:ext>
            </a:extLst>
          </p:cNvPr>
          <p:cNvCxnSpPr>
            <a:cxnSpLocks noChangeShapeType="1"/>
            <a:stCxn id="91161" idx="3"/>
            <a:endCxn id="91145" idx="1"/>
          </p:cNvCxnSpPr>
          <p:nvPr/>
        </p:nvCxnSpPr>
        <p:spPr bwMode="auto">
          <a:xfrm>
            <a:off x="1644650" y="3698875"/>
            <a:ext cx="1701800" cy="1243013"/>
          </a:xfrm>
          <a:prstGeom prst="curvedConnector3">
            <a:avLst>
              <a:gd name="adj1" fmla="val 1902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64" name="AutoShape 28">
            <a:extLst>
              <a:ext uri="{FF2B5EF4-FFF2-40B4-BE49-F238E27FC236}">
                <a16:creationId xmlns:a16="http://schemas.microsoft.com/office/drawing/2014/main" id="{42AAE9E1-F005-424A-B703-3CC34B793029}"/>
              </a:ext>
            </a:extLst>
          </p:cNvPr>
          <p:cNvSpPr>
            <a:spLocks noChangeArrowheads="1"/>
          </p:cNvSpPr>
          <p:nvPr/>
        </p:nvSpPr>
        <p:spPr bwMode="auto">
          <a:xfrm rot="-2691191">
            <a:off x="6011863" y="5157788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5" name="AutoShape 29">
            <a:extLst>
              <a:ext uri="{FF2B5EF4-FFF2-40B4-BE49-F238E27FC236}">
                <a16:creationId xmlns:a16="http://schemas.microsoft.com/office/drawing/2014/main" id="{D720FC39-9564-489B-8B96-5F6A19C11AD4}"/>
              </a:ext>
            </a:extLst>
          </p:cNvPr>
          <p:cNvSpPr>
            <a:spLocks noChangeArrowheads="1"/>
          </p:cNvSpPr>
          <p:nvPr/>
        </p:nvSpPr>
        <p:spPr bwMode="auto">
          <a:xfrm rot="-2691191">
            <a:off x="2843213" y="2133600"/>
            <a:ext cx="287337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6" name="AutoShape 30">
            <a:extLst>
              <a:ext uri="{FF2B5EF4-FFF2-40B4-BE49-F238E27FC236}">
                <a16:creationId xmlns:a16="http://schemas.microsoft.com/office/drawing/2014/main" id="{3132D39A-223E-41E5-8875-11D8CB180AAE}"/>
              </a:ext>
            </a:extLst>
          </p:cNvPr>
          <p:cNvSpPr>
            <a:spLocks noChangeArrowheads="1"/>
          </p:cNvSpPr>
          <p:nvPr/>
        </p:nvSpPr>
        <p:spPr bwMode="auto">
          <a:xfrm rot="2819657">
            <a:off x="2952750" y="5121276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7" name="AutoShape 31">
            <a:extLst>
              <a:ext uri="{FF2B5EF4-FFF2-40B4-BE49-F238E27FC236}">
                <a16:creationId xmlns:a16="http://schemas.microsoft.com/office/drawing/2014/main" id="{EBD5377A-5E97-4CF8-A84E-9B250C48543C}"/>
              </a:ext>
            </a:extLst>
          </p:cNvPr>
          <p:cNvSpPr>
            <a:spLocks noChangeArrowheads="1"/>
          </p:cNvSpPr>
          <p:nvPr/>
        </p:nvSpPr>
        <p:spPr bwMode="auto">
          <a:xfrm rot="2819657">
            <a:off x="5903913" y="1881187"/>
            <a:ext cx="287338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8" name="AutoShape 32">
            <a:extLst>
              <a:ext uri="{FF2B5EF4-FFF2-40B4-BE49-F238E27FC236}">
                <a16:creationId xmlns:a16="http://schemas.microsoft.com/office/drawing/2014/main" id="{73FC1010-B5BD-40AD-B73E-10DA26F8EF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6075" y="3968751"/>
            <a:ext cx="287337" cy="792162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69" name="AutoShape 33">
            <a:extLst>
              <a:ext uri="{FF2B5EF4-FFF2-40B4-BE49-F238E27FC236}">
                <a16:creationId xmlns:a16="http://schemas.microsoft.com/office/drawing/2014/main" id="{DF9BD6E4-29D9-4772-A11C-4934272C59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03463" y="3608387"/>
            <a:ext cx="287338" cy="792163"/>
          </a:xfrm>
          <a:prstGeom prst="upDownArrow">
            <a:avLst>
              <a:gd name="adj1" fmla="val 50000"/>
              <a:gd name="adj2" fmla="val 5513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1170" name="Text Box 34">
            <a:extLst>
              <a:ext uri="{FF2B5EF4-FFF2-40B4-BE49-F238E27FC236}">
                <a16:creationId xmlns:a16="http://schemas.microsoft.com/office/drawing/2014/main" id="{88A39DAD-0293-445F-A433-FA2DCBD8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229225"/>
            <a:ext cx="2179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/>
              <a:t>Transferência de massa interfacial</a:t>
            </a:r>
          </a:p>
        </p:txBody>
      </p:sp>
      <p:cxnSp>
        <p:nvCxnSpPr>
          <p:cNvPr id="91171" name="AutoShape 35">
            <a:extLst>
              <a:ext uri="{FF2B5EF4-FFF2-40B4-BE49-F238E27FC236}">
                <a16:creationId xmlns:a16="http://schemas.microsoft.com/office/drawing/2014/main" id="{27015A4B-F815-4A8D-BC41-5B25BB2D2525}"/>
              </a:ext>
            </a:extLst>
          </p:cNvPr>
          <p:cNvCxnSpPr>
            <a:cxnSpLocks noChangeShapeType="1"/>
            <a:stCxn id="91170" idx="1"/>
            <a:endCxn id="91158" idx="6"/>
          </p:cNvCxnSpPr>
          <p:nvPr/>
        </p:nvCxnSpPr>
        <p:spPr bwMode="auto">
          <a:xfrm rot="10800000">
            <a:off x="5859463" y="4792663"/>
            <a:ext cx="800100" cy="757237"/>
          </a:xfrm>
          <a:prstGeom prst="curvedConnector3">
            <a:avLst>
              <a:gd name="adj1" fmla="val 3492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">
            <a:extLst>
              <a:ext uri="{FF2B5EF4-FFF2-40B4-BE49-F238E27FC236}">
                <a16:creationId xmlns:a16="http://schemas.microsoft.com/office/drawing/2014/main" id="{619231A6-3C09-4B04-B00C-3A102BCE2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REATORES HETEROGÊNEOS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C9CFA9-C303-4D8C-96D5-10834BF08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844824"/>
            <a:ext cx="6247039" cy="44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014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EDB3420-F7FE-4C92-9D0E-663F0053DD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88840"/>
            <a:ext cx="6322391" cy="42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8099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1078E6-6AA2-4A1D-B5F7-435AB43D65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156827"/>
            <a:ext cx="6468461" cy="42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2500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19E5809-C761-473D-9EC4-CF9C7D6123D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4A169001-7824-463E-915F-E7EE34512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09225"/>
            <a:ext cx="7212013" cy="13065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DETERMINAÇÃO DOS COEFICIENTES </a:t>
            </a:r>
            <a:br>
              <a:rPr lang="pt-BR" altLang="pt-BR" sz="3600" dirty="0"/>
            </a:br>
            <a:r>
              <a:rPr lang="pt-BR" altLang="pt-BR" sz="3600" dirty="0"/>
              <a:t>DE TRANSFERÊNCIA DE MASSA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B50D3B-2FE8-438E-8E1D-BA6C4525E5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313690"/>
            <a:ext cx="6894611" cy="36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860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6884A0BF-F947-4931-A528-7F93F7A4350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1E3326EE-55DD-4462-8623-37399272B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223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ENGENHARIA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25CA9702-D998-45BF-AAB5-A6A84FC06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2466975"/>
            <a:ext cx="8568952" cy="29527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Mecânica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por Ar Difuso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com Coluna Recheada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6884A0BF-F947-4931-A528-7F93F7A4350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1E3326EE-55DD-4462-8623-37399272B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223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ENGENHARIA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BE1BD54-513C-42AF-A2FA-15AA546E8A57}"/>
              </a:ext>
            </a:extLst>
          </p:cNvPr>
          <p:cNvGrpSpPr>
            <a:grpSpLocks noChangeAspect="1"/>
          </p:cNvGrpSpPr>
          <p:nvPr/>
        </p:nvGrpSpPr>
        <p:grpSpPr>
          <a:xfrm>
            <a:off x="1752600" y="1890167"/>
            <a:ext cx="5316286" cy="4128492"/>
            <a:chOff x="3234813" y="1172716"/>
            <a:chExt cx="5810863" cy="451256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A75C1EBC-AED6-427A-B961-F121CE566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4813" y="1172716"/>
              <a:ext cx="5810863" cy="4444877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DECD267-15C0-4EC7-A5B4-D07C6C2A7749}"/>
                </a:ext>
              </a:extLst>
            </p:cNvPr>
            <p:cNvSpPr/>
            <p:nvPr/>
          </p:nvSpPr>
          <p:spPr>
            <a:xfrm rot="16200000">
              <a:off x="2615380" y="2949679"/>
              <a:ext cx="1995949" cy="393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Remoção (%)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3B200DB-5D7A-4A3D-8415-F36CB56B608D}"/>
                </a:ext>
              </a:extLst>
            </p:cNvPr>
            <p:cNvSpPr/>
            <p:nvPr/>
          </p:nvSpPr>
          <p:spPr>
            <a:xfrm>
              <a:off x="4638367" y="5291994"/>
              <a:ext cx="3406877" cy="393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Constante de Henry (m</a:t>
              </a:r>
              <a:r>
                <a:rPr lang="pt-BR" sz="1600" baseline="30000" dirty="0">
                  <a:solidFill>
                    <a:schemeClr val="tx1"/>
                  </a:solidFill>
                </a:rPr>
                <a:t>3</a:t>
              </a:r>
              <a:r>
                <a:rPr lang="pt-BR" sz="1600" dirty="0">
                  <a:solidFill>
                    <a:schemeClr val="tx1"/>
                  </a:solidFill>
                </a:rPr>
                <a:t>/m</a:t>
              </a:r>
              <a:r>
                <a:rPr lang="pt-BR" sz="1600" baseline="30000" dirty="0">
                  <a:solidFill>
                    <a:schemeClr val="tx1"/>
                  </a:solidFill>
                </a:rPr>
                <a:t>3</a:t>
              </a:r>
              <a:r>
                <a:rPr lang="pt-BR" sz="16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4CFF781-44D5-404C-8BF2-0127DFDDBC6A}"/>
                </a:ext>
              </a:extLst>
            </p:cNvPr>
            <p:cNvSpPr/>
            <p:nvPr/>
          </p:nvSpPr>
          <p:spPr>
            <a:xfrm>
              <a:off x="7101348" y="1540987"/>
              <a:ext cx="943896" cy="393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Ar difuso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3C38AE-FC46-4D7A-9E05-0E288AC82549}"/>
                </a:ext>
              </a:extLst>
            </p:cNvPr>
            <p:cNvSpPr/>
            <p:nvPr/>
          </p:nvSpPr>
          <p:spPr>
            <a:xfrm>
              <a:off x="6255773" y="2683988"/>
              <a:ext cx="1691150" cy="5483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Coluna recheada 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1CED3EA-F648-42FD-8838-97DC2FA5387C}"/>
                </a:ext>
              </a:extLst>
            </p:cNvPr>
            <p:cNvSpPr/>
            <p:nvPr/>
          </p:nvSpPr>
          <p:spPr>
            <a:xfrm>
              <a:off x="4994786" y="3751009"/>
              <a:ext cx="2008239" cy="393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Processo inviável 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D4CB743-9C8E-4D7F-9394-8F9272A7302A}"/>
                </a:ext>
              </a:extLst>
            </p:cNvPr>
            <p:cNvSpPr/>
            <p:nvPr/>
          </p:nvSpPr>
          <p:spPr>
            <a:xfrm>
              <a:off x="5312798" y="1540987"/>
              <a:ext cx="1372214" cy="393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Spray </a:t>
              </a:r>
              <a:r>
                <a:rPr lang="pt-BR" sz="1600" dirty="0" err="1">
                  <a:solidFill>
                    <a:schemeClr val="tx1"/>
                  </a:solidFill>
                </a:rPr>
                <a:t>tower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F3D800E-01C5-427E-97C5-4FB248568420}"/>
                </a:ext>
              </a:extLst>
            </p:cNvPr>
            <p:cNvSpPr/>
            <p:nvPr/>
          </p:nvSpPr>
          <p:spPr>
            <a:xfrm>
              <a:off x="5998905" y="2095171"/>
              <a:ext cx="2008239" cy="427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Torre de fluxo cruzado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23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6884A0BF-F947-4931-A528-7F93F7A4350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1E3326EE-55DD-4462-8623-37399272B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223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ENGENHARIA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25CA9702-D998-45BF-AAB5-A6A84FC06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2466975"/>
            <a:ext cx="8568952" cy="29527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Mecânica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por Ar Difuso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com Coluna Recheada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04FF950-F9A1-4B66-8CEA-52A29ED1F959}"/>
              </a:ext>
            </a:extLst>
          </p:cNvPr>
          <p:cNvSpPr/>
          <p:nvPr/>
        </p:nvSpPr>
        <p:spPr>
          <a:xfrm>
            <a:off x="186425" y="2397552"/>
            <a:ext cx="7913967" cy="743415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4906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14" name="Picture 26" descr="ETE Juquitiba 010">
            <a:extLst>
              <a:ext uri="{FF2B5EF4-FFF2-40B4-BE49-F238E27FC236}">
                <a16:creationId xmlns:a16="http://schemas.microsoft.com/office/drawing/2014/main" id="{D2312E12-C036-4C69-B19B-3BBAE9F4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54" y="3092767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>
            <a:extLst>
              <a:ext uri="{FF2B5EF4-FFF2-40B4-BE49-F238E27FC236}">
                <a16:creationId xmlns:a16="http://schemas.microsoft.com/office/drawing/2014/main" id="{77938429-2321-46A6-911E-533FFBD4C55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Rectangle 3">
            <a:extLst>
              <a:ext uri="{FF2B5EF4-FFF2-40B4-BE49-F238E27FC236}">
                <a16:creationId xmlns:a16="http://schemas.microsoft.com/office/drawing/2014/main" id="{BF5623D8-B9FE-4E1E-BD62-8A272F75F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76225"/>
            <a:ext cx="70056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5A760B-7D33-4C3D-B415-EB7D0B02CD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910" y="1956719"/>
            <a:ext cx="3922699" cy="294456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>
            <a:extLst>
              <a:ext uri="{FF2B5EF4-FFF2-40B4-BE49-F238E27FC236}">
                <a16:creationId xmlns:a16="http://schemas.microsoft.com/office/drawing/2014/main" id="{9759AE3E-EA90-4856-ADB2-5ECA5CCAE39E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Rectangle 4">
            <a:extLst>
              <a:ext uri="{FF2B5EF4-FFF2-40B4-BE49-F238E27FC236}">
                <a16:creationId xmlns:a16="http://schemas.microsoft.com/office/drawing/2014/main" id="{E52BDF40-45B0-4983-9193-34F50E201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813"/>
            <a:ext cx="70056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pic>
        <p:nvPicPr>
          <p:cNvPr id="64519" name="Picture 7" descr="tanque aeraç¦o">
            <a:extLst>
              <a:ext uri="{FF2B5EF4-FFF2-40B4-BE49-F238E27FC236}">
                <a16:creationId xmlns:a16="http://schemas.microsoft.com/office/drawing/2014/main" id="{CF3A7311-6554-421C-8072-EE5256AE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6116"/>
            <a:ext cx="3707718" cy="372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B484960-C956-4E8A-AEE2-0AA4B2204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67" y="2616812"/>
            <a:ext cx="3869973" cy="290498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F3200E64-094A-46A0-80FF-AAF8DEEB24B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B294EF46-DBA2-458E-95BA-B4200D331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813"/>
            <a:ext cx="70056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EF22EACD-33AF-4B51-A8BA-5B46148DC6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0260" y="2348880"/>
            <a:ext cx="5616575" cy="316874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Objetivo: Equacionamento da evolução da  concentração C com o tempo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Reator em batelada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Volume conhecido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Transferência de massa (Lei de </a:t>
            </a:r>
            <a:r>
              <a:rPr lang="pt-BR" altLang="pt-BR" sz="2800" dirty="0" err="1"/>
              <a:t>Fick</a:t>
            </a:r>
            <a:r>
              <a:rPr lang="pt-BR" altLang="pt-BR" sz="2800" dirty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grpSp>
        <p:nvGrpSpPr>
          <p:cNvPr id="60444" name="Group 28">
            <a:extLst>
              <a:ext uri="{FF2B5EF4-FFF2-40B4-BE49-F238E27FC236}">
                <a16:creationId xmlns:a16="http://schemas.microsoft.com/office/drawing/2014/main" id="{FCB96147-90E0-43D5-AA4B-BDD11B49A55B}"/>
              </a:ext>
            </a:extLst>
          </p:cNvPr>
          <p:cNvGrpSpPr>
            <a:grpSpLocks/>
          </p:cNvGrpSpPr>
          <p:nvPr/>
        </p:nvGrpSpPr>
        <p:grpSpPr bwMode="auto">
          <a:xfrm>
            <a:off x="5940152" y="2492896"/>
            <a:ext cx="2736850" cy="2376488"/>
            <a:chOff x="3878" y="1842"/>
            <a:chExt cx="1724" cy="1497"/>
          </a:xfrm>
        </p:grpSpPr>
        <p:sp>
          <p:nvSpPr>
            <p:cNvPr id="60423" name="Rectangle 7">
              <a:extLst>
                <a:ext uri="{FF2B5EF4-FFF2-40B4-BE49-F238E27FC236}">
                  <a16:creationId xmlns:a16="http://schemas.microsoft.com/office/drawing/2014/main" id="{B7D583E0-947C-4073-AE74-005E00DC9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32"/>
              <a:ext cx="1723" cy="9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dirty="0">
                <a:latin typeface="Verdana" panose="020B0604030504040204" pitchFamily="34" charset="0"/>
              </a:endParaRPr>
            </a:p>
          </p:txBody>
        </p:sp>
        <p:sp>
          <p:nvSpPr>
            <p:cNvPr id="60437" name="Text Box 21">
              <a:extLst>
                <a:ext uri="{FF2B5EF4-FFF2-40B4-BE49-F238E27FC236}">
                  <a16:creationId xmlns:a16="http://schemas.microsoft.com/office/drawing/2014/main" id="{8CD20551-CE43-40EF-8CF7-A364471EE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432"/>
              <a:ext cx="2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</a:t>
              </a:r>
            </a:p>
          </p:txBody>
        </p:sp>
        <p:sp>
          <p:nvSpPr>
            <p:cNvPr id="60438" name="Line 22">
              <a:extLst>
                <a:ext uri="{FF2B5EF4-FFF2-40B4-BE49-F238E27FC236}">
                  <a16:creationId xmlns:a16="http://schemas.microsoft.com/office/drawing/2014/main" id="{3BE16938-36EB-4745-934E-D23F10993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4" y="2069"/>
              <a:ext cx="181" cy="9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39" name="Oval 23">
              <a:extLst>
                <a:ext uri="{FF2B5EF4-FFF2-40B4-BE49-F238E27FC236}">
                  <a16:creationId xmlns:a16="http://schemas.microsoft.com/office/drawing/2014/main" id="{3F4E43C9-0047-47E7-B8A3-1A548D96C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4376" y="2886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0440" name="Oval 24">
              <a:extLst>
                <a:ext uri="{FF2B5EF4-FFF2-40B4-BE49-F238E27FC236}">
                  <a16:creationId xmlns:a16="http://schemas.microsoft.com/office/drawing/2014/main" id="{17B8E862-6098-4D23-BC58-325C8B265A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4657" y="2958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0441" name="Line 25">
              <a:extLst>
                <a:ext uri="{FF2B5EF4-FFF2-40B4-BE49-F238E27FC236}">
                  <a16:creationId xmlns:a16="http://schemas.microsoft.com/office/drawing/2014/main" id="{F1837886-31E5-4316-BC39-C30C253092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8" y="184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42" name="Line 26">
              <a:extLst>
                <a:ext uri="{FF2B5EF4-FFF2-40B4-BE49-F238E27FC236}">
                  <a16:creationId xmlns:a16="http://schemas.microsoft.com/office/drawing/2014/main" id="{56DB2335-803B-47F0-B8A0-71232D24B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184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43" name="Line 27">
              <a:extLst>
                <a:ext uri="{FF2B5EF4-FFF2-40B4-BE49-F238E27FC236}">
                  <a16:creationId xmlns:a16="http://schemas.microsoft.com/office/drawing/2014/main" id="{98BE05E4-57D5-4B91-B385-FD4003B19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432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2941ED0-2832-453B-8941-FA072C984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450" y="476672"/>
            <a:ext cx="6934200" cy="7543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REATORES HETEROGÊNEOS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8B0E977-3A28-4D2E-AAE5-632E60BCCF6C}"/>
              </a:ext>
            </a:extLst>
          </p:cNvPr>
          <p:cNvGrpSpPr>
            <a:grpSpLocks noChangeAspect="1"/>
          </p:cNvGrpSpPr>
          <p:nvPr/>
        </p:nvGrpSpPr>
        <p:grpSpPr>
          <a:xfrm>
            <a:off x="827584" y="2133600"/>
            <a:ext cx="7488832" cy="4132298"/>
            <a:chOff x="1463385" y="777332"/>
            <a:chExt cx="9669676" cy="5335676"/>
          </a:xfrm>
        </p:grpSpPr>
        <p:pic>
          <p:nvPicPr>
            <p:cNvPr id="18" name="Imagem 17" descr="Rio com árvores em volta&#10;&#10;Descrição gerada automaticamente">
              <a:extLst>
                <a:ext uri="{FF2B5EF4-FFF2-40B4-BE49-F238E27FC236}">
                  <a16:creationId xmlns:a16="http://schemas.microsoft.com/office/drawing/2014/main" id="{F1876375-8863-4BF1-987D-A000C942D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3385" y="1645788"/>
              <a:ext cx="4350025" cy="2889877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9770145-D882-4441-8AD2-140DB123F407}"/>
                </a:ext>
              </a:extLst>
            </p:cNvPr>
            <p:cNvSpPr txBox="1"/>
            <p:nvPr/>
          </p:nvSpPr>
          <p:spPr>
            <a:xfrm>
              <a:off x="3415237" y="777332"/>
              <a:ext cx="5372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Transferência de massa entre atmosfera e a fase líquida</a:t>
              </a: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A61E6A78-2B0B-4960-913E-B3D1998A8FCF}"/>
                </a:ext>
              </a:extLst>
            </p:cNvPr>
            <p:cNvCxnSpPr>
              <a:cxnSpLocks/>
            </p:cNvCxnSpPr>
            <p:nvPr/>
          </p:nvCxnSpPr>
          <p:spPr>
            <a:xfrm>
              <a:off x="7048870" y="2920608"/>
              <a:ext cx="3986074" cy="179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ED83B396-2EB0-42D0-A24D-228FCB49589A}"/>
                </a:ext>
              </a:extLst>
            </p:cNvPr>
            <p:cNvCxnSpPr/>
            <p:nvPr/>
          </p:nvCxnSpPr>
          <p:spPr>
            <a:xfrm>
              <a:off x="7217546" y="3010827"/>
              <a:ext cx="7190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328446FF-3F7C-4CDA-9904-80392E29CD71}"/>
                </a:ext>
              </a:extLst>
            </p:cNvPr>
            <p:cNvCxnSpPr/>
            <p:nvPr/>
          </p:nvCxnSpPr>
          <p:spPr>
            <a:xfrm>
              <a:off x="7403976" y="3090726"/>
              <a:ext cx="3462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006477C8-7526-42E6-8CE5-505A88B2A887}"/>
                </a:ext>
              </a:extLst>
            </p:cNvPr>
            <p:cNvSpPr txBox="1"/>
            <p:nvPr/>
          </p:nvSpPr>
          <p:spPr>
            <a:xfrm>
              <a:off x="9845336" y="3090726"/>
              <a:ext cx="128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Fase líquida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A32B0E1A-DFBF-4CCC-8C5D-091FC2047DE5}"/>
                </a:ext>
              </a:extLst>
            </p:cNvPr>
            <p:cNvSpPr txBox="1"/>
            <p:nvPr/>
          </p:nvSpPr>
          <p:spPr>
            <a:xfrm>
              <a:off x="9845335" y="2407145"/>
              <a:ext cx="1280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Fase gasosa</a:t>
              </a:r>
            </a:p>
          </p:txBody>
        </p:sp>
        <p:cxnSp>
          <p:nvCxnSpPr>
            <p:cNvPr id="25" name="Conector: Curvo 24">
              <a:extLst>
                <a:ext uri="{FF2B5EF4-FFF2-40B4-BE49-F238E27FC236}">
                  <a16:creationId xmlns:a16="http://schemas.microsoft.com/office/drawing/2014/main" id="{9E541680-ABF6-41C0-8A29-A521333AFA5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294701" y="2584700"/>
              <a:ext cx="985424" cy="630315"/>
            </a:xfrm>
            <a:prstGeom prst="curvedConnector3">
              <a:avLst>
                <a:gd name="adj1" fmla="val 4369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: Curvo 25">
              <a:extLst>
                <a:ext uri="{FF2B5EF4-FFF2-40B4-BE49-F238E27FC236}">
                  <a16:creationId xmlns:a16="http://schemas.microsoft.com/office/drawing/2014/main" id="{81802C51-708D-4C51-BE4F-014D279626C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481133" y="2584700"/>
              <a:ext cx="985424" cy="630315"/>
            </a:xfrm>
            <a:prstGeom prst="curvedConnector3">
              <a:avLst>
                <a:gd name="adj1" fmla="val 4369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A33247ED-ABE1-419D-85A4-86930A9554F4}"/>
                </a:ext>
              </a:extLst>
            </p:cNvPr>
            <p:cNvSpPr txBox="1"/>
            <p:nvPr/>
          </p:nvSpPr>
          <p:spPr>
            <a:xfrm>
              <a:off x="9077525" y="2115117"/>
              <a:ext cx="58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</a:t>
              </a:r>
              <a:r>
                <a:rPr lang="pt-BR" baseline="-25000" dirty="0"/>
                <a:t>2(g)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196154DB-A774-483E-A6E9-EEBD67235046}"/>
                </a:ext>
              </a:extLst>
            </p:cNvPr>
            <p:cNvSpPr txBox="1"/>
            <p:nvPr/>
          </p:nvSpPr>
          <p:spPr>
            <a:xfrm>
              <a:off x="9086310" y="3554605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</a:t>
              </a:r>
              <a:r>
                <a:rPr lang="pt-BR" baseline="-25000" dirty="0"/>
                <a:t>2(L)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FB1AB8DD-57E1-45FD-BDBA-6D793FA46B93}"/>
                </a:ext>
              </a:extLst>
            </p:cNvPr>
            <p:cNvSpPr txBox="1"/>
            <p:nvPr/>
          </p:nvSpPr>
          <p:spPr>
            <a:xfrm>
              <a:off x="2805161" y="4947361"/>
              <a:ext cx="168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(a) Sistema real 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C4E7B3B-9ABC-4BDE-81F1-2808AD50919E}"/>
                </a:ext>
              </a:extLst>
            </p:cNvPr>
            <p:cNvSpPr txBox="1"/>
            <p:nvPr/>
          </p:nvSpPr>
          <p:spPr>
            <a:xfrm>
              <a:off x="8702682" y="4947361"/>
              <a:ext cx="2285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(b) Sistema idealizado </a:t>
              </a:r>
            </a:p>
          </p:txBody>
        </p:sp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159B7E61-DC5E-4BC4-B622-102C1CBF3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1915" y="4874991"/>
              <a:ext cx="2695945" cy="1238017"/>
            </a:xfrm>
            <a:prstGeom prst="rect">
              <a:avLst/>
            </a:prstGeom>
          </p:spPr>
        </p:pic>
        <p:cxnSp>
          <p:nvCxnSpPr>
            <p:cNvPr id="32" name="Conector: Curvo 31">
              <a:extLst>
                <a:ext uri="{FF2B5EF4-FFF2-40B4-BE49-F238E27FC236}">
                  <a16:creationId xmlns:a16="http://schemas.microsoft.com/office/drawing/2014/main" id="{0FF5333F-4468-4A2F-B91B-8DAFFBF57B0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769185" y="2622122"/>
              <a:ext cx="872318" cy="59697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: Curvo 32">
              <a:extLst>
                <a:ext uri="{FF2B5EF4-FFF2-40B4-BE49-F238E27FC236}">
                  <a16:creationId xmlns:a16="http://schemas.microsoft.com/office/drawing/2014/main" id="{3EB8AA57-218A-4B6F-A4F9-485AA141D14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19316" y="2622122"/>
              <a:ext cx="872318" cy="59697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839646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33F1C901-D462-431A-9C8F-4E11CF5857D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854153EA-0999-4C92-9436-99F47DD00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813"/>
            <a:ext cx="70056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grpSp>
        <p:nvGrpSpPr>
          <p:cNvPr id="65541" name="Group 5">
            <a:extLst>
              <a:ext uri="{FF2B5EF4-FFF2-40B4-BE49-F238E27FC236}">
                <a16:creationId xmlns:a16="http://schemas.microsoft.com/office/drawing/2014/main" id="{9DDA48F5-416B-4768-A625-8C530E703310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708275"/>
            <a:ext cx="2376487" cy="1944688"/>
            <a:chOff x="3878" y="1842"/>
            <a:chExt cx="1724" cy="1497"/>
          </a:xfrm>
        </p:grpSpPr>
        <p:sp>
          <p:nvSpPr>
            <p:cNvPr id="65542" name="Rectangle 6">
              <a:extLst>
                <a:ext uri="{FF2B5EF4-FFF2-40B4-BE49-F238E27FC236}">
                  <a16:creationId xmlns:a16="http://schemas.microsoft.com/office/drawing/2014/main" id="{35EBD845-ED45-46B1-9732-6070EC2C5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32"/>
              <a:ext cx="1723" cy="9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>
                <a:latin typeface="Verdana" panose="020B0604030504040204" pitchFamily="34" charset="0"/>
              </a:endParaRPr>
            </a:p>
          </p:txBody>
        </p:sp>
        <p:sp>
          <p:nvSpPr>
            <p:cNvPr id="65543" name="Text Box 7">
              <a:extLst>
                <a:ext uri="{FF2B5EF4-FFF2-40B4-BE49-F238E27FC236}">
                  <a16:creationId xmlns:a16="http://schemas.microsoft.com/office/drawing/2014/main" id="{E08F17B5-2590-462E-9CD5-777081E46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432"/>
              <a:ext cx="25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</a:t>
              </a:r>
            </a:p>
          </p:txBody>
        </p:sp>
        <p:sp>
          <p:nvSpPr>
            <p:cNvPr id="65544" name="Line 8">
              <a:extLst>
                <a:ext uri="{FF2B5EF4-FFF2-40B4-BE49-F238E27FC236}">
                  <a16:creationId xmlns:a16="http://schemas.microsoft.com/office/drawing/2014/main" id="{73E69A09-62DD-4E35-A0C2-5DC05DB23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4" y="2069"/>
              <a:ext cx="181" cy="9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45" name="Oval 9">
              <a:extLst>
                <a:ext uri="{FF2B5EF4-FFF2-40B4-BE49-F238E27FC236}">
                  <a16:creationId xmlns:a16="http://schemas.microsoft.com/office/drawing/2014/main" id="{E28A14DD-1E60-4213-A4C7-E3D9578815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4376" y="2886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6" name="Oval 10">
              <a:extLst>
                <a:ext uri="{FF2B5EF4-FFF2-40B4-BE49-F238E27FC236}">
                  <a16:creationId xmlns:a16="http://schemas.microsoft.com/office/drawing/2014/main" id="{07EA27A2-FDF4-40AE-A5C3-14D07534BA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4657" y="2958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7" name="Line 11">
              <a:extLst>
                <a:ext uri="{FF2B5EF4-FFF2-40B4-BE49-F238E27FC236}">
                  <a16:creationId xmlns:a16="http://schemas.microsoft.com/office/drawing/2014/main" id="{4176C5AC-3F98-4252-8E9E-598443602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8" y="184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48" name="Line 12">
              <a:extLst>
                <a:ext uri="{FF2B5EF4-FFF2-40B4-BE49-F238E27FC236}">
                  <a16:creationId xmlns:a16="http://schemas.microsoft.com/office/drawing/2014/main" id="{FBE7624D-68AB-4CC1-9987-27EFE603E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184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49" name="Line 13">
              <a:extLst>
                <a:ext uri="{FF2B5EF4-FFF2-40B4-BE49-F238E27FC236}">
                  <a16:creationId xmlns:a16="http://schemas.microsoft.com/office/drawing/2014/main" id="{C4B362AD-76B2-4CD7-8C15-318E4FE78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432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5C629963-06D6-456D-81C4-2128EDA31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378075"/>
            <a:ext cx="3095625" cy="25923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1194F241-45DE-486C-A2BE-3E2203EB3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249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Volume de controle </a:t>
            </a:r>
          </a:p>
          <a:p>
            <a:r>
              <a:rPr lang="pt-BR" altLang="pt-BR">
                <a:latin typeface="Verdana" panose="020B0604030504040204" pitchFamily="34" charset="0"/>
              </a:rPr>
              <a:t>macroscópico</a:t>
            </a:r>
          </a:p>
        </p:txBody>
      </p:sp>
      <p:cxnSp>
        <p:nvCxnSpPr>
          <p:cNvPr id="65553" name="AutoShape 17">
            <a:extLst>
              <a:ext uri="{FF2B5EF4-FFF2-40B4-BE49-F238E27FC236}">
                <a16:creationId xmlns:a16="http://schemas.microsoft.com/office/drawing/2014/main" id="{1280BFB1-093B-49C0-8E72-098D578A793E}"/>
              </a:ext>
            </a:extLst>
          </p:cNvPr>
          <p:cNvCxnSpPr>
            <a:cxnSpLocks noChangeShapeType="1"/>
            <a:stCxn id="65552" idx="0"/>
          </p:cNvCxnSpPr>
          <p:nvPr/>
        </p:nvCxnSpPr>
        <p:spPr bwMode="auto">
          <a:xfrm rot="16200000">
            <a:off x="1595437" y="5060951"/>
            <a:ext cx="576263" cy="481012"/>
          </a:xfrm>
          <a:prstGeom prst="curvedConnector3">
            <a:avLst>
              <a:gd name="adj1" fmla="val 4986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555" name="Object 19">
                <a:extLst>
                  <a:ext uri="{FF2B5EF4-FFF2-40B4-BE49-F238E27FC236}">
                    <a16:creationId xmlns:a16="http://schemas.microsoft.com/office/drawing/2014/main" id="{23C811DB-946B-4707-9733-CC2DC5A7BC6F}"/>
                  </a:ext>
                </a:extLst>
              </p:cNvPr>
              <p:cNvSpPr txBox="1"/>
              <p:nvPr/>
            </p:nvSpPr>
            <p:spPr bwMode="auto">
              <a:xfrm>
                <a:off x="4900352" y="2167211"/>
                <a:ext cx="2497308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555" name="Object 19">
                <a:extLst>
                  <a:ext uri="{FF2B5EF4-FFF2-40B4-BE49-F238E27FC236}">
                    <a16:creationId xmlns:a16="http://schemas.microsoft.com/office/drawing/2014/main" id="{23C811DB-946B-4707-9733-CC2DC5A7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0352" y="2167211"/>
                <a:ext cx="2497308" cy="939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556" name="Object 20">
                <a:extLst>
                  <a:ext uri="{FF2B5EF4-FFF2-40B4-BE49-F238E27FC236}">
                    <a16:creationId xmlns:a16="http://schemas.microsoft.com/office/drawing/2014/main" id="{D0D569C1-AB75-4CB0-B838-11FB6D6E41CE}"/>
                  </a:ext>
                </a:extLst>
              </p:cNvPr>
              <p:cNvSpPr txBox="1"/>
              <p:nvPr/>
            </p:nvSpPr>
            <p:spPr bwMode="auto">
              <a:xfrm>
                <a:off x="5103497" y="3656616"/>
                <a:ext cx="2371894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556" name="Object 20">
                <a:extLst>
                  <a:ext uri="{FF2B5EF4-FFF2-40B4-BE49-F238E27FC236}">
                    <a16:creationId xmlns:a16="http://schemas.microsoft.com/office/drawing/2014/main" id="{D0D569C1-AB75-4CB0-B838-11FB6D6E4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3497" y="3656616"/>
                <a:ext cx="2371894" cy="90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557" name="Object 21">
                <a:extLst>
                  <a:ext uri="{FF2B5EF4-FFF2-40B4-BE49-F238E27FC236}">
                    <a16:creationId xmlns:a16="http://schemas.microsoft.com/office/drawing/2014/main" id="{8025A947-A88E-47BB-90E9-4389767EBEE7}"/>
                  </a:ext>
                </a:extLst>
              </p:cNvPr>
              <p:cNvSpPr txBox="1"/>
              <p:nvPr/>
            </p:nvSpPr>
            <p:spPr bwMode="auto">
              <a:xfrm>
                <a:off x="4774096" y="5173402"/>
                <a:ext cx="3030696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557" name="Object 21">
                <a:extLst>
                  <a:ext uri="{FF2B5EF4-FFF2-40B4-BE49-F238E27FC236}">
                    <a16:creationId xmlns:a16="http://schemas.microsoft.com/office/drawing/2014/main" id="{8025A947-A88E-47BB-90E9-4389767EB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4096" y="5173402"/>
                <a:ext cx="3030696" cy="431800"/>
              </a:xfrm>
              <a:prstGeom prst="rect">
                <a:avLst/>
              </a:prstGeom>
              <a:blipFill>
                <a:blip r:embed="rId5"/>
                <a:stretch>
                  <a:fillRect l="-1408" b="-242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21777B13-9668-48E5-A04D-62B00D5BDE0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Rectangle 3">
            <a:extLst>
              <a:ext uri="{FF2B5EF4-FFF2-40B4-BE49-F238E27FC236}">
                <a16:creationId xmlns:a16="http://schemas.microsoft.com/office/drawing/2014/main" id="{4CA62244-3B23-4109-A605-D314438A7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5608" y="404813"/>
            <a:ext cx="702263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018EF5CC-1580-4F23-91C9-568EDFF0B321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708275"/>
            <a:ext cx="2376487" cy="1944688"/>
            <a:chOff x="3878" y="1842"/>
            <a:chExt cx="1724" cy="1497"/>
          </a:xfrm>
        </p:grpSpPr>
        <p:sp>
          <p:nvSpPr>
            <p:cNvPr id="66565" name="Rectangle 5">
              <a:extLst>
                <a:ext uri="{FF2B5EF4-FFF2-40B4-BE49-F238E27FC236}">
                  <a16:creationId xmlns:a16="http://schemas.microsoft.com/office/drawing/2014/main" id="{6A6592AC-BA7C-4DEF-A874-4EF9F8782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32"/>
              <a:ext cx="1723" cy="9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>
                <a:latin typeface="Verdana" panose="020B0604030504040204" pitchFamily="34" charset="0"/>
              </a:endParaRPr>
            </a:p>
          </p:txBody>
        </p:sp>
        <p:sp>
          <p:nvSpPr>
            <p:cNvPr id="66566" name="Text Box 6">
              <a:extLst>
                <a:ext uri="{FF2B5EF4-FFF2-40B4-BE49-F238E27FC236}">
                  <a16:creationId xmlns:a16="http://schemas.microsoft.com/office/drawing/2014/main" id="{6E57AA9A-2B89-4C15-8E77-72733E23D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432"/>
              <a:ext cx="25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</a:t>
              </a:r>
            </a:p>
          </p:txBody>
        </p:sp>
        <p:sp>
          <p:nvSpPr>
            <p:cNvPr id="66567" name="Line 7">
              <a:extLst>
                <a:ext uri="{FF2B5EF4-FFF2-40B4-BE49-F238E27FC236}">
                  <a16:creationId xmlns:a16="http://schemas.microsoft.com/office/drawing/2014/main" id="{F0B3D002-8248-4DF8-B339-E8F34F8CD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4" y="2069"/>
              <a:ext cx="181" cy="9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568" name="Oval 8">
              <a:extLst>
                <a:ext uri="{FF2B5EF4-FFF2-40B4-BE49-F238E27FC236}">
                  <a16:creationId xmlns:a16="http://schemas.microsoft.com/office/drawing/2014/main" id="{63A16EE8-65D8-4863-BA1D-3C777AEAA8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4376" y="2886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569" name="Oval 9">
              <a:extLst>
                <a:ext uri="{FF2B5EF4-FFF2-40B4-BE49-F238E27FC236}">
                  <a16:creationId xmlns:a16="http://schemas.microsoft.com/office/drawing/2014/main" id="{195EA8DD-105F-4B0E-937C-A9A14B7D15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4657" y="2958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570" name="Line 10">
              <a:extLst>
                <a:ext uri="{FF2B5EF4-FFF2-40B4-BE49-F238E27FC236}">
                  <a16:creationId xmlns:a16="http://schemas.microsoft.com/office/drawing/2014/main" id="{59916BBF-C337-4C97-85B1-7A96FF3A1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8" y="184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571" name="Line 11">
              <a:extLst>
                <a:ext uri="{FF2B5EF4-FFF2-40B4-BE49-F238E27FC236}">
                  <a16:creationId xmlns:a16="http://schemas.microsoft.com/office/drawing/2014/main" id="{5AC51E0E-AEA6-407C-BA29-8B870F2680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184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572" name="Line 12">
              <a:extLst>
                <a:ext uri="{FF2B5EF4-FFF2-40B4-BE49-F238E27FC236}">
                  <a16:creationId xmlns:a16="http://schemas.microsoft.com/office/drawing/2014/main" id="{8C252EBB-6C20-4C59-AA37-3A505160D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432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6573" name="Rectangle 13">
            <a:extLst>
              <a:ext uri="{FF2B5EF4-FFF2-40B4-BE49-F238E27FC236}">
                <a16:creationId xmlns:a16="http://schemas.microsoft.com/office/drawing/2014/main" id="{779C8E59-FD3E-42B1-878D-42A79ED2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378075"/>
            <a:ext cx="3095625" cy="25923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74AC3FBC-3123-4CE3-9DC3-B3CF9C371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249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Volume de controle </a:t>
            </a:r>
          </a:p>
          <a:p>
            <a:r>
              <a:rPr lang="pt-BR" altLang="pt-BR">
                <a:latin typeface="Verdana" panose="020B0604030504040204" pitchFamily="34" charset="0"/>
              </a:rPr>
              <a:t>macroscópico</a:t>
            </a:r>
          </a:p>
        </p:txBody>
      </p:sp>
      <p:cxnSp>
        <p:nvCxnSpPr>
          <p:cNvPr id="66575" name="AutoShape 15">
            <a:extLst>
              <a:ext uri="{FF2B5EF4-FFF2-40B4-BE49-F238E27FC236}">
                <a16:creationId xmlns:a16="http://schemas.microsoft.com/office/drawing/2014/main" id="{74F5D5B7-FD0C-49C2-8629-9FFA0011244F}"/>
              </a:ext>
            </a:extLst>
          </p:cNvPr>
          <p:cNvCxnSpPr>
            <a:cxnSpLocks noChangeShapeType="1"/>
            <a:stCxn id="66574" idx="0"/>
          </p:cNvCxnSpPr>
          <p:nvPr/>
        </p:nvCxnSpPr>
        <p:spPr bwMode="auto">
          <a:xfrm rot="16200000">
            <a:off x="1595437" y="5060951"/>
            <a:ext cx="576263" cy="481012"/>
          </a:xfrm>
          <a:prstGeom prst="curvedConnector3">
            <a:avLst>
              <a:gd name="adj1" fmla="val 4986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580" name="Object 20">
                <a:extLst>
                  <a:ext uri="{FF2B5EF4-FFF2-40B4-BE49-F238E27FC236}">
                    <a16:creationId xmlns:a16="http://schemas.microsoft.com/office/drawing/2014/main" id="{5549D6AA-2FCD-48F7-B44C-599226598E79}"/>
                  </a:ext>
                </a:extLst>
              </p:cNvPr>
              <p:cNvSpPr txBox="1"/>
              <p:nvPr/>
            </p:nvSpPr>
            <p:spPr bwMode="auto">
              <a:xfrm>
                <a:off x="3594396" y="1890800"/>
                <a:ext cx="5471574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80" name="Object 20">
                <a:extLst>
                  <a:ext uri="{FF2B5EF4-FFF2-40B4-BE49-F238E27FC236}">
                    <a16:creationId xmlns:a16="http://schemas.microsoft.com/office/drawing/2014/main" id="{5549D6AA-2FCD-48F7-B44C-599226598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4396" y="1890800"/>
                <a:ext cx="5471574" cy="92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81" name="Object 21">
                <a:extLst>
                  <a:ext uri="{FF2B5EF4-FFF2-40B4-BE49-F238E27FC236}">
                    <a16:creationId xmlns:a16="http://schemas.microsoft.com/office/drawing/2014/main" id="{D121B8C9-A675-469B-B032-3F46382370B5}"/>
                  </a:ext>
                </a:extLst>
              </p:cNvPr>
              <p:cNvSpPr txBox="1"/>
              <p:nvPr/>
            </p:nvSpPr>
            <p:spPr bwMode="auto">
              <a:xfrm>
                <a:off x="4421624" y="3167903"/>
                <a:ext cx="3817118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=±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81" name="Object 21">
                <a:extLst>
                  <a:ext uri="{FF2B5EF4-FFF2-40B4-BE49-F238E27FC236}">
                    <a16:creationId xmlns:a16="http://schemas.microsoft.com/office/drawing/2014/main" id="{D121B8C9-A675-469B-B032-3F4638237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1624" y="3167903"/>
                <a:ext cx="3817118" cy="927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82" name="Object 22">
                <a:extLst>
                  <a:ext uri="{FF2B5EF4-FFF2-40B4-BE49-F238E27FC236}">
                    <a16:creationId xmlns:a16="http://schemas.microsoft.com/office/drawing/2014/main" id="{F6F25B1A-9B59-4631-98AC-A4D4B4A6C3D3}"/>
                  </a:ext>
                </a:extLst>
              </p:cNvPr>
              <p:cNvSpPr txBox="1"/>
              <p:nvPr/>
            </p:nvSpPr>
            <p:spPr bwMode="auto">
              <a:xfrm>
                <a:off x="4489878" y="4445006"/>
                <a:ext cx="3363914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82" name="Object 22">
                <a:extLst>
                  <a:ext uri="{FF2B5EF4-FFF2-40B4-BE49-F238E27FC236}">
                    <a16:creationId xmlns:a16="http://schemas.microsoft.com/office/drawing/2014/main" id="{F6F25B1A-9B59-4631-98AC-A4D4B4A6C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9878" y="4445006"/>
                <a:ext cx="3363914" cy="927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83" name="Object 23">
                <a:extLst>
                  <a:ext uri="{FF2B5EF4-FFF2-40B4-BE49-F238E27FC236}">
                    <a16:creationId xmlns:a16="http://schemas.microsoft.com/office/drawing/2014/main" id="{204CB4AB-7013-486F-B780-FAFA9AF3D045}"/>
                  </a:ext>
                </a:extLst>
              </p:cNvPr>
              <p:cNvSpPr txBox="1"/>
              <p:nvPr/>
            </p:nvSpPr>
            <p:spPr bwMode="auto">
              <a:xfrm>
                <a:off x="4525681" y="5722109"/>
                <a:ext cx="28067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83" name="Object 23">
                <a:extLst>
                  <a:ext uri="{FF2B5EF4-FFF2-40B4-BE49-F238E27FC236}">
                    <a16:creationId xmlns:a16="http://schemas.microsoft.com/office/drawing/2014/main" id="{204CB4AB-7013-486F-B780-FAFA9AF3D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5681" y="5722109"/>
                <a:ext cx="2806700" cy="431800"/>
              </a:xfrm>
              <a:prstGeom prst="rect">
                <a:avLst/>
              </a:prstGeom>
              <a:blipFill>
                <a:blip r:embed="rId6"/>
                <a:stretch>
                  <a:fillRect l="-1518" b="-242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37EBBCC2-BFF8-4CD6-93BF-EB1E5045B2E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4EBF4DBB-9DE7-4917-ADB2-6C4B811FC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813"/>
            <a:ext cx="70056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grpSp>
        <p:nvGrpSpPr>
          <p:cNvPr id="67588" name="Group 4">
            <a:extLst>
              <a:ext uri="{FF2B5EF4-FFF2-40B4-BE49-F238E27FC236}">
                <a16:creationId xmlns:a16="http://schemas.microsoft.com/office/drawing/2014/main" id="{F59B926E-D484-4C53-B1A5-4B4644E58D5B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708275"/>
            <a:ext cx="2376487" cy="1944688"/>
            <a:chOff x="3878" y="1842"/>
            <a:chExt cx="1724" cy="1497"/>
          </a:xfrm>
        </p:grpSpPr>
        <p:sp>
          <p:nvSpPr>
            <p:cNvPr id="67589" name="Rectangle 5">
              <a:extLst>
                <a:ext uri="{FF2B5EF4-FFF2-40B4-BE49-F238E27FC236}">
                  <a16:creationId xmlns:a16="http://schemas.microsoft.com/office/drawing/2014/main" id="{34EB5759-0CB2-4D60-9AF8-C4735437B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32"/>
              <a:ext cx="1723" cy="9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>
                <a:latin typeface="Verdana" panose="020B0604030504040204" pitchFamily="34" charset="0"/>
              </a:endParaRPr>
            </a:p>
          </p:txBody>
        </p:sp>
        <p:sp>
          <p:nvSpPr>
            <p:cNvPr id="67590" name="Text Box 6">
              <a:extLst>
                <a:ext uri="{FF2B5EF4-FFF2-40B4-BE49-F238E27FC236}">
                  <a16:creationId xmlns:a16="http://schemas.microsoft.com/office/drawing/2014/main" id="{7C575891-80E5-4FE9-B23F-ECF93EFDA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432"/>
              <a:ext cx="25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</a:t>
              </a:r>
            </a:p>
          </p:txBody>
        </p:sp>
        <p:sp>
          <p:nvSpPr>
            <p:cNvPr id="67591" name="Line 7">
              <a:extLst>
                <a:ext uri="{FF2B5EF4-FFF2-40B4-BE49-F238E27FC236}">
                  <a16:creationId xmlns:a16="http://schemas.microsoft.com/office/drawing/2014/main" id="{7111C431-9E75-45AC-AAEA-030C563BE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4" y="2069"/>
              <a:ext cx="181" cy="9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592" name="Oval 8">
              <a:extLst>
                <a:ext uri="{FF2B5EF4-FFF2-40B4-BE49-F238E27FC236}">
                  <a16:creationId xmlns:a16="http://schemas.microsoft.com/office/drawing/2014/main" id="{394795C4-C1B1-4238-8BBA-B6A0B8D542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4376" y="2886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593" name="Oval 9">
              <a:extLst>
                <a:ext uri="{FF2B5EF4-FFF2-40B4-BE49-F238E27FC236}">
                  <a16:creationId xmlns:a16="http://schemas.microsoft.com/office/drawing/2014/main" id="{13F548B0-9127-4719-8358-F1519077EF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4657" y="2958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594" name="Line 10">
              <a:extLst>
                <a:ext uri="{FF2B5EF4-FFF2-40B4-BE49-F238E27FC236}">
                  <a16:creationId xmlns:a16="http://schemas.microsoft.com/office/drawing/2014/main" id="{7B4E6EC6-25D4-4E3E-A357-53463E8AC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8" y="184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595" name="Line 11">
              <a:extLst>
                <a:ext uri="{FF2B5EF4-FFF2-40B4-BE49-F238E27FC236}">
                  <a16:creationId xmlns:a16="http://schemas.microsoft.com/office/drawing/2014/main" id="{9267A2F4-303E-42FD-8D6A-A647809DD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184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596" name="Line 12">
              <a:extLst>
                <a:ext uri="{FF2B5EF4-FFF2-40B4-BE49-F238E27FC236}">
                  <a16:creationId xmlns:a16="http://schemas.microsoft.com/office/drawing/2014/main" id="{21829FBC-51AB-41A1-9B32-CE490054C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432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7597" name="Rectangle 13">
            <a:extLst>
              <a:ext uri="{FF2B5EF4-FFF2-40B4-BE49-F238E27FC236}">
                <a16:creationId xmlns:a16="http://schemas.microsoft.com/office/drawing/2014/main" id="{B5FFD4AC-AA02-4DB9-8DD3-4412D8FDC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378075"/>
            <a:ext cx="3095625" cy="25923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7598" name="Text Box 14">
            <a:extLst>
              <a:ext uri="{FF2B5EF4-FFF2-40B4-BE49-F238E27FC236}">
                <a16:creationId xmlns:a16="http://schemas.microsoft.com/office/drawing/2014/main" id="{A34EE6CF-C330-4ACA-8BD7-540A0FBD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249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Volume de controle </a:t>
            </a:r>
          </a:p>
          <a:p>
            <a:r>
              <a:rPr lang="pt-BR" altLang="pt-BR">
                <a:latin typeface="Verdana" panose="020B0604030504040204" pitchFamily="34" charset="0"/>
              </a:rPr>
              <a:t>macroscópico</a:t>
            </a:r>
          </a:p>
        </p:txBody>
      </p:sp>
      <p:cxnSp>
        <p:nvCxnSpPr>
          <p:cNvPr id="67599" name="AutoShape 15">
            <a:extLst>
              <a:ext uri="{FF2B5EF4-FFF2-40B4-BE49-F238E27FC236}">
                <a16:creationId xmlns:a16="http://schemas.microsoft.com/office/drawing/2014/main" id="{80404378-B8E4-40E5-B8EE-E210FBED09FD}"/>
              </a:ext>
            </a:extLst>
          </p:cNvPr>
          <p:cNvCxnSpPr>
            <a:cxnSpLocks noChangeShapeType="1"/>
            <a:stCxn id="67598" idx="0"/>
          </p:cNvCxnSpPr>
          <p:nvPr/>
        </p:nvCxnSpPr>
        <p:spPr bwMode="auto">
          <a:xfrm rot="16200000">
            <a:off x="1595437" y="5060951"/>
            <a:ext cx="576263" cy="481012"/>
          </a:xfrm>
          <a:prstGeom prst="curvedConnector3">
            <a:avLst>
              <a:gd name="adj1" fmla="val 4986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602" name="Object 18">
                <a:extLst>
                  <a:ext uri="{FF2B5EF4-FFF2-40B4-BE49-F238E27FC236}">
                    <a16:creationId xmlns:a16="http://schemas.microsoft.com/office/drawing/2014/main" id="{26D46848-8291-4E89-8A59-6593F959C423}"/>
                  </a:ext>
                </a:extLst>
              </p:cNvPr>
              <p:cNvSpPr txBox="1"/>
              <p:nvPr/>
            </p:nvSpPr>
            <p:spPr bwMode="auto">
              <a:xfrm>
                <a:off x="4932040" y="2266950"/>
                <a:ext cx="3208337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602" name="Object 18">
                <a:extLst>
                  <a:ext uri="{FF2B5EF4-FFF2-40B4-BE49-F238E27FC236}">
                    <a16:creationId xmlns:a16="http://schemas.microsoft.com/office/drawing/2014/main" id="{26D46848-8291-4E89-8A59-6593F959C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040" y="2266950"/>
                <a:ext cx="3208337" cy="838200"/>
              </a:xfrm>
              <a:prstGeom prst="rect">
                <a:avLst/>
              </a:prstGeom>
              <a:blipFill>
                <a:blip r:embed="rId3"/>
                <a:stretch>
                  <a:fillRect b="-36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603" name="Object 19">
                <a:extLst>
                  <a:ext uri="{FF2B5EF4-FFF2-40B4-BE49-F238E27FC236}">
                    <a16:creationId xmlns:a16="http://schemas.microsoft.com/office/drawing/2014/main" id="{3BE3F838-BB8A-4B41-92A1-717A5ECF9649}"/>
                  </a:ext>
                </a:extLst>
              </p:cNvPr>
              <p:cNvSpPr txBox="1"/>
              <p:nvPr/>
            </p:nvSpPr>
            <p:spPr bwMode="auto">
              <a:xfrm>
                <a:off x="4932040" y="3658535"/>
                <a:ext cx="28067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603" name="Object 19">
                <a:extLst>
                  <a:ext uri="{FF2B5EF4-FFF2-40B4-BE49-F238E27FC236}">
                    <a16:creationId xmlns:a16="http://schemas.microsoft.com/office/drawing/2014/main" id="{3BE3F838-BB8A-4B41-92A1-717A5ECF9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040" y="3658535"/>
                <a:ext cx="2806700" cy="431800"/>
              </a:xfrm>
              <a:prstGeom prst="rect">
                <a:avLst/>
              </a:prstGeom>
              <a:blipFill>
                <a:blip r:embed="rId4"/>
                <a:stretch>
                  <a:fillRect l="-1522" b="-239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604" name="Object 20">
                <a:extLst>
                  <a:ext uri="{FF2B5EF4-FFF2-40B4-BE49-F238E27FC236}">
                    <a16:creationId xmlns:a16="http://schemas.microsoft.com/office/drawing/2014/main" id="{82FAB77A-D57E-4196-93F4-2C7C824CF7C3}"/>
                  </a:ext>
                </a:extLst>
              </p:cNvPr>
              <p:cNvSpPr txBox="1"/>
              <p:nvPr/>
            </p:nvSpPr>
            <p:spPr bwMode="auto">
              <a:xfrm>
                <a:off x="4427984" y="4690163"/>
                <a:ext cx="451098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604" name="Object 20">
                <a:extLst>
                  <a:ext uri="{FF2B5EF4-FFF2-40B4-BE49-F238E27FC236}">
                    <a16:creationId xmlns:a16="http://schemas.microsoft.com/office/drawing/2014/main" id="{82FAB77A-D57E-4196-93F4-2C7C824CF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4690163"/>
                <a:ext cx="4510980" cy="838200"/>
              </a:xfrm>
              <a:prstGeom prst="rect">
                <a:avLst/>
              </a:prstGeom>
              <a:blipFill>
                <a:blip r:embed="rId5"/>
                <a:stretch>
                  <a:fillRect b="-36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D9EB56FC-7851-423C-826E-5CA4E6EE0DC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Rectangle 3">
            <a:extLst>
              <a:ext uri="{FF2B5EF4-FFF2-40B4-BE49-F238E27FC236}">
                <a16:creationId xmlns:a16="http://schemas.microsoft.com/office/drawing/2014/main" id="{310955DB-CA5F-4AB3-AF67-1B8AC038F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5608" y="404813"/>
            <a:ext cx="702263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grpSp>
        <p:nvGrpSpPr>
          <p:cNvPr id="68612" name="Group 4">
            <a:extLst>
              <a:ext uri="{FF2B5EF4-FFF2-40B4-BE49-F238E27FC236}">
                <a16:creationId xmlns:a16="http://schemas.microsoft.com/office/drawing/2014/main" id="{8C7EB07B-CDC1-4658-9654-2A0990032A1F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708275"/>
            <a:ext cx="2376487" cy="1944688"/>
            <a:chOff x="3878" y="1842"/>
            <a:chExt cx="1724" cy="1497"/>
          </a:xfrm>
        </p:grpSpPr>
        <p:sp>
          <p:nvSpPr>
            <p:cNvPr id="68613" name="Rectangle 5">
              <a:extLst>
                <a:ext uri="{FF2B5EF4-FFF2-40B4-BE49-F238E27FC236}">
                  <a16:creationId xmlns:a16="http://schemas.microsoft.com/office/drawing/2014/main" id="{E5938DD4-BE3B-4467-8DBC-2019759FC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432"/>
              <a:ext cx="1723" cy="90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>
                <a:latin typeface="Verdana" panose="020B0604030504040204" pitchFamily="34" charset="0"/>
              </a:endParaRPr>
            </a:p>
          </p:txBody>
        </p:sp>
        <p:sp>
          <p:nvSpPr>
            <p:cNvPr id="68614" name="Text Box 6">
              <a:extLst>
                <a:ext uri="{FF2B5EF4-FFF2-40B4-BE49-F238E27FC236}">
                  <a16:creationId xmlns:a16="http://schemas.microsoft.com/office/drawing/2014/main" id="{051A2779-E3E5-4D8B-97BF-4C90FA054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2432"/>
              <a:ext cx="25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</a:t>
              </a:r>
            </a:p>
          </p:txBody>
        </p:sp>
        <p:sp>
          <p:nvSpPr>
            <p:cNvPr id="68615" name="Line 7">
              <a:extLst>
                <a:ext uri="{FF2B5EF4-FFF2-40B4-BE49-F238E27FC236}">
                  <a16:creationId xmlns:a16="http://schemas.microsoft.com/office/drawing/2014/main" id="{92B45D1D-E6F1-4AAD-9E17-3131E89A1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4" y="2069"/>
              <a:ext cx="181" cy="9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616" name="Oval 8">
              <a:extLst>
                <a:ext uri="{FF2B5EF4-FFF2-40B4-BE49-F238E27FC236}">
                  <a16:creationId xmlns:a16="http://schemas.microsoft.com/office/drawing/2014/main" id="{3265797D-D4D8-4601-BD3C-57454E7A61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4376" y="2886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617" name="Oval 9">
              <a:extLst>
                <a:ext uri="{FF2B5EF4-FFF2-40B4-BE49-F238E27FC236}">
                  <a16:creationId xmlns:a16="http://schemas.microsoft.com/office/drawing/2014/main" id="{56FA8622-09CD-40D1-B670-C225CD16CD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9533">
              <a:off x="4657" y="2958"/>
              <a:ext cx="318" cy="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618" name="Line 10">
              <a:extLst>
                <a:ext uri="{FF2B5EF4-FFF2-40B4-BE49-F238E27FC236}">
                  <a16:creationId xmlns:a16="http://schemas.microsoft.com/office/drawing/2014/main" id="{E5A0C31F-DC4B-4358-BD8F-D2FD06DE1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8" y="184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619" name="Line 11">
              <a:extLst>
                <a:ext uri="{FF2B5EF4-FFF2-40B4-BE49-F238E27FC236}">
                  <a16:creationId xmlns:a16="http://schemas.microsoft.com/office/drawing/2014/main" id="{E9DB0F9E-B304-40D4-B7CD-9B22A3236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184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620" name="Line 12">
              <a:extLst>
                <a:ext uri="{FF2B5EF4-FFF2-40B4-BE49-F238E27FC236}">
                  <a16:creationId xmlns:a16="http://schemas.microsoft.com/office/drawing/2014/main" id="{08D62779-84F4-4A4C-BDC5-912D73675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432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56FBC38E-090F-494D-B2BD-444B99073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378075"/>
            <a:ext cx="3095625" cy="25923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22" name="Text Box 14">
            <a:extLst>
              <a:ext uri="{FF2B5EF4-FFF2-40B4-BE49-F238E27FC236}">
                <a16:creationId xmlns:a16="http://schemas.microsoft.com/office/drawing/2014/main" id="{C5C58827-30AE-44F5-8AE6-23EE24B6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249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Volume de controle </a:t>
            </a:r>
          </a:p>
          <a:p>
            <a:r>
              <a:rPr lang="pt-BR" altLang="pt-BR">
                <a:latin typeface="Verdana" panose="020B0604030504040204" pitchFamily="34" charset="0"/>
              </a:rPr>
              <a:t>macroscópico</a:t>
            </a:r>
          </a:p>
        </p:txBody>
      </p:sp>
      <p:cxnSp>
        <p:nvCxnSpPr>
          <p:cNvPr id="68623" name="AutoShape 15">
            <a:extLst>
              <a:ext uri="{FF2B5EF4-FFF2-40B4-BE49-F238E27FC236}">
                <a16:creationId xmlns:a16="http://schemas.microsoft.com/office/drawing/2014/main" id="{3F42005B-CAD8-4D3D-A096-E6DC4E9983A4}"/>
              </a:ext>
            </a:extLst>
          </p:cNvPr>
          <p:cNvCxnSpPr>
            <a:cxnSpLocks noChangeShapeType="1"/>
            <a:stCxn id="68622" idx="0"/>
          </p:cNvCxnSpPr>
          <p:nvPr/>
        </p:nvCxnSpPr>
        <p:spPr bwMode="auto">
          <a:xfrm rot="16200000">
            <a:off x="1595437" y="5060951"/>
            <a:ext cx="576263" cy="481012"/>
          </a:xfrm>
          <a:prstGeom prst="curvedConnector3">
            <a:avLst>
              <a:gd name="adj1" fmla="val 49861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627" name="Object 19">
                <a:extLst>
                  <a:ext uri="{FF2B5EF4-FFF2-40B4-BE49-F238E27FC236}">
                    <a16:creationId xmlns:a16="http://schemas.microsoft.com/office/drawing/2014/main" id="{0079ECD9-23B1-47D9-A8D2-5EDD47293EDA}"/>
                  </a:ext>
                </a:extLst>
              </p:cNvPr>
              <p:cNvSpPr txBox="1"/>
              <p:nvPr/>
            </p:nvSpPr>
            <p:spPr bwMode="auto">
              <a:xfrm>
                <a:off x="4211638" y="2133600"/>
                <a:ext cx="4464818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627" name="Object 19">
                <a:extLst>
                  <a:ext uri="{FF2B5EF4-FFF2-40B4-BE49-F238E27FC236}">
                    <a16:creationId xmlns:a16="http://schemas.microsoft.com/office/drawing/2014/main" id="{0079ECD9-23B1-47D9-A8D2-5EDD47293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638" y="2133600"/>
                <a:ext cx="4464818" cy="838200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28" name="Object 20">
                <a:extLst>
                  <a:ext uri="{FF2B5EF4-FFF2-40B4-BE49-F238E27FC236}">
                    <a16:creationId xmlns:a16="http://schemas.microsoft.com/office/drawing/2014/main" id="{56A10E37-C381-4189-AC54-751DDD4A1B99}"/>
                  </a:ext>
                </a:extLst>
              </p:cNvPr>
              <p:cNvSpPr txBox="1"/>
              <p:nvPr/>
            </p:nvSpPr>
            <p:spPr bwMode="auto">
              <a:xfrm>
                <a:off x="4067174" y="3500438"/>
                <a:ext cx="4897313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628" name="Object 20">
                <a:extLst>
                  <a:ext uri="{FF2B5EF4-FFF2-40B4-BE49-F238E27FC236}">
                    <a16:creationId xmlns:a16="http://schemas.microsoft.com/office/drawing/2014/main" id="{56A10E37-C381-4189-AC54-751DDD4A1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174" y="3500438"/>
                <a:ext cx="4897313" cy="838200"/>
              </a:xfrm>
              <a:prstGeom prst="rect">
                <a:avLst/>
              </a:prstGeom>
              <a:blipFill>
                <a:blip r:embed="rId4"/>
                <a:stretch>
                  <a:fillRect b="-36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29" name="Object 21">
                <a:extLst>
                  <a:ext uri="{FF2B5EF4-FFF2-40B4-BE49-F238E27FC236}">
                    <a16:creationId xmlns:a16="http://schemas.microsoft.com/office/drawing/2014/main" id="{134F596E-B832-448E-A9B9-293D33368AFA}"/>
                  </a:ext>
                </a:extLst>
              </p:cNvPr>
              <p:cNvSpPr txBox="1"/>
              <p:nvPr/>
            </p:nvSpPr>
            <p:spPr bwMode="auto">
              <a:xfrm>
                <a:off x="4427984" y="4840453"/>
                <a:ext cx="38989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629" name="Object 21">
                <a:extLst>
                  <a:ext uri="{FF2B5EF4-FFF2-40B4-BE49-F238E27FC236}">
                    <a16:creationId xmlns:a16="http://schemas.microsoft.com/office/drawing/2014/main" id="{134F596E-B832-448E-A9B9-293D33368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4840453"/>
                <a:ext cx="3898900" cy="838200"/>
              </a:xfrm>
              <a:prstGeom prst="rect">
                <a:avLst/>
              </a:prstGeom>
              <a:blipFill>
                <a:blip r:embed="rId5"/>
                <a:stretch>
                  <a:fillRect b="-28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60994E57-DB5D-4D9F-B1BE-7F1C995F0A25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Rectangle 3">
            <a:extLst>
              <a:ext uri="{FF2B5EF4-FFF2-40B4-BE49-F238E27FC236}">
                <a16:creationId xmlns:a16="http://schemas.microsoft.com/office/drawing/2014/main" id="{791D11FD-9CBE-48E1-A394-7F9DAF38F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813"/>
            <a:ext cx="70056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sp>
        <p:nvSpPr>
          <p:cNvPr id="69652" name="Rectangle 20">
            <a:extLst>
              <a:ext uri="{FF2B5EF4-FFF2-40B4-BE49-F238E27FC236}">
                <a16:creationId xmlns:a16="http://schemas.microsoft.com/office/drawing/2014/main" id="{2A2D6490-DC77-4A3C-AFE3-B4CE919A27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349500"/>
            <a:ext cx="5545137" cy="2592388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Quanto maior o gradiente de concentração, maior a TTM.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Quanto maior K</a:t>
            </a:r>
            <a:r>
              <a:rPr lang="pt-BR" altLang="pt-BR" sz="2800" baseline="-25000" dirty="0">
                <a:sym typeface="Symbol" panose="05050102010706020507" pitchFamily="18" charset="2"/>
              </a:rPr>
              <a:t>L</a:t>
            </a:r>
            <a:r>
              <a:rPr lang="pt-BR" altLang="pt-BR" sz="2800" dirty="0">
                <a:sym typeface="Symbol" panose="05050102010706020507" pitchFamily="18" charset="2"/>
              </a:rPr>
              <a:t>, maior a TTM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>
                <a:sym typeface="Symbol" panose="05050102010706020507" pitchFamily="18" charset="2"/>
              </a:rPr>
              <a:t>Quanto maior a relação Ai/V, maior a TTM</a:t>
            </a:r>
          </a:p>
        </p:txBody>
      </p:sp>
      <p:grpSp>
        <p:nvGrpSpPr>
          <p:cNvPr id="69651" name="Group 19">
            <a:extLst>
              <a:ext uri="{FF2B5EF4-FFF2-40B4-BE49-F238E27FC236}">
                <a16:creationId xmlns:a16="http://schemas.microsoft.com/office/drawing/2014/main" id="{858C6550-C7E4-42AA-A9BC-360465FC285D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2133600"/>
            <a:ext cx="2305050" cy="2728913"/>
            <a:chOff x="204" y="1498"/>
            <a:chExt cx="1950" cy="2489"/>
          </a:xfrm>
        </p:grpSpPr>
        <p:grpSp>
          <p:nvGrpSpPr>
            <p:cNvPr id="69636" name="Group 4">
              <a:extLst>
                <a:ext uri="{FF2B5EF4-FFF2-40B4-BE49-F238E27FC236}">
                  <a16:creationId xmlns:a16="http://schemas.microsoft.com/office/drawing/2014/main" id="{569CA25A-0904-44AF-B4FC-15D0517DF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1706"/>
              <a:ext cx="1497" cy="1225"/>
              <a:chOff x="3878" y="1842"/>
              <a:chExt cx="1724" cy="1497"/>
            </a:xfrm>
          </p:grpSpPr>
          <p:sp>
            <p:nvSpPr>
              <p:cNvPr id="69637" name="Rectangle 5">
                <a:extLst>
                  <a:ext uri="{FF2B5EF4-FFF2-40B4-BE49-F238E27FC236}">
                    <a16:creationId xmlns:a16="http://schemas.microsoft.com/office/drawing/2014/main" id="{1E3DFD67-F83F-40B3-BA14-403422CA1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" y="2432"/>
                <a:ext cx="1723" cy="907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 altLang="pt-BR" sz="1200">
                  <a:latin typeface="Verdana" panose="020B0604030504040204" pitchFamily="34" charset="0"/>
                </a:endParaRPr>
              </a:p>
            </p:txBody>
          </p:sp>
          <p:sp>
            <p:nvSpPr>
              <p:cNvPr id="69638" name="Text Box 6">
                <a:extLst>
                  <a:ext uri="{FF2B5EF4-FFF2-40B4-BE49-F238E27FC236}">
                    <a16:creationId xmlns:a16="http://schemas.microsoft.com/office/drawing/2014/main" id="{DF3255E0-49B8-49BF-AFA8-5E116CB66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1" y="2491"/>
                <a:ext cx="283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200">
                    <a:latin typeface="Verdana" panose="020B0604030504040204" pitchFamily="34" charset="0"/>
                  </a:rPr>
                  <a:t>C</a:t>
                </a:r>
              </a:p>
            </p:txBody>
          </p:sp>
          <p:sp>
            <p:nvSpPr>
              <p:cNvPr id="69639" name="Line 7">
                <a:extLst>
                  <a:ext uri="{FF2B5EF4-FFF2-40B4-BE49-F238E27FC236}">
                    <a16:creationId xmlns:a16="http://schemas.microsoft.com/office/drawing/2014/main" id="{F3B36245-804D-4D66-A2A6-2FDEAF6AB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94" y="2069"/>
                <a:ext cx="181" cy="90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640" name="Oval 8">
                <a:extLst>
                  <a:ext uri="{FF2B5EF4-FFF2-40B4-BE49-F238E27FC236}">
                    <a16:creationId xmlns:a16="http://schemas.microsoft.com/office/drawing/2014/main" id="{BCEFDF3A-AEFD-4002-AA49-0DFD33A8F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9533">
                <a:off x="4376" y="2886"/>
                <a:ext cx="318" cy="18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641" name="Oval 9">
                <a:extLst>
                  <a:ext uri="{FF2B5EF4-FFF2-40B4-BE49-F238E27FC236}">
                    <a16:creationId xmlns:a16="http://schemas.microsoft.com/office/drawing/2014/main" id="{0BA51D5D-F501-40F1-B0F2-1FE91FC71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9533">
                <a:off x="4657" y="2958"/>
                <a:ext cx="318" cy="18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642" name="Line 10">
                <a:extLst>
                  <a:ext uri="{FF2B5EF4-FFF2-40B4-BE49-F238E27FC236}">
                    <a16:creationId xmlns:a16="http://schemas.microsoft.com/office/drawing/2014/main" id="{E3F1EFAE-3A91-4E89-8086-6A3823BDE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8" y="1842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643" name="Line 11">
                <a:extLst>
                  <a:ext uri="{FF2B5EF4-FFF2-40B4-BE49-F238E27FC236}">
                    <a16:creationId xmlns:a16="http://schemas.microsoft.com/office/drawing/2014/main" id="{2BA57524-54E5-43F8-95C7-77D8D56F0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2" y="1842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644" name="Line 12">
                <a:extLst>
                  <a:ext uri="{FF2B5EF4-FFF2-40B4-BE49-F238E27FC236}">
                    <a16:creationId xmlns:a16="http://schemas.microsoft.com/office/drawing/2014/main" id="{2B9A367C-0AA0-4D56-B2E7-41D028FA8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432"/>
                <a:ext cx="17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9645" name="Rectangle 13">
              <a:extLst>
                <a:ext uri="{FF2B5EF4-FFF2-40B4-BE49-F238E27FC236}">
                  <a16:creationId xmlns:a16="http://schemas.microsoft.com/office/drawing/2014/main" id="{4F904512-2CD8-46EF-A178-535E10CF5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498"/>
              <a:ext cx="1950" cy="163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646" name="Text Box 14">
              <a:extLst>
                <a:ext uri="{FF2B5EF4-FFF2-40B4-BE49-F238E27FC236}">
                  <a16:creationId xmlns:a16="http://schemas.microsoft.com/office/drawing/2014/main" id="{0B8B102A-E3FB-49FF-ADB3-D0E27DC26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3570"/>
              <a:ext cx="1457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Volume de controle </a:t>
              </a:r>
            </a:p>
            <a:p>
              <a:r>
                <a:rPr lang="pt-BR" altLang="pt-BR" sz="1200">
                  <a:latin typeface="Verdana" panose="020B0604030504040204" pitchFamily="34" charset="0"/>
                </a:rPr>
                <a:t>macroscópico</a:t>
              </a:r>
            </a:p>
          </p:txBody>
        </p:sp>
        <p:cxnSp>
          <p:nvCxnSpPr>
            <p:cNvPr id="69647" name="AutoShape 15">
              <a:extLst>
                <a:ext uri="{FF2B5EF4-FFF2-40B4-BE49-F238E27FC236}">
                  <a16:creationId xmlns:a16="http://schemas.microsoft.com/office/drawing/2014/main" id="{C7F6A52E-A8B0-43E7-8C56-37C69D505733}"/>
                </a:ext>
              </a:extLst>
            </p:cNvPr>
            <p:cNvCxnSpPr>
              <a:cxnSpLocks noChangeShapeType="1"/>
              <a:stCxn id="69646" idx="0"/>
              <a:endCxn id="69645" idx="2"/>
            </p:cNvCxnSpPr>
            <p:nvPr/>
          </p:nvCxnSpPr>
          <p:spPr bwMode="auto">
            <a:xfrm rot="16200000">
              <a:off x="775" y="3164"/>
              <a:ext cx="422" cy="387"/>
            </a:xfrm>
            <a:prstGeom prst="curvedConnector3">
              <a:avLst>
                <a:gd name="adj1" fmla="val 51894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650" name="Object 18">
                <a:extLst>
                  <a:ext uri="{FF2B5EF4-FFF2-40B4-BE49-F238E27FC236}">
                    <a16:creationId xmlns:a16="http://schemas.microsoft.com/office/drawing/2014/main" id="{526660AD-8750-4DF1-A8BD-F04CEB8F43A4}"/>
                  </a:ext>
                </a:extLst>
              </p:cNvPr>
              <p:cNvSpPr txBox="1"/>
              <p:nvPr/>
            </p:nvSpPr>
            <p:spPr bwMode="auto">
              <a:xfrm>
                <a:off x="888206" y="5176579"/>
                <a:ext cx="41275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9650" name="Object 18">
                <a:extLst>
                  <a:ext uri="{FF2B5EF4-FFF2-40B4-BE49-F238E27FC236}">
                    <a16:creationId xmlns:a16="http://schemas.microsoft.com/office/drawing/2014/main" id="{526660AD-8750-4DF1-A8BD-F04CEB8F4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206" y="5176579"/>
                <a:ext cx="4127500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1014F166-5707-4FD3-8C2F-3B88002566C7}"/>
              </a:ext>
            </a:extLst>
          </p:cNvPr>
          <p:cNvSpPr/>
          <p:nvPr/>
        </p:nvSpPr>
        <p:spPr>
          <a:xfrm>
            <a:off x="2951696" y="4485376"/>
            <a:ext cx="216024" cy="609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1553D330-C86B-43F2-8581-CCCBAFB6D19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Rectangle 3">
            <a:extLst>
              <a:ext uri="{FF2B5EF4-FFF2-40B4-BE49-F238E27FC236}">
                <a16:creationId xmlns:a16="http://schemas.microsoft.com/office/drawing/2014/main" id="{AC07FBD1-C03A-49A2-AA76-CBDED5F2A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813"/>
            <a:ext cx="70056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7CE3180A-D316-499F-B973-C0548D50FDBF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349500"/>
            <a:ext cx="2305050" cy="2728913"/>
            <a:chOff x="204" y="1498"/>
            <a:chExt cx="1950" cy="2489"/>
          </a:xfrm>
        </p:grpSpPr>
        <p:grpSp>
          <p:nvGrpSpPr>
            <p:cNvPr id="70661" name="Group 5">
              <a:extLst>
                <a:ext uri="{FF2B5EF4-FFF2-40B4-BE49-F238E27FC236}">
                  <a16:creationId xmlns:a16="http://schemas.microsoft.com/office/drawing/2014/main" id="{3AAC7B94-393F-44C5-B141-EF57F71BC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1706"/>
              <a:ext cx="1497" cy="1225"/>
              <a:chOff x="3878" y="1842"/>
              <a:chExt cx="1724" cy="1497"/>
            </a:xfrm>
          </p:grpSpPr>
          <p:sp>
            <p:nvSpPr>
              <p:cNvPr id="70662" name="Rectangle 6">
                <a:extLst>
                  <a:ext uri="{FF2B5EF4-FFF2-40B4-BE49-F238E27FC236}">
                    <a16:creationId xmlns:a16="http://schemas.microsoft.com/office/drawing/2014/main" id="{0A961AB8-187A-4597-9B55-357BF5808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" y="2432"/>
                <a:ext cx="1723" cy="907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 altLang="pt-BR" sz="1200">
                  <a:latin typeface="Verdana" panose="020B0604030504040204" pitchFamily="34" charset="0"/>
                </a:endParaRPr>
              </a:p>
            </p:txBody>
          </p:sp>
          <p:sp>
            <p:nvSpPr>
              <p:cNvPr id="70663" name="Text Box 7">
                <a:extLst>
                  <a:ext uri="{FF2B5EF4-FFF2-40B4-BE49-F238E27FC236}">
                    <a16:creationId xmlns:a16="http://schemas.microsoft.com/office/drawing/2014/main" id="{A7F8BA32-CF5E-41B8-B417-3078F7231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1" y="2491"/>
                <a:ext cx="283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200">
                    <a:latin typeface="Verdana" panose="020B0604030504040204" pitchFamily="34" charset="0"/>
                  </a:rPr>
                  <a:t>C</a:t>
                </a:r>
              </a:p>
            </p:txBody>
          </p:sp>
          <p:sp>
            <p:nvSpPr>
              <p:cNvPr id="70664" name="Line 8">
                <a:extLst>
                  <a:ext uri="{FF2B5EF4-FFF2-40B4-BE49-F238E27FC236}">
                    <a16:creationId xmlns:a16="http://schemas.microsoft.com/office/drawing/2014/main" id="{8F28F343-AD1E-49BD-A962-22249DA88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94" y="2069"/>
                <a:ext cx="181" cy="90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665" name="Oval 9">
                <a:extLst>
                  <a:ext uri="{FF2B5EF4-FFF2-40B4-BE49-F238E27FC236}">
                    <a16:creationId xmlns:a16="http://schemas.microsoft.com/office/drawing/2014/main" id="{2D77B602-639B-4CAF-BEEC-63C843C8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9533">
                <a:off x="4376" y="2886"/>
                <a:ext cx="318" cy="18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66" name="Oval 10">
                <a:extLst>
                  <a:ext uri="{FF2B5EF4-FFF2-40B4-BE49-F238E27FC236}">
                    <a16:creationId xmlns:a16="http://schemas.microsoft.com/office/drawing/2014/main" id="{E13B1BCD-808B-40DB-AB1B-B5A680857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9533">
                <a:off x="4657" y="2958"/>
                <a:ext cx="318" cy="18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667" name="Line 11">
                <a:extLst>
                  <a:ext uri="{FF2B5EF4-FFF2-40B4-BE49-F238E27FC236}">
                    <a16:creationId xmlns:a16="http://schemas.microsoft.com/office/drawing/2014/main" id="{A8D76CA0-C12A-4AD4-9E3E-F87157CED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8" y="1842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668" name="Line 12">
                <a:extLst>
                  <a:ext uri="{FF2B5EF4-FFF2-40B4-BE49-F238E27FC236}">
                    <a16:creationId xmlns:a16="http://schemas.microsoft.com/office/drawing/2014/main" id="{BA88E306-E26B-40CC-B117-A150573C7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2" y="1842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669" name="Line 13">
                <a:extLst>
                  <a:ext uri="{FF2B5EF4-FFF2-40B4-BE49-F238E27FC236}">
                    <a16:creationId xmlns:a16="http://schemas.microsoft.com/office/drawing/2014/main" id="{C91F7093-745F-455A-8E46-B06C93CE2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432"/>
                <a:ext cx="17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0670" name="Rectangle 14">
              <a:extLst>
                <a:ext uri="{FF2B5EF4-FFF2-40B4-BE49-F238E27FC236}">
                  <a16:creationId xmlns:a16="http://schemas.microsoft.com/office/drawing/2014/main" id="{C6471FE7-D88F-40DD-B525-D25993BAF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498"/>
              <a:ext cx="1950" cy="163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0671" name="Text Box 15">
              <a:extLst>
                <a:ext uri="{FF2B5EF4-FFF2-40B4-BE49-F238E27FC236}">
                  <a16:creationId xmlns:a16="http://schemas.microsoft.com/office/drawing/2014/main" id="{9A2C46D1-4D5E-4486-BB8B-0F02C4114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3570"/>
              <a:ext cx="1457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Volume de controle </a:t>
              </a:r>
            </a:p>
            <a:p>
              <a:r>
                <a:rPr lang="pt-BR" altLang="pt-BR" sz="1200">
                  <a:latin typeface="Verdana" panose="020B0604030504040204" pitchFamily="34" charset="0"/>
                </a:rPr>
                <a:t>macroscópico</a:t>
              </a:r>
            </a:p>
          </p:txBody>
        </p:sp>
        <p:cxnSp>
          <p:nvCxnSpPr>
            <p:cNvPr id="70672" name="AutoShape 16">
              <a:extLst>
                <a:ext uri="{FF2B5EF4-FFF2-40B4-BE49-F238E27FC236}">
                  <a16:creationId xmlns:a16="http://schemas.microsoft.com/office/drawing/2014/main" id="{05049EB9-7A00-4153-ABBE-1626A8411870}"/>
                </a:ext>
              </a:extLst>
            </p:cNvPr>
            <p:cNvCxnSpPr>
              <a:cxnSpLocks noChangeShapeType="1"/>
              <a:stCxn id="70671" idx="0"/>
              <a:endCxn id="70670" idx="2"/>
            </p:cNvCxnSpPr>
            <p:nvPr/>
          </p:nvCxnSpPr>
          <p:spPr bwMode="auto">
            <a:xfrm rot="16200000">
              <a:off x="775" y="3164"/>
              <a:ext cx="422" cy="387"/>
            </a:xfrm>
            <a:prstGeom prst="curvedConnector3">
              <a:avLst>
                <a:gd name="adj1" fmla="val 51894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673" name="Object 17">
                <a:extLst>
                  <a:ext uri="{FF2B5EF4-FFF2-40B4-BE49-F238E27FC236}">
                    <a16:creationId xmlns:a16="http://schemas.microsoft.com/office/drawing/2014/main" id="{72F46D03-C951-497E-8806-2DAFBBAF0E04}"/>
                  </a:ext>
                </a:extLst>
              </p:cNvPr>
              <p:cNvSpPr txBox="1"/>
              <p:nvPr/>
            </p:nvSpPr>
            <p:spPr bwMode="auto">
              <a:xfrm>
                <a:off x="3924300" y="2133600"/>
                <a:ext cx="41275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673" name="Object 17">
                <a:extLst>
                  <a:ext uri="{FF2B5EF4-FFF2-40B4-BE49-F238E27FC236}">
                    <a16:creationId xmlns:a16="http://schemas.microsoft.com/office/drawing/2014/main" id="{72F46D03-C951-497E-8806-2DAFBBAF0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300" y="2133600"/>
                <a:ext cx="4127500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677" name="Object 21">
                <a:extLst>
                  <a:ext uri="{FF2B5EF4-FFF2-40B4-BE49-F238E27FC236}">
                    <a16:creationId xmlns:a16="http://schemas.microsoft.com/office/drawing/2014/main" id="{349B8363-6F24-4C54-ACFE-06D3634B5BA4}"/>
                  </a:ext>
                </a:extLst>
              </p:cNvPr>
              <p:cNvSpPr txBox="1"/>
              <p:nvPr/>
            </p:nvSpPr>
            <p:spPr bwMode="auto">
              <a:xfrm>
                <a:off x="4051300" y="3522663"/>
                <a:ext cx="387350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𝑙𝑠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677" name="Object 21">
                <a:extLst>
                  <a:ext uri="{FF2B5EF4-FFF2-40B4-BE49-F238E27FC236}">
                    <a16:creationId xmlns:a16="http://schemas.microsoft.com/office/drawing/2014/main" id="{349B8363-6F24-4C54-ACFE-06D3634B5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1300" y="3522663"/>
                <a:ext cx="3873500" cy="1003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678" name="Object 22">
                <a:extLst>
                  <a:ext uri="{FF2B5EF4-FFF2-40B4-BE49-F238E27FC236}">
                    <a16:creationId xmlns:a16="http://schemas.microsoft.com/office/drawing/2014/main" id="{641D27C9-1199-43F8-A501-ED979D39F4F9}"/>
                  </a:ext>
                </a:extLst>
              </p:cNvPr>
              <p:cNvSpPr txBox="1"/>
              <p:nvPr/>
            </p:nvSpPr>
            <p:spPr bwMode="auto">
              <a:xfrm>
                <a:off x="3995738" y="4868863"/>
                <a:ext cx="4025900" cy="1485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𝑙𝑠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pt-BR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678" name="Object 22">
                <a:extLst>
                  <a:ext uri="{FF2B5EF4-FFF2-40B4-BE49-F238E27FC236}">
                    <a16:creationId xmlns:a16="http://schemas.microsoft.com/office/drawing/2014/main" id="{641D27C9-1199-43F8-A501-ED979D39F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738" y="4868863"/>
                <a:ext cx="4025900" cy="1485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9351C6E7-17C6-4C4F-A938-AEDEE454B3C6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3" name="Rectangle 3">
            <a:extLst>
              <a:ext uri="{FF2B5EF4-FFF2-40B4-BE49-F238E27FC236}">
                <a16:creationId xmlns:a16="http://schemas.microsoft.com/office/drawing/2014/main" id="{3267AB6B-D61B-4436-90A2-D21C1812B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813"/>
            <a:ext cx="70056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grpSp>
        <p:nvGrpSpPr>
          <p:cNvPr id="71684" name="Group 4">
            <a:extLst>
              <a:ext uri="{FF2B5EF4-FFF2-40B4-BE49-F238E27FC236}">
                <a16:creationId xmlns:a16="http://schemas.microsoft.com/office/drawing/2014/main" id="{C44F4AEE-6227-4503-B36C-2CC2DAB4013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349500"/>
            <a:ext cx="2305050" cy="2728913"/>
            <a:chOff x="204" y="1498"/>
            <a:chExt cx="1950" cy="2489"/>
          </a:xfrm>
        </p:grpSpPr>
        <p:grpSp>
          <p:nvGrpSpPr>
            <p:cNvPr id="71685" name="Group 5">
              <a:extLst>
                <a:ext uri="{FF2B5EF4-FFF2-40B4-BE49-F238E27FC236}">
                  <a16:creationId xmlns:a16="http://schemas.microsoft.com/office/drawing/2014/main" id="{1BE5ECDF-7733-42C5-BB3B-F981CB705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1706"/>
              <a:ext cx="1497" cy="1225"/>
              <a:chOff x="3878" y="1842"/>
              <a:chExt cx="1724" cy="1497"/>
            </a:xfrm>
          </p:grpSpPr>
          <p:sp>
            <p:nvSpPr>
              <p:cNvPr id="71686" name="Rectangle 6">
                <a:extLst>
                  <a:ext uri="{FF2B5EF4-FFF2-40B4-BE49-F238E27FC236}">
                    <a16:creationId xmlns:a16="http://schemas.microsoft.com/office/drawing/2014/main" id="{5BBC1516-03FD-48D1-848A-BAFB7E8A9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" y="2432"/>
                <a:ext cx="1723" cy="907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 altLang="pt-BR" sz="1200">
                  <a:latin typeface="Verdana" panose="020B0604030504040204" pitchFamily="34" charset="0"/>
                </a:endParaRPr>
              </a:p>
            </p:txBody>
          </p:sp>
          <p:sp>
            <p:nvSpPr>
              <p:cNvPr id="71687" name="Text Box 7">
                <a:extLst>
                  <a:ext uri="{FF2B5EF4-FFF2-40B4-BE49-F238E27FC236}">
                    <a16:creationId xmlns:a16="http://schemas.microsoft.com/office/drawing/2014/main" id="{9C103E2E-C01E-497A-ABA1-EF5B3D4B7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1" y="2491"/>
                <a:ext cx="283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200">
                    <a:latin typeface="Verdana" panose="020B0604030504040204" pitchFamily="34" charset="0"/>
                  </a:rPr>
                  <a:t>C</a:t>
                </a:r>
              </a:p>
            </p:txBody>
          </p:sp>
          <p:sp>
            <p:nvSpPr>
              <p:cNvPr id="71688" name="Line 8">
                <a:extLst>
                  <a:ext uri="{FF2B5EF4-FFF2-40B4-BE49-F238E27FC236}">
                    <a16:creationId xmlns:a16="http://schemas.microsoft.com/office/drawing/2014/main" id="{114F3AEF-881B-403D-8D98-A693E97A8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94" y="2069"/>
                <a:ext cx="181" cy="90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689" name="Oval 9">
                <a:extLst>
                  <a:ext uri="{FF2B5EF4-FFF2-40B4-BE49-F238E27FC236}">
                    <a16:creationId xmlns:a16="http://schemas.microsoft.com/office/drawing/2014/main" id="{397F34E0-4C10-4BF8-B273-0BC190A5A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9533">
                <a:off x="4376" y="2886"/>
                <a:ext cx="318" cy="18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0" name="Oval 10">
                <a:extLst>
                  <a:ext uri="{FF2B5EF4-FFF2-40B4-BE49-F238E27FC236}">
                    <a16:creationId xmlns:a16="http://schemas.microsoft.com/office/drawing/2014/main" id="{9CCF9D95-58EE-44FD-9354-0A4508A6F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9533">
                <a:off x="4657" y="2958"/>
                <a:ext cx="318" cy="18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691" name="Line 11">
                <a:extLst>
                  <a:ext uri="{FF2B5EF4-FFF2-40B4-BE49-F238E27FC236}">
                    <a16:creationId xmlns:a16="http://schemas.microsoft.com/office/drawing/2014/main" id="{526D7AD6-B190-4655-91DE-49EEF7BBD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8" y="1842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692" name="Line 12">
                <a:extLst>
                  <a:ext uri="{FF2B5EF4-FFF2-40B4-BE49-F238E27FC236}">
                    <a16:creationId xmlns:a16="http://schemas.microsoft.com/office/drawing/2014/main" id="{DCA6213C-FD3F-4F7E-BC7D-893E64573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2" y="1842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693" name="Line 13">
                <a:extLst>
                  <a:ext uri="{FF2B5EF4-FFF2-40B4-BE49-F238E27FC236}">
                    <a16:creationId xmlns:a16="http://schemas.microsoft.com/office/drawing/2014/main" id="{A5B68D6A-8522-4D43-85AE-48CABA965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2432"/>
                <a:ext cx="17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694" name="Rectangle 14">
              <a:extLst>
                <a:ext uri="{FF2B5EF4-FFF2-40B4-BE49-F238E27FC236}">
                  <a16:creationId xmlns:a16="http://schemas.microsoft.com/office/drawing/2014/main" id="{F6593F1D-47FA-457B-BCF9-E0845651C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498"/>
              <a:ext cx="1950" cy="1633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695" name="Text Box 15">
              <a:extLst>
                <a:ext uri="{FF2B5EF4-FFF2-40B4-BE49-F238E27FC236}">
                  <a16:creationId xmlns:a16="http://schemas.microsoft.com/office/drawing/2014/main" id="{8F61E194-B293-4B6E-90D4-18E145F5C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3570"/>
              <a:ext cx="1457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>
                  <a:latin typeface="Verdana" panose="020B0604030504040204" pitchFamily="34" charset="0"/>
                </a:rPr>
                <a:t>Volume de controle </a:t>
              </a:r>
            </a:p>
            <a:p>
              <a:r>
                <a:rPr lang="pt-BR" altLang="pt-BR" sz="1200">
                  <a:latin typeface="Verdana" panose="020B0604030504040204" pitchFamily="34" charset="0"/>
                </a:rPr>
                <a:t>macroscópico</a:t>
              </a:r>
            </a:p>
          </p:txBody>
        </p:sp>
        <p:cxnSp>
          <p:nvCxnSpPr>
            <p:cNvPr id="71696" name="AutoShape 16">
              <a:extLst>
                <a:ext uri="{FF2B5EF4-FFF2-40B4-BE49-F238E27FC236}">
                  <a16:creationId xmlns:a16="http://schemas.microsoft.com/office/drawing/2014/main" id="{CCDFBD23-AC28-4433-B311-667EB81B20B7}"/>
                </a:ext>
              </a:extLst>
            </p:cNvPr>
            <p:cNvCxnSpPr>
              <a:cxnSpLocks noChangeShapeType="1"/>
              <a:stCxn id="71695" idx="0"/>
              <a:endCxn id="71694" idx="2"/>
            </p:cNvCxnSpPr>
            <p:nvPr/>
          </p:nvCxnSpPr>
          <p:spPr bwMode="auto">
            <a:xfrm rot="16200000">
              <a:off x="775" y="3164"/>
              <a:ext cx="422" cy="387"/>
            </a:xfrm>
            <a:prstGeom prst="curvedConnector3">
              <a:avLst>
                <a:gd name="adj1" fmla="val 51894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699" name="Object 19">
                <a:extLst>
                  <a:ext uri="{FF2B5EF4-FFF2-40B4-BE49-F238E27FC236}">
                    <a16:creationId xmlns:a16="http://schemas.microsoft.com/office/drawing/2014/main" id="{FAB03A01-9AE4-4DCA-8AAD-59A49003B561}"/>
                  </a:ext>
                </a:extLst>
              </p:cNvPr>
              <p:cNvSpPr txBox="1"/>
              <p:nvPr/>
            </p:nvSpPr>
            <p:spPr bwMode="auto">
              <a:xfrm>
                <a:off x="3995738" y="1916113"/>
                <a:ext cx="4025900" cy="1485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𝑙𝑠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pt-BR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699" name="Object 19">
                <a:extLst>
                  <a:ext uri="{FF2B5EF4-FFF2-40B4-BE49-F238E27FC236}">
                    <a16:creationId xmlns:a16="http://schemas.microsoft.com/office/drawing/2014/main" id="{FAB03A01-9AE4-4DCA-8AAD-59A49003B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738" y="1916113"/>
                <a:ext cx="4025900" cy="1485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00" name="Object 20">
                <a:extLst>
                  <a:ext uri="{FF2B5EF4-FFF2-40B4-BE49-F238E27FC236}">
                    <a16:creationId xmlns:a16="http://schemas.microsoft.com/office/drawing/2014/main" id="{695CF3F4-47DF-479D-988C-9ABE54F88F16}"/>
                  </a:ext>
                </a:extLst>
              </p:cNvPr>
              <p:cNvSpPr txBox="1"/>
              <p:nvPr/>
            </p:nvSpPr>
            <p:spPr bwMode="auto">
              <a:xfrm>
                <a:off x="3648425" y="3568404"/>
                <a:ext cx="5295900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00" name="Object 20">
                <a:extLst>
                  <a:ext uri="{FF2B5EF4-FFF2-40B4-BE49-F238E27FC236}">
                    <a16:creationId xmlns:a16="http://schemas.microsoft.com/office/drawing/2014/main" id="{695CF3F4-47DF-479D-988C-9ABE54F8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8425" y="3568404"/>
                <a:ext cx="5295900" cy="571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01" name="Object 21">
                <a:extLst>
                  <a:ext uri="{FF2B5EF4-FFF2-40B4-BE49-F238E27FC236}">
                    <a16:creationId xmlns:a16="http://schemas.microsoft.com/office/drawing/2014/main" id="{30CF8CF0-FD2D-415C-8918-86CD13754A2A}"/>
                  </a:ext>
                </a:extLst>
              </p:cNvPr>
              <p:cNvSpPr txBox="1"/>
              <p:nvPr/>
            </p:nvSpPr>
            <p:spPr bwMode="auto">
              <a:xfrm>
                <a:off x="1149750" y="5204792"/>
                <a:ext cx="16891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01" name="Object 21">
                <a:extLst>
                  <a:ext uri="{FF2B5EF4-FFF2-40B4-BE49-F238E27FC236}">
                    <a16:creationId xmlns:a16="http://schemas.microsoft.com/office/drawing/2014/main" id="{30CF8CF0-FD2D-415C-8918-86CD13754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9750" y="5204792"/>
                <a:ext cx="1689100" cy="482600"/>
              </a:xfrm>
              <a:prstGeom prst="rect">
                <a:avLst/>
              </a:prstGeom>
              <a:blipFill>
                <a:blip r:embed="rId5"/>
                <a:stretch>
                  <a:fillRect l="-1083" b="-1012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02" name="Object 22">
                <a:extLst>
                  <a:ext uri="{FF2B5EF4-FFF2-40B4-BE49-F238E27FC236}">
                    <a16:creationId xmlns:a16="http://schemas.microsoft.com/office/drawing/2014/main" id="{38FFC3B5-36EA-426A-922E-B9AEA4FB25A2}"/>
                  </a:ext>
                </a:extLst>
              </p:cNvPr>
              <p:cNvSpPr txBox="1"/>
              <p:nvPr/>
            </p:nvSpPr>
            <p:spPr bwMode="auto">
              <a:xfrm>
                <a:off x="4572000" y="4475817"/>
                <a:ext cx="2971800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02" name="Object 22">
                <a:extLst>
                  <a:ext uri="{FF2B5EF4-FFF2-40B4-BE49-F238E27FC236}">
                    <a16:creationId xmlns:a16="http://schemas.microsoft.com/office/drawing/2014/main" id="{38FFC3B5-36EA-426A-922E-B9AEA4FB2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4475817"/>
                <a:ext cx="2971800" cy="533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03" name="Object 23">
                <a:extLst>
                  <a:ext uri="{FF2B5EF4-FFF2-40B4-BE49-F238E27FC236}">
                    <a16:creationId xmlns:a16="http://schemas.microsoft.com/office/drawing/2014/main" id="{82C3AFB5-6A5C-4FE2-9102-63950C6377AB}"/>
                  </a:ext>
                </a:extLst>
              </p:cNvPr>
              <p:cNvSpPr txBox="1"/>
              <p:nvPr/>
            </p:nvSpPr>
            <p:spPr bwMode="auto">
              <a:xfrm>
                <a:off x="3403382" y="5524827"/>
                <a:ext cx="2451100" cy="55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03" name="Object 23">
                <a:extLst>
                  <a:ext uri="{FF2B5EF4-FFF2-40B4-BE49-F238E27FC236}">
                    <a16:creationId xmlns:a16="http://schemas.microsoft.com/office/drawing/2014/main" id="{82C3AFB5-6A5C-4FE2-9102-63950C637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3382" y="5524827"/>
                <a:ext cx="2451100" cy="558800"/>
              </a:xfrm>
              <a:prstGeom prst="rect">
                <a:avLst/>
              </a:prstGeom>
              <a:blipFill>
                <a:blip r:embed="rId7"/>
                <a:stretch>
                  <a:fillRect l="-4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04" name="Object 24">
                <a:extLst>
                  <a:ext uri="{FF2B5EF4-FFF2-40B4-BE49-F238E27FC236}">
                    <a16:creationId xmlns:a16="http://schemas.microsoft.com/office/drawing/2014/main" id="{38B21338-B66C-41F1-898F-4DD6D8BDDD37}"/>
                  </a:ext>
                </a:extLst>
              </p:cNvPr>
              <p:cNvSpPr txBox="1"/>
              <p:nvPr/>
            </p:nvSpPr>
            <p:spPr bwMode="auto">
              <a:xfrm>
                <a:off x="6444208" y="5267325"/>
                <a:ext cx="17145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04" name="Object 24">
                <a:extLst>
                  <a:ext uri="{FF2B5EF4-FFF2-40B4-BE49-F238E27FC236}">
                    <a16:creationId xmlns:a16="http://schemas.microsoft.com/office/drawing/2014/main" id="{38B21338-B66C-41F1-898F-4DD6D8BDD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5267325"/>
                <a:ext cx="1714500" cy="838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ETE Juquitiba 010">
            <a:extLst>
              <a:ext uri="{FF2B5EF4-FFF2-40B4-BE49-F238E27FC236}">
                <a16:creationId xmlns:a16="http://schemas.microsoft.com/office/drawing/2014/main" id="{9C0E06EC-F2D8-4BA9-8B27-C68785C8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53" y="2199666"/>
            <a:ext cx="3906955" cy="29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>
            <a:extLst>
              <a:ext uri="{FF2B5EF4-FFF2-40B4-BE49-F238E27FC236}">
                <a16:creationId xmlns:a16="http://schemas.microsoft.com/office/drawing/2014/main" id="{774DAD77-6D27-453C-B3B0-BE4BF5B575AF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8" name="Rectangle 4">
            <a:extLst>
              <a:ext uri="{FF2B5EF4-FFF2-40B4-BE49-F238E27FC236}">
                <a16:creationId xmlns:a16="http://schemas.microsoft.com/office/drawing/2014/main" id="{89B6002D-EE5B-4068-9D20-E5E6713D2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813"/>
            <a:ext cx="70056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pic>
        <p:nvPicPr>
          <p:cNvPr id="72711" name="Picture 7" descr="ETE Juquitiba 015">
            <a:extLst>
              <a:ext uri="{FF2B5EF4-FFF2-40B4-BE49-F238E27FC236}">
                <a16:creationId xmlns:a16="http://schemas.microsoft.com/office/drawing/2014/main" id="{F89CE3F2-F879-4083-8988-59F24648F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394" y="2199666"/>
            <a:ext cx="3906507" cy="29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712" name="Object 8">
                <a:extLst>
                  <a:ext uri="{FF2B5EF4-FFF2-40B4-BE49-F238E27FC236}">
                    <a16:creationId xmlns:a16="http://schemas.microsoft.com/office/drawing/2014/main" id="{CD098691-8A65-4101-9138-66A3EA4D0E7C}"/>
                  </a:ext>
                </a:extLst>
              </p:cNvPr>
              <p:cNvSpPr txBox="1"/>
              <p:nvPr/>
            </p:nvSpPr>
            <p:spPr bwMode="auto">
              <a:xfrm>
                <a:off x="1192580" y="5545459"/>
                <a:ext cx="2451100" cy="55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2712" name="Object 8">
                <a:extLst>
                  <a:ext uri="{FF2B5EF4-FFF2-40B4-BE49-F238E27FC236}">
                    <a16:creationId xmlns:a16="http://schemas.microsoft.com/office/drawing/2014/main" id="{CD098691-8A65-4101-9138-66A3EA4D0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580" y="5545459"/>
                <a:ext cx="2451100" cy="558800"/>
              </a:xfrm>
              <a:prstGeom prst="rect">
                <a:avLst/>
              </a:prstGeom>
              <a:blipFill>
                <a:blip r:embed="rId5"/>
                <a:stretch>
                  <a:fillRect l="-7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713" name="Object 9">
                <a:extLst>
                  <a:ext uri="{FF2B5EF4-FFF2-40B4-BE49-F238E27FC236}">
                    <a16:creationId xmlns:a16="http://schemas.microsoft.com/office/drawing/2014/main" id="{69AB5084-AFD5-45D4-B635-6EDB625DC1A0}"/>
                  </a:ext>
                </a:extLst>
              </p:cNvPr>
              <p:cNvSpPr txBox="1"/>
              <p:nvPr/>
            </p:nvSpPr>
            <p:spPr bwMode="auto">
              <a:xfrm>
                <a:off x="5255419" y="5301208"/>
                <a:ext cx="30353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24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2713" name="Object 9">
                <a:extLst>
                  <a:ext uri="{FF2B5EF4-FFF2-40B4-BE49-F238E27FC236}">
                    <a16:creationId xmlns:a16="http://schemas.microsoft.com/office/drawing/2014/main" id="{69AB5084-AFD5-45D4-B635-6EDB625DC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5419" y="5301208"/>
                <a:ext cx="3035300" cy="838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1C4EBFD-6673-48FF-ADD8-A17820B7C384}"/>
              </a:ext>
            </a:extLst>
          </p:cNvPr>
          <p:cNvGrpSpPr>
            <a:grpSpLocks noChangeAspect="1"/>
          </p:cNvGrpSpPr>
          <p:nvPr/>
        </p:nvGrpSpPr>
        <p:grpSpPr>
          <a:xfrm>
            <a:off x="2799780" y="4945863"/>
            <a:ext cx="3480000" cy="1268012"/>
            <a:chOff x="1884088" y="1498599"/>
            <a:chExt cx="8504512" cy="3098801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9C9676C6-E4FA-40FE-BF27-6F3E4E018DB4}"/>
                </a:ext>
              </a:extLst>
            </p:cNvPr>
            <p:cNvCxnSpPr>
              <a:cxnSpLocks/>
            </p:cNvCxnSpPr>
            <p:nvPr/>
          </p:nvCxnSpPr>
          <p:spPr>
            <a:xfrm>
              <a:off x="3765739" y="4597400"/>
              <a:ext cx="471786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B9E51F52-2B3F-4C81-B271-F7A78E31A1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3600" y="2070100"/>
              <a:ext cx="1905000" cy="2527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47BD9162-7685-447D-9C98-419BC31A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070100" y="2336800"/>
              <a:ext cx="80899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8591DFA5-4329-431C-A401-4C3D84ABD279}"/>
                </a:ext>
              </a:extLst>
            </p:cNvPr>
            <p:cNvCxnSpPr>
              <a:cxnSpLocks/>
            </p:cNvCxnSpPr>
            <p:nvPr/>
          </p:nvCxnSpPr>
          <p:spPr>
            <a:xfrm>
              <a:off x="4904443" y="2451100"/>
              <a:ext cx="5207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B4794660-5D3D-45DC-8233-EB79A2F3C4B1}"/>
                </a:ext>
              </a:extLst>
            </p:cNvPr>
            <p:cNvCxnSpPr>
              <a:cxnSpLocks/>
            </p:cNvCxnSpPr>
            <p:nvPr/>
          </p:nvCxnSpPr>
          <p:spPr>
            <a:xfrm>
              <a:off x="5031443" y="2514600"/>
              <a:ext cx="2413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0E99788-0443-4371-B914-4E474B120EB1}"/>
                </a:ext>
              </a:extLst>
            </p:cNvPr>
            <p:cNvSpPr/>
            <p:nvPr/>
          </p:nvSpPr>
          <p:spPr>
            <a:xfrm>
              <a:off x="6057604" y="1498599"/>
              <a:ext cx="45719" cy="22478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0FF70CF7-349E-4D72-823C-DAD217EB88B4}"/>
                </a:ext>
              </a:extLst>
            </p:cNvPr>
            <p:cNvSpPr/>
            <p:nvPr/>
          </p:nvSpPr>
          <p:spPr>
            <a:xfrm>
              <a:off x="5168596" y="3606796"/>
              <a:ext cx="889007" cy="292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8787D87-BFBC-4E3E-9F6B-E74483DC7445}"/>
                </a:ext>
              </a:extLst>
            </p:cNvPr>
            <p:cNvSpPr/>
            <p:nvPr/>
          </p:nvSpPr>
          <p:spPr>
            <a:xfrm>
              <a:off x="6057603" y="3619494"/>
              <a:ext cx="889007" cy="292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: Curva para a Esquerda 12">
              <a:extLst>
                <a:ext uri="{FF2B5EF4-FFF2-40B4-BE49-F238E27FC236}">
                  <a16:creationId xmlns:a16="http://schemas.microsoft.com/office/drawing/2014/main" id="{5517F22F-A955-4EC7-8834-F665FF720EE6}"/>
                </a:ext>
              </a:extLst>
            </p:cNvPr>
            <p:cNvSpPr/>
            <p:nvPr/>
          </p:nvSpPr>
          <p:spPr>
            <a:xfrm rot="5400000" flipV="1">
              <a:off x="5863812" y="2423423"/>
              <a:ext cx="518152" cy="1216152"/>
            </a:xfrm>
            <a:prstGeom prst="curvedLeftArrow">
              <a:avLst>
                <a:gd name="adj1" fmla="val 21445"/>
                <a:gd name="adj2" fmla="val 50000"/>
                <a:gd name="adj3" fmla="val 302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3DAA9F26-4130-469E-BF61-FCE494C89145}"/>
                </a:ext>
              </a:extLst>
            </p:cNvPr>
            <p:cNvSpPr/>
            <p:nvPr/>
          </p:nvSpPr>
          <p:spPr>
            <a:xfrm>
              <a:off x="5008093" y="405755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BAA981D-F13E-4642-A491-204997925452}"/>
                </a:ext>
              </a:extLst>
            </p:cNvPr>
            <p:cNvSpPr/>
            <p:nvPr/>
          </p:nvSpPr>
          <p:spPr>
            <a:xfrm>
              <a:off x="5008093" y="314412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BD31AB5-402B-40C8-81B2-B582DC89A103}"/>
                </a:ext>
              </a:extLst>
            </p:cNvPr>
            <p:cNvSpPr/>
            <p:nvPr/>
          </p:nvSpPr>
          <p:spPr>
            <a:xfrm>
              <a:off x="6627733" y="420155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B931935-CB0E-4F6A-BCC5-3C8FC9E61C05}"/>
                </a:ext>
              </a:extLst>
            </p:cNvPr>
            <p:cNvSpPr/>
            <p:nvPr/>
          </p:nvSpPr>
          <p:spPr>
            <a:xfrm>
              <a:off x="8759054" y="313910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9D30C9DD-BDD0-4433-B67D-5561C3CFCA16}"/>
                </a:ext>
              </a:extLst>
            </p:cNvPr>
            <p:cNvSpPr/>
            <p:nvPr/>
          </p:nvSpPr>
          <p:spPr>
            <a:xfrm>
              <a:off x="7743190" y="362836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6972FC7-5D4E-497E-96E8-A14115D6932A}"/>
                </a:ext>
              </a:extLst>
            </p:cNvPr>
            <p:cNvSpPr/>
            <p:nvPr/>
          </p:nvSpPr>
          <p:spPr>
            <a:xfrm>
              <a:off x="5645626" y="4143121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64BB651E-23CF-42EB-B47E-B14D11CE35F1}"/>
                </a:ext>
              </a:extLst>
            </p:cNvPr>
            <p:cNvSpPr/>
            <p:nvPr/>
          </p:nvSpPr>
          <p:spPr>
            <a:xfrm>
              <a:off x="7177451" y="408745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155A556-D055-4463-97F1-473BDE89ED6A}"/>
                </a:ext>
              </a:extLst>
            </p:cNvPr>
            <p:cNvSpPr/>
            <p:nvPr/>
          </p:nvSpPr>
          <p:spPr>
            <a:xfrm>
              <a:off x="6092772" y="4133643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15CDC2EE-C414-475F-8A82-6194F85763D8}"/>
                </a:ext>
              </a:extLst>
            </p:cNvPr>
            <p:cNvSpPr/>
            <p:nvPr/>
          </p:nvSpPr>
          <p:spPr>
            <a:xfrm>
              <a:off x="7177451" y="353357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B91D5D1-B8E7-42A5-92C0-AE12C044FE78}"/>
                </a:ext>
              </a:extLst>
            </p:cNvPr>
            <p:cNvSpPr/>
            <p:nvPr/>
          </p:nvSpPr>
          <p:spPr>
            <a:xfrm>
              <a:off x="6497803" y="2493371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210928B-9BC6-4A6E-9FB7-432B9C362445}"/>
                </a:ext>
              </a:extLst>
            </p:cNvPr>
            <p:cNvSpPr/>
            <p:nvPr/>
          </p:nvSpPr>
          <p:spPr>
            <a:xfrm>
              <a:off x="4914989" y="2685363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589E4AD-6651-4505-B944-019DEBDEA78E}"/>
                </a:ext>
              </a:extLst>
            </p:cNvPr>
            <p:cNvSpPr/>
            <p:nvPr/>
          </p:nvSpPr>
          <p:spPr>
            <a:xfrm>
              <a:off x="5521174" y="3296477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D7DAF3BD-AD4D-4917-B4FC-6535F311F4FA}"/>
                </a:ext>
              </a:extLst>
            </p:cNvPr>
            <p:cNvCxnSpPr>
              <a:cxnSpLocks/>
            </p:cNvCxnSpPr>
            <p:nvPr/>
          </p:nvCxnSpPr>
          <p:spPr>
            <a:xfrm>
              <a:off x="1884088" y="2070100"/>
              <a:ext cx="1905000" cy="2527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C6A4121C-63A7-44EB-9F6A-4A64CFA0BC81}"/>
                </a:ext>
              </a:extLst>
            </p:cNvPr>
            <p:cNvSpPr/>
            <p:nvPr/>
          </p:nvSpPr>
          <p:spPr>
            <a:xfrm>
              <a:off x="7330440" y="2537646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9988DDB6-876D-47A8-BCC0-05FA06AB9ACF}"/>
                </a:ext>
              </a:extLst>
            </p:cNvPr>
            <p:cNvSpPr/>
            <p:nvPr/>
          </p:nvSpPr>
          <p:spPr>
            <a:xfrm>
              <a:off x="8950080" y="2681646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45D6AD8A-B78F-4F5A-B62D-95D4176EEB11}"/>
                </a:ext>
              </a:extLst>
            </p:cNvPr>
            <p:cNvSpPr/>
            <p:nvPr/>
          </p:nvSpPr>
          <p:spPr>
            <a:xfrm>
              <a:off x="7967973" y="2623217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672B2847-AFB0-4597-92DF-7971548AD08B}"/>
                </a:ext>
              </a:extLst>
            </p:cNvPr>
            <p:cNvSpPr/>
            <p:nvPr/>
          </p:nvSpPr>
          <p:spPr>
            <a:xfrm>
              <a:off x="9499798" y="256755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55F00569-13BE-4596-AF9B-A1D509C8D10A}"/>
                </a:ext>
              </a:extLst>
            </p:cNvPr>
            <p:cNvSpPr/>
            <p:nvPr/>
          </p:nvSpPr>
          <p:spPr>
            <a:xfrm>
              <a:off x="8415119" y="261373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19E8290D-FBE0-4AD5-9304-A291946437E2}"/>
                </a:ext>
              </a:extLst>
            </p:cNvPr>
            <p:cNvSpPr/>
            <p:nvPr/>
          </p:nvSpPr>
          <p:spPr>
            <a:xfrm>
              <a:off x="2656586" y="2583226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90F6845-B3A2-433B-88A0-73E11CB26080}"/>
                </a:ext>
              </a:extLst>
            </p:cNvPr>
            <p:cNvSpPr/>
            <p:nvPr/>
          </p:nvSpPr>
          <p:spPr>
            <a:xfrm>
              <a:off x="4276226" y="2727226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48E6D9C-B2CD-42F0-BE7A-D6A80C244284}"/>
                </a:ext>
              </a:extLst>
            </p:cNvPr>
            <p:cNvSpPr/>
            <p:nvPr/>
          </p:nvSpPr>
          <p:spPr>
            <a:xfrm>
              <a:off x="3294119" y="2668797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9A32E80-8B40-46ED-912F-A1E2B1D97E2D}"/>
                </a:ext>
              </a:extLst>
            </p:cNvPr>
            <p:cNvSpPr/>
            <p:nvPr/>
          </p:nvSpPr>
          <p:spPr>
            <a:xfrm>
              <a:off x="4583131" y="306091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60524297-AEE8-47DF-828D-3D2688AE19AE}"/>
                </a:ext>
              </a:extLst>
            </p:cNvPr>
            <p:cNvSpPr/>
            <p:nvPr/>
          </p:nvSpPr>
          <p:spPr>
            <a:xfrm>
              <a:off x="3741265" y="265931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728EC450-2BAC-40FE-AB76-6F008EEC5EBC}"/>
                </a:ext>
              </a:extLst>
            </p:cNvPr>
            <p:cNvSpPr/>
            <p:nvPr/>
          </p:nvSpPr>
          <p:spPr>
            <a:xfrm>
              <a:off x="8308929" y="3547494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073FCAA1-C363-4E9B-B543-19ABCBF4BE9C}"/>
                </a:ext>
              </a:extLst>
            </p:cNvPr>
            <p:cNvSpPr/>
            <p:nvPr/>
          </p:nvSpPr>
          <p:spPr>
            <a:xfrm>
              <a:off x="7593776" y="319752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844A1839-09CC-4628-A15B-4E3E0B28FB26}"/>
                </a:ext>
              </a:extLst>
            </p:cNvPr>
            <p:cNvSpPr/>
            <p:nvPr/>
          </p:nvSpPr>
          <p:spPr>
            <a:xfrm>
              <a:off x="6611669" y="313910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95D624EC-597A-425C-A0F5-E59770E74C55}"/>
                </a:ext>
              </a:extLst>
            </p:cNvPr>
            <p:cNvSpPr/>
            <p:nvPr/>
          </p:nvSpPr>
          <p:spPr>
            <a:xfrm>
              <a:off x="8143494" y="3083438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20A87A2B-543B-41AB-9960-CE8C027E3F23}"/>
                </a:ext>
              </a:extLst>
            </p:cNvPr>
            <p:cNvSpPr/>
            <p:nvPr/>
          </p:nvSpPr>
          <p:spPr>
            <a:xfrm>
              <a:off x="7058815" y="3129622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B483A983-16DA-406E-8CE6-68A23E03048F}"/>
                </a:ext>
              </a:extLst>
            </p:cNvPr>
            <p:cNvSpPr/>
            <p:nvPr/>
          </p:nvSpPr>
          <p:spPr>
            <a:xfrm>
              <a:off x="4172289" y="431052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5C026825-C419-4679-A7FF-8F2ACE4F2EC6}"/>
                </a:ext>
              </a:extLst>
            </p:cNvPr>
            <p:cNvSpPr/>
            <p:nvPr/>
          </p:nvSpPr>
          <p:spPr>
            <a:xfrm>
              <a:off x="7682136" y="423852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6F4C91C-9182-4322-9C0B-0F02155D31C5}"/>
                </a:ext>
              </a:extLst>
            </p:cNvPr>
            <p:cNvSpPr/>
            <p:nvPr/>
          </p:nvSpPr>
          <p:spPr>
            <a:xfrm>
              <a:off x="6359853" y="433295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EDA6AFC3-77EF-42A3-9312-BC9BD5BD121C}"/>
                </a:ext>
              </a:extLst>
            </p:cNvPr>
            <p:cNvSpPr/>
            <p:nvPr/>
          </p:nvSpPr>
          <p:spPr>
            <a:xfrm>
              <a:off x="8231854" y="4124438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D9B75615-C618-4337-91F1-588439A3D98A}"/>
                </a:ext>
              </a:extLst>
            </p:cNvPr>
            <p:cNvSpPr/>
            <p:nvPr/>
          </p:nvSpPr>
          <p:spPr>
            <a:xfrm>
              <a:off x="7186440" y="439947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D109B24E-71DC-4A16-A977-742B998942B2}"/>
                </a:ext>
              </a:extLst>
            </p:cNvPr>
            <p:cNvSpPr/>
            <p:nvPr/>
          </p:nvSpPr>
          <p:spPr>
            <a:xfrm>
              <a:off x="4042109" y="3918412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68077A59-F4B6-48EE-B8D8-2E7E6D8B618F}"/>
                </a:ext>
              </a:extLst>
            </p:cNvPr>
            <p:cNvSpPr/>
            <p:nvPr/>
          </p:nvSpPr>
          <p:spPr>
            <a:xfrm>
              <a:off x="3947614" y="3269529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68A5DCA2-B4A1-4C90-8572-E493BB9B6900}"/>
                </a:ext>
              </a:extLst>
            </p:cNvPr>
            <p:cNvSpPr/>
            <p:nvPr/>
          </p:nvSpPr>
          <p:spPr>
            <a:xfrm>
              <a:off x="4501357" y="3897465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23D6BC0A-EEDF-4813-958F-26B06CF6FA4A}"/>
                </a:ext>
              </a:extLst>
            </p:cNvPr>
            <p:cNvSpPr/>
            <p:nvPr/>
          </p:nvSpPr>
          <p:spPr>
            <a:xfrm>
              <a:off x="4420751" y="3475494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D996B310-B988-4D78-ADEA-AFC1EACC1546}"/>
                </a:ext>
              </a:extLst>
            </p:cNvPr>
            <p:cNvSpPr/>
            <p:nvPr/>
          </p:nvSpPr>
          <p:spPr>
            <a:xfrm>
              <a:off x="3533326" y="3700360"/>
              <a:ext cx="144000" cy="14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3AFB640-9045-48DC-A671-38C7F1130480}"/>
              </a:ext>
            </a:extLst>
          </p:cNvPr>
          <p:cNvSpPr txBox="1"/>
          <p:nvPr/>
        </p:nvSpPr>
        <p:spPr>
          <a:xfrm>
            <a:off x="363316" y="2180370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em sistemas de aeração mecanizadas ((HAND; HOKANSON; CRITTENDEN, 2011) – página 6-54)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43583181-8714-4842-892C-5D2499AC37AE}"/>
                  </a:ext>
                </a:extLst>
              </p:cNvPr>
              <p:cNvSpPr txBox="1"/>
              <p:nvPr/>
            </p:nvSpPr>
            <p:spPr>
              <a:xfrm>
                <a:off x="2377459" y="3110022"/>
                <a:ext cx="4572000" cy="773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=2,9.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0,95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43583181-8714-4842-892C-5D2499AC3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59" y="3110022"/>
                <a:ext cx="4572000" cy="7732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aixaDeTexto 56">
            <a:extLst>
              <a:ext uri="{FF2B5EF4-FFF2-40B4-BE49-F238E27FC236}">
                <a16:creationId xmlns:a16="http://schemas.microsoft.com/office/drawing/2014/main" id="{C6D9A65E-F921-4860-B404-EA061457E030}"/>
              </a:ext>
            </a:extLst>
          </p:cNvPr>
          <p:cNvSpPr txBox="1"/>
          <p:nvPr/>
        </p:nvSpPr>
        <p:spPr>
          <a:xfrm>
            <a:off x="331096" y="4198073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800" baseline="-25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coeficiente de transferência de massa para o oxigênio em s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1800" baseline="-25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800" baseline="-25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potência dissipada por unidade de volume em W/m</a:t>
            </a:r>
            <a:r>
              <a:rPr lang="pt-BR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5600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>
            <a:extLst>
              <a:ext uri="{FF2B5EF4-FFF2-40B4-BE49-F238E27FC236}">
                <a16:creationId xmlns:a16="http://schemas.microsoft.com/office/drawing/2014/main" id="{B4991F23-618D-4967-99B2-469093B1780E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Rectangle 4">
            <a:extLst>
              <a:ext uri="{FF2B5EF4-FFF2-40B4-BE49-F238E27FC236}">
                <a16:creationId xmlns:a16="http://schemas.microsoft.com/office/drawing/2014/main" id="{EF28ABEC-AF45-46CD-8CFC-1EA98B499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813"/>
            <a:ext cx="70056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PROCESSOS DE ARRASTE COM AR</a:t>
            </a:r>
            <a:br>
              <a:rPr lang="pt-BR" altLang="pt-BR" sz="4000" dirty="0"/>
            </a:br>
            <a:r>
              <a:rPr lang="pt-BR" altLang="pt-BR" sz="4000" dirty="0"/>
              <a:t>SISTEMAS DE AERAÇÃO MECÂNICA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ED050AC-34B6-4CF1-A27D-0DC0929F29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29" y="3500636"/>
            <a:ext cx="3260560" cy="2447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4E72B51-E074-434C-8AF7-CC08B56A61C7}"/>
                  </a:ext>
                </a:extLst>
              </p:cNvPr>
              <p:cNvSpPr txBox="1"/>
              <p:nvPr/>
            </p:nvSpPr>
            <p:spPr>
              <a:xfrm>
                <a:off x="1691680" y="2203471"/>
                <a:ext cx="7005638" cy="1441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pt-BR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4E72B51-E074-434C-8AF7-CC08B56A6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03471"/>
                <a:ext cx="7005638" cy="1441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6BFEFB-68DD-4610-8AEC-B5A17DB92644}"/>
                  </a:ext>
                </a:extLst>
              </p:cNvPr>
              <p:cNvSpPr txBox="1"/>
              <p:nvPr/>
            </p:nvSpPr>
            <p:spPr>
              <a:xfrm>
                <a:off x="4940118" y="4321315"/>
                <a:ext cx="270992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6BFEFB-68DD-4610-8AEC-B5A17DB92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118" y="4321315"/>
                <a:ext cx="270992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A0031AFD-0872-4BD6-BAED-65F2E692D069}"/>
              </a:ext>
            </a:extLst>
          </p:cNvPr>
          <p:cNvSpPr/>
          <p:nvPr/>
        </p:nvSpPr>
        <p:spPr>
          <a:xfrm rot="5400000">
            <a:off x="4501497" y="4287096"/>
            <a:ext cx="395387" cy="990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ETE Barueri - Tanque de Aeracao 3">
            <a:extLst>
              <a:ext uri="{FF2B5EF4-FFF2-40B4-BE49-F238E27FC236}">
                <a16:creationId xmlns:a16="http://schemas.microsoft.com/office/drawing/2014/main" id="{89E6FB07-026A-452D-8E9F-BC3EAABA5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52247"/>
            <a:ext cx="4293816" cy="28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io Tiete">
            <a:extLst>
              <a:ext uri="{FF2B5EF4-FFF2-40B4-BE49-F238E27FC236}">
                <a16:creationId xmlns:a16="http://schemas.microsoft.com/office/drawing/2014/main" id="{18219131-28F2-4457-AB4C-040805C3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392488" cy="29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030E0825-09B3-4809-9EC5-F3F201DC0C71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E46ADA3B-8046-41B7-9271-86BE9AFC4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212013" cy="1079500"/>
          </a:xfrm>
        </p:spPr>
        <p:txBody>
          <a:bodyPr/>
          <a:lstStyle/>
          <a:p>
            <a:pPr algn="ctr"/>
            <a:r>
              <a:rPr lang="pt-BR" altLang="pt-BR" sz="3600" dirty="0"/>
              <a:t>REATORES HETEROGÊNEOS</a:t>
            </a:r>
            <a:br>
              <a:rPr lang="pt-BR" altLang="pt-BR" sz="3600" dirty="0"/>
            </a:br>
            <a:r>
              <a:rPr lang="pt-BR" altLang="pt-BR" sz="3600" dirty="0"/>
              <a:t>SISTEMA NATURAIS E DE ENGENHARIA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6884A0BF-F947-4931-A528-7F93F7A4350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1E3326EE-55DD-4462-8623-37399272B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223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ENGENHARIA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25CA9702-D998-45BF-AAB5-A6A84FC06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2466975"/>
            <a:ext cx="8568952" cy="29527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Mecânica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por Ar Difuso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com Coluna Recheada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04FF950-F9A1-4B66-8CEA-52A29ED1F959}"/>
              </a:ext>
            </a:extLst>
          </p:cNvPr>
          <p:cNvSpPr/>
          <p:nvPr/>
        </p:nvSpPr>
        <p:spPr>
          <a:xfrm>
            <a:off x="107504" y="3140968"/>
            <a:ext cx="7913967" cy="743415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9223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>
            <a:extLst>
              <a:ext uri="{FF2B5EF4-FFF2-40B4-BE49-F238E27FC236}">
                <a16:creationId xmlns:a16="http://schemas.microsoft.com/office/drawing/2014/main" id="{475FF47B-D8EF-4EFD-A7E8-0E5B49ECEBF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Rectangle 4">
            <a:extLst>
              <a:ext uri="{FF2B5EF4-FFF2-40B4-BE49-F238E27FC236}">
                <a16:creationId xmlns:a16="http://schemas.microsoft.com/office/drawing/2014/main" id="{8C578931-A6F7-4A30-B1DB-968E93953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84D241-4504-41FD-BC54-FF294DF22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56521"/>
            <a:ext cx="3810607" cy="2688298"/>
          </a:xfrm>
          <a:prstGeom prst="rect">
            <a:avLst/>
          </a:prstGeom>
        </p:spPr>
      </p:pic>
      <p:pic>
        <p:nvPicPr>
          <p:cNvPr id="7" name="Imagem 6" descr="Henderson, Kentucky">
            <a:extLst>
              <a:ext uri="{FF2B5EF4-FFF2-40B4-BE49-F238E27FC236}">
                <a16:creationId xmlns:a16="http://schemas.microsoft.com/office/drawing/2014/main" id="{1AC01719-FA46-4948-BD75-3D51459A8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335606"/>
            <a:ext cx="4032448" cy="2688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7286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>
            <a:extLst>
              <a:ext uri="{FF2B5EF4-FFF2-40B4-BE49-F238E27FC236}">
                <a16:creationId xmlns:a16="http://schemas.microsoft.com/office/drawing/2014/main" id="{475FF47B-D8EF-4EFD-A7E8-0E5B49ECEBF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Rectangle 4">
            <a:extLst>
              <a:ext uri="{FF2B5EF4-FFF2-40B4-BE49-F238E27FC236}">
                <a16:creationId xmlns:a16="http://schemas.microsoft.com/office/drawing/2014/main" id="{8C578931-A6F7-4A30-B1DB-968E93953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pic>
        <p:nvPicPr>
          <p:cNvPr id="6" name="Imagem 5" descr="Fine Bubble Membrane Diffusers | Hydria Water">
            <a:extLst>
              <a:ext uri="{FF2B5EF4-FFF2-40B4-BE49-F238E27FC236}">
                <a16:creationId xmlns:a16="http://schemas.microsoft.com/office/drawing/2014/main" id="{72C0CFA2-D79A-4DF7-BA71-930CA1C7E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35" y="2276872"/>
            <a:ext cx="3807050" cy="269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59B3273-66BB-4F47-B8BF-4391A3677C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013989" cy="267599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54FEF1F7-EB9A-4463-9670-A5A1794F61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276475"/>
            <a:ext cx="4752975" cy="40322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400" dirty="0"/>
              <a:t>Objetivo: Equacionamento da evolução da  concentração C com o tempo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400" dirty="0"/>
              <a:t>Fase Liquida: Reator de mistura completa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400" dirty="0"/>
              <a:t>Fase Gasosa: Reator Pistonado Ideal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400" dirty="0"/>
              <a:t>Volume conhecido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2400" dirty="0"/>
              <a:t>Transferência de massa (Lei de </a:t>
            </a:r>
            <a:r>
              <a:rPr lang="pt-BR" altLang="pt-BR" sz="2400" dirty="0" err="1"/>
              <a:t>Fick</a:t>
            </a:r>
            <a:r>
              <a:rPr lang="pt-BR" altLang="pt-BR" sz="2400" dirty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p:grpSp>
        <p:nvGrpSpPr>
          <p:cNvPr id="88118" name="Group 54">
            <a:extLst>
              <a:ext uri="{FF2B5EF4-FFF2-40B4-BE49-F238E27FC236}">
                <a16:creationId xmlns:a16="http://schemas.microsoft.com/office/drawing/2014/main" id="{D9B53CAA-4925-49A8-95EA-D9D9EEA20F4E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2587625"/>
            <a:ext cx="4176713" cy="2786063"/>
            <a:chOff x="3016" y="1630"/>
            <a:chExt cx="2631" cy="1755"/>
          </a:xfrm>
        </p:grpSpPr>
        <p:sp>
          <p:nvSpPr>
            <p:cNvPr id="88071" name="Rectangle 7">
              <a:extLst>
                <a:ext uri="{FF2B5EF4-FFF2-40B4-BE49-F238E27FC236}">
                  <a16:creationId xmlns:a16="http://schemas.microsoft.com/office/drawing/2014/main" id="{33A94D61-2DEB-488A-B105-68CD9D47C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341"/>
              <a:ext cx="1451" cy="104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Verdana" panose="020B0604030504040204" pitchFamily="34" charset="0"/>
              </a:endParaRPr>
            </a:p>
          </p:txBody>
        </p:sp>
        <p:sp>
          <p:nvSpPr>
            <p:cNvPr id="88076" name="Line 12">
              <a:extLst>
                <a:ext uri="{FF2B5EF4-FFF2-40B4-BE49-F238E27FC236}">
                  <a16:creationId xmlns:a16="http://schemas.microsoft.com/office/drawing/2014/main" id="{73D4292E-E2E2-4D64-9640-0773DE937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" y="2024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077" name="Line 13">
              <a:extLst>
                <a:ext uri="{FF2B5EF4-FFF2-40B4-BE49-F238E27FC236}">
                  <a16:creationId xmlns:a16="http://schemas.microsoft.com/office/drawing/2014/main" id="{AAA3AC6A-358A-456F-A4F7-C36FA0E38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3" y="2024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078" name="Line 14">
              <a:extLst>
                <a:ext uri="{FF2B5EF4-FFF2-40B4-BE49-F238E27FC236}">
                  <a16:creationId xmlns:a16="http://schemas.microsoft.com/office/drawing/2014/main" id="{0C336660-941E-4197-907B-6C426590D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2335"/>
              <a:ext cx="1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079" name="Text Box 15">
              <a:extLst>
                <a:ext uri="{FF2B5EF4-FFF2-40B4-BE49-F238E27FC236}">
                  <a16:creationId xmlns:a16="http://schemas.microsoft.com/office/drawing/2014/main" id="{33C82313-36BE-4611-9118-212DE137F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21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Q,C</a:t>
              </a:r>
              <a:r>
                <a:rPr lang="pt-BR" altLang="pt-BR" sz="2400" baseline="-25000"/>
                <a:t>l,0</a:t>
              </a:r>
            </a:p>
          </p:txBody>
        </p:sp>
        <p:sp>
          <p:nvSpPr>
            <p:cNvPr id="88080" name="Text Box 16">
              <a:extLst>
                <a:ext uri="{FF2B5EF4-FFF2-40B4-BE49-F238E27FC236}">
                  <a16:creationId xmlns:a16="http://schemas.microsoft.com/office/drawing/2014/main" id="{74F64F89-E74B-4A52-AA8F-CBB54BB60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" y="1630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/>
                <a:t>Q,C</a:t>
              </a:r>
              <a:r>
                <a:rPr lang="pt-BR" altLang="pt-BR" sz="2400" baseline="-25000"/>
                <a:t>l</a:t>
              </a:r>
            </a:p>
          </p:txBody>
        </p:sp>
        <p:cxnSp>
          <p:nvCxnSpPr>
            <p:cNvPr id="88081" name="AutoShape 17">
              <a:extLst>
                <a:ext uri="{FF2B5EF4-FFF2-40B4-BE49-F238E27FC236}">
                  <a16:creationId xmlns:a16="http://schemas.microsoft.com/office/drawing/2014/main" id="{2A223398-6AFF-4785-A37A-E524A563D32F}"/>
                </a:ext>
              </a:extLst>
            </p:cNvPr>
            <p:cNvCxnSpPr>
              <a:cxnSpLocks noChangeShapeType="1"/>
              <a:stCxn id="88079" idx="3"/>
            </p:cNvCxnSpPr>
            <p:nvPr/>
          </p:nvCxnSpPr>
          <p:spPr bwMode="auto">
            <a:xfrm>
              <a:off x="3579" y="1865"/>
              <a:ext cx="304" cy="319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082" name="AutoShape 18">
              <a:extLst>
                <a:ext uri="{FF2B5EF4-FFF2-40B4-BE49-F238E27FC236}">
                  <a16:creationId xmlns:a16="http://schemas.microsoft.com/office/drawing/2014/main" id="{75D999E9-9A2F-44AE-9638-6508654F2720}"/>
                </a:ext>
              </a:extLst>
            </p:cNvPr>
            <p:cNvCxnSpPr>
              <a:cxnSpLocks noChangeShapeType="1"/>
              <a:endCxn id="88080" idx="1"/>
            </p:cNvCxnSpPr>
            <p:nvPr/>
          </p:nvCxnSpPr>
          <p:spPr bwMode="auto">
            <a:xfrm rot="16200000">
              <a:off x="4856" y="1811"/>
              <a:ext cx="374" cy="30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083" name="Rectangle 19">
              <a:extLst>
                <a:ext uri="{FF2B5EF4-FFF2-40B4-BE49-F238E27FC236}">
                  <a16:creationId xmlns:a16="http://schemas.microsoft.com/office/drawing/2014/main" id="{9E5EE681-B30C-4BD6-B926-6EF547428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294"/>
              <a:ext cx="182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84" name="Rectangle 20">
              <a:extLst>
                <a:ext uri="{FF2B5EF4-FFF2-40B4-BE49-F238E27FC236}">
                  <a16:creationId xmlns:a16="http://schemas.microsoft.com/office/drawing/2014/main" id="{BDD1B24D-9305-43E5-8867-DA1BE1EE8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3294"/>
              <a:ext cx="182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85" name="Rectangle 21">
              <a:extLst>
                <a:ext uri="{FF2B5EF4-FFF2-40B4-BE49-F238E27FC236}">
                  <a16:creationId xmlns:a16="http://schemas.microsoft.com/office/drawing/2014/main" id="{49899B32-BE30-4FF5-B58F-07A6F0CC9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" y="3285"/>
              <a:ext cx="182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86" name="Rectangle 22">
              <a:extLst>
                <a:ext uri="{FF2B5EF4-FFF2-40B4-BE49-F238E27FC236}">
                  <a16:creationId xmlns:a16="http://schemas.microsoft.com/office/drawing/2014/main" id="{4B91BF91-9AD1-4D45-9F36-01023F261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3294"/>
              <a:ext cx="182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87" name="Oval 23">
              <a:extLst>
                <a:ext uri="{FF2B5EF4-FFF2-40B4-BE49-F238E27FC236}">
                  <a16:creationId xmlns:a16="http://schemas.microsoft.com/office/drawing/2014/main" id="{B3D14A8D-72F3-471C-9231-9A31EA1A59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70" y="3140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88" name="Oval 24">
              <a:extLst>
                <a:ext uri="{FF2B5EF4-FFF2-40B4-BE49-F238E27FC236}">
                  <a16:creationId xmlns:a16="http://schemas.microsoft.com/office/drawing/2014/main" id="{71689749-7A49-4FB1-9397-5891D88CC7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70" y="2958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89" name="Oval 25">
              <a:extLst>
                <a:ext uri="{FF2B5EF4-FFF2-40B4-BE49-F238E27FC236}">
                  <a16:creationId xmlns:a16="http://schemas.microsoft.com/office/drawing/2014/main" id="{CA0119F6-D592-48B2-A79D-E70CEBD339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70" y="2777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90" name="Oval 26">
              <a:extLst>
                <a:ext uri="{FF2B5EF4-FFF2-40B4-BE49-F238E27FC236}">
                  <a16:creationId xmlns:a16="http://schemas.microsoft.com/office/drawing/2014/main" id="{15BCDC00-7224-4F08-8644-26A5D6C6B9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70" y="2595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91" name="Oval 27">
              <a:extLst>
                <a:ext uri="{FF2B5EF4-FFF2-40B4-BE49-F238E27FC236}">
                  <a16:creationId xmlns:a16="http://schemas.microsoft.com/office/drawing/2014/main" id="{B31C7115-2FC5-4607-BF20-E329669C12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70" y="241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93" name="Oval 29">
              <a:extLst>
                <a:ext uri="{FF2B5EF4-FFF2-40B4-BE49-F238E27FC236}">
                  <a16:creationId xmlns:a16="http://schemas.microsoft.com/office/drawing/2014/main" id="{B8F84CED-E3B1-462A-AF2A-C84426E248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9" y="3159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94" name="Oval 30">
              <a:extLst>
                <a:ext uri="{FF2B5EF4-FFF2-40B4-BE49-F238E27FC236}">
                  <a16:creationId xmlns:a16="http://schemas.microsoft.com/office/drawing/2014/main" id="{142A79B3-52F1-4B9A-A8CF-2ADED294C3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9" y="2977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95" name="Oval 31">
              <a:extLst>
                <a:ext uri="{FF2B5EF4-FFF2-40B4-BE49-F238E27FC236}">
                  <a16:creationId xmlns:a16="http://schemas.microsoft.com/office/drawing/2014/main" id="{17555585-A3F4-4AD6-89B5-4CD00EA653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9" y="2796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96" name="Oval 32">
              <a:extLst>
                <a:ext uri="{FF2B5EF4-FFF2-40B4-BE49-F238E27FC236}">
                  <a16:creationId xmlns:a16="http://schemas.microsoft.com/office/drawing/2014/main" id="{F75B39A3-77F0-42E0-A234-C3E9E54AEC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9" y="261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97" name="Oval 33">
              <a:extLst>
                <a:ext uri="{FF2B5EF4-FFF2-40B4-BE49-F238E27FC236}">
                  <a16:creationId xmlns:a16="http://schemas.microsoft.com/office/drawing/2014/main" id="{18F66B2C-F87C-4C99-AB5E-57FBDD6BB7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9" y="2433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98" name="Oval 34">
              <a:extLst>
                <a:ext uri="{FF2B5EF4-FFF2-40B4-BE49-F238E27FC236}">
                  <a16:creationId xmlns:a16="http://schemas.microsoft.com/office/drawing/2014/main" id="{1D621990-827F-43C1-8483-FB2DBE8253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9" y="312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099" name="Oval 35">
              <a:extLst>
                <a:ext uri="{FF2B5EF4-FFF2-40B4-BE49-F238E27FC236}">
                  <a16:creationId xmlns:a16="http://schemas.microsoft.com/office/drawing/2014/main" id="{7B8C6150-32A1-4D0F-9523-8C2327EF8E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9" y="2942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00" name="Oval 36">
              <a:extLst>
                <a:ext uri="{FF2B5EF4-FFF2-40B4-BE49-F238E27FC236}">
                  <a16:creationId xmlns:a16="http://schemas.microsoft.com/office/drawing/2014/main" id="{6A5D9F67-9FC0-4496-B4B0-229DF5AA82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9" y="2761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01" name="Oval 37">
              <a:extLst>
                <a:ext uri="{FF2B5EF4-FFF2-40B4-BE49-F238E27FC236}">
                  <a16:creationId xmlns:a16="http://schemas.microsoft.com/office/drawing/2014/main" id="{BE559656-A7B3-42AB-BC2C-C1DC9F39CF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9" y="2579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02" name="Oval 38">
              <a:extLst>
                <a:ext uri="{FF2B5EF4-FFF2-40B4-BE49-F238E27FC236}">
                  <a16:creationId xmlns:a16="http://schemas.microsoft.com/office/drawing/2014/main" id="{71078976-A207-478C-A6B3-545EC9F6DF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9" y="2398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03" name="Oval 39">
              <a:extLst>
                <a:ext uri="{FF2B5EF4-FFF2-40B4-BE49-F238E27FC236}">
                  <a16:creationId xmlns:a16="http://schemas.microsoft.com/office/drawing/2014/main" id="{4A7F85E9-D854-4352-875A-01DBDB45F6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5" y="313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04" name="Oval 40">
              <a:extLst>
                <a:ext uri="{FF2B5EF4-FFF2-40B4-BE49-F238E27FC236}">
                  <a16:creationId xmlns:a16="http://schemas.microsoft.com/office/drawing/2014/main" id="{35931C32-C046-403A-814F-8D7586D7A4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5" y="2952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05" name="Oval 41">
              <a:extLst>
                <a:ext uri="{FF2B5EF4-FFF2-40B4-BE49-F238E27FC236}">
                  <a16:creationId xmlns:a16="http://schemas.microsoft.com/office/drawing/2014/main" id="{000EBB70-9DF4-44BF-9788-922FED2BB8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5" y="2771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06" name="Oval 42">
              <a:extLst>
                <a:ext uri="{FF2B5EF4-FFF2-40B4-BE49-F238E27FC236}">
                  <a16:creationId xmlns:a16="http://schemas.microsoft.com/office/drawing/2014/main" id="{401F31D4-7D39-4884-A24C-C05AA2631D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5" y="2589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07" name="Oval 43">
              <a:extLst>
                <a:ext uri="{FF2B5EF4-FFF2-40B4-BE49-F238E27FC236}">
                  <a16:creationId xmlns:a16="http://schemas.microsoft.com/office/drawing/2014/main" id="{2586ABA1-F0AE-4B04-951B-DE3EBD5BFA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5" y="2408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08" name="Oval 44">
              <a:extLst>
                <a:ext uri="{FF2B5EF4-FFF2-40B4-BE49-F238E27FC236}">
                  <a16:creationId xmlns:a16="http://schemas.microsoft.com/office/drawing/2014/main" id="{F3F6EFC5-028B-4D8C-BBF9-86BB90DDA4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3" y="3099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09" name="Oval 45">
              <a:extLst>
                <a:ext uri="{FF2B5EF4-FFF2-40B4-BE49-F238E27FC236}">
                  <a16:creationId xmlns:a16="http://schemas.microsoft.com/office/drawing/2014/main" id="{6FB771AF-AF25-4D8D-BC96-E8EB2EDAFA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3" y="2917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10" name="Oval 46">
              <a:extLst>
                <a:ext uri="{FF2B5EF4-FFF2-40B4-BE49-F238E27FC236}">
                  <a16:creationId xmlns:a16="http://schemas.microsoft.com/office/drawing/2014/main" id="{C1BCEDFC-C302-4068-A33C-1320DCCCA9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3" y="2736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11" name="Oval 47">
              <a:extLst>
                <a:ext uri="{FF2B5EF4-FFF2-40B4-BE49-F238E27FC236}">
                  <a16:creationId xmlns:a16="http://schemas.microsoft.com/office/drawing/2014/main" id="{961324D1-B1C5-4616-AEB1-5B63AA0576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3" y="2554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12" name="Oval 48">
              <a:extLst>
                <a:ext uri="{FF2B5EF4-FFF2-40B4-BE49-F238E27FC236}">
                  <a16:creationId xmlns:a16="http://schemas.microsoft.com/office/drawing/2014/main" id="{F61CC689-4B09-41C0-9768-E789D8DB77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3" y="2373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13" name="Oval 49">
              <a:extLst>
                <a:ext uri="{FF2B5EF4-FFF2-40B4-BE49-F238E27FC236}">
                  <a16:creationId xmlns:a16="http://schemas.microsoft.com/office/drawing/2014/main" id="{7ED30C3F-B50B-4B04-8D69-7F4121F439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8" y="3145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14" name="Oval 50">
              <a:extLst>
                <a:ext uri="{FF2B5EF4-FFF2-40B4-BE49-F238E27FC236}">
                  <a16:creationId xmlns:a16="http://schemas.microsoft.com/office/drawing/2014/main" id="{4ADC0D6C-C549-4C0C-B39F-BA4121AAF7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8" y="2963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15" name="Oval 51">
              <a:extLst>
                <a:ext uri="{FF2B5EF4-FFF2-40B4-BE49-F238E27FC236}">
                  <a16:creationId xmlns:a16="http://schemas.microsoft.com/office/drawing/2014/main" id="{D2BFECD9-E328-419F-8D77-CFFD932AB8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8" y="2782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16" name="Oval 52">
              <a:extLst>
                <a:ext uri="{FF2B5EF4-FFF2-40B4-BE49-F238E27FC236}">
                  <a16:creationId xmlns:a16="http://schemas.microsoft.com/office/drawing/2014/main" id="{9FBF6FB8-50A4-454F-941A-2393410D26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8" y="2600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8117" name="Oval 53">
              <a:extLst>
                <a:ext uri="{FF2B5EF4-FFF2-40B4-BE49-F238E27FC236}">
                  <a16:creationId xmlns:a16="http://schemas.microsoft.com/office/drawing/2014/main" id="{F70BFD2F-9058-41B1-83CF-EA7873A5D3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8" y="2419"/>
              <a:ext cx="68" cy="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2FA8899E-85F9-46F4-B1C1-AA4595257560}"/>
              </a:ext>
            </a:extLst>
          </p:cNvPr>
          <p:cNvGrpSpPr>
            <a:grpSpLocks noChangeAspect="1"/>
          </p:cNvGrpSpPr>
          <p:nvPr/>
        </p:nvGrpSpPr>
        <p:grpSpPr>
          <a:xfrm>
            <a:off x="539552" y="2133600"/>
            <a:ext cx="7848872" cy="3889508"/>
            <a:chOff x="1169922" y="542153"/>
            <a:chExt cx="8866189" cy="4393640"/>
          </a:xfrm>
        </p:grpSpPr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9F49E329-5344-46C7-8460-691480AB3EBD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A37E9D75-35D6-40FF-9997-7974FA428A5A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2EC45F4D-EF19-4943-A22D-B822083CA4D1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3943E180-31AD-4296-9564-3D164320280C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5F84E35-D66E-4A2E-8B74-3BB136FEA258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8077F3ED-1E9D-4ED5-A959-5547558B6DDF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CF2B8BB4-1228-44CE-933F-DC74C8EF098B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55B342F2-6C74-4C4F-9FA2-19B42B0A2FE3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3705D6B5-DC48-4EBD-A7D2-B4EFE635C9D3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416F6CA4-9BEB-423D-8F10-6447C64060C8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D113586B-D968-490D-85CD-E1EACE57D013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FD9696D1-AC11-4E7C-AC75-A00D12283CA7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F63FEE76-EA70-4354-AC2A-31790DEAAA74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4BDC62CA-58CE-4D0E-810F-EB515B815DC4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C44EDCF1-E89D-4401-9B0E-5E6D5D284D28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8E56BA63-7E6E-4F6E-80FE-7536D9F77E22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C8AA19D7-F629-4E6A-B3D3-05309AD2A34A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60DAF4E4-490B-4621-B834-29C88031F14E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A7EA7D1C-1806-4CD2-B600-8CDB9EF46329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129B8FF-3555-47D1-8AFE-148DCF093CFF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56EE87-09BD-47DD-A2AD-5115D4A5B355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EFDBEC4A-6447-4186-ADED-4BB34AC06702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92FBC40E-2DBD-4024-9902-D80C8A2A67E1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196D4F1E-9611-4CCA-A117-2CA31CF453C9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239DA2A7-1098-4CBA-9404-FCC9DAF75A38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BC4A5047-C4C7-4CDF-BC10-F1BB288011E2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77895534-D0E1-4E0A-8516-9F6F3F308E48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538A81CB-E866-4B9C-BDA0-D58D0C41090C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EDB23E1F-D438-491B-91DB-57715C44E545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8B4A00A4-F45A-4653-BC99-AAB6B590E39A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DBEE3790-E51B-404F-BD43-BADBA2E5AD0E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F81FAE10-041E-4B70-BB70-502095B7F6C0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36AA4910-00B2-4AFF-B17D-CBBB55DC2443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CD3178A1-A13D-4FD9-8880-52ACCCF7AB92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F98B4CAF-706C-42E1-9220-E90824D8D8A8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Elipse 84">
              <a:extLst>
                <a:ext uri="{FF2B5EF4-FFF2-40B4-BE49-F238E27FC236}">
                  <a16:creationId xmlns:a16="http://schemas.microsoft.com/office/drawing/2014/main" id="{08DDC61A-383C-47A6-B729-D92F757159B1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6" name="Conector: Angulado 85">
              <a:extLst>
                <a:ext uri="{FF2B5EF4-FFF2-40B4-BE49-F238E27FC236}">
                  <a16:creationId xmlns:a16="http://schemas.microsoft.com/office/drawing/2014/main" id="{79C3F3C3-6DEE-4241-825E-CD9ED4366920}"/>
                </a:ext>
              </a:extLst>
            </p:cNvPr>
            <p:cNvCxnSpPr>
              <a:cxnSpLocks/>
              <a:stCxn id="87" idx="3"/>
              <a:endCxn id="56" idx="2"/>
            </p:cNvCxnSpPr>
            <p:nvPr/>
          </p:nvCxnSpPr>
          <p:spPr>
            <a:xfrm flipV="1">
              <a:off x="2644877" y="3777761"/>
              <a:ext cx="3452712" cy="85678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id="{6B371A70-B8B3-4AA3-90AE-4138C6FBF33D}"/>
                </a:ext>
              </a:extLst>
            </p:cNvPr>
            <p:cNvSpPr txBox="1"/>
            <p:nvPr/>
          </p:nvSpPr>
          <p:spPr>
            <a:xfrm>
              <a:off x="1169922" y="4425944"/>
              <a:ext cx="1474955" cy="41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Vazão de ar </a:t>
              </a:r>
            </a:p>
          </p:txBody>
        </p:sp>
        <p:cxnSp>
          <p:nvCxnSpPr>
            <p:cNvPr id="88" name="Conector reto 87">
              <a:extLst>
                <a:ext uri="{FF2B5EF4-FFF2-40B4-BE49-F238E27FC236}">
                  <a16:creationId xmlns:a16="http://schemas.microsoft.com/office/drawing/2014/main" id="{01009B1F-4AA6-49CE-BC08-A283554E1DBB}"/>
                </a:ext>
              </a:extLst>
            </p:cNvPr>
            <p:cNvCxnSpPr/>
            <p:nvPr/>
          </p:nvCxnSpPr>
          <p:spPr>
            <a:xfrm>
              <a:off x="2644877" y="1397409"/>
              <a:ext cx="17107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de Seta Reta 88">
              <a:extLst>
                <a:ext uri="{FF2B5EF4-FFF2-40B4-BE49-F238E27FC236}">
                  <a16:creationId xmlns:a16="http://schemas.microsoft.com/office/drawing/2014/main" id="{41E01ADB-7254-468F-BC97-637EA57E087D}"/>
                </a:ext>
              </a:extLst>
            </p:cNvPr>
            <p:cNvCxnSpPr/>
            <p:nvPr/>
          </p:nvCxnSpPr>
          <p:spPr>
            <a:xfrm>
              <a:off x="4355588" y="1397409"/>
              <a:ext cx="0" cy="5887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id="{9745D6C7-7E35-4AC9-AEA9-7151ED4C9F22}"/>
                </a:ext>
              </a:extLst>
            </p:cNvPr>
            <p:cNvSpPr txBox="1"/>
            <p:nvPr/>
          </p:nvSpPr>
          <p:spPr>
            <a:xfrm>
              <a:off x="2003237" y="1208158"/>
              <a:ext cx="664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r>
                <a:rPr lang="pt-BR" baseline="-25000" dirty="0"/>
                <a:t>0</a:t>
              </a:r>
            </a:p>
          </p:txBody>
        </p:sp>
        <p:cxnSp>
          <p:nvCxnSpPr>
            <p:cNvPr id="91" name="Conector de Seta Reta 90">
              <a:extLst>
                <a:ext uri="{FF2B5EF4-FFF2-40B4-BE49-F238E27FC236}">
                  <a16:creationId xmlns:a16="http://schemas.microsoft.com/office/drawing/2014/main" id="{46112B7F-4CEB-4E0D-816B-EE6AEA823A6A}"/>
                </a:ext>
              </a:extLst>
            </p:cNvPr>
            <p:cNvCxnSpPr/>
            <p:nvPr/>
          </p:nvCxnSpPr>
          <p:spPr>
            <a:xfrm>
              <a:off x="7725992" y="1348248"/>
              <a:ext cx="0" cy="58870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>
              <a:extLst>
                <a:ext uri="{FF2B5EF4-FFF2-40B4-BE49-F238E27FC236}">
                  <a16:creationId xmlns:a16="http://schemas.microsoft.com/office/drawing/2014/main" id="{5EDE7D46-B1EA-4995-B135-E026F3DE5452}"/>
                </a:ext>
              </a:extLst>
            </p:cNvPr>
            <p:cNvCxnSpPr/>
            <p:nvPr/>
          </p:nvCxnSpPr>
          <p:spPr>
            <a:xfrm>
              <a:off x="7725992" y="1348248"/>
              <a:ext cx="171071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7132C512-D9BE-4AAB-9D17-F6BD054A9BC8}"/>
                </a:ext>
              </a:extLst>
            </p:cNvPr>
            <p:cNvSpPr txBox="1"/>
            <p:nvPr/>
          </p:nvSpPr>
          <p:spPr>
            <a:xfrm>
              <a:off x="9450053" y="1131993"/>
              <a:ext cx="586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Q, C</a:t>
              </a:r>
              <a:endParaRPr lang="pt-BR" baseline="-25000" dirty="0"/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AA14DBD7-CADC-451D-A168-C70168C015CE}"/>
                </a:ext>
              </a:extLst>
            </p:cNvPr>
            <p:cNvSpPr txBox="1"/>
            <p:nvPr/>
          </p:nvSpPr>
          <p:spPr>
            <a:xfrm>
              <a:off x="3998359" y="4056613"/>
              <a:ext cx="805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Q</a:t>
              </a:r>
              <a:r>
                <a:rPr lang="pt-BR" baseline="-25000" dirty="0" err="1"/>
                <a:t>g</a:t>
              </a:r>
              <a:r>
                <a:rPr lang="pt-BR" dirty="0"/>
                <a:t>, C</a:t>
              </a:r>
              <a:r>
                <a:rPr lang="pt-BR" baseline="-25000" dirty="0"/>
                <a:t>g0</a:t>
              </a:r>
            </a:p>
          </p:txBody>
        </p:sp>
        <p:cxnSp>
          <p:nvCxnSpPr>
            <p:cNvPr id="95" name="Conector de Seta Reta 94">
              <a:extLst>
                <a:ext uri="{FF2B5EF4-FFF2-40B4-BE49-F238E27FC236}">
                  <a16:creationId xmlns:a16="http://schemas.microsoft.com/office/drawing/2014/main" id="{02F276F6-4C12-4A25-B1DF-17906CAB0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920" y="542153"/>
              <a:ext cx="0" cy="66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FD183123-42F5-4C00-A8B3-AE99544D0BDE}"/>
                </a:ext>
              </a:extLst>
            </p:cNvPr>
            <p:cNvSpPr txBox="1"/>
            <p:nvPr/>
          </p:nvSpPr>
          <p:spPr>
            <a:xfrm>
              <a:off x="5746066" y="1131993"/>
              <a:ext cx="726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Q</a:t>
              </a:r>
              <a:r>
                <a:rPr lang="pt-BR" baseline="-25000" dirty="0" err="1"/>
                <a:t>g</a:t>
              </a:r>
              <a:r>
                <a:rPr lang="pt-BR" dirty="0"/>
                <a:t>, C</a:t>
              </a:r>
              <a:r>
                <a:rPr lang="pt-BR" baseline="-25000" dirty="0"/>
                <a:t>g</a:t>
              </a:r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8C908A94-E720-4628-A084-C9314A558E3C}"/>
                </a:ext>
              </a:extLst>
            </p:cNvPr>
            <p:cNvSpPr/>
            <p:nvPr/>
          </p:nvSpPr>
          <p:spPr>
            <a:xfrm>
              <a:off x="3294373" y="876450"/>
              <a:ext cx="5417008" cy="40593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8" name="Conector de Seta Reta 97">
              <a:extLst>
                <a:ext uri="{FF2B5EF4-FFF2-40B4-BE49-F238E27FC236}">
                  <a16:creationId xmlns:a16="http://schemas.microsoft.com/office/drawing/2014/main" id="{CD1929B5-4106-4EBB-9D29-5D122A87ED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01" y="1534366"/>
              <a:ext cx="0" cy="66859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8477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34D314-4B43-4F52-8FEA-C47A26669D55}"/>
              </a:ext>
            </a:extLst>
          </p:cNvPr>
          <p:cNvGrpSpPr>
            <a:grpSpLocks noChangeAspect="1"/>
          </p:cNvGrpSpPr>
          <p:nvPr/>
        </p:nvGrpSpPr>
        <p:grpSpPr>
          <a:xfrm>
            <a:off x="107504" y="2133600"/>
            <a:ext cx="4637713" cy="2248064"/>
            <a:chOff x="1169920" y="542153"/>
            <a:chExt cx="9063993" cy="4393640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93E07AB9-DBD4-4995-B2CC-235ABAE8654A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B81B7F53-1C03-4257-BAF3-11F6E5DFDE36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6C8ABD3E-7340-4674-B128-802C4B37F5C7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F3321F42-BB14-4780-BF97-E137A55D1F60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BF44B0A-F043-4657-95E1-6462654F9A67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CA6B79A-89AB-4020-AEED-7BECA9CA4FE6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68B0A5E-9008-44F9-91F6-E794E5333BCD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517FB56-C7CC-49B1-8531-78CBFA512C64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8550CDD-A986-4949-9E96-11C7AA295FDE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41D2E8BB-C19A-423E-BB50-5CEC7CD097FE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34A118A1-3176-49D4-9B9E-395A60E8E4DF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2C024B3-1A88-48F8-BFD2-68CE036660F9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FA4D8824-A20E-4561-A513-0C24ED1BCEAD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8CDF18D-611A-4AB4-AD07-76FEDEC59525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9381944-F53D-4C44-9A79-159C37BE91F0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425287B7-317D-45BC-A77D-A11DFE0C8C03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73CA554-2C2B-4925-B02B-5391007A4088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A588967-3DAA-4179-85BC-27BA7317F088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F27799B-0B8D-4ECD-B825-6F3287123D3A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961BD49-DBE2-4B8E-BA1E-CE0AEEC168FE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FAC85BC-D070-4322-B3C7-3D9EA8956E6E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1F2E1DF-21DE-41CD-A90A-BCDEFDA1C418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ED845258-79A2-4470-A31E-E27F94E0DA27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18669FB-C267-4FB6-9BBE-684CFD14640B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A6184482-8CB7-405E-8D15-6DFE705EA843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AF210B88-2557-47F1-9A94-03ECB78908F6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A9C0252-2EC7-4AEC-9DBB-87E334D8FD8C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F02A6290-3B63-4C77-985E-66DAE928E4DE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0E1BB76F-B182-4637-B85B-6EA1187A9503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C4215074-9FB8-4B26-A370-D868FC67E1C5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DFCB8C39-312D-429A-AC62-4695CE2EE83F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12D5C53-B86F-4960-956C-6AB320896512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9A2A256-28BC-43AE-9223-6137A96F1678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926B757-F2A6-4FA9-84DD-27D0CC79E4C3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ECDA7775-A1F9-45F7-A853-223C86276013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FEC76AFB-E8F2-4CAC-9DFE-74E4E4ECDB63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41" name="Conector: Angulado 40">
              <a:extLst>
                <a:ext uri="{FF2B5EF4-FFF2-40B4-BE49-F238E27FC236}">
                  <a16:creationId xmlns:a16="http://schemas.microsoft.com/office/drawing/2014/main" id="{1E3FCD44-1AA8-4962-8B88-2F5B95646D1E}"/>
                </a:ext>
              </a:extLst>
            </p:cNvPr>
            <p:cNvCxnSpPr>
              <a:cxnSpLocks/>
              <a:stCxn id="42" idx="3"/>
              <a:endCxn id="11" idx="2"/>
            </p:cNvCxnSpPr>
            <p:nvPr/>
          </p:nvCxnSpPr>
          <p:spPr>
            <a:xfrm flipV="1">
              <a:off x="2871682" y="3777762"/>
              <a:ext cx="3225908" cy="8887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583A8BA9-B4FA-4493-9EE0-3356CF998E7C}"/>
                </a:ext>
              </a:extLst>
            </p:cNvPr>
            <p:cNvSpPr txBox="1"/>
            <p:nvPr/>
          </p:nvSpPr>
          <p:spPr>
            <a:xfrm>
              <a:off x="1169920" y="4425944"/>
              <a:ext cx="1701762" cy="48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Vazão de ar </a:t>
              </a:r>
            </a:p>
          </p:txBody>
        </p: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4AF2DBDC-9D26-418F-92B0-82060E1E3966}"/>
                </a:ext>
              </a:extLst>
            </p:cNvPr>
            <p:cNvCxnSpPr/>
            <p:nvPr/>
          </p:nvCxnSpPr>
          <p:spPr>
            <a:xfrm>
              <a:off x="2644877" y="1397409"/>
              <a:ext cx="17107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42A0DD64-F9A9-497B-9415-B67E0496FE57}"/>
                </a:ext>
              </a:extLst>
            </p:cNvPr>
            <p:cNvCxnSpPr/>
            <p:nvPr/>
          </p:nvCxnSpPr>
          <p:spPr>
            <a:xfrm>
              <a:off x="4355588" y="1397409"/>
              <a:ext cx="0" cy="5887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FF66B33A-AAED-4CC2-896C-8458ED68D0F8}"/>
                </a:ext>
              </a:extLst>
            </p:cNvPr>
            <p:cNvSpPr txBox="1"/>
            <p:nvPr/>
          </p:nvSpPr>
          <p:spPr>
            <a:xfrm>
              <a:off x="2003237" y="1208157"/>
              <a:ext cx="868446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r>
                <a:rPr lang="pt-BR" sz="1000" baseline="-25000" dirty="0"/>
                <a:t>0</a:t>
              </a:r>
            </a:p>
          </p:txBody>
        </p: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5549C30A-E293-4DDF-AD2F-CE45E7B76E08}"/>
                </a:ext>
              </a:extLst>
            </p:cNvPr>
            <p:cNvCxnSpPr/>
            <p:nvPr/>
          </p:nvCxnSpPr>
          <p:spPr>
            <a:xfrm>
              <a:off x="7725992" y="1348248"/>
              <a:ext cx="0" cy="58870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4DA5DBDD-7D5C-4C0F-8D1E-FA37E54FD49F}"/>
                </a:ext>
              </a:extLst>
            </p:cNvPr>
            <p:cNvCxnSpPr/>
            <p:nvPr/>
          </p:nvCxnSpPr>
          <p:spPr>
            <a:xfrm>
              <a:off x="7725992" y="1348248"/>
              <a:ext cx="171071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FE0B7E7A-F314-4FFC-A43A-BD4BD822DF89}"/>
                </a:ext>
              </a:extLst>
            </p:cNvPr>
            <p:cNvSpPr txBox="1"/>
            <p:nvPr/>
          </p:nvSpPr>
          <p:spPr>
            <a:xfrm>
              <a:off x="9450054" y="1131992"/>
              <a:ext cx="783859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endParaRPr lang="pt-BR" sz="1000" baseline="-25000" dirty="0"/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9964A721-C1B9-453F-B671-DB6E2B782897}"/>
                </a:ext>
              </a:extLst>
            </p:cNvPr>
            <p:cNvSpPr txBox="1"/>
            <p:nvPr/>
          </p:nvSpPr>
          <p:spPr>
            <a:xfrm>
              <a:off x="3998360" y="4056613"/>
              <a:ext cx="1025094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g0</a:t>
              </a:r>
            </a:p>
          </p:txBody>
        </p: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91F983C8-770D-47A7-99C8-B5F92B4BF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920" y="542153"/>
              <a:ext cx="0" cy="66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6C0E7F82-6619-4930-91BF-A2E93CFA271D}"/>
                </a:ext>
              </a:extLst>
            </p:cNvPr>
            <p:cNvSpPr txBox="1"/>
            <p:nvPr/>
          </p:nvSpPr>
          <p:spPr>
            <a:xfrm>
              <a:off x="5746066" y="1131992"/>
              <a:ext cx="940505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A626E44F-FC8B-45E0-B8A2-15E68E8BAB56}"/>
                </a:ext>
              </a:extLst>
            </p:cNvPr>
            <p:cNvSpPr/>
            <p:nvPr/>
          </p:nvSpPr>
          <p:spPr>
            <a:xfrm>
              <a:off x="3294373" y="876450"/>
              <a:ext cx="5417008" cy="40593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53" name="Conector de Seta Reta 52">
              <a:extLst>
                <a:ext uri="{FF2B5EF4-FFF2-40B4-BE49-F238E27FC236}">
                  <a16:creationId xmlns:a16="http://schemas.microsoft.com/office/drawing/2014/main" id="{7C5C0DE1-F980-4D3E-9858-79E001816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01" y="1534366"/>
              <a:ext cx="0" cy="66859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BD70BF81-0BDF-4EF2-AB1D-470EC3CFBCDC}"/>
                  </a:ext>
                </a:extLst>
              </p:cNvPr>
              <p:cNvSpPr txBox="1"/>
              <p:nvPr/>
            </p:nvSpPr>
            <p:spPr>
              <a:xfrm>
                <a:off x="4390926" y="2816455"/>
                <a:ext cx="4313414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BD70BF81-0BDF-4EF2-AB1D-470EC3CFB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926" y="2816455"/>
                <a:ext cx="4313414" cy="972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7F4B9EB2-7A49-4687-A1BC-C4AF5717F43B}"/>
                  </a:ext>
                </a:extLst>
              </p:cNvPr>
              <p:cNvSpPr txBox="1"/>
              <p:nvPr/>
            </p:nvSpPr>
            <p:spPr>
              <a:xfrm>
                <a:off x="2014475" y="4908291"/>
                <a:ext cx="5864705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7F4B9EB2-7A49-4687-A1BC-C4AF5717F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75" y="4908291"/>
                <a:ext cx="5864705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7324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34D314-4B43-4F52-8FEA-C47A26669D55}"/>
              </a:ext>
            </a:extLst>
          </p:cNvPr>
          <p:cNvGrpSpPr>
            <a:grpSpLocks noChangeAspect="1"/>
          </p:cNvGrpSpPr>
          <p:nvPr/>
        </p:nvGrpSpPr>
        <p:grpSpPr>
          <a:xfrm>
            <a:off x="107504" y="3454368"/>
            <a:ext cx="4637713" cy="2248064"/>
            <a:chOff x="1169920" y="542153"/>
            <a:chExt cx="9063993" cy="4393640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93E07AB9-DBD4-4995-B2CC-235ABAE8654A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B81B7F53-1C03-4257-BAF3-11F6E5DFDE36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6C8ABD3E-7340-4674-B128-802C4B37F5C7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F3321F42-BB14-4780-BF97-E137A55D1F60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BF44B0A-F043-4657-95E1-6462654F9A67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CA6B79A-89AB-4020-AEED-7BECA9CA4FE6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68B0A5E-9008-44F9-91F6-E794E5333BCD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517FB56-C7CC-49B1-8531-78CBFA512C64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8550CDD-A986-4949-9E96-11C7AA295FDE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41D2E8BB-C19A-423E-BB50-5CEC7CD097FE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34A118A1-3176-49D4-9B9E-395A60E8E4DF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2C024B3-1A88-48F8-BFD2-68CE036660F9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FA4D8824-A20E-4561-A513-0C24ED1BCEAD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8CDF18D-611A-4AB4-AD07-76FEDEC59525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9381944-F53D-4C44-9A79-159C37BE91F0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425287B7-317D-45BC-A77D-A11DFE0C8C03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73CA554-2C2B-4925-B02B-5391007A4088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A588967-3DAA-4179-85BC-27BA7317F088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F27799B-0B8D-4ECD-B825-6F3287123D3A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961BD49-DBE2-4B8E-BA1E-CE0AEEC168FE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FAC85BC-D070-4322-B3C7-3D9EA8956E6E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1F2E1DF-21DE-41CD-A90A-BCDEFDA1C418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ED845258-79A2-4470-A31E-E27F94E0DA27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18669FB-C267-4FB6-9BBE-684CFD14640B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A6184482-8CB7-405E-8D15-6DFE705EA843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AF210B88-2557-47F1-9A94-03ECB78908F6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A9C0252-2EC7-4AEC-9DBB-87E334D8FD8C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F02A6290-3B63-4C77-985E-66DAE928E4DE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0E1BB76F-B182-4637-B85B-6EA1187A9503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C4215074-9FB8-4B26-A370-D868FC67E1C5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DFCB8C39-312D-429A-AC62-4695CE2EE83F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12D5C53-B86F-4960-956C-6AB320896512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9A2A256-28BC-43AE-9223-6137A96F1678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926B757-F2A6-4FA9-84DD-27D0CC79E4C3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ECDA7775-A1F9-45F7-A853-223C86276013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FEC76AFB-E8F2-4CAC-9DFE-74E4E4ECDB63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41" name="Conector: Angulado 40">
              <a:extLst>
                <a:ext uri="{FF2B5EF4-FFF2-40B4-BE49-F238E27FC236}">
                  <a16:creationId xmlns:a16="http://schemas.microsoft.com/office/drawing/2014/main" id="{1E3FCD44-1AA8-4962-8B88-2F5B95646D1E}"/>
                </a:ext>
              </a:extLst>
            </p:cNvPr>
            <p:cNvCxnSpPr>
              <a:cxnSpLocks/>
              <a:stCxn id="42" idx="3"/>
              <a:endCxn id="11" idx="2"/>
            </p:cNvCxnSpPr>
            <p:nvPr/>
          </p:nvCxnSpPr>
          <p:spPr>
            <a:xfrm flipV="1">
              <a:off x="2871682" y="3777762"/>
              <a:ext cx="3225908" cy="8887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583A8BA9-B4FA-4493-9EE0-3356CF998E7C}"/>
                </a:ext>
              </a:extLst>
            </p:cNvPr>
            <p:cNvSpPr txBox="1"/>
            <p:nvPr/>
          </p:nvSpPr>
          <p:spPr>
            <a:xfrm>
              <a:off x="1169920" y="4425944"/>
              <a:ext cx="1701762" cy="48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Vazão de ar </a:t>
              </a:r>
            </a:p>
          </p:txBody>
        </p: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4AF2DBDC-9D26-418F-92B0-82060E1E3966}"/>
                </a:ext>
              </a:extLst>
            </p:cNvPr>
            <p:cNvCxnSpPr/>
            <p:nvPr/>
          </p:nvCxnSpPr>
          <p:spPr>
            <a:xfrm>
              <a:off x="2644877" y="1397409"/>
              <a:ext cx="17107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42A0DD64-F9A9-497B-9415-B67E0496FE57}"/>
                </a:ext>
              </a:extLst>
            </p:cNvPr>
            <p:cNvCxnSpPr/>
            <p:nvPr/>
          </p:nvCxnSpPr>
          <p:spPr>
            <a:xfrm>
              <a:off x="4355588" y="1397409"/>
              <a:ext cx="0" cy="5887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FF66B33A-AAED-4CC2-896C-8458ED68D0F8}"/>
                </a:ext>
              </a:extLst>
            </p:cNvPr>
            <p:cNvSpPr txBox="1"/>
            <p:nvPr/>
          </p:nvSpPr>
          <p:spPr>
            <a:xfrm>
              <a:off x="2003237" y="1208157"/>
              <a:ext cx="868446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r>
                <a:rPr lang="pt-BR" sz="1000" baseline="-25000" dirty="0"/>
                <a:t>0</a:t>
              </a:r>
            </a:p>
          </p:txBody>
        </p: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5549C30A-E293-4DDF-AD2F-CE45E7B76E08}"/>
                </a:ext>
              </a:extLst>
            </p:cNvPr>
            <p:cNvCxnSpPr/>
            <p:nvPr/>
          </p:nvCxnSpPr>
          <p:spPr>
            <a:xfrm>
              <a:off x="7725992" y="1348248"/>
              <a:ext cx="0" cy="58870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4DA5DBDD-7D5C-4C0F-8D1E-FA37E54FD49F}"/>
                </a:ext>
              </a:extLst>
            </p:cNvPr>
            <p:cNvCxnSpPr/>
            <p:nvPr/>
          </p:nvCxnSpPr>
          <p:spPr>
            <a:xfrm>
              <a:off x="7725992" y="1348248"/>
              <a:ext cx="171071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FE0B7E7A-F314-4FFC-A43A-BD4BD822DF89}"/>
                </a:ext>
              </a:extLst>
            </p:cNvPr>
            <p:cNvSpPr txBox="1"/>
            <p:nvPr/>
          </p:nvSpPr>
          <p:spPr>
            <a:xfrm>
              <a:off x="9450054" y="1131992"/>
              <a:ext cx="783859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endParaRPr lang="pt-BR" sz="1000" baseline="-25000" dirty="0"/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9964A721-C1B9-453F-B671-DB6E2B782897}"/>
                </a:ext>
              </a:extLst>
            </p:cNvPr>
            <p:cNvSpPr txBox="1"/>
            <p:nvPr/>
          </p:nvSpPr>
          <p:spPr>
            <a:xfrm>
              <a:off x="3998360" y="4056613"/>
              <a:ext cx="1025094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g0</a:t>
              </a:r>
            </a:p>
          </p:txBody>
        </p: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91F983C8-770D-47A7-99C8-B5F92B4BF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920" y="542153"/>
              <a:ext cx="0" cy="66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6C0E7F82-6619-4930-91BF-A2E93CFA271D}"/>
                </a:ext>
              </a:extLst>
            </p:cNvPr>
            <p:cNvSpPr txBox="1"/>
            <p:nvPr/>
          </p:nvSpPr>
          <p:spPr>
            <a:xfrm>
              <a:off x="5746066" y="1131992"/>
              <a:ext cx="940505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A626E44F-FC8B-45E0-B8A2-15E68E8BAB56}"/>
                </a:ext>
              </a:extLst>
            </p:cNvPr>
            <p:cNvSpPr/>
            <p:nvPr/>
          </p:nvSpPr>
          <p:spPr>
            <a:xfrm>
              <a:off x="3294373" y="876450"/>
              <a:ext cx="5417008" cy="40593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53" name="Conector de Seta Reta 52">
              <a:extLst>
                <a:ext uri="{FF2B5EF4-FFF2-40B4-BE49-F238E27FC236}">
                  <a16:creationId xmlns:a16="http://schemas.microsoft.com/office/drawing/2014/main" id="{7C5C0DE1-F980-4D3E-9858-79E001816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01" y="1534366"/>
              <a:ext cx="0" cy="66859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7F4B9EB2-7A49-4687-A1BC-C4AF5717F43B}"/>
                  </a:ext>
                </a:extLst>
              </p:cNvPr>
              <p:cNvSpPr txBox="1"/>
              <p:nvPr/>
            </p:nvSpPr>
            <p:spPr>
              <a:xfrm>
                <a:off x="2523325" y="2032425"/>
                <a:ext cx="5864705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7F4B9EB2-7A49-4687-A1BC-C4AF5717F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25" y="2032425"/>
                <a:ext cx="5864705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F99AA239-4CA9-4955-8792-8733D054EEDC}"/>
                  </a:ext>
                </a:extLst>
              </p:cNvPr>
              <p:cNvSpPr txBox="1"/>
              <p:nvPr/>
            </p:nvSpPr>
            <p:spPr>
              <a:xfrm>
                <a:off x="4804495" y="4091493"/>
                <a:ext cx="3169246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F99AA239-4CA9-4955-8792-8733D054E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95" y="4091493"/>
                <a:ext cx="3169246" cy="913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6092C8C0-1D77-4FF1-A36C-BD0DCDEC56BC}"/>
              </a:ext>
            </a:extLst>
          </p:cNvPr>
          <p:cNvSpPr/>
          <p:nvPr/>
        </p:nvSpPr>
        <p:spPr>
          <a:xfrm>
            <a:off x="6383281" y="3026280"/>
            <a:ext cx="288032" cy="840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5158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34D314-4B43-4F52-8FEA-C47A26669D55}"/>
              </a:ext>
            </a:extLst>
          </p:cNvPr>
          <p:cNvGrpSpPr>
            <a:grpSpLocks noChangeAspect="1"/>
          </p:cNvGrpSpPr>
          <p:nvPr/>
        </p:nvGrpSpPr>
        <p:grpSpPr>
          <a:xfrm>
            <a:off x="166782" y="2297123"/>
            <a:ext cx="4637713" cy="2248064"/>
            <a:chOff x="1169920" y="542153"/>
            <a:chExt cx="9063993" cy="4393640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93E07AB9-DBD4-4995-B2CC-235ABAE8654A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B81B7F53-1C03-4257-BAF3-11F6E5DFDE36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6C8ABD3E-7340-4674-B128-802C4B37F5C7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F3321F42-BB14-4780-BF97-E137A55D1F60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BF44B0A-F043-4657-95E1-6462654F9A67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CA6B79A-89AB-4020-AEED-7BECA9CA4FE6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68B0A5E-9008-44F9-91F6-E794E5333BCD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517FB56-C7CC-49B1-8531-78CBFA512C64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8550CDD-A986-4949-9E96-11C7AA295FDE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41D2E8BB-C19A-423E-BB50-5CEC7CD097FE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34A118A1-3176-49D4-9B9E-395A60E8E4DF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2C024B3-1A88-48F8-BFD2-68CE036660F9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FA4D8824-A20E-4561-A513-0C24ED1BCEAD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8CDF18D-611A-4AB4-AD07-76FEDEC59525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9381944-F53D-4C44-9A79-159C37BE91F0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425287B7-317D-45BC-A77D-A11DFE0C8C03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73CA554-2C2B-4925-B02B-5391007A4088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A588967-3DAA-4179-85BC-27BA7317F088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F27799B-0B8D-4ECD-B825-6F3287123D3A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961BD49-DBE2-4B8E-BA1E-CE0AEEC168FE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FAC85BC-D070-4322-B3C7-3D9EA8956E6E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1F2E1DF-21DE-41CD-A90A-BCDEFDA1C418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ED845258-79A2-4470-A31E-E27F94E0DA27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18669FB-C267-4FB6-9BBE-684CFD14640B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A6184482-8CB7-405E-8D15-6DFE705EA843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AF210B88-2557-47F1-9A94-03ECB78908F6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A9C0252-2EC7-4AEC-9DBB-87E334D8FD8C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F02A6290-3B63-4C77-985E-66DAE928E4DE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0E1BB76F-B182-4637-B85B-6EA1187A9503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C4215074-9FB8-4B26-A370-D868FC67E1C5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DFCB8C39-312D-429A-AC62-4695CE2EE83F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12D5C53-B86F-4960-956C-6AB320896512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9A2A256-28BC-43AE-9223-6137A96F1678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926B757-F2A6-4FA9-84DD-27D0CC79E4C3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ECDA7775-A1F9-45F7-A853-223C86276013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FEC76AFB-E8F2-4CAC-9DFE-74E4E4ECDB63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41" name="Conector: Angulado 40">
              <a:extLst>
                <a:ext uri="{FF2B5EF4-FFF2-40B4-BE49-F238E27FC236}">
                  <a16:creationId xmlns:a16="http://schemas.microsoft.com/office/drawing/2014/main" id="{1E3FCD44-1AA8-4962-8B88-2F5B95646D1E}"/>
                </a:ext>
              </a:extLst>
            </p:cNvPr>
            <p:cNvCxnSpPr>
              <a:cxnSpLocks/>
              <a:stCxn id="42" idx="3"/>
              <a:endCxn id="11" idx="2"/>
            </p:cNvCxnSpPr>
            <p:nvPr/>
          </p:nvCxnSpPr>
          <p:spPr>
            <a:xfrm flipV="1">
              <a:off x="2871682" y="3777762"/>
              <a:ext cx="3225908" cy="8887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583A8BA9-B4FA-4493-9EE0-3356CF998E7C}"/>
                </a:ext>
              </a:extLst>
            </p:cNvPr>
            <p:cNvSpPr txBox="1"/>
            <p:nvPr/>
          </p:nvSpPr>
          <p:spPr>
            <a:xfrm>
              <a:off x="1169920" y="4425944"/>
              <a:ext cx="1701762" cy="48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Vazão de ar </a:t>
              </a:r>
            </a:p>
          </p:txBody>
        </p: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4AF2DBDC-9D26-418F-92B0-82060E1E3966}"/>
                </a:ext>
              </a:extLst>
            </p:cNvPr>
            <p:cNvCxnSpPr/>
            <p:nvPr/>
          </p:nvCxnSpPr>
          <p:spPr>
            <a:xfrm>
              <a:off x="2644877" y="1397409"/>
              <a:ext cx="17107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42A0DD64-F9A9-497B-9415-B67E0496FE57}"/>
                </a:ext>
              </a:extLst>
            </p:cNvPr>
            <p:cNvCxnSpPr/>
            <p:nvPr/>
          </p:nvCxnSpPr>
          <p:spPr>
            <a:xfrm>
              <a:off x="4355588" y="1397409"/>
              <a:ext cx="0" cy="5887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FF66B33A-AAED-4CC2-896C-8458ED68D0F8}"/>
                </a:ext>
              </a:extLst>
            </p:cNvPr>
            <p:cNvSpPr txBox="1"/>
            <p:nvPr/>
          </p:nvSpPr>
          <p:spPr>
            <a:xfrm>
              <a:off x="2003237" y="1208157"/>
              <a:ext cx="868446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r>
                <a:rPr lang="pt-BR" sz="1000" baseline="-25000" dirty="0"/>
                <a:t>0</a:t>
              </a:r>
            </a:p>
          </p:txBody>
        </p: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5549C30A-E293-4DDF-AD2F-CE45E7B76E08}"/>
                </a:ext>
              </a:extLst>
            </p:cNvPr>
            <p:cNvCxnSpPr/>
            <p:nvPr/>
          </p:nvCxnSpPr>
          <p:spPr>
            <a:xfrm>
              <a:off x="7725992" y="1348248"/>
              <a:ext cx="0" cy="58870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4DA5DBDD-7D5C-4C0F-8D1E-FA37E54FD49F}"/>
                </a:ext>
              </a:extLst>
            </p:cNvPr>
            <p:cNvCxnSpPr/>
            <p:nvPr/>
          </p:nvCxnSpPr>
          <p:spPr>
            <a:xfrm>
              <a:off x="7725992" y="1348248"/>
              <a:ext cx="171071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FE0B7E7A-F314-4FFC-A43A-BD4BD822DF89}"/>
                </a:ext>
              </a:extLst>
            </p:cNvPr>
            <p:cNvSpPr txBox="1"/>
            <p:nvPr/>
          </p:nvSpPr>
          <p:spPr>
            <a:xfrm>
              <a:off x="9450054" y="1131992"/>
              <a:ext cx="783859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endParaRPr lang="pt-BR" sz="1000" baseline="-25000" dirty="0"/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9964A721-C1B9-453F-B671-DB6E2B782897}"/>
                </a:ext>
              </a:extLst>
            </p:cNvPr>
            <p:cNvSpPr txBox="1"/>
            <p:nvPr/>
          </p:nvSpPr>
          <p:spPr>
            <a:xfrm>
              <a:off x="3998360" y="4056613"/>
              <a:ext cx="1025094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g0</a:t>
              </a:r>
            </a:p>
          </p:txBody>
        </p: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91F983C8-770D-47A7-99C8-B5F92B4BF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920" y="542153"/>
              <a:ext cx="0" cy="66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6C0E7F82-6619-4930-91BF-A2E93CFA271D}"/>
                </a:ext>
              </a:extLst>
            </p:cNvPr>
            <p:cNvSpPr txBox="1"/>
            <p:nvPr/>
          </p:nvSpPr>
          <p:spPr>
            <a:xfrm>
              <a:off x="5746066" y="1131992"/>
              <a:ext cx="940505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A626E44F-FC8B-45E0-B8A2-15E68E8BAB56}"/>
                </a:ext>
              </a:extLst>
            </p:cNvPr>
            <p:cNvSpPr/>
            <p:nvPr/>
          </p:nvSpPr>
          <p:spPr>
            <a:xfrm>
              <a:off x="3294373" y="876450"/>
              <a:ext cx="5417008" cy="40593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53" name="Conector de Seta Reta 52">
              <a:extLst>
                <a:ext uri="{FF2B5EF4-FFF2-40B4-BE49-F238E27FC236}">
                  <a16:creationId xmlns:a16="http://schemas.microsoft.com/office/drawing/2014/main" id="{7C5C0DE1-F980-4D3E-9858-79E001816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01" y="1534366"/>
              <a:ext cx="0" cy="66859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F99AA239-4CA9-4955-8792-8733D054EEDC}"/>
                  </a:ext>
                </a:extLst>
              </p:cNvPr>
              <p:cNvSpPr txBox="1"/>
              <p:nvPr/>
            </p:nvSpPr>
            <p:spPr>
              <a:xfrm>
                <a:off x="4899268" y="2330712"/>
                <a:ext cx="3169246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F99AA239-4CA9-4955-8792-8733D054E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268" y="2330712"/>
                <a:ext cx="3169246" cy="913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E3D5C0F4-7A01-48C4-A209-BCD6B7C90FF8}"/>
                  </a:ext>
                </a:extLst>
              </p:cNvPr>
              <p:cNvSpPr txBox="1"/>
              <p:nvPr/>
            </p:nvSpPr>
            <p:spPr>
              <a:xfrm>
                <a:off x="5078827" y="5102445"/>
                <a:ext cx="2989687" cy="797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E3D5C0F4-7A01-48C4-A209-BCD6B7C90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827" y="5102445"/>
                <a:ext cx="2989687" cy="7971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34">
            <a:extLst>
              <a:ext uri="{FF2B5EF4-FFF2-40B4-BE49-F238E27FC236}">
                <a16:creationId xmlns:a16="http://schemas.microsoft.com/office/drawing/2014/main" id="{B2E0708D-4F51-4E54-819F-1E57E0B33A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4495" y="3820802"/>
            <a:ext cx="3853899" cy="574675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Condição de equilíbrio 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CB844D59-FB13-4469-8202-31F1C45513E2}"/>
                  </a:ext>
                </a:extLst>
              </p:cNvPr>
              <p:cNvSpPr txBox="1"/>
              <p:nvPr/>
            </p:nvSpPr>
            <p:spPr>
              <a:xfrm>
                <a:off x="539655" y="5131860"/>
                <a:ext cx="4038129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CB844D59-FB13-4469-8202-31F1C4551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55" y="5131860"/>
                <a:ext cx="4038129" cy="809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69" name="Seta: para a Direita 88068">
            <a:extLst>
              <a:ext uri="{FF2B5EF4-FFF2-40B4-BE49-F238E27FC236}">
                <a16:creationId xmlns:a16="http://schemas.microsoft.com/office/drawing/2014/main" id="{FA26BD53-CFA8-428B-9DCD-7F0799A532E3}"/>
              </a:ext>
            </a:extLst>
          </p:cNvPr>
          <p:cNvSpPr/>
          <p:nvPr/>
        </p:nvSpPr>
        <p:spPr>
          <a:xfrm flipH="1">
            <a:off x="4512798" y="5331791"/>
            <a:ext cx="1039504" cy="398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9773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0F9796E8-38E0-48F1-B8DE-0CB527B7ECA3}"/>
              </a:ext>
            </a:extLst>
          </p:cNvPr>
          <p:cNvCxnSpPr/>
          <p:nvPr/>
        </p:nvCxnSpPr>
        <p:spPr>
          <a:xfrm>
            <a:off x="2549077" y="3480699"/>
            <a:ext cx="0" cy="163465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BF58B6AD-3483-4325-B6D2-85B727C48AA6}"/>
              </a:ext>
            </a:extLst>
          </p:cNvPr>
          <p:cNvCxnSpPr/>
          <p:nvPr/>
        </p:nvCxnSpPr>
        <p:spPr>
          <a:xfrm>
            <a:off x="2549077" y="5115353"/>
            <a:ext cx="335155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1E157B3-DD70-45E1-995A-C68B769E68C2}"/>
              </a:ext>
            </a:extLst>
          </p:cNvPr>
          <p:cNvCxnSpPr/>
          <p:nvPr/>
        </p:nvCxnSpPr>
        <p:spPr>
          <a:xfrm>
            <a:off x="5900631" y="3480699"/>
            <a:ext cx="0" cy="163465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49CCC386-419F-40D1-94E4-1786512F4B63}"/>
              </a:ext>
            </a:extLst>
          </p:cNvPr>
          <p:cNvCxnSpPr/>
          <p:nvPr/>
        </p:nvCxnSpPr>
        <p:spPr>
          <a:xfrm>
            <a:off x="2549077" y="3768562"/>
            <a:ext cx="335155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>
            <a:extLst>
              <a:ext uri="{FF2B5EF4-FFF2-40B4-BE49-F238E27FC236}">
                <a16:creationId xmlns:a16="http://schemas.microsoft.com/office/drawing/2014/main" id="{308985AC-82F6-4CEA-BA44-668BA9AAF7E7}"/>
              </a:ext>
            </a:extLst>
          </p:cNvPr>
          <p:cNvSpPr/>
          <p:nvPr/>
        </p:nvSpPr>
        <p:spPr>
          <a:xfrm>
            <a:off x="2711006" y="4961140"/>
            <a:ext cx="421513" cy="8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695577F7-6C8F-4C93-9053-7EAF519B20B1}"/>
              </a:ext>
            </a:extLst>
          </p:cNvPr>
          <p:cNvSpPr/>
          <p:nvPr/>
        </p:nvSpPr>
        <p:spPr>
          <a:xfrm>
            <a:off x="3373476" y="4961140"/>
            <a:ext cx="421513" cy="8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C3B56C38-352F-4C73-AFC4-D86345FED4BC}"/>
              </a:ext>
            </a:extLst>
          </p:cNvPr>
          <p:cNvSpPr/>
          <p:nvPr/>
        </p:nvSpPr>
        <p:spPr>
          <a:xfrm>
            <a:off x="4035946" y="4961140"/>
            <a:ext cx="421513" cy="8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8690B024-5A39-47E6-9E89-7E41681AD7F0}"/>
              </a:ext>
            </a:extLst>
          </p:cNvPr>
          <p:cNvSpPr/>
          <p:nvPr/>
        </p:nvSpPr>
        <p:spPr>
          <a:xfrm>
            <a:off x="4698416" y="4961140"/>
            <a:ext cx="421513" cy="8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7C085632-45C2-4845-92EE-43802CE5B10F}"/>
              </a:ext>
            </a:extLst>
          </p:cNvPr>
          <p:cNvSpPr/>
          <p:nvPr/>
        </p:nvSpPr>
        <p:spPr>
          <a:xfrm>
            <a:off x="5360888" y="4961140"/>
            <a:ext cx="421513" cy="8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BF793F38-DD26-4B33-8E38-07C0CAF6E234}"/>
              </a:ext>
            </a:extLst>
          </p:cNvPr>
          <p:cNvCxnSpPr>
            <a:cxnSpLocks/>
          </p:cNvCxnSpPr>
          <p:nvPr/>
        </p:nvCxnSpPr>
        <p:spPr>
          <a:xfrm>
            <a:off x="2762409" y="3850809"/>
            <a:ext cx="37011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CD061182-B0A7-45C0-89CA-CA915805CB56}"/>
              </a:ext>
            </a:extLst>
          </p:cNvPr>
          <p:cNvCxnSpPr>
            <a:cxnSpLocks/>
          </p:cNvCxnSpPr>
          <p:nvPr/>
        </p:nvCxnSpPr>
        <p:spPr>
          <a:xfrm>
            <a:off x="2842723" y="3943337"/>
            <a:ext cx="20948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>
            <a:extLst>
              <a:ext uri="{FF2B5EF4-FFF2-40B4-BE49-F238E27FC236}">
                <a16:creationId xmlns:a16="http://schemas.microsoft.com/office/drawing/2014/main" id="{215DFDE5-AAFE-415E-9F75-352A206A2FEF}"/>
              </a:ext>
            </a:extLst>
          </p:cNvPr>
          <p:cNvSpPr/>
          <p:nvPr/>
        </p:nvSpPr>
        <p:spPr>
          <a:xfrm>
            <a:off x="2966529" y="4711953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81D31D21-1351-46D0-9809-FEA19FF83A05}"/>
              </a:ext>
            </a:extLst>
          </p:cNvPr>
          <p:cNvSpPr/>
          <p:nvPr/>
        </p:nvSpPr>
        <p:spPr>
          <a:xfrm>
            <a:off x="3796300" y="4325387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D33DF969-B623-491C-B7AB-4EC2E481291D}"/>
              </a:ext>
            </a:extLst>
          </p:cNvPr>
          <p:cNvSpPr/>
          <p:nvPr/>
        </p:nvSpPr>
        <p:spPr>
          <a:xfrm>
            <a:off x="3683303" y="4669795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EBC2106A-84FA-400A-863C-CEC76F747825}"/>
              </a:ext>
            </a:extLst>
          </p:cNvPr>
          <p:cNvSpPr/>
          <p:nvPr/>
        </p:nvSpPr>
        <p:spPr>
          <a:xfrm>
            <a:off x="5022682" y="3915629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7EF60D05-6866-4043-BC5C-A085DE98DB59}"/>
              </a:ext>
            </a:extLst>
          </p:cNvPr>
          <p:cNvSpPr/>
          <p:nvPr/>
        </p:nvSpPr>
        <p:spPr>
          <a:xfrm>
            <a:off x="5356381" y="4653668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F773E577-4019-4B9E-9E1E-8B14805E69F9}"/>
              </a:ext>
            </a:extLst>
          </p:cNvPr>
          <p:cNvSpPr/>
          <p:nvPr/>
        </p:nvSpPr>
        <p:spPr>
          <a:xfrm>
            <a:off x="3617713" y="4079747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DB15DF02-4919-4A43-9CA6-C9DE3486925F}"/>
              </a:ext>
            </a:extLst>
          </p:cNvPr>
          <p:cNvSpPr/>
          <p:nvPr/>
        </p:nvSpPr>
        <p:spPr>
          <a:xfrm>
            <a:off x="4651467" y="3983821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0B2600CB-0407-4609-9663-EF44E27517D3}"/>
              </a:ext>
            </a:extLst>
          </p:cNvPr>
          <p:cNvSpPr/>
          <p:nvPr/>
        </p:nvSpPr>
        <p:spPr>
          <a:xfrm>
            <a:off x="5564919" y="4015370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C2EDD9E6-1723-48D1-B1A3-3D255B5A8CE8}"/>
              </a:ext>
            </a:extLst>
          </p:cNvPr>
          <p:cNvSpPr/>
          <p:nvPr/>
        </p:nvSpPr>
        <p:spPr>
          <a:xfrm>
            <a:off x="4089394" y="3920230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7C31B0EF-372A-45DC-BBD1-50AA57613D6B}"/>
              </a:ext>
            </a:extLst>
          </p:cNvPr>
          <p:cNvSpPr/>
          <p:nvPr/>
        </p:nvSpPr>
        <p:spPr>
          <a:xfrm>
            <a:off x="3268352" y="4601229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521D223B-5E6B-4E1F-9554-6F23FC43AA57}"/>
              </a:ext>
            </a:extLst>
          </p:cNvPr>
          <p:cNvSpPr/>
          <p:nvPr/>
        </p:nvSpPr>
        <p:spPr>
          <a:xfrm>
            <a:off x="4159542" y="4531710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380ED865-BF8D-4C60-A60F-D88C04CF827D}"/>
              </a:ext>
            </a:extLst>
          </p:cNvPr>
          <p:cNvSpPr/>
          <p:nvPr/>
        </p:nvSpPr>
        <p:spPr>
          <a:xfrm>
            <a:off x="2684017" y="4436570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46AE8BBB-9577-4949-9571-C9251A19A71B}"/>
              </a:ext>
            </a:extLst>
          </p:cNvPr>
          <p:cNvSpPr/>
          <p:nvPr/>
        </p:nvSpPr>
        <p:spPr>
          <a:xfrm>
            <a:off x="4967343" y="4761059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06E8AAEE-BDDE-423E-8F9D-0AF1386CA2BA}"/>
              </a:ext>
            </a:extLst>
          </p:cNvPr>
          <p:cNvSpPr/>
          <p:nvPr/>
        </p:nvSpPr>
        <p:spPr>
          <a:xfrm>
            <a:off x="5355694" y="4244323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88874E79-73A2-481F-8D97-C7F9D4629787}"/>
              </a:ext>
            </a:extLst>
          </p:cNvPr>
          <p:cNvSpPr/>
          <p:nvPr/>
        </p:nvSpPr>
        <p:spPr>
          <a:xfrm>
            <a:off x="4308573" y="4200672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61BDB01A-9E77-46EA-ADF3-2EE66D878FB2}"/>
              </a:ext>
            </a:extLst>
          </p:cNvPr>
          <p:cNvSpPr/>
          <p:nvPr/>
        </p:nvSpPr>
        <p:spPr>
          <a:xfrm>
            <a:off x="4433977" y="4628672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C766BCE6-2BCC-47D8-9508-3F1DCD03B128}"/>
              </a:ext>
            </a:extLst>
          </p:cNvPr>
          <p:cNvSpPr/>
          <p:nvPr/>
        </p:nvSpPr>
        <p:spPr>
          <a:xfrm>
            <a:off x="5016036" y="4325387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0C669CB3-0353-479E-81D2-248E0CB6364F}"/>
              </a:ext>
            </a:extLst>
          </p:cNvPr>
          <p:cNvSpPr/>
          <p:nvPr/>
        </p:nvSpPr>
        <p:spPr>
          <a:xfrm>
            <a:off x="5140523" y="4628672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D6000B12-7E65-48B9-9BC9-A92E4FC2D1F2}"/>
              </a:ext>
            </a:extLst>
          </p:cNvPr>
          <p:cNvSpPr/>
          <p:nvPr/>
        </p:nvSpPr>
        <p:spPr>
          <a:xfrm>
            <a:off x="4691447" y="4220672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15A1F1B7-2380-4E86-9C77-12C19767AB18}"/>
              </a:ext>
            </a:extLst>
          </p:cNvPr>
          <p:cNvSpPr/>
          <p:nvPr/>
        </p:nvSpPr>
        <p:spPr>
          <a:xfrm>
            <a:off x="4715064" y="4624072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DC9C4402-6246-440C-A890-5B00F7AFFBEE}"/>
              </a:ext>
            </a:extLst>
          </p:cNvPr>
          <p:cNvSpPr/>
          <p:nvPr/>
        </p:nvSpPr>
        <p:spPr>
          <a:xfrm>
            <a:off x="5616762" y="4490587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10CF6673-66F1-4EBA-BEA4-7A09873821B6}"/>
              </a:ext>
            </a:extLst>
          </p:cNvPr>
          <p:cNvSpPr/>
          <p:nvPr/>
        </p:nvSpPr>
        <p:spPr>
          <a:xfrm>
            <a:off x="2798509" y="4109737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1AF52753-4433-4AE0-B6AE-F8C3AE474D1C}"/>
              </a:ext>
            </a:extLst>
          </p:cNvPr>
          <p:cNvSpPr/>
          <p:nvPr/>
        </p:nvSpPr>
        <p:spPr>
          <a:xfrm>
            <a:off x="3007749" y="4409374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F2F946C5-7D08-4626-A1E5-4051A3F6C781}"/>
              </a:ext>
            </a:extLst>
          </p:cNvPr>
          <p:cNvSpPr/>
          <p:nvPr/>
        </p:nvSpPr>
        <p:spPr>
          <a:xfrm>
            <a:off x="3310783" y="3985022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D2F3AFF8-DE24-4979-B119-4B95E1A39221}"/>
              </a:ext>
            </a:extLst>
          </p:cNvPr>
          <p:cNvSpPr/>
          <p:nvPr/>
        </p:nvSpPr>
        <p:spPr>
          <a:xfrm>
            <a:off x="3231094" y="4258958"/>
            <a:ext cx="116570" cy="116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cxnSp>
        <p:nvCxnSpPr>
          <p:cNvPr id="91" name="Conector: Angulado 90">
            <a:extLst>
              <a:ext uri="{FF2B5EF4-FFF2-40B4-BE49-F238E27FC236}">
                <a16:creationId xmlns:a16="http://schemas.microsoft.com/office/drawing/2014/main" id="{982FCF4C-2144-4988-BD8A-F7DAAD7A4A10}"/>
              </a:ext>
            </a:extLst>
          </p:cNvPr>
          <p:cNvCxnSpPr>
            <a:cxnSpLocks/>
            <a:stCxn id="92" idx="3"/>
            <a:endCxn id="61" idx="2"/>
          </p:cNvCxnSpPr>
          <p:nvPr/>
        </p:nvCxnSpPr>
        <p:spPr>
          <a:xfrm flipV="1">
            <a:off x="1389717" y="5043387"/>
            <a:ext cx="2856986" cy="5595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3C4DB3A4-307E-426B-AE36-4C3E25CF6116}"/>
              </a:ext>
            </a:extLst>
          </p:cNvPr>
          <p:cNvSpPr txBox="1"/>
          <p:nvPr/>
        </p:nvSpPr>
        <p:spPr>
          <a:xfrm>
            <a:off x="323528" y="5449062"/>
            <a:ext cx="1066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Vazão de ar </a:t>
            </a:r>
          </a:p>
        </p:txBody>
      </p: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6B8D912B-9245-4832-9090-25DC12E690EA}"/>
              </a:ext>
            </a:extLst>
          </p:cNvPr>
          <p:cNvCxnSpPr/>
          <p:nvPr/>
        </p:nvCxnSpPr>
        <p:spPr>
          <a:xfrm>
            <a:off x="1451680" y="3116456"/>
            <a:ext cx="13848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de Seta Reta 93">
            <a:extLst>
              <a:ext uri="{FF2B5EF4-FFF2-40B4-BE49-F238E27FC236}">
                <a16:creationId xmlns:a16="http://schemas.microsoft.com/office/drawing/2014/main" id="{AA946C54-2A4D-48D0-B344-BE4EBD2DA80E}"/>
              </a:ext>
            </a:extLst>
          </p:cNvPr>
          <p:cNvCxnSpPr/>
          <p:nvPr/>
        </p:nvCxnSpPr>
        <p:spPr>
          <a:xfrm>
            <a:off x="2836526" y="3116456"/>
            <a:ext cx="0" cy="47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2FDF1F5B-1955-4010-92B3-64B0C5E035F4}"/>
              </a:ext>
            </a:extLst>
          </p:cNvPr>
          <p:cNvSpPr txBox="1"/>
          <p:nvPr/>
        </p:nvSpPr>
        <p:spPr>
          <a:xfrm>
            <a:off x="932262" y="2963254"/>
            <a:ext cx="556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Q, C</a:t>
            </a:r>
            <a:r>
              <a:rPr lang="pt-BR" sz="1400" baseline="-25000" dirty="0"/>
              <a:t>0</a:t>
            </a:r>
          </a:p>
        </p:txBody>
      </p:sp>
      <p:cxnSp>
        <p:nvCxnSpPr>
          <p:cNvPr id="96" name="Conector de Seta Reta 95">
            <a:extLst>
              <a:ext uri="{FF2B5EF4-FFF2-40B4-BE49-F238E27FC236}">
                <a16:creationId xmlns:a16="http://schemas.microsoft.com/office/drawing/2014/main" id="{71E53465-5904-4076-AEBC-D1AC1A1175D5}"/>
              </a:ext>
            </a:extLst>
          </p:cNvPr>
          <p:cNvCxnSpPr/>
          <p:nvPr/>
        </p:nvCxnSpPr>
        <p:spPr>
          <a:xfrm>
            <a:off x="5564919" y="3076659"/>
            <a:ext cx="0" cy="476567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F6C08FC1-E2D5-4AF3-88AB-C35BCC37A40F}"/>
              </a:ext>
            </a:extLst>
          </p:cNvPr>
          <p:cNvCxnSpPr/>
          <p:nvPr/>
        </p:nvCxnSpPr>
        <p:spPr>
          <a:xfrm>
            <a:off x="5564919" y="3076659"/>
            <a:ext cx="1384846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4434A207-3586-4681-A932-6ACDCE22F7B2}"/>
              </a:ext>
            </a:extLst>
          </p:cNvPr>
          <p:cNvSpPr txBox="1"/>
          <p:nvPr/>
        </p:nvSpPr>
        <p:spPr>
          <a:xfrm>
            <a:off x="6960572" y="2901597"/>
            <a:ext cx="495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Q, C</a:t>
            </a:r>
            <a:endParaRPr lang="pt-BR" sz="1400" baseline="-25000" dirty="0"/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0AFDFEFD-80EE-42D2-A353-174492EF13AE}"/>
              </a:ext>
            </a:extLst>
          </p:cNvPr>
          <p:cNvSpPr txBox="1"/>
          <p:nvPr/>
        </p:nvSpPr>
        <p:spPr>
          <a:xfrm>
            <a:off x="2547344" y="5269122"/>
            <a:ext cx="665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Q</a:t>
            </a:r>
            <a:r>
              <a:rPr lang="pt-BR" sz="1400" baseline="-25000" dirty="0" err="1"/>
              <a:t>g</a:t>
            </a:r>
            <a:r>
              <a:rPr lang="pt-BR" sz="1400" dirty="0"/>
              <a:t>, C</a:t>
            </a:r>
            <a:r>
              <a:rPr lang="pt-BR" sz="1400" baseline="-25000" dirty="0"/>
              <a:t>g0</a:t>
            </a:r>
          </a:p>
        </p:txBody>
      </p:sp>
      <p:cxnSp>
        <p:nvCxnSpPr>
          <p:cNvPr id="100" name="Conector de Seta Reta 99">
            <a:extLst>
              <a:ext uri="{FF2B5EF4-FFF2-40B4-BE49-F238E27FC236}">
                <a16:creationId xmlns:a16="http://schemas.microsoft.com/office/drawing/2014/main" id="{8A57C032-0F91-4649-A80C-E13D667A260B}"/>
              </a:ext>
            </a:extLst>
          </p:cNvPr>
          <p:cNvCxnSpPr>
            <a:cxnSpLocks/>
          </p:cNvCxnSpPr>
          <p:nvPr/>
        </p:nvCxnSpPr>
        <p:spPr>
          <a:xfrm flipV="1">
            <a:off x="4217827" y="2424113"/>
            <a:ext cx="0" cy="5412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EF49B877-4EE0-49C1-BA04-C7126FBF7D1A}"/>
              </a:ext>
            </a:extLst>
          </p:cNvPr>
          <p:cNvSpPr txBox="1"/>
          <p:nvPr/>
        </p:nvSpPr>
        <p:spPr>
          <a:xfrm>
            <a:off x="3962139" y="2901597"/>
            <a:ext cx="604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Q</a:t>
            </a:r>
            <a:r>
              <a:rPr lang="pt-BR" sz="1400" baseline="-25000" dirty="0" err="1"/>
              <a:t>g</a:t>
            </a:r>
            <a:r>
              <a:rPr lang="pt-BR" sz="1400" dirty="0"/>
              <a:t>, C</a:t>
            </a:r>
            <a:r>
              <a:rPr lang="pt-BR" sz="1400" baseline="-25000" dirty="0"/>
              <a:t>g</a:t>
            </a:r>
          </a:p>
        </p:txBody>
      </p:sp>
      <p:cxnSp>
        <p:nvCxnSpPr>
          <p:cNvPr id="102" name="Conector de Seta Reta 101">
            <a:extLst>
              <a:ext uri="{FF2B5EF4-FFF2-40B4-BE49-F238E27FC236}">
                <a16:creationId xmlns:a16="http://schemas.microsoft.com/office/drawing/2014/main" id="{2CC86817-39AE-43B8-A2C1-4E64C6618CCB}"/>
              </a:ext>
            </a:extLst>
          </p:cNvPr>
          <p:cNvCxnSpPr>
            <a:cxnSpLocks/>
          </p:cNvCxnSpPr>
          <p:nvPr/>
        </p:nvCxnSpPr>
        <p:spPr>
          <a:xfrm flipV="1">
            <a:off x="4237726" y="3227324"/>
            <a:ext cx="0" cy="54123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ipse 102">
            <a:extLst>
              <a:ext uri="{FF2B5EF4-FFF2-40B4-BE49-F238E27FC236}">
                <a16:creationId xmlns:a16="http://schemas.microsoft.com/office/drawing/2014/main" id="{6845489A-18B2-4E52-AE55-AB058BCD3906}"/>
              </a:ext>
            </a:extLst>
          </p:cNvPr>
          <p:cNvSpPr/>
          <p:nvPr/>
        </p:nvSpPr>
        <p:spPr>
          <a:xfrm>
            <a:off x="5301489" y="4187528"/>
            <a:ext cx="233140" cy="23314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70327A1B-F004-4D81-90F3-2BDD39160291}"/>
              </a:ext>
            </a:extLst>
          </p:cNvPr>
          <p:cNvSpPr/>
          <p:nvPr/>
        </p:nvSpPr>
        <p:spPr>
          <a:xfrm>
            <a:off x="7163252" y="3779886"/>
            <a:ext cx="905714" cy="90571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786CDB3A-94E0-4DCF-B477-C82C85947B9C}"/>
              </a:ext>
            </a:extLst>
          </p:cNvPr>
          <p:cNvSpPr/>
          <p:nvPr/>
        </p:nvSpPr>
        <p:spPr>
          <a:xfrm>
            <a:off x="6708976" y="3320594"/>
            <a:ext cx="1811427" cy="181142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7C69CFA4-94AB-4B80-AA66-30757D957258}"/>
              </a:ext>
            </a:extLst>
          </p:cNvPr>
          <p:cNvSpPr txBox="1"/>
          <p:nvPr/>
        </p:nvSpPr>
        <p:spPr>
          <a:xfrm>
            <a:off x="6139416" y="5163652"/>
            <a:ext cx="160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volume de controle</a:t>
            </a:r>
          </a:p>
        </p:txBody>
      </p:sp>
      <p:cxnSp>
        <p:nvCxnSpPr>
          <p:cNvPr id="107" name="Conector: Curvo 106">
            <a:extLst>
              <a:ext uri="{FF2B5EF4-FFF2-40B4-BE49-F238E27FC236}">
                <a16:creationId xmlns:a16="http://schemas.microsoft.com/office/drawing/2014/main" id="{FDEECEB4-DC50-4690-94E3-5FC2A279C07C}"/>
              </a:ext>
            </a:extLst>
          </p:cNvPr>
          <p:cNvCxnSpPr>
            <a:cxnSpLocks/>
            <a:stCxn id="103" idx="6"/>
            <a:endCxn id="105" idx="2"/>
          </p:cNvCxnSpPr>
          <p:nvPr/>
        </p:nvCxnSpPr>
        <p:spPr>
          <a:xfrm flipV="1">
            <a:off x="5534629" y="4226307"/>
            <a:ext cx="1174347" cy="7779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8F8339CE-F1B1-4C99-BAE6-4BD8BB5ACBD3}"/>
              </a:ext>
            </a:extLst>
          </p:cNvPr>
          <p:cNvCxnSpPr/>
          <p:nvPr/>
        </p:nvCxnSpPr>
        <p:spPr>
          <a:xfrm>
            <a:off x="2014473" y="3768562"/>
            <a:ext cx="370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id="{76BFC811-46A6-4BA7-8749-0ACCF8EF4B16}"/>
              </a:ext>
            </a:extLst>
          </p:cNvPr>
          <p:cNvCxnSpPr/>
          <p:nvPr/>
        </p:nvCxnSpPr>
        <p:spPr>
          <a:xfrm>
            <a:off x="2014473" y="5099535"/>
            <a:ext cx="370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E497758D-9990-47B4-ACA8-D83FE6702DB1}"/>
              </a:ext>
            </a:extLst>
          </p:cNvPr>
          <p:cNvCxnSpPr/>
          <p:nvPr/>
        </p:nvCxnSpPr>
        <p:spPr>
          <a:xfrm flipV="1">
            <a:off x="2199528" y="3593023"/>
            <a:ext cx="0" cy="1676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37B9C0BE-9E30-4B07-8C18-31334D9B4F47}"/>
              </a:ext>
            </a:extLst>
          </p:cNvPr>
          <p:cNvSpPr txBox="1"/>
          <p:nvPr/>
        </p:nvSpPr>
        <p:spPr>
          <a:xfrm>
            <a:off x="1890522" y="419033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h</a:t>
            </a:r>
          </a:p>
        </p:txBody>
      </p:sp>
      <p:cxnSp>
        <p:nvCxnSpPr>
          <p:cNvPr id="112" name="Conector de Seta Reta 111">
            <a:extLst>
              <a:ext uri="{FF2B5EF4-FFF2-40B4-BE49-F238E27FC236}">
                <a16:creationId xmlns:a16="http://schemas.microsoft.com/office/drawing/2014/main" id="{78EFC80A-2DD1-4D89-87A3-DC6BF3EFD9E2}"/>
              </a:ext>
            </a:extLst>
          </p:cNvPr>
          <p:cNvCxnSpPr>
            <a:stCxn id="104" idx="0"/>
          </p:cNvCxnSpPr>
          <p:nvPr/>
        </p:nvCxnSpPr>
        <p:spPr>
          <a:xfrm flipH="1" flipV="1">
            <a:off x="7614689" y="2828261"/>
            <a:ext cx="1420" cy="951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72DAC04E-669C-4EB4-B5C3-84282CFD3DB3}"/>
              </a:ext>
            </a:extLst>
          </p:cNvPr>
          <p:cNvSpPr txBox="1"/>
          <p:nvPr/>
        </p:nvSpPr>
        <p:spPr>
          <a:xfrm>
            <a:off x="7614689" y="2927169"/>
            <a:ext cx="336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v</a:t>
            </a:r>
            <a:r>
              <a:rPr lang="pt-BR" sz="1400" baseline="-25000" dirty="0" err="1"/>
              <a:t>b</a:t>
            </a:r>
            <a:endParaRPr lang="pt-BR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3644318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4A5F0A3-7BAA-4A54-BD4A-937F27358EDB}"/>
              </a:ext>
            </a:extLst>
          </p:cNvPr>
          <p:cNvGrpSpPr/>
          <p:nvPr/>
        </p:nvGrpSpPr>
        <p:grpSpPr>
          <a:xfrm>
            <a:off x="562106" y="2564904"/>
            <a:ext cx="2380987" cy="2643168"/>
            <a:chOff x="1554168" y="2576627"/>
            <a:chExt cx="2380987" cy="2643168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9E6BEEC8-B362-446F-866B-12FE38A1A7A3}"/>
                </a:ext>
              </a:extLst>
            </p:cNvPr>
            <p:cNvSpPr/>
            <p:nvPr/>
          </p:nvSpPr>
          <p:spPr>
            <a:xfrm>
              <a:off x="2578004" y="3528252"/>
              <a:ext cx="905714" cy="90571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0CF1757B-7E34-424D-B19B-8AE15C9C3860}"/>
                </a:ext>
              </a:extLst>
            </p:cNvPr>
            <p:cNvSpPr/>
            <p:nvPr/>
          </p:nvSpPr>
          <p:spPr>
            <a:xfrm>
              <a:off x="2123728" y="3068960"/>
              <a:ext cx="1811427" cy="181142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2C22C1E-0E54-470A-AB17-C607DECAA274}"/>
                </a:ext>
              </a:extLst>
            </p:cNvPr>
            <p:cNvSpPr txBox="1"/>
            <p:nvPr/>
          </p:nvSpPr>
          <p:spPr>
            <a:xfrm>
              <a:off x="1554168" y="4912018"/>
              <a:ext cx="160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volume de controle</a:t>
              </a:r>
            </a:p>
          </p:txBody>
        </p: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80B0F815-D94B-4556-BDFF-357D9A32ED22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3029441" y="2576627"/>
              <a:ext cx="1420" cy="951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78670416-74A0-4F70-BEFE-CB0E3A3373E5}"/>
                </a:ext>
              </a:extLst>
            </p:cNvPr>
            <p:cNvSpPr txBox="1"/>
            <p:nvPr/>
          </p:nvSpPr>
          <p:spPr>
            <a:xfrm>
              <a:off x="3029441" y="2675535"/>
              <a:ext cx="3365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/>
                <a:t>v</a:t>
              </a:r>
              <a:r>
                <a:rPr lang="pt-BR" sz="1400" baseline="-25000" dirty="0" err="1"/>
                <a:t>b</a:t>
              </a:r>
              <a:endParaRPr lang="pt-BR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BAA574B-D485-4AD0-B5AA-A9463DB11106}"/>
                  </a:ext>
                </a:extLst>
              </p:cNvPr>
              <p:cNvSpPr txBox="1"/>
              <p:nvPr/>
            </p:nvSpPr>
            <p:spPr>
              <a:xfrm>
                <a:off x="3848806" y="2143489"/>
                <a:ext cx="4084780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BAA574B-D485-4AD0-B5AA-A9463DB1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06" y="2143489"/>
                <a:ext cx="4084780" cy="972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CA734C7-DAA7-4C6E-97B6-3640A7730B0A}"/>
                  </a:ext>
                </a:extLst>
              </p:cNvPr>
              <p:cNvSpPr txBox="1"/>
              <p:nvPr/>
            </p:nvSpPr>
            <p:spPr>
              <a:xfrm>
                <a:off x="3605196" y="3516529"/>
                <a:ext cx="4572000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𝑡𝑚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CA734C7-DAA7-4C6E-97B6-3640A7730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196" y="3516529"/>
                <a:ext cx="4572000" cy="972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4399D9A-995E-4B15-B790-AE15098878AF}"/>
                  </a:ext>
                </a:extLst>
              </p:cNvPr>
              <p:cNvSpPr txBox="1"/>
              <p:nvPr/>
            </p:nvSpPr>
            <p:spPr>
              <a:xfrm>
                <a:off x="3593865" y="5054183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4399D9A-995E-4B15-B790-AE1509887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865" y="5054183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45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lanpacf710x439">
            <a:extLst>
              <a:ext uri="{FF2B5EF4-FFF2-40B4-BE49-F238E27FC236}">
                <a16:creationId xmlns:a16="http://schemas.microsoft.com/office/drawing/2014/main" id="{059D4E9A-5015-41A3-9431-41DFC4C4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241" y="4725144"/>
            <a:ext cx="2424382" cy="1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B90C6996-553B-4EAB-8FAE-7D222E828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932" y="2214562"/>
            <a:ext cx="8496300" cy="3302670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Definição: É um processo de transferência de contaminantes da fase líquida para a fase gasosa (ar). Os contaminantes não são destruídos nos processos de arraste com ar e, sim, fisicamente separados da fase aquosa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3243F50C-E96E-497B-BDEF-C6C0ABDDC0DB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25A88AC9-6A65-46CF-90BC-342ABA444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1739" y="404664"/>
            <a:ext cx="7138988" cy="985838"/>
          </a:xfrm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4A5F0A3-7BAA-4A54-BD4A-937F27358EDB}"/>
              </a:ext>
            </a:extLst>
          </p:cNvPr>
          <p:cNvGrpSpPr/>
          <p:nvPr/>
        </p:nvGrpSpPr>
        <p:grpSpPr>
          <a:xfrm>
            <a:off x="562106" y="2564904"/>
            <a:ext cx="2380987" cy="2643168"/>
            <a:chOff x="1554168" y="2576627"/>
            <a:chExt cx="2380987" cy="2643168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9E6BEEC8-B362-446F-866B-12FE38A1A7A3}"/>
                </a:ext>
              </a:extLst>
            </p:cNvPr>
            <p:cNvSpPr/>
            <p:nvPr/>
          </p:nvSpPr>
          <p:spPr>
            <a:xfrm>
              <a:off x="2578004" y="3528252"/>
              <a:ext cx="905714" cy="90571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0CF1757B-7E34-424D-B19B-8AE15C9C3860}"/>
                </a:ext>
              </a:extLst>
            </p:cNvPr>
            <p:cNvSpPr/>
            <p:nvPr/>
          </p:nvSpPr>
          <p:spPr>
            <a:xfrm>
              <a:off x="2123728" y="3068960"/>
              <a:ext cx="1811427" cy="181142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2C22C1E-0E54-470A-AB17-C607DECAA274}"/>
                </a:ext>
              </a:extLst>
            </p:cNvPr>
            <p:cNvSpPr txBox="1"/>
            <p:nvPr/>
          </p:nvSpPr>
          <p:spPr>
            <a:xfrm>
              <a:off x="1554168" y="4912018"/>
              <a:ext cx="160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volume de controle</a:t>
              </a:r>
            </a:p>
          </p:txBody>
        </p: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80B0F815-D94B-4556-BDFF-357D9A32ED22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3029441" y="2576627"/>
              <a:ext cx="1420" cy="951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78670416-74A0-4F70-BEFE-CB0E3A3373E5}"/>
                </a:ext>
              </a:extLst>
            </p:cNvPr>
            <p:cNvSpPr txBox="1"/>
            <p:nvPr/>
          </p:nvSpPr>
          <p:spPr>
            <a:xfrm>
              <a:off x="3029441" y="2675535"/>
              <a:ext cx="3365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/>
                <a:t>v</a:t>
              </a:r>
              <a:r>
                <a:rPr lang="pt-BR" sz="1400" baseline="-25000" dirty="0" err="1"/>
                <a:t>b</a:t>
              </a:r>
              <a:endParaRPr lang="pt-BR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4399D9A-995E-4B15-B790-AE15098878AF}"/>
                  </a:ext>
                </a:extLst>
              </p:cNvPr>
              <p:cNvSpPr txBox="1"/>
              <p:nvPr/>
            </p:nvSpPr>
            <p:spPr>
              <a:xfrm>
                <a:off x="3635896" y="2103816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4399D9A-995E-4B15-B790-AE1509887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103816"/>
                <a:ext cx="457200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69B71A6-C070-4B24-BF76-54D8BF35D1B0}"/>
                  </a:ext>
                </a:extLst>
              </p:cNvPr>
              <p:cNvSpPr txBox="1"/>
              <p:nvPr/>
            </p:nvSpPr>
            <p:spPr>
              <a:xfrm>
                <a:off x="3669404" y="3508298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69B71A6-C070-4B24-BF76-54D8BF35D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04" y="3508298"/>
                <a:ext cx="45720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D15F2EF-3EDF-4541-90D3-03B1FD500BA5}"/>
                  </a:ext>
                </a:extLst>
              </p:cNvPr>
              <p:cNvSpPr txBox="1"/>
              <p:nvPr/>
            </p:nvSpPr>
            <p:spPr>
              <a:xfrm>
                <a:off x="3563888" y="5091252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D15F2EF-3EDF-4541-90D3-03B1FD50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091252"/>
                <a:ext cx="45720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4423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D15F2EF-3EDF-4541-90D3-03B1FD500BA5}"/>
                  </a:ext>
                </a:extLst>
              </p:cNvPr>
              <p:cNvSpPr txBox="1"/>
              <p:nvPr/>
            </p:nvSpPr>
            <p:spPr>
              <a:xfrm>
                <a:off x="4354944" y="2323463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𝑙𝑠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D15F2EF-3EDF-4541-90D3-03B1FD50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44" y="2323463"/>
                <a:ext cx="457200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121C71F-EDE7-450C-8941-39D52E8F808F}"/>
                  </a:ext>
                </a:extLst>
              </p:cNvPr>
              <p:cNvSpPr txBox="1"/>
              <p:nvPr/>
            </p:nvSpPr>
            <p:spPr>
              <a:xfrm>
                <a:off x="4359931" y="3743732"/>
                <a:ext cx="4572000" cy="1363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121C71F-EDE7-450C-8941-39D52E8F8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931" y="3743732"/>
                <a:ext cx="4572000" cy="1363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0971AE2-DDCA-4DCB-A002-9177E173824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737960"/>
            <a:ext cx="4637713" cy="2248064"/>
            <a:chOff x="1169920" y="542153"/>
            <a:chExt cx="9063993" cy="4393640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58CC1F93-C900-4BFB-AD07-C5B9009E0055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0FB04134-A8FB-414E-8896-FC286BB4CEA3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4304369B-1ED3-4314-8962-0510BDAC25AD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D0595D53-B7CA-4D2C-881F-9E11A9616B67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210536E-246D-449D-81D9-E7494FA4CA14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E3CB3E4-1771-4F27-9DD8-0BBA1613D880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AB86474-77FF-4857-8F59-0647F1699E66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232EA57-15BE-4684-A370-9A32F6586D8C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4C7654AA-99B9-46C6-B826-DEC9A5365596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9C7F5F19-D9F5-457B-A8F3-46EB2BB329D8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1BD1A057-B930-45F0-B259-AC8C02A13C0F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CC521F8-5D1B-474A-9386-9412C28F3A34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5569F91-8ACB-489A-B9EE-FC74C7156F7F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2800745-FF47-4EAE-9F08-DC5D14DF3A22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ADB046C-1C6F-41CD-8886-0736E850E2A3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0835B5C2-B166-4607-BCD9-430BA78ED4D4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5E3FBFC-B95F-4F69-B3FE-96D3388B9758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057DEA53-D454-40C7-BBDC-A797204FC050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7432EE86-5D7D-45CB-9252-6E8C6D766997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6AC77CAE-9457-4810-9653-7E8B6771BA9F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80E6229-1E82-4552-A27F-446AEA3B5A94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B289CDE-B16F-48ED-9045-A3C0C0EE12AF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E13DF297-0630-4A5A-8E3D-0E582C1B4176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D6A522E0-C36F-482E-A694-1DA9309B275C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F20BEEA2-80B5-4BCF-BA8E-09D5A1827B15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02C6821-7322-476C-89EE-AF744691E19B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340B90D-4345-4B64-9CBE-14A8FE43DE02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F0A7F424-341D-49CA-A0C6-77C0DC23779F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DDDD593D-EEC7-47A7-AC00-A269DC3B2599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DF210CD7-2404-4AF1-90E6-F7FD849120E9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A7ED8316-8136-4F49-ABC7-8E25447F283F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34B68D1A-7B85-4B09-B38C-2288A75F76D7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7BD1D9FE-1590-4619-98BE-D7775D23FDA9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46BA9B6-8BCC-402F-891F-7A2F59E7A75F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8099B18A-3D60-4FF2-87D7-01FEF6516A47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29C0B86-1750-4EAF-A1E3-C8D0CDB98335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55" name="Conector: Angulado 54">
              <a:extLst>
                <a:ext uri="{FF2B5EF4-FFF2-40B4-BE49-F238E27FC236}">
                  <a16:creationId xmlns:a16="http://schemas.microsoft.com/office/drawing/2014/main" id="{DC971A31-D4CD-43B3-A6FB-8D8274B26042}"/>
                </a:ext>
              </a:extLst>
            </p:cNvPr>
            <p:cNvCxnSpPr>
              <a:cxnSpLocks/>
              <a:stCxn id="56" idx="3"/>
              <a:endCxn id="25" idx="2"/>
            </p:cNvCxnSpPr>
            <p:nvPr/>
          </p:nvCxnSpPr>
          <p:spPr>
            <a:xfrm flipV="1">
              <a:off x="2871682" y="3777762"/>
              <a:ext cx="3225908" cy="8887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6574510F-D5C6-4B1D-AB13-E305F7274AF1}"/>
                </a:ext>
              </a:extLst>
            </p:cNvPr>
            <p:cNvSpPr txBox="1"/>
            <p:nvPr/>
          </p:nvSpPr>
          <p:spPr>
            <a:xfrm>
              <a:off x="1169920" y="4425944"/>
              <a:ext cx="1701762" cy="48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Vazão de ar </a:t>
              </a: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94E45FC3-B329-48E7-882F-B0ADA5621065}"/>
                </a:ext>
              </a:extLst>
            </p:cNvPr>
            <p:cNvCxnSpPr/>
            <p:nvPr/>
          </p:nvCxnSpPr>
          <p:spPr>
            <a:xfrm>
              <a:off x="2644877" y="1397409"/>
              <a:ext cx="17107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57">
              <a:extLst>
                <a:ext uri="{FF2B5EF4-FFF2-40B4-BE49-F238E27FC236}">
                  <a16:creationId xmlns:a16="http://schemas.microsoft.com/office/drawing/2014/main" id="{0EAB95E8-E8F5-4C86-ACBF-35151E34158F}"/>
                </a:ext>
              </a:extLst>
            </p:cNvPr>
            <p:cNvCxnSpPr/>
            <p:nvPr/>
          </p:nvCxnSpPr>
          <p:spPr>
            <a:xfrm>
              <a:off x="4355588" y="1397409"/>
              <a:ext cx="0" cy="5887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81F7A6D1-FEBE-4BB9-83A2-7860F337EAE0}"/>
                </a:ext>
              </a:extLst>
            </p:cNvPr>
            <p:cNvSpPr txBox="1"/>
            <p:nvPr/>
          </p:nvSpPr>
          <p:spPr>
            <a:xfrm>
              <a:off x="2003237" y="1208157"/>
              <a:ext cx="868446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r>
                <a:rPr lang="pt-BR" sz="1000" baseline="-25000" dirty="0"/>
                <a:t>0</a:t>
              </a:r>
            </a:p>
          </p:txBody>
        </p:sp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0F940AA4-CAE8-48F1-8B4A-E39785CAA123}"/>
                </a:ext>
              </a:extLst>
            </p:cNvPr>
            <p:cNvCxnSpPr/>
            <p:nvPr/>
          </p:nvCxnSpPr>
          <p:spPr>
            <a:xfrm>
              <a:off x="7725992" y="1348248"/>
              <a:ext cx="0" cy="58870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7A94B308-181A-40AA-99DC-1796DAA7E212}"/>
                </a:ext>
              </a:extLst>
            </p:cNvPr>
            <p:cNvCxnSpPr/>
            <p:nvPr/>
          </p:nvCxnSpPr>
          <p:spPr>
            <a:xfrm>
              <a:off x="7725992" y="1348248"/>
              <a:ext cx="171071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53B1AA15-E4E3-49F2-AA45-A383867BCF66}"/>
                </a:ext>
              </a:extLst>
            </p:cNvPr>
            <p:cNvSpPr txBox="1"/>
            <p:nvPr/>
          </p:nvSpPr>
          <p:spPr>
            <a:xfrm>
              <a:off x="9450054" y="1131992"/>
              <a:ext cx="783859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endParaRPr lang="pt-BR" sz="1000" baseline="-25000" dirty="0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AB40A962-8211-493C-B812-2B33EE4D5D1B}"/>
                </a:ext>
              </a:extLst>
            </p:cNvPr>
            <p:cNvSpPr txBox="1"/>
            <p:nvPr/>
          </p:nvSpPr>
          <p:spPr>
            <a:xfrm>
              <a:off x="3998360" y="4056613"/>
              <a:ext cx="1025094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g0</a:t>
              </a:r>
            </a:p>
          </p:txBody>
        </p: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7A44839C-D20D-4AC1-BC7C-CBFBC2A44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920" y="542153"/>
              <a:ext cx="0" cy="66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A0B15820-1263-4FC5-9EB0-48973EF4B060}"/>
                </a:ext>
              </a:extLst>
            </p:cNvPr>
            <p:cNvSpPr txBox="1"/>
            <p:nvPr/>
          </p:nvSpPr>
          <p:spPr>
            <a:xfrm>
              <a:off x="5746066" y="1131992"/>
              <a:ext cx="940505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</a:t>
              </a: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2A7B34DD-418B-4199-93B9-0D489C712CFD}"/>
                </a:ext>
              </a:extLst>
            </p:cNvPr>
            <p:cNvSpPr/>
            <p:nvPr/>
          </p:nvSpPr>
          <p:spPr>
            <a:xfrm>
              <a:off x="3294373" y="876450"/>
              <a:ext cx="5417008" cy="40593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67" name="Conector de Seta Reta 66">
              <a:extLst>
                <a:ext uri="{FF2B5EF4-FFF2-40B4-BE49-F238E27FC236}">
                  <a16:creationId xmlns:a16="http://schemas.microsoft.com/office/drawing/2014/main" id="{2840664C-27CF-465D-964B-01BEBE51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01" y="1534366"/>
              <a:ext cx="0" cy="66859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76407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121C71F-EDE7-450C-8941-39D52E8F808F}"/>
                  </a:ext>
                </a:extLst>
              </p:cNvPr>
              <p:cNvSpPr txBox="1"/>
              <p:nvPr/>
            </p:nvSpPr>
            <p:spPr>
              <a:xfrm>
                <a:off x="4388382" y="1961308"/>
                <a:ext cx="4572000" cy="1363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121C71F-EDE7-450C-8941-39D52E8F8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382" y="1961308"/>
                <a:ext cx="4572000" cy="1363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0971AE2-DDCA-4DCB-A002-9177E173824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737960"/>
            <a:ext cx="4637713" cy="2248064"/>
            <a:chOff x="1169920" y="542153"/>
            <a:chExt cx="9063993" cy="4393640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58CC1F93-C900-4BFB-AD07-C5B9009E0055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0FB04134-A8FB-414E-8896-FC286BB4CEA3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4304369B-1ED3-4314-8962-0510BDAC25AD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D0595D53-B7CA-4D2C-881F-9E11A9616B67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210536E-246D-449D-81D9-E7494FA4CA14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E3CB3E4-1771-4F27-9DD8-0BBA1613D880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AB86474-77FF-4857-8F59-0647F1699E66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232EA57-15BE-4684-A370-9A32F6586D8C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4C7654AA-99B9-46C6-B826-DEC9A5365596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9C7F5F19-D9F5-457B-A8F3-46EB2BB329D8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1BD1A057-B930-45F0-B259-AC8C02A13C0F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CC521F8-5D1B-474A-9386-9412C28F3A34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5569F91-8ACB-489A-B9EE-FC74C7156F7F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2800745-FF47-4EAE-9F08-DC5D14DF3A22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ADB046C-1C6F-41CD-8886-0736E850E2A3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0835B5C2-B166-4607-BCD9-430BA78ED4D4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5E3FBFC-B95F-4F69-B3FE-96D3388B9758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057DEA53-D454-40C7-BBDC-A797204FC050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7432EE86-5D7D-45CB-9252-6E8C6D766997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6AC77CAE-9457-4810-9653-7E8B6771BA9F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80E6229-1E82-4552-A27F-446AEA3B5A94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B289CDE-B16F-48ED-9045-A3C0C0EE12AF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E13DF297-0630-4A5A-8E3D-0E582C1B4176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D6A522E0-C36F-482E-A694-1DA9309B275C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F20BEEA2-80B5-4BCF-BA8E-09D5A1827B15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02C6821-7322-476C-89EE-AF744691E19B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340B90D-4345-4B64-9CBE-14A8FE43DE02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F0A7F424-341D-49CA-A0C6-77C0DC23779F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DDDD593D-EEC7-47A7-AC00-A269DC3B2599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DF210CD7-2404-4AF1-90E6-F7FD849120E9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A7ED8316-8136-4F49-ABC7-8E25447F283F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34B68D1A-7B85-4B09-B38C-2288A75F76D7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7BD1D9FE-1590-4619-98BE-D7775D23FDA9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46BA9B6-8BCC-402F-891F-7A2F59E7A75F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8099B18A-3D60-4FF2-87D7-01FEF6516A47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29C0B86-1750-4EAF-A1E3-C8D0CDB98335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55" name="Conector: Angulado 54">
              <a:extLst>
                <a:ext uri="{FF2B5EF4-FFF2-40B4-BE49-F238E27FC236}">
                  <a16:creationId xmlns:a16="http://schemas.microsoft.com/office/drawing/2014/main" id="{DC971A31-D4CD-43B3-A6FB-8D8274B26042}"/>
                </a:ext>
              </a:extLst>
            </p:cNvPr>
            <p:cNvCxnSpPr>
              <a:cxnSpLocks/>
              <a:stCxn id="56" idx="3"/>
              <a:endCxn id="25" idx="2"/>
            </p:cNvCxnSpPr>
            <p:nvPr/>
          </p:nvCxnSpPr>
          <p:spPr>
            <a:xfrm flipV="1">
              <a:off x="2871682" y="3777762"/>
              <a:ext cx="3225908" cy="8887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6574510F-D5C6-4B1D-AB13-E305F7274AF1}"/>
                </a:ext>
              </a:extLst>
            </p:cNvPr>
            <p:cNvSpPr txBox="1"/>
            <p:nvPr/>
          </p:nvSpPr>
          <p:spPr>
            <a:xfrm>
              <a:off x="1169920" y="4425944"/>
              <a:ext cx="1701762" cy="48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Vazão de ar </a:t>
              </a: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94E45FC3-B329-48E7-882F-B0ADA5621065}"/>
                </a:ext>
              </a:extLst>
            </p:cNvPr>
            <p:cNvCxnSpPr/>
            <p:nvPr/>
          </p:nvCxnSpPr>
          <p:spPr>
            <a:xfrm>
              <a:off x="2644877" y="1397409"/>
              <a:ext cx="17107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57">
              <a:extLst>
                <a:ext uri="{FF2B5EF4-FFF2-40B4-BE49-F238E27FC236}">
                  <a16:creationId xmlns:a16="http://schemas.microsoft.com/office/drawing/2014/main" id="{0EAB95E8-E8F5-4C86-ACBF-35151E34158F}"/>
                </a:ext>
              </a:extLst>
            </p:cNvPr>
            <p:cNvCxnSpPr/>
            <p:nvPr/>
          </p:nvCxnSpPr>
          <p:spPr>
            <a:xfrm>
              <a:off x="4355588" y="1397409"/>
              <a:ext cx="0" cy="5887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81F7A6D1-FEBE-4BB9-83A2-7860F337EAE0}"/>
                </a:ext>
              </a:extLst>
            </p:cNvPr>
            <p:cNvSpPr txBox="1"/>
            <p:nvPr/>
          </p:nvSpPr>
          <p:spPr>
            <a:xfrm>
              <a:off x="2003237" y="1208157"/>
              <a:ext cx="868446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r>
                <a:rPr lang="pt-BR" sz="1000" baseline="-25000" dirty="0"/>
                <a:t>0</a:t>
              </a:r>
            </a:p>
          </p:txBody>
        </p:sp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0F940AA4-CAE8-48F1-8B4A-E39785CAA123}"/>
                </a:ext>
              </a:extLst>
            </p:cNvPr>
            <p:cNvCxnSpPr/>
            <p:nvPr/>
          </p:nvCxnSpPr>
          <p:spPr>
            <a:xfrm>
              <a:off x="7725992" y="1348248"/>
              <a:ext cx="0" cy="58870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7A94B308-181A-40AA-99DC-1796DAA7E212}"/>
                </a:ext>
              </a:extLst>
            </p:cNvPr>
            <p:cNvCxnSpPr/>
            <p:nvPr/>
          </p:nvCxnSpPr>
          <p:spPr>
            <a:xfrm>
              <a:off x="7725992" y="1348248"/>
              <a:ext cx="171071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53B1AA15-E4E3-49F2-AA45-A383867BCF66}"/>
                </a:ext>
              </a:extLst>
            </p:cNvPr>
            <p:cNvSpPr txBox="1"/>
            <p:nvPr/>
          </p:nvSpPr>
          <p:spPr>
            <a:xfrm>
              <a:off x="9450054" y="1131992"/>
              <a:ext cx="783859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endParaRPr lang="pt-BR" sz="1000" baseline="-25000" dirty="0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AB40A962-8211-493C-B812-2B33EE4D5D1B}"/>
                </a:ext>
              </a:extLst>
            </p:cNvPr>
            <p:cNvSpPr txBox="1"/>
            <p:nvPr/>
          </p:nvSpPr>
          <p:spPr>
            <a:xfrm>
              <a:off x="3998360" y="4056613"/>
              <a:ext cx="1025094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g0</a:t>
              </a:r>
            </a:p>
          </p:txBody>
        </p: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7A44839C-D20D-4AC1-BC7C-CBFBC2A44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920" y="542153"/>
              <a:ext cx="0" cy="66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A0B15820-1263-4FC5-9EB0-48973EF4B060}"/>
                </a:ext>
              </a:extLst>
            </p:cNvPr>
            <p:cNvSpPr txBox="1"/>
            <p:nvPr/>
          </p:nvSpPr>
          <p:spPr>
            <a:xfrm>
              <a:off x="5746066" y="1131992"/>
              <a:ext cx="940505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</a:t>
              </a: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2A7B34DD-418B-4199-93B9-0D489C712CFD}"/>
                </a:ext>
              </a:extLst>
            </p:cNvPr>
            <p:cNvSpPr/>
            <p:nvPr/>
          </p:nvSpPr>
          <p:spPr>
            <a:xfrm>
              <a:off x="3294373" y="876450"/>
              <a:ext cx="5417008" cy="40593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67" name="Conector de Seta Reta 66">
              <a:extLst>
                <a:ext uri="{FF2B5EF4-FFF2-40B4-BE49-F238E27FC236}">
                  <a16:creationId xmlns:a16="http://schemas.microsoft.com/office/drawing/2014/main" id="{2840664C-27CF-465D-964B-01BEBE51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01" y="1534366"/>
              <a:ext cx="0" cy="66859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664356B8-5DF2-4EEA-A6CF-57B32FF9C669}"/>
                  </a:ext>
                </a:extLst>
              </p:cNvPr>
              <p:cNvSpPr txBox="1"/>
              <p:nvPr/>
            </p:nvSpPr>
            <p:spPr>
              <a:xfrm>
                <a:off x="4330912" y="3983530"/>
                <a:ext cx="4572000" cy="938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664356B8-5DF2-4EEA-A6CF-57B32FF9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912" y="3983530"/>
                <a:ext cx="4572000" cy="938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801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0971AE2-DDCA-4DCB-A002-9177E173824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737960"/>
            <a:ext cx="4637713" cy="2248064"/>
            <a:chOff x="1169920" y="542153"/>
            <a:chExt cx="9063993" cy="4393640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58CC1F93-C900-4BFB-AD07-C5B9009E0055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0FB04134-A8FB-414E-8896-FC286BB4CEA3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4304369B-1ED3-4314-8962-0510BDAC25AD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D0595D53-B7CA-4D2C-881F-9E11A9616B67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210536E-246D-449D-81D9-E7494FA4CA14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E3CB3E4-1771-4F27-9DD8-0BBA1613D880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AB86474-77FF-4857-8F59-0647F1699E66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232EA57-15BE-4684-A370-9A32F6586D8C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4C7654AA-99B9-46C6-B826-DEC9A5365596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9C7F5F19-D9F5-457B-A8F3-46EB2BB329D8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1BD1A057-B930-45F0-B259-AC8C02A13C0F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CC521F8-5D1B-474A-9386-9412C28F3A34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5569F91-8ACB-489A-B9EE-FC74C7156F7F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2800745-FF47-4EAE-9F08-DC5D14DF3A22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ADB046C-1C6F-41CD-8886-0736E850E2A3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0835B5C2-B166-4607-BCD9-430BA78ED4D4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5E3FBFC-B95F-4F69-B3FE-96D3388B9758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057DEA53-D454-40C7-BBDC-A797204FC050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7432EE86-5D7D-45CB-9252-6E8C6D766997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6AC77CAE-9457-4810-9653-7E8B6771BA9F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80E6229-1E82-4552-A27F-446AEA3B5A94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B289CDE-B16F-48ED-9045-A3C0C0EE12AF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E13DF297-0630-4A5A-8E3D-0E582C1B4176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D6A522E0-C36F-482E-A694-1DA9309B275C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F20BEEA2-80B5-4BCF-BA8E-09D5A1827B15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02C6821-7322-476C-89EE-AF744691E19B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340B90D-4345-4B64-9CBE-14A8FE43DE02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F0A7F424-341D-49CA-A0C6-77C0DC23779F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DDDD593D-EEC7-47A7-AC00-A269DC3B2599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DF210CD7-2404-4AF1-90E6-F7FD849120E9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A7ED8316-8136-4F49-ABC7-8E25447F283F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34B68D1A-7B85-4B09-B38C-2288A75F76D7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7BD1D9FE-1590-4619-98BE-D7775D23FDA9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46BA9B6-8BCC-402F-891F-7A2F59E7A75F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8099B18A-3D60-4FF2-87D7-01FEF6516A47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29C0B86-1750-4EAF-A1E3-C8D0CDB98335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55" name="Conector: Angulado 54">
              <a:extLst>
                <a:ext uri="{FF2B5EF4-FFF2-40B4-BE49-F238E27FC236}">
                  <a16:creationId xmlns:a16="http://schemas.microsoft.com/office/drawing/2014/main" id="{DC971A31-D4CD-43B3-A6FB-8D8274B26042}"/>
                </a:ext>
              </a:extLst>
            </p:cNvPr>
            <p:cNvCxnSpPr>
              <a:cxnSpLocks/>
              <a:stCxn id="56" idx="3"/>
              <a:endCxn id="25" idx="2"/>
            </p:cNvCxnSpPr>
            <p:nvPr/>
          </p:nvCxnSpPr>
          <p:spPr>
            <a:xfrm flipV="1">
              <a:off x="2871682" y="3777762"/>
              <a:ext cx="3225908" cy="8887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6574510F-D5C6-4B1D-AB13-E305F7274AF1}"/>
                </a:ext>
              </a:extLst>
            </p:cNvPr>
            <p:cNvSpPr txBox="1"/>
            <p:nvPr/>
          </p:nvSpPr>
          <p:spPr>
            <a:xfrm>
              <a:off x="1169920" y="4425944"/>
              <a:ext cx="1701762" cy="48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Vazão de ar </a:t>
              </a: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94E45FC3-B329-48E7-882F-B0ADA5621065}"/>
                </a:ext>
              </a:extLst>
            </p:cNvPr>
            <p:cNvCxnSpPr/>
            <p:nvPr/>
          </p:nvCxnSpPr>
          <p:spPr>
            <a:xfrm>
              <a:off x="2644877" y="1397409"/>
              <a:ext cx="17107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57">
              <a:extLst>
                <a:ext uri="{FF2B5EF4-FFF2-40B4-BE49-F238E27FC236}">
                  <a16:creationId xmlns:a16="http://schemas.microsoft.com/office/drawing/2014/main" id="{0EAB95E8-E8F5-4C86-ACBF-35151E34158F}"/>
                </a:ext>
              </a:extLst>
            </p:cNvPr>
            <p:cNvCxnSpPr/>
            <p:nvPr/>
          </p:nvCxnSpPr>
          <p:spPr>
            <a:xfrm>
              <a:off x="4355588" y="1397409"/>
              <a:ext cx="0" cy="5887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81F7A6D1-FEBE-4BB9-83A2-7860F337EAE0}"/>
                </a:ext>
              </a:extLst>
            </p:cNvPr>
            <p:cNvSpPr txBox="1"/>
            <p:nvPr/>
          </p:nvSpPr>
          <p:spPr>
            <a:xfrm>
              <a:off x="2003237" y="1208157"/>
              <a:ext cx="868446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r>
                <a:rPr lang="pt-BR" sz="1000" baseline="-25000" dirty="0"/>
                <a:t>0</a:t>
              </a:r>
            </a:p>
          </p:txBody>
        </p:sp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0F940AA4-CAE8-48F1-8B4A-E39785CAA123}"/>
                </a:ext>
              </a:extLst>
            </p:cNvPr>
            <p:cNvCxnSpPr/>
            <p:nvPr/>
          </p:nvCxnSpPr>
          <p:spPr>
            <a:xfrm>
              <a:off x="7725992" y="1348248"/>
              <a:ext cx="0" cy="58870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7A94B308-181A-40AA-99DC-1796DAA7E212}"/>
                </a:ext>
              </a:extLst>
            </p:cNvPr>
            <p:cNvCxnSpPr/>
            <p:nvPr/>
          </p:nvCxnSpPr>
          <p:spPr>
            <a:xfrm>
              <a:off x="7725992" y="1348248"/>
              <a:ext cx="171071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53B1AA15-E4E3-49F2-AA45-A383867BCF66}"/>
                </a:ext>
              </a:extLst>
            </p:cNvPr>
            <p:cNvSpPr txBox="1"/>
            <p:nvPr/>
          </p:nvSpPr>
          <p:spPr>
            <a:xfrm>
              <a:off x="9450054" y="1131992"/>
              <a:ext cx="783859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endParaRPr lang="pt-BR" sz="1000" baseline="-25000" dirty="0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AB40A962-8211-493C-B812-2B33EE4D5D1B}"/>
                </a:ext>
              </a:extLst>
            </p:cNvPr>
            <p:cNvSpPr txBox="1"/>
            <p:nvPr/>
          </p:nvSpPr>
          <p:spPr>
            <a:xfrm>
              <a:off x="3998360" y="4056613"/>
              <a:ext cx="1025094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g0</a:t>
              </a:r>
            </a:p>
          </p:txBody>
        </p: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7A44839C-D20D-4AC1-BC7C-CBFBC2A44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920" y="542153"/>
              <a:ext cx="0" cy="66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A0B15820-1263-4FC5-9EB0-48973EF4B060}"/>
                </a:ext>
              </a:extLst>
            </p:cNvPr>
            <p:cNvSpPr txBox="1"/>
            <p:nvPr/>
          </p:nvSpPr>
          <p:spPr>
            <a:xfrm>
              <a:off x="5746066" y="1131992"/>
              <a:ext cx="940505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</a:t>
              </a: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2A7B34DD-418B-4199-93B9-0D489C712CFD}"/>
                </a:ext>
              </a:extLst>
            </p:cNvPr>
            <p:cNvSpPr/>
            <p:nvPr/>
          </p:nvSpPr>
          <p:spPr>
            <a:xfrm>
              <a:off x="3294373" y="876450"/>
              <a:ext cx="5417008" cy="40593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67" name="Conector de Seta Reta 66">
              <a:extLst>
                <a:ext uri="{FF2B5EF4-FFF2-40B4-BE49-F238E27FC236}">
                  <a16:creationId xmlns:a16="http://schemas.microsoft.com/office/drawing/2014/main" id="{2840664C-27CF-465D-964B-01BEBE51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01" y="1534366"/>
              <a:ext cx="0" cy="66859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664356B8-5DF2-4EEA-A6CF-57B32FF9C669}"/>
                  </a:ext>
                </a:extLst>
              </p:cNvPr>
              <p:cNvSpPr txBox="1"/>
              <p:nvPr/>
            </p:nvSpPr>
            <p:spPr>
              <a:xfrm>
                <a:off x="4344128" y="2570688"/>
                <a:ext cx="4572000" cy="938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664356B8-5DF2-4EEA-A6CF-57B32FF9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128" y="2570688"/>
                <a:ext cx="4572000" cy="938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>
                <a:extLst>
                  <a:ext uri="{FF2B5EF4-FFF2-40B4-BE49-F238E27FC236}">
                    <a16:creationId xmlns:a16="http://schemas.microsoft.com/office/drawing/2014/main" id="{82A97D56-C6E0-4D7D-819D-9B0D9E8E04B8}"/>
                  </a:ext>
                </a:extLst>
              </p:cNvPr>
              <p:cNvSpPr txBox="1"/>
              <p:nvPr/>
            </p:nvSpPr>
            <p:spPr>
              <a:xfrm>
                <a:off x="4144375" y="4251893"/>
                <a:ext cx="4572000" cy="1321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CaixaDeTexto 68">
                <a:extLst>
                  <a:ext uri="{FF2B5EF4-FFF2-40B4-BE49-F238E27FC236}">
                    <a16:creationId xmlns:a16="http://schemas.microsoft.com/office/drawing/2014/main" id="{82A97D56-C6E0-4D7D-819D-9B0D9E8E0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75" y="4251893"/>
                <a:ext cx="4572000" cy="1321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7659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0971AE2-DDCA-4DCB-A002-9177E173824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073663"/>
            <a:ext cx="4572000" cy="2216211"/>
            <a:chOff x="1169920" y="542153"/>
            <a:chExt cx="9063993" cy="4393640"/>
          </a:xfrm>
        </p:grpSpPr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58CC1F93-C900-4BFB-AD07-C5B9009E0055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0FB04134-A8FB-414E-8896-FC286BB4CEA3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4304369B-1ED3-4314-8962-0510BDAC25AD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D0595D53-B7CA-4D2C-881F-9E11A9616B67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210536E-246D-449D-81D9-E7494FA4CA14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E3CB3E4-1771-4F27-9DD8-0BBA1613D880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AB86474-77FF-4857-8F59-0647F1699E66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232EA57-15BE-4684-A370-9A32F6586D8C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4C7654AA-99B9-46C6-B826-DEC9A5365596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9C7F5F19-D9F5-457B-A8F3-46EB2BB329D8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1BD1A057-B930-45F0-B259-AC8C02A13C0F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CC521F8-5D1B-474A-9386-9412C28F3A34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5569F91-8ACB-489A-B9EE-FC74C7156F7F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2800745-FF47-4EAE-9F08-DC5D14DF3A22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ADB046C-1C6F-41CD-8886-0736E850E2A3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0835B5C2-B166-4607-BCD9-430BA78ED4D4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5E3FBFC-B95F-4F69-B3FE-96D3388B9758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057DEA53-D454-40C7-BBDC-A797204FC050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7432EE86-5D7D-45CB-9252-6E8C6D766997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6AC77CAE-9457-4810-9653-7E8B6771BA9F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80E6229-1E82-4552-A27F-446AEA3B5A94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B289CDE-B16F-48ED-9045-A3C0C0EE12AF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E13DF297-0630-4A5A-8E3D-0E582C1B4176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D6A522E0-C36F-482E-A694-1DA9309B275C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F20BEEA2-80B5-4BCF-BA8E-09D5A1827B15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02C6821-7322-476C-89EE-AF744691E19B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340B90D-4345-4B64-9CBE-14A8FE43DE02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F0A7F424-341D-49CA-A0C6-77C0DC23779F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DDDD593D-EEC7-47A7-AC00-A269DC3B2599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DF210CD7-2404-4AF1-90E6-F7FD849120E9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A7ED8316-8136-4F49-ABC7-8E25447F283F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34B68D1A-7B85-4B09-B38C-2288A75F76D7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7BD1D9FE-1590-4619-98BE-D7775D23FDA9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846BA9B6-8BCC-402F-891F-7A2F59E7A75F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8099B18A-3D60-4FF2-87D7-01FEF6516A47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29C0B86-1750-4EAF-A1E3-C8D0CDB98335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55" name="Conector: Angulado 54">
              <a:extLst>
                <a:ext uri="{FF2B5EF4-FFF2-40B4-BE49-F238E27FC236}">
                  <a16:creationId xmlns:a16="http://schemas.microsoft.com/office/drawing/2014/main" id="{DC971A31-D4CD-43B3-A6FB-8D8274B26042}"/>
                </a:ext>
              </a:extLst>
            </p:cNvPr>
            <p:cNvCxnSpPr>
              <a:cxnSpLocks/>
              <a:stCxn id="56" idx="3"/>
              <a:endCxn id="25" idx="2"/>
            </p:cNvCxnSpPr>
            <p:nvPr/>
          </p:nvCxnSpPr>
          <p:spPr>
            <a:xfrm flipV="1">
              <a:off x="2871682" y="3777762"/>
              <a:ext cx="3225908" cy="8887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6574510F-D5C6-4B1D-AB13-E305F7274AF1}"/>
                </a:ext>
              </a:extLst>
            </p:cNvPr>
            <p:cNvSpPr txBox="1"/>
            <p:nvPr/>
          </p:nvSpPr>
          <p:spPr>
            <a:xfrm>
              <a:off x="1169920" y="4425944"/>
              <a:ext cx="1701762" cy="48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Vazão de ar </a:t>
              </a:r>
            </a:p>
          </p:txBody>
        </p: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94E45FC3-B329-48E7-882F-B0ADA5621065}"/>
                </a:ext>
              </a:extLst>
            </p:cNvPr>
            <p:cNvCxnSpPr/>
            <p:nvPr/>
          </p:nvCxnSpPr>
          <p:spPr>
            <a:xfrm>
              <a:off x="2644877" y="1397409"/>
              <a:ext cx="17107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57">
              <a:extLst>
                <a:ext uri="{FF2B5EF4-FFF2-40B4-BE49-F238E27FC236}">
                  <a16:creationId xmlns:a16="http://schemas.microsoft.com/office/drawing/2014/main" id="{0EAB95E8-E8F5-4C86-ACBF-35151E34158F}"/>
                </a:ext>
              </a:extLst>
            </p:cNvPr>
            <p:cNvCxnSpPr/>
            <p:nvPr/>
          </p:nvCxnSpPr>
          <p:spPr>
            <a:xfrm>
              <a:off x="4355588" y="1397409"/>
              <a:ext cx="0" cy="5887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81F7A6D1-FEBE-4BB9-83A2-7860F337EAE0}"/>
                </a:ext>
              </a:extLst>
            </p:cNvPr>
            <p:cNvSpPr txBox="1"/>
            <p:nvPr/>
          </p:nvSpPr>
          <p:spPr>
            <a:xfrm>
              <a:off x="2003237" y="1208157"/>
              <a:ext cx="868446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r>
                <a:rPr lang="pt-BR" sz="1000" baseline="-25000" dirty="0"/>
                <a:t>0</a:t>
              </a:r>
            </a:p>
          </p:txBody>
        </p:sp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0F940AA4-CAE8-48F1-8B4A-E39785CAA123}"/>
                </a:ext>
              </a:extLst>
            </p:cNvPr>
            <p:cNvCxnSpPr/>
            <p:nvPr/>
          </p:nvCxnSpPr>
          <p:spPr>
            <a:xfrm>
              <a:off x="7725992" y="1348248"/>
              <a:ext cx="0" cy="58870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7A94B308-181A-40AA-99DC-1796DAA7E212}"/>
                </a:ext>
              </a:extLst>
            </p:cNvPr>
            <p:cNvCxnSpPr/>
            <p:nvPr/>
          </p:nvCxnSpPr>
          <p:spPr>
            <a:xfrm>
              <a:off x="7725992" y="1348248"/>
              <a:ext cx="171071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53B1AA15-E4E3-49F2-AA45-A383867BCF66}"/>
                </a:ext>
              </a:extLst>
            </p:cNvPr>
            <p:cNvSpPr txBox="1"/>
            <p:nvPr/>
          </p:nvSpPr>
          <p:spPr>
            <a:xfrm>
              <a:off x="9450054" y="1131992"/>
              <a:ext cx="783859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endParaRPr lang="pt-BR" sz="1000" baseline="-25000" dirty="0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AB40A962-8211-493C-B812-2B33EE4D5D1B}"/>
                </a:ext>
              </a:extLst>
            </p:cNvPr>
            <p:cNvSpPr txBox="1"/>
            <p:nvPr/>
          </p:nvSpPr>
          <p:spPr>
            <a:xfrm>
              <a:off x="3998360" y="4056613"/>
              <a:ext cx="1025094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g0</a:t>
              </a:r>
            </a:p>
          </p:txBody>
        </p: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7A44839C-D20D-4AC1-BC7C-CBFBC2A44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920" y="542153"/>
              <a:ext cx="0" cy="66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A0B15820-1263-4FC5-9EB0-48973EF4B060}"/>
                </a:ext>
              </a:extLst>
            </p:cNvPr>
            <p:cNvSpPr txBox="1"/>
            <p:nvPr/>
          </p:nvSpPr>
          <p:spPr>
            <a:xfrm>
              <a:off x="5746066" y="1131992"/>
              <a:ext cx="940505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</a:t>
              </a: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2A7B34DD-418B-4199-93B9-0D489C712CFD}"/>
                </a:ext>
              </a:extLst>
            </p:cNvPr>
            <p:cNvSpPr/>
            <p:nvPr/>
          </p:nvSpPr>
          <p:spPr>
            <a:xfrm>
              <a:off x="3294373" y="876450"/>
              <a:ext cx="5417008" cy="40593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67" name="Conector de Seta Reta 66">
              <a:extLst>
                <a:ext uri="{FF2B5EF4-FFF2-40B4-BE49-F238E27FC236}">
                  <a16:creationId xmlns:a16="http://schemas.microsoft.com/office/drawing/2014/main" id="{2840664C-27CF-465D-964B-01BEBE51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01" y="1534366"/>
              <a:ext cx="0" cy="66859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>
                <a:extLst>
                  <a:ext uri="{FF2B5EF4-FFF2-40B4-BE49-F238E27FC236}">
                    <a16:creationId xmlns:a16="http://schemas.microsoft.com/office/drawing/2014/main" id="{82A97D56-C6E0-4D7D-819D-9B0D9E8E04B8}"/>
                  </a:ext>
                </a:extLst>
              </p:cNvPr>
              <p:cNvSpPr txBox="1"/>
              <p:nvPr/>
            </p:nvSpPr>
            <p:spPr>
              <a:xfrm>
                <a:off x="4231403" y="2580646"/>
                <a:ext cx="4572000" cy="1321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CaixaDeTexto 68">
                <a:extLst>
                  <a:ext uri="{FF2B5EF4-FFF2-40B4-BE49-F238E27FC236}">
                    <a16:creationId xmlns:a16="http://schemas.microsoft.com/office/drawing/2014/main" id="{82A97D56-C6E0-4D7D-819D-9B0D9E8E0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403" y="2580646"/>
                <a:ext cx="4572000" cy="1321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B09C60EF-B1E1-46F2-9B50-60C84745958A}"/>
                  </a:ext>
                </a:extLst>
              </p:cNvPr>
              <p:cNvSpPr txBox="1"/>
              <p:nvPr/>
            </p:nvSpPr>
            <p:spPr>
              <a:xfrm>
                <a:off x="2230713" y="4686774"/>
                <a:ext cx="5553710" cy="523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B09C60EF-B1E1-46F2-9B50-60C847459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13" y="4686774"/>
                <a:ext cx="5553710" cy="5232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CCBB7523-AA38-42D4-8701-A18798A62A7B}"/>
                  </a:ext>
                </a:extLst>
              </p:cNvPr>
              <p:cNvSpPr txBox="1"/>
              <p:nvPr/>
            </p:nvSpPr>
            <p:spPr>
              <a:xfrm>
                <a:off x="2503909" y="5640435"/>
                <a:ext cx="4572000" cy="523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CCBB7523-AA38-42D4-8701-A18798A62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909" y="5640435"/>
                <a:ext cx="4572000" cy="5232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6904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CCBB7523-AA38-42D4-8701-A18798A62A7B}"/>
                  </a:ext>
                </a:extLst>
              </p:cNvPr>
              <p:cNvSpPr txBox="1"/>
              <p:nvPr/>
            </p:nvSpPr>
            <p:spPr>
              <a:xfrm>
                <a:off x="3707904" y="2119995"/>
                <a:ext cx="4572000" cy="523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CCBB7523-AA38-42D4-8701-A18798A62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119995"/>
                <a:ext cx="4572000" cy="523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42D71345-ACAA-42DD-9407-3D55CB92D942}"/>
                  </a:ext>
                </a:extLst>
              </p:cNvPr>
              <p:cNvSpPr txBox="1"/>
              <p:nvPr/>
            </p:nvSpPr>
            <p:spPr>
              <a:xfrm>
                <a:off x="2732866" y="3104039"/>
                <a:ext cx="6432129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⟹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42D71345-ACAA-42DD-9407-3D55CB92D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66" y="3104039"/>
                <a:ext cx="6432129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Agrupar 71">
            <a:extLst>
              <a:ext uri="{FF2B5EF4-FFF2-40B4-BE49-F238E27FC236}">
                <a16:creationId xmlns:a16="http://schemas.microsoft.com/office/drawing/2014/main" id="{9CC35D63-F664-49CC-8763-0AF24AFAB7A4}"/>
              </a:ext>
            </a:extLst>
          </p:cNvPr>
          <p:cNvGrpSpPr/>
          <p:nvPr/>
        </p:nvGrpSpPr>
        <p:grpSpPr>
          <a:xfrm>
            <a:off x="353988" y="2269379"/>
            <a:ext cx="2376264" cy="2473660"/>
            <a:chOff x="1554168" y="2576627"/>
            <a:chExt cx="2380987" cy="2643168"/>
          </a:xfrm>
        </p:grpSpPr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507FD477-F278-4F77-994D-E33D25418651}"/>
                </a:ext>
              </a:extLst>
            </p:cNvPr>
            <p:cNvSpPr/>
            <p:nvPr/>
          </p:nvSpPr>
          <p:spPr>
            <a:xfrm>
              <a:off x="2578004" y="3528252"/>
              <a:ext cx="905714" cy="90571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376AD32E-F923-415D-ACFE-3A6D6C2AF4B3}"/>
                </a:ext>
              </a:extLst>
            </p:cNvPr>
            <p:cNvSpPr/>
            <p:nvPr/>
          </p:nvSpPr>
          <p:spPr>
            <a:xfrm>
              <a:off x="2123728" y="3068960"/>
              <a:ext cx="1811427" cy="181142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B733E3E6-F291-4CDD-97C1-8FB78E9E1BCA}"/>
                </a:ext>
              </a:extLst>
            </p:cNvPr>
            <p:cNvSpPr txBox="1"/>
            <p:nvPr/>
          </p:nvSpPr>
          <p:spPr>
            <a:xfrm>
              <a:off x="1554168" y="4912018"/>
              <a:ext cx="160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volume de controle</a:t>
              </a:r>
            </a:p>
          </p:txBody>
        </p:sp>
        <p:cxnSp>
          <p:nvCxnSpPr>
            <p:cNvPr id="76" name="Conector de Seta Reta 75">
              <a:extLst>
                <a:ext uri="{FF2B5EF4-FFF2-40B4-BE49-F238E27FC236}">
                  <a16:creationId xmlns:a16="http://schemas.microsoft.com/office/drawing/2014/main" id="{B6410014-4B79-4335-9B41-B176D151FF66}"/>
                </a:ext>
              </a:extLst>
            </p:cNvPr>
            <p:cNvCxnSpPr>
              <a:stCxn id="73" idx="0"/>
            </p:cNvCxnSpPr>
            <p:nvPr/>
          </p:nvCxnSpPr>
          <p:spPr>
            <a:xfrm flipH="1" flipV="1">
              <a:off x="3029441" y="2576627"/>
              <a:ext cx="1420" cy="951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3C87C2C4-5A6A-4C5E-96E8-78C102CAE708}"/>
                </a:ext>
              </a:extLst>
            </p:cNvPr>
            <p:cNvSpPr txBox="1"/>
            <p:nvPr/>
          </p:nvSpPr>
          <p:spPr>
            <a:xfrm>
              <a:off x="3029441" y="2675535"/>
              <a:ext cx="3365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/>
                <a:t>v</a:t>
              </a:r>
              <a:r>
                <a:rPr lang="pt-BR" sz="1400" baseline="-25000" dirty="0" err="1"/>
                <a:t>b</a:t>
              </a:r>
              <a:endParaRPr lang="pt-BR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7F7EF2EF-8435-4674-8386-4F38C03BC327}"/>
                  </a:ext>
                </a:extLst>
              </p:cNvPr>
              <p:cNvSpPr txBox="1"/>
              <p:nvPr/>
            </p:nvSpPr>
            <p:spPr>
              <a:xfrm>
                <a:off x="3224996" y="5268901"/>
                <a:ext cx="5184576" cy="523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7F7EF2EF-8435-4674-8386-4F38C03B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996" y="5268901"/>
                <a:ext cx="5184576" cy="5232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692543F3-FC91-40AD-89BD-78A4221EFEA0}"/>
              </a:ext>
            </a:extLst>
          </p:cNvPr>
          <p:cNvSpPr/>
          <p:nvPr/>
        </p:nvSpPr>
        <p:spPr>
          <a:xfrm>
            <a:off x="5804914" y="4272346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8433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9CC35D63-F664-49CC-8763-0AF24AFAB7A4}"/>
              </a:ext>
            </a:extLst>
          </p:cNvPr>
          <p:cNvGrpSpPr/>
          <p:nvPr/>
        </p:nvGrpSpPr>
        <p:grpSpPr>
          <a:xfrm>
            <a:off x="353988" y="2269379"/>
            <a:ext cx="2376264" cy="2473660"/>
            <a:chOff x="1554168" y="2576627"/>
            <a:chExt cx="2380987" cy="2643168"/>
          </a:xfrm>
        </p:grpSpPr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507FD477-F278-4F77-994D-E33D25418651}"/>
                </a:ext>
              </a:extLst>
            </p:cNvPr>
            <p:cNvSpPr/>
            <p:nvPr/>
          </p:nvSpPr>
          <p:spPr>
            <a:xfrm>
              <a:off x="2578004" y="3528252"/>
              <a:ext cx="905714" cy="90571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376AD32E-F923-415D-ACFE-3A6D6C2AF4B3}"/>
                </a:ext>
              </a:extLst>
            </p:cNvPr>
            <p:cNvSpPr/>
            <p:nvPr/>
          </p:nvSpPr>
          <p:spPr>
            <a:xfrm>
              <a:off x="2123728" y="3068960"/>
              <a:ext cx="1811427" cy="181142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B733E3E6-F291-4CDD-97C1-8FB78E9E1BCA}"/>
                </a:ext>
              </a:extLst>
            </p:cNvPr>
            <p:cNvSpPr txBox="1"/>
            <p:nvPr/>
          </p:nvSpPr>
          <p:spPr>
            <a:xfrm>
              <a:off x="1554168" y="4912018"/>
              <a:ext cx="160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volume de controle</a:t>
              </a:r>
            </a:p>
          </p:txBody>
        </p:sp>
        <p:cxnSp>
          <p:nvCxnSpPr>
            <p:cNvPr id="76" name="Conector de Seta Reta 75">
              <a:extLst>
                <a:ext uri="{FF2B5EF4-FFF2-40B4-BE49-F238E27FC236}">
                  <a16:creationId xmlns:a16="http://schemas.microsoft.com/office/drawing/2014/main" id="{B6410014-4B79-4335-9B41-B176D151FF66}"/>
                </a:ext>
              </a:extLst>
            </p:cNvPr>
            <p:cNvCxnSpPr>
              <a:stCxn id="73" idx="0"/>
            </p:cNvCxnSpPr>
            <p:nvPr/>
          </p:nvCxnSpPr>
          <p:spPr>
            <a:xfrm flipH="1" flipV="1">
              <a:off x="3029441" y="2576627"/>
              <a:ext cx="1420" cy="951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3C87C2C4-5A6A-4C5E-96E8-78C102CAE708}"/>
                </a:ext>
              </a:extLst>
            </p:cNvPr>
            <p:cNvSpPr txBox="1"/>
            <p:nvPr/>
          </p:nvSpPr>
          <p:spPr>
            <a:xfrm>
              <a:off x="3029441" y="2675535"/>
              <a:ext cx="3365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/>
                <a:t>v</a:t>
              </a:r>
              <a:r>
                <a:rPr lang="pt-BR" sz="1400" baseline="-25000" dirty="0" err="1"/>
                <a:t>b</a:t>
              </a:r>
              <a:endParaRPr lang="pt-BR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7F7EF2EF-8435-4674-8386-4F38C03BC327}"/>
                  </a:ext>
                </a:extLst>
              </p:cNvPr>
              <p:cNvSpPr txBox="1"/>
              <p:nvPr/>
            </p:nvSpPr>
            <p:spPr>
              <a:xfrm>
                <a:off x="3356642" y="2051295"/>
                <a:ext cx="5184576" cy="523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7F7EF2EF-8435-4674-8386-4F38C03B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642" y="2051295"/>
                <a:ext cx="5184576" cy="523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692543F3-FC91-40AD-89BD-78A4221EFEA0}"/>
              </a:ext>
            </a:extLst>
          </p:cNvPr>
          <p:cNvSpPr/>
          <p:nvPr/>
        </p:nvSpPr>
        <p:spPr>
          <a:xfrm>
            <a:off x="5948930" y="4065357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8F7A766-E4D2-4D20-99E8-C63AC2074488}"/>
                  </a:ext>
                </a:extLst>
              </p:cNvPr>
              <p:cNvSpPr txBox="1"/>
              <p:nvPr/>
            </p:nvSpPr>
            <p:spPr>
              <a:xfrm>
                <a:off x="4517898" y="2872751"/>
                <a:ext cx="2862064" cy="85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8F7A766-E4D2-4D20-99E8-C63AC2074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98" y="2872751"/>
                <a:ext cx="2862064" cy="8595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DE2D404-B878-4701-B838-0FB117BF86E6}"/>
                  </a:ext>
                </a:extLst>
              </p:cNvPr>
              <p:cNvSpPr txBox="1"/>
              <p:nvPr/>
            </p:nvSpPr>
            <p:spPr>
              <a:xfrm>
                <a:off x="3806946" y="5133041"/>
                <a:ext cx="4572000" cy="532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DE2D404-B878-4701-B838-0FB117BF8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46" y="5133041"/>
                <a:ext cx="4572000" cy="532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6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9CC35D63-F664-49CC-8763-0AF24AFAB7A4}"/>
              </a:ext>
            </a:extLst>
          </p:cNvPr>
          <p:cNvGrpSpPr/>
          <p:nvPr/>
        </p:nvGrpSpPr>
        <p:grpSpPr>
          <a:xfrm>
            <a:off x="353988" y="2269379"/>
            <a:ext cx="2376264" cy="2473660"/>
            <a:chOff x="1554168" y="2576627"/>
            <a:chExt cx="2380987" cy="2643168"/>
          </a:xfrm>
        </p:grpSpPr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507FD477-F278-4F77-994D-E33D25418651}"/>
                </a:ext>
              </a:extLst>
            </p:cNvPr>
            <p:cNvSpPr/>
            <p:nvPr/>
          </p:nvSpPr>
          <p:spPr>
            <a:xfrm>
              <a:off x="2578004" y="3528252"/>
              <a:ext cx="905714" cy="90571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376AD32E-F923-415D-ACFE-3A6D6C2AF4B3}"/>
                </a:ext>
              </a:extLst>
            </p:cNvPr>
            <p:cNvSpPr/>
            <p:nvPr/>
          </p:nvSpPr>
          <p:spPr>
            <a:xfrm>
              <a:off x="2123728" y="3068960"/>
              <a:ext cx="1811427" cy="181142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B733E3E6-F291-4CDD-97C1-8FB78E9E1BCA}"/>
                </a:ext>
              </a:extLst>
            </p:cNvPr>
            <p:cNvSpPr txBox="1"/>
            <p:nvPr/>
          </p:nvSpPr>
          <p:spPr>
            <a:xfrm>
              <a:off x="1554168" y="4912018"/>
              <a:ext cx="160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volume de controle</a:t>
              </a:r>
            </a:p>
          </p:txBody>
        </p:sp>
        <p:cxnSp>
          <p:nvCxnSpPr>
            <p:cNvPr id="76" name="Conector de Seta Reta 75">
              <a:extLst>
                <a:ext uri="{FF2B5EF4-FFF2-40B4-BE49-F238E27FC236}">
                  <a16:creationId xmlns:a16="http://schemas.microsoft.com/office/drawing/2014/main" id="{B6410014-4B79-4335-9B41-B176D151FF66}"/>
                </a:ext>
              </a:extLst>
            </p:cNvPr>
            <p:cNvCxnSpPr>
              <a:stCxn id="73" idx="0"/>
            </p:cNvCxnSpPr>
            <p:nvPr/>
          </p:nvCxnSpPr>
          <p:spPr>
            <a:xfrm flipH="1" flipV="1">
              <a:off x="3029441" y="2576627"/>
              <a:ext cx="1420" cy="951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3C87C2C4-5A6A-4C5E-96E8-78C102CAE708}"/>
                </a:ext>
              </a:extLst>
            </p:cNvPr>
            <p:cNvSpPr txBox="1"/>
            <p:nvPr/>
          </p:nvSpPr>
          <p:spPr>
            <a:xfrm>
              <a:off x="3029441" y="2675535"/>
              <a:ext cx="3365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/>
                <a:t>v</a:t>
              </a:r>
              <a:r>
                <a:rPr lang="pt-BR" sz="1400" baseline="-25000" dirty="0" err="1"/>
                <a:t>b</a:t>
              </a:r>
              <a:endParaRPr lang="pt-BR" sz="1400" baseline="-25000" dirty="0"/>
            </a:p>
          </p:txBody>
        </p:sp>
      </p:grp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692543F3-FC91-40AD-89BD-78A4221EFEA0}"/>
              </a:ext>
            </a:extLst>
          </p:cNvPr>
          <p:cNvSpPr/>
          <p:nvPr/>
        </p:nvSpPr>
        <p:spPr>
          <a:xfrm>
            <a:off x="6157229" y="2920809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DE2D404-B878-4701-B838-0FB117BF86E6}"/>
                  </a:ext>
                </a:extLst>
              </p:cNvPr>
              <p:cNvSpPr txBox="1"/>
              <p:nvPr/>
            </p:nvSpPr>
            <p:spPr>
              <a:xfrm>
                <a:off x="3950962" y="2095909"/>
                <a:ext cx="4572000" cy="532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DE2D404-B878-4701-B838-0FB117BF8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62" y="2095909"/>
                <a:ext cx="4572000" cy="532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150ECDB-D21D-4D70-A7EA-917BEE077390}"/>
                  </a:ext>
                </a:extLst>
              </p:cNvPr>
              <p:cNvSpPr txBox="1"/>
              <p:nvPr/>
            </p:nvSpPr>
            <p:spPr>
              <a:xfrm>
                <a:off x="3950962" y="4014489"/>
                <a:ext cx="4572000" cy="51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150ECDB-D21D-4D70-A7EA-917BEE077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62" y="4014489"/>
                <a:ext cx="4572000" cy="518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6C722B-E1A9-48B0-A5BD-0391E3C9DB6E}"/>
                  </a:ext>
                </a:extLst>
              </p:cNvPr>
              <p:cNvSpPr txBox="1"/>
              <p:nvPr/>
            </p:nvSpPr>
            <p:spPr>
              <a:xfrm>
                <a:off x="5344319" y="4994616"/>
                <a:ext cx="2587634" cy="888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6C722B-E1A9-48B0-A5BD-0391E3C9D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319" y="4994616"/>
                <a:ext cx="2587634" cy="888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4">
            <a:extLst>
              <a:ext uri="{FF2B5EF4-FFF2-40B4-BE49-F238E27FC236}">
                <a16:creationId xmlns:a16="http://schemas.microsoft.com/office/drawing/2014/main" id="{99D11F81-769A-4EF4-92F5-ECEBD89CA4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6300" y="5049213"/>
            <a:ext cx="3416765" cy="88832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Número de </a:t>
            </a:r>
            <a:r>
              <a:rPr lang="pt-BR" altLang="pt-BR" sz="2800" dirty="0" err="1"/>
              <a:t>Stanton</a:t>
            </a:r>
            <a:r>
              <a:rPr lang="pt-BR" altLang="pt-BR" sz="2800" dirty="0"/>
              <a:t> (adimensional) !!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DECDD81-8E37-440F-A2C9-3F5C4FF17DCB}"/>
              </a:ext>
            </a:extLst>
          </p:cNvPr>
          <p:cNvSpPr/>
          <p:nvPr/>
        </p:nvSpPr>
        <p:spPr>
          <a:xfrm>
            <a:off x="4293065" y="5288312"/>
            <a:ext cx="895552" cy="300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4673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34D314-4B43-4F52-8FEA-C47A26669D55}"/>
              </a:ext>
            </a:extLst>
          </p:cNvPr>
          <p:cNvGrpSpPr>
            <a:grpSpLocks noChangeAspect="1"/>
          </p:cNvGrpSpPr>
          <p:nvPr/>
        </p:nvGrpSpPr>
        <p:grpSpPr>
          <a:xfrm>
            <a:off x="166782" y="2297123"/>
            <a:ext cx="4637713" cy="2248064"/>
            <a:chOff x="1169920" y="542153"/>
            <a:chExt cx="9063993" cy="4393640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93E07AB9-DBD4-4995-B2CC-235ABAE8654A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B81B7F53-1C03-4257-BAF3-11F6E5DFDE36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6C8ABD3E-7340-4674-B128-802C4B37F5C7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F3321F42-BB14-4780-BF97-E137A55D1F60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BF44B0A-F043-4657-95E1-6462654F9A67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CA6B79A-89AB-4020-AEED-7BECA9CA4FE6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68B0A5E-9008-44F9-91F6-E794E5333BCD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517FB56-C7CC-49B1-8531-78CBFA512C64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8550CDD-A986-4949-9E96-11C7AA295FDE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41D2E8BB-C19A-423E-BB50-5CEC7CD097FE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34A118A1-3176-49D4-9B9E-395A60E8E4DF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2C024B3-1A88-48F8-BFD2-68CE036660F9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FA4D8824-A20E-4561-A513-0C24ED1BCEAD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8CDF18D-611A-4AB4-AD07-76FEDEC59525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9381944-F53D-4C44-9A79-159C37BE91F0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425287B7-317D-45BC-A77D-A11DFE0C8C03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73CA554-2C2B-4925-B02B-5391007A4088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A588967-3DAA-4179-85BC-27BA7317F088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F27799B-0B8D-4ECD-B825-6F3287123D3A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961BD49-DBE2-4B8E-BA1E-CE0AEEC168FE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FAC85BC-D070-4322-B3C7-3D9EA8956E6E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1F2E1DF-21DE-41CD-A90A-BCDEFDA1C418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ED845258-79A2-4470-A31E-E27F94E0DA27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18669FB-C267-4FB6-9BBE-684CFD14640B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A6184482-8CB7-405E-8D15-6DFE705EA843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AF210B88-2557-47F1-9A94-03ECB78908F6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A9C0252-2EC7-4AEC-9DBB-87E334D8FD8C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F02A6290-3B63-4C77-985E-66DAE928E4DE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0E1BB76F-B182-4637-B85B-6EA1187A9503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C4215074-9FB8-4B26-A370-D868FC67E1C5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DFCB8C39-312D-429A-AC62-4695CE2EE83F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12D5C53-B86F-4960-956C-6AB320896512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9A2A256-28BC-43AE-9223-6137A96F1678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926B757-F2A6-4FA9-84DD-27D0CC79E4C3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ECDA7775-A1F9-45F7-A853-223C86276013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FEC76AFB-E8F2-4CAC-9DFE-74E4E4ECDB63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41" name="Conector: Angulado 40">
              <a:extLst>
                <a:ext uri="{FF2B5EF4-FFF2-40B4-BE49-F238E27FC236}">
                  <a16:creationId xmlns:a16="http://schemas.microsoft.com/office/drawing/2014/main" id="{1E3FCD44-1AA8-4962-8B88-2F5B95646D1E}"/>
                </a:ext>
              </a:extLst>
            </p:cNvPr>
            <p:cNvCxnSpPr>
              <a:cxnSpLocks/>
              <a:stCxn id="42" idx="3"/>
              <a:endCxn id="11" idx="2"/>
            </p:cNvCxnSpPr>
            <p:nvPr/>
          </p:nvCxnSpPr>
          <p:spPr>
            <a:xfrm flipV="1">
              <a:off x="2871682" y="3777762"/>
              <a:ext cx="3225908" cy="8887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583A8BA9-B4FA-4493-9EE0-3356CF998E7C}"/>
                </a:ext>
              </a:extLst>
            </p:cNvPr>
            <p:cNvSpPr txBox="1"/>
            <p:nvPr/>
          </p:nvSpPr>
          <p:spPr>
            <a:xfrm>
              <a:off x="1169920" y="4425944"/>
              <a:ext cx="1701762" cy="48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Vazão de ar </a:t>
              </a:r>
            </a:p>
          </p:txBody>
        </p: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4AF2DBDC-9D26-418F-92B0-82060E1E3966}"/>
                </a:ext>
              </a:extLst>
            </p:cNvPr>
            <p:cNvCxnSpPr/>
            <p:nvPr/>
          </p:nvCxnSpPr>
          <p:spPr>
            <a:xfrm>
              <a:off x="2644877" y="1397409"/>
              <a:ext cx="17107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42A0DD64-F9A9-497B-9415-B67E0496FE57}"/>
                </a:ext>
              </a:extLst>
            </p:cNvPr>
            <p:cNvCxnSpPr/>
            <p:nvPr/>
          </p:nvCxnSpPr>
          <p:spPr>
            <a:xfrm>
              <a:off x="4355588" y="1397409"/>
              <a:ext cx="0" cy="5887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FF66B33A-AAED-4CC2-896C-8458ED68D0F8}"/>
                </a:ext>
              </a:extLst>
            </p:cNvPr>
            <p:cNvSpPr txBox="1"/>
            <p:nvPr/>
          </p:nvSpPr>
          <p:spPr>
            <a:xfrm>
              <a:off x="2003237" y="1208157"/>
              <a:ext cx="868446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r>
                <a:rPr lang="pt-BR" sz="1000" baseline="-25000" dirty="0"/>
                <a:t>0</a:t>
              </a:r>
            </a:p>
          </p:txBody>
        </p: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5549C30A-E293-4DDF-AD2F-CE45E7B76E08}"/>
                </a:ext>
              </a:extLst>
            </p:cNvPr>
            <p:cNvCxnSpPr/>
            <p:nvPr/>
          </p:nvCxnSpPr>
          <p:spPr>
            <a:xfrm>
              <a:off x="7725992" y="1348248"/>
              <a:ext cx="0" cy="58870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4DA5DBDD-7D5C-4C0F-8D1E-FA37E54FD49F}"/>
                </a:ext>
              </a:extLst>
            </p:cNvPr>
            <p:cNvCxnSpPr/>
            <p:nvPr/>
          </p:nvCxnSpPr>
          <p:spPr>
            <a:xfrm>
              <a:off x="7725992" y="1348248"/>
              <a:ext cx="171071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FE0B7E7A-F314-4FFC-A43A-BD4BD822DF89}"/>
                </a:ext>
              </a:extLst>
            </p:cNvPr>
            <p:cNvSpPr txBox="1"/>
            <p:nvPr/>
          </p:nvSpPr>
          <p:spPr>
            <a:xfrm>
              <a:off x="9450054" y="1131992"/>
              <a:ext cx="783859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endParaRPr lang="pt-BR" sz="1000" baseline="-25000" dirty="0"/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9964A721-C1B9-453F-B671-DB6E2B782897}"/>
                </a:ext>
              </a:extLst>
            </p:cNvPr>
            <p:cNvSpPr txBox="1"/>
            <p:nvPr/>
          </p:nvSpPr>
          <p:spPr>
            <a:xfrm>
              <a:off x="3998360" y="4056613"/>
              <a:ext cx="1025094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g0</a:t>
              </a:r>
            </a:p>
          </p:txBody>
        </p: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91F983C8-770D-47A7-99C8-B5F92B4BF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920" y="542153"/>
              <a:ext cx="0" cy="66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6C0E7F82-6619-4930-91BF-A2E93CFA271D}"/>
                </a:ext>
              </a:extLst>
            </p:cNvPr>
            <p:cNvSpPr txBox="1"/>
            <p:nvPr/>
          </p:nvSpPr>
          <p:spPr>
            <a:xfrm>
              <a:off x="5746066" y="1131992"/>
              <a:ext cx="940505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A626E44F-FC8B-45E0-B8A2-15E68E8BAB56}"/>
                </a:ext>
              </a:extLst>
            </p:cNvPr>
            <p:cNvSpPr/>
            <p:nvPr/>
          </p:nvSpPr>
          <p:spPr>
            <a:xfrm>
              <a:off x="3294373" y="876450"/>
              <a:ext cx="5417008" cy="40593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53" name="Conector de Seta Reta 52">
              <a:extLst>
                <a:ext uri="{FF2B5EF4-FFF2-40B4-BE49-F238E27FC236}">
                  <a16:creationId xmlns:a16="http://schemas.microsoft.com/office/drawing/2014/main" id="{7C5C0DE1-F980-4D3E-9858-79E001816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01" y="1534366"/>
              <a:ext cx="0" cy="66859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F99AA239-4CA9-4955-8792-8733D054EEDC}"/>
                  </a:ext>
                </a:extLst>
              </p:cNvPr>
              <p:cNvSpPr txBox="1"/>
              <p:nvPr/>
            </p:nvSpPr>
            <p:spPr>
              <a:xfrm>
                <a:off x="4899268" y="2330712"/>
                <a:ext cx="3169246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F99AA239-4CA9-4955-8792-8733D054E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268" y="2330712"/>
                <a:ext cx="3169246" cy="913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F3EADA63-30B2-492A-8E14-3C9D9D80757C}"/>
                  </a:ext>
                </a:extLst>
              </p:cNvPr>
              <p:cNvSpPr txBox="1"/>
              <p:nvPr/>
            </p:nvSpPr>
            <p:spPr>
              <a:xfrm>
                <a:off x="4468839" y="3759043"/>
                <a:ext cx="4572000" cy="518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F3EADA63-30B2-492A-8E14-3C9D9D807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39" y="3759043"/>
                <a:ext cx="4572000" cy="518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FC0F7DC9-4747-4378-9559-9E88D6432AE1}"/>
                  </a:ext>
                </a:extLst>
              </p:cNvPr>
              <p:cNvSpPr txBox="1"/>
              <p:nvPr/>
            </p:nvSpPr>
            <p:spPr>
              <a:xfrm>
                <a:off x="4283968" y="4941168"/>
                <a:ext cx="4572000" cy="919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FC0F7DC9-4747-4378-9559-9E88D6432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941168"/>
                <a:ext cx="4572000" cy="919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D1783E55-EAD0-4F3E-82D9-A8CD64967BDE}"/>
                  </a:ext>
                </a:extLst>
              </p:cNvPr>
              <p:cNvSpPr txBox="1"/>
              <p:nvPr/>
            </p:nvSpPr>
            <p:spPr>
              <a:xfrm>
                <a:off x="849575" y="4965330"/>
                <a:ext cx="2587634" cy="888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D1783E55-EAD0-4F3E-82D9-A8CD64967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75" y="4965330"/>
                <a:ext cx="2587634" cy="888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6745C35B-905A-428F-A512-BB79EA373338}"/>
              </a:ext>
            </a:extLst>
          </p:cNvPr>
          <p:cNvSpPr/>
          <p:nvPr/>
        </p:nvSpPr>
        <p:spPr>
          <a:xfrm>
            <a:off x="4603129" y="4822370"/>
            <a:ext cx="4032448" cy="115739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110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ECE06AC6-3C36-462F-9F43-9ECAE826D65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AC7E2F78-7F11-4F48-A657-1BECA98C3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0513"/>
            <a:ext cx="7183438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34D314-4B43-4F52-8FEA-C47A26669D55}"/>
              </a:ext>
            </a:extLst>
          </p:cNvPr>
          <p:cNvGrpSpPr>
            <a:grpSpLocks noChangeAspect="1"/>
          </p:cNvGrpSpPr>
          <p:nvPr/>
        </p:nvGrpSpPr>
        <p:grpSpPr>
          <a:xfrm>
            <a:off x="166782" y="2297123"/>
            <a:ext cx="4637713" cy="2248064"/>
            <a:chOff x="1169920" y="542153"/>
            <a:chExt cx="9063993" cy="4393640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93E07AB9-DBD4-4995-B2CC-235ABAE8654A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B81B7F53-1C03-4257-BAF3-11F6E5DFDE36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6C8ABD3E-7340-4674-B128-802C4B37F5C7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F3321F42-BB14-4780-BF97-E137A55D1F60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BF44B0A-F043-4657-95E1-6462654F9A67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CA6B79A-89AB-4020-AEED-7BECA9CA4FE6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68B0A5E-9008-44F9-91F6-E794E5333BCD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517FB56-C7CC-49B1-8531-78CBFA512C64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8550CDD-A986-4949-9E96-11C7AA295FDE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41D2E8BB-C19A-423E-BB50-5CEC7CD097FE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34A118A1-3176-49D4-9B9E-395A60E8E4DF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2C024B3-1A88-48F8-BFD2-68CE036660F9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FA4D8824-A20E-4561-A513-0C24ED1BCEAD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8CDF18D-611A-4AB4-AD07-76FEDEC59525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9381944-F53D-4C44-9A79-159C37BE91F0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425287B7-317D-45BC-A77D-A11DFE0C8C03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73CA554-2C2B-4925-B02B-5391007A4088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A588967-3DAA-4179-85BC-27BA7317F088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F27799B-0B8D-4ECD-B825-6F3287123D3A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961BD49-DBE2-4B8E-BA1E-CE0AEEC168FE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FAC85BC-D070-4322-B3C7-3D9EA8956E6E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1F2E1DF-21DE-41CD-A90A-BCDEFDA1C418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ED845258-79A2-4470-A31E-E27F94E0DA27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18669FB-C267-4FB6-9BBE-684CFD14640B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A6184482-8CB7-405E-8D15-6DFE705EA843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AF210B88-2557-47F1-9A94-03ECB78908F6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A9C0252-2EC7-4AEC-9DBB-87E334D8FD8C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F02A6290-3B63-4C77-985E-66DAE928E4DE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0E1BB76F-B182-4637-B85B-6EA1187A9503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C4215074-9FB8-4B26-A370-D868FC67E1C5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DFCB8C39-312D-429A-AC62-4695CE2EE83F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12D5C53-B86F-4960-956C-6AB320896512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9A2A256-28BC-43AE-9223-6137A96F1678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926B757-F2A6-4FA9-84DD-27D0CC79E4C3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ECDA7775-A1F9-45F7-A853-223C86276013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FEC76AFB-E8F2-4CAC-9DFE-74E4E4ECDB63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41" name="Conector: Angulado 40">
              <a:extLst>
                <a:ext uri="{FF2B5EF4-FFF2-40B4-BE49-F238E27FC236}">
                  <a16:creationId xmlns:a16="http://schemas.microsoft.com/office/drawing/2014/main" id="{1E3FCD44-1AA8-4962-8B88-2F5B95646D1E}"/>
                </a:ext>
              </a:extLst>
            </p:cNvPr>
            <p:cNvCxnSpPr>
              <a:cxnSpLocks/>
              <a:stCxn id="42" idx="3"/>
              <a:endCxn id="11" idx="2"/>
            </p:cNvCxnSpPr>
            <p:nvPr/>
          </p:nvCxnSpPr>
          <p:spPr>
            <a:xfrm flipV="1">
              <a:off x="2871682" y="3777762"/>
              <a:ext cx="3225908" cy="8887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583A8BA9-B4FA-4493-9EE0-3356CF998E7C}"/>
                </a:ext>
              </a:extLst>
            </p:cNvPr>
            <p:cNvSpPr txBox="1"/>
            <p:nvPr/>
          </p:nvSpPr>
          <p:spPr>
            <a:xfrm>
              <a:off x="1169920" y="4425944"/>
              <a:ext cx="1701762" cy="48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Vazão de ar </a:t>
              </a:r>
            </a:p>
          </p:txBody>
        </p: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4AF2DBDC-9D26-418F-92B0-82060E1E3966}"/>
                </a:ext>
              </a:extLst>
            </p:cNvPr>
            <p:cNvCxnSpPr/>
            <p:nvPr/>
          </p:nvCxnSpPr>
          <p:spPr>
            <a:xfrm>
              <a:off x="2644877" y="1397409"/>
              <a:ext cx="17107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42A0DD64-F9A9-497B-9415-B67E0496FE57}"/>
                </a:ext>
              </a:extLst>
            </p:cNvPr>
            <p:cNvCxnSpPr/>
            <p:nvPr/>
          </p:nvCxnSpPr>
          <p:spPr>
            <a:xfrm>
              <a:off x="4355588" y="1397409"/>
              <a:ext cx="0" cy="5887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FF66B33A-AAED-4CC2-896C-8458ED68D0F8}"/>
                </a:ext>
              </a:extLst>
            </p:cNvPr>
            <p:cNvSpPr txBox="1"/>
            <p:nvPr/>
          </p:nvSpPr>
          <p:spPr>
            <a:xfrm>
              <a:off x="2003237" y="1208157"/>
              <a:ext cx="868446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r>
                <a:rPr lang="pt-BR" sz="1000" baseline="-25000" dirty="0"/>
                <a:t>0</a:t>
              </a:r>
            </a:p>
          </p:txBody>
        </p: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5549C30A-E293-4DDF-AD2F-CE45E7B76E08}"/>
                </a:ext>
              </a:extLst>
            </p:cNvPr>
            <p:cNvCxnSpPr/>
            <p:nvPr/>
          </p:nvCxnSpPr>
          <p:spPr>
            <a:xfrm>
              <a:off x="7725992" y="1348248"/>
              <a:ext cx="0" cy="58870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4DA5DBDD-7D5C-4C0F-8D1E-FA37E54FD49F}"/>
                </a:ext>
              </a:extLst>
            </p:cNvPr>
            <p:cNvCxnSpPr/>
            <p:nvPr/>
          </p:nvCxnSpPr>
          <p:spPr>
            <a:xfrm>
              <a:off x="7725992" y="1348248"/>
              <a:ext cx="1710711" cy="0"/>
            </a:xfrm>
            <a:prstGeom prst="line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FE0B7E7A-F314-4FFC-A43A-BD4BD822DF89}"/>
                </a:ext>
              </a:extLst>
            </p:cNvPr>
            <p:cNvSpPr txBox="1"/>
            <p:nvPr/>
          </p:nvSpPr>
          <p:spPr>
            <a:xfrm>
              <a:off x="9450054" y="1131992"/>
              <a:ext cx="783859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Q, C</a:t>
              </a:r>
              <a:endParaRPr lang="pt-BR" sz="1000" baseline="-25000" dirty="0"/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9964A721-C1B9-453F-B671-DB6E2B782897}"/>
                </a:ext>
              </a:extLst>
            </p:cNvPr>
            <p:cNvSpPr txBox="1"/>
            <p:nvPr/>
          </p:nvSpPr>
          <p:spPr>
            <a:xfrm>
              <a:off x="3998360" y="4056613"/>
              <a:ext cx="1025094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g0</a:t>
              </a:r>
            </a:p>
          </p:txBody>
        </p: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91F983C8-770D-47A7-99C8-B5F92B4BF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920" y="542153"/>
              <a:ext cx="0" cy="6685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6C0E7F82-6619-4930-91BF-A2E93CFA271D}"/>
                </a:ext>
              </a:extLst>
            </p:cNvPr>
            <p:cNvSpPr txBox="1"/>
            <p:nvPr/>
          </p:nvSpPr>
          <p:spPr>
            <a:xfrm>
              <a:off x="5746066" y="1131992"/>
              <a:ext cx="940505" cy="481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Q</a:t>
              </a:r>
              <a:r>
                <a:rPr lang="pt-BR" sz="1000" baseline="-25000" dirty="0" err="1"/>
                <a:t>g</a:t>
              </a:r>
              <a:r>
                <a:rPr lang="pt-BR" sz="1000" dirty="0"/>
                <a:t>, C</a:t>
              </a:r>
              <a:r>
                <a:rPr lang="pt-BR" sz="1000" baseline="-25000" dirty="0"/>
                <a:t>g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A626E44F-FC8B-45E0-B8A2-15E68E8BAB56}"/>
                </a:ext>
              </a:extLst>
            </p:cNvPr>
            <p:cNvSpPr/>
            <p:nvPr/>
          </p:nvSpPr>
          <p:spPr>
            <a:xfrm>
              <a:off x="3294373" y="876450"/>
              <a:ext cx="5417008" cy="405934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cxnSp>
          <p:nvCxnSpPr>
            <p:cNvPr id="53" name="Conector de Seta Reta 52">
              <a:extLst>
                <a:ext uri="{FF2B5EF4-FFF2-40B4-BE49-F238E27FC236}">
                  <a16:creationId xmlns:a16="http://schemas.microsoft.com/office/drawing/2014/main" id="{7C5C0DE1-F980-4D3E-9858-79E001816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501" y="1534366"/>
              <a:ext cx="0" cy="66859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FC0F7DC9-4747-4378-9559-9E88D6432AE1}"/>
                  </a:ext>
                </a:extLst>
              </p:cNvPr>
              <p:cNvSpPr txBox="1"/>
              <p:nvPr/>
            </p:nvSpPr>
            <p:spPr>
              <a:xfrm>
                <a:off x="4712304" y="1977378"/>
                <a:ext cx="4255053" cy="919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FC0F7DC9-4747-4378-9559-9E88D6432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304" y="1977378"/>
                <a:ext cx="4255053" cy="919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35102471-2F60-4D85-8D03-7AC78C0CF653}"/>
                  </a:ext>
                </a:extLst>
              </p:cNvPr>
              <p:cNvSpPr txBox="1"/>
              <p:nvPr/>
            </p:nvSpPr>
            <p:spPr>
              <a:xfrm>
                <a:off x="4578932" y="3442811"/>
                <a:ext cx="4495662" cy="1323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35102471-2F60-4D85-8D03-7AC78C0CF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32" y="3442811"/>
                <a:ext cx="4495662" cy="13238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6D2865B8-62D2-4B40-97AF-7644745C95CE}"/>
                  </a:ext>
                </a:extLst>
              </p:cNvPr>
              <p:cNvSpPr txBox="1"/>
              <p:nvPr/>
            </p:nvSpPr>
            <p:spPr>
              <a:xfrm>
                <a:off x="2286000" y="5143567"/>
                <a:ext cx="4572000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BR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6D2865B8-62D2-4B40-97AF-7644745C9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143567"/>
                <a:ext cx="4572000" cy="8535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4CF2C72D-0CAC-4E1E-AE34-CF1D1C376E39}"/>
              </a:ext>
            </a:extLst>
          </p:cNvPr>
          <p:cNvSpPr/>
          <p:nvPr/>
        </p:nvSpPr>
        <p:spPr>
          <a:xfrm>
            <a:off x="2570007" y="5011615"/>
            <a:ext cx="3902791" cy="112493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95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npacf710x439">
            <a:extLst>
              <a:ext uri="{FF2B5EF4-FFF2-40B4-BE49-F238E27FC236}">
                <a16:creationId xmlns:a16="http://schemas.microsoft.com/office/drawing/2014/main" id="{FFDC2A0E-8F55-49AE-865D-60822125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698" y="4222983"/>
            <a:ext cx="2949890" cy="182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F06961CA-646C-4A89-8B65-DD40FA81D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1"/>
            <a:ext cx="8496300" cy="2303512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sz="3200" dirty="0"/>
              <a:t>Aplicabilidade: Remoção de compostos orgânicos voláteis e </a:t>
            </a:r>
            <a:r>
              <a:rPr lang="pt-BR" altLang="pt-BR" sz="3200" dirty="0" err="1"/>
              <a:t>semi-voláteis</a:t>
            </a:r>
            <a:r>
              <a:rPr lang="pt-BR" altLang="pt-BR" sz="3200" dirty="0"/>
              <a:t> presentes em águas de abastecimento, esgotos sanitários e efluentes industriais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DDE1617B-D8AE-427A-BFF9-A87701574117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F2B98532-83C3-4677-9CB4-A6734E0F9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404664"/>
            <a:ext cx="6851104" cy="720080"/>
          </a:xfrm>
        </p:spPr>
        <p:txBody>
          <a:bodyPr/>
          <a:lstStyle/>
          <a:p>
            <a:pPr algn="ctr"/>
            <a:r>
              <a:rPr lang="pt-BR" altLang="pt-BR" sz="4000" dirty="0"/>
              <a:t>PROCESSOS DE ARRASTE COM AR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C3B41E59-2E85-447D-9DFB-A466BE770BC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19EA86DC-F15F-41F0-B2C8-0D4689E83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47650"/>
            <a:ext cx="7183438" cy="11525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E0C4A45-18A2-4494-AA22-5F2B047B7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84841"/>
              </p:ext>
            </p:extLst>
          </p:nvPr>
        </p:nvGraphicFramePr>
        <p:xfrm>
          <a:off x="1475656" y="1916832"/>
          <a:ext cx="6843866" cy="447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C3B41E59-2E85-447D-9DFB-A466BE770BC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19EA86DC-F15F-41F0-B2C8-0D4689E83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47650"/>
            <a:ext cx="7183438" cy="11525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AERAÇÃO POR AR DIFUSO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3C20A2D-4A55-45C2-96AB-D09092188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173121"/>
              </p:ext>
            </p:extLst>
          </p:nvPr>
        </p:nvGraphicFramePr>
        <p:xfrm>
          <a:off x="1619672" y="1844824"/>
          <a:ext cx="6840760" cy="4557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97408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2200D47-8414-469F-BD23-309A8ED1F8BE}"/>
              </a:ext>
            </a:extLst>
          </p:cNvPr>
          <p:cNvGrpSpPr>
            <a:grpSpLocks noChangeAspect="1"/>
          </p:cNvGrpSpPr>
          <p:nvPr/>
        </p:nvGrpSpPr>
        <p:grpSpPr>
          <a:xfrm>
            <a:off x="5076056" y="3284984"/>
            <a:ext cx="3477518" cy="1663892"/>
            <a:chOff x="2286918" y="1847361"/>
            <a:chExt cx="5853782" cy="2800866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EE8008B-84FB-43AC-BD6D-211D2E664209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19980F83-8D9E-4936-9505-7AB8CA32A385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CBA14CB7-A909-4D9B-9095-2D3441F7C917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74281429-83A3-4A3B-80CF-A5FC47ABBBC3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8485255-FBE3-44B9-A867-E26A8E0452EC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E9BA9E8-5C76-473D-A15F-0EBD5128D56F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977F5FA-A97B-4AAC-95C0-BC54B15849C5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530701F-E8EF-4874-AB06-7F5218A908EA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E2695E2-0820-451B-9E6B-86121967D6A8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7402A7AC-7F17-49E4-AD27-A98D05596E9C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4AF4D028-4386-4CBE-B81A-EA6049730977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7D1A22F-5CD8-423B-A8C3-E93E5AB63F8D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3DF59471-9AA9-4C65-9C64-B76C512CE390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71F12A3F-8F05-49CC-8CCC-DE81909602F9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8DAA220-1932-4545-8DC1-68C5D8717688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311247B0-F282-4A95-B079-E8718E1B356C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D97C87C-D3A2-4714-97F5-FA3D404AC6F5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77E0110E-4A61-4DBF-A974-73DDA77F5ABB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920EA4BB-6E7F-40D9-A209-4248537A2EF0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B169221-45FF-4C85-BE4D-787FA13B7FE7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B8E14D2-090B-45D7-8344-1DB50350FB34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5A3A5133-8F4E-4279-B228-DE04B5143D76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EDC07F62-129C-47D1-9F3E-47C5AE5CB621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59D2B536-7039-42A6-9091-957D0FCF8043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C4D207C4-89BF-444C-BAAA-1D15C3FC1E25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F5FF582-CE06-47E9-9A38-1788C9EB1C8C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D0A84B94-FFE5-45EE-A276-DB0EE67B1AD2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D4FEE217-5644-47B2-A6A9-39EA8A46C601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FA731B78-2DF4-4AB3-B1F9-607225E9DF02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05CE44C8-3AB0-46C6-BC17-82898CB1055F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7BC43FD2-042D-43C3-B9DB-131F50FE08A8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9C0AAE9B-99E4-4645-9912-41AD918927C4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E93FA735-AB84-4148-AF68-389D5D39979F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0FCB169D-2165-4627-9512-5651AA0FF954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DF806EC9-4460-49C1-9611-ECC13FB51C53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834E9F59-C6AE-42A6-BE82-67A883C8B5D5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2" name="Conector: Angulado 41">
              <a:extLst>
                <a:ext uri="{FF2B5EF4-FFF2-40B4-BE49-F238E27FC236}">
                  <a16:creationId xmlns:a16="http://schemas.microsoft.com/office/drawing/2014/main" id="{D4F23303-AB12-499E-A345-8D441DAA8C82}"/>
                </a:ext>
              </a:extLst>
            </p:cNvPr>
            <p:cNvCxnSpPr>
              <a:endCxn id="11" idx="2"/>
            </p:cNvCxnSpPr>
            <p:nvPr/>
          </p:nvCxnSpPr>
          <p:spPr>
            <a:xfrm flipV="1">
              <a:off x="3505200" y="3777761"/>
              <a:ext cx="2592390" cy="6858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A678747D-C8B2-43AE-8DF0-C8CD3F50298A}"/>
                </a:ext>
              </a:extLst>
            </p:cNvPr>
            <p:cNvSpPr txBox="1"/>
            <p:nvPr/>
          </p:nvSpPr>
          <p:spPr>
            <a:xfrm>
              <a:off x="2286918" y="4278895"/>
              <a:ext cx="13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Vazão de ar </a:t>
              </a:r>
            </a:p>
          </p:txBody>
        </p:sp>
      </p:grp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D50D91F-8DBE-4D19-BFD8-CAB5E5066A99}"/>
              </a:ext>
            </a:extLst>
          </p:cNvPr>
          <p:cNvSpPr txBox="1"/>
          <p:nvPr/>
        </p:nvSpPr>
        <p:spPr>
          <a:xfrm>
            <a:off x="256205" y="2233508"/>
            <a:ext cx="8856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Transferência de massa em sistemas de aeração por ar difuso ((WEBER; DIGIANO, 1996) – página 225)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EB4BDB8D-80E5-4668-BC2C-F4DEDA1F229F}"/>
                  </a:ext>
                </a:extLst>
              </p:cNvPr>
              <p:cNvSpPr txBox="1"/>
              <p:nvPr/>
            </p:nvSpPr>
            <p:spPr>
              <a:xfrm>
                <a:off x="444068" y="3259037"/>
                <a:ext cx="458142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EB4BDB8D-80E5-4668-BC2C-F4DEDA1F2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68" y="3259037"/>
                <a:ext cx="4581426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7E54D998-0264-48B2-B638-5535F78AB299}"/>
                  </a:ext>
                </a:extLst>
              </p:cNvPr>
              <p:cNvSpPr txBox="1"/>
              <p:nvPr/>
            </p:nvSpPr>
            <p:spPr>
              <a:xfrm>
                <a:off x="612180" y="4441377"/>
                <a:ext cx="3925925" cy="576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=2,9</m:t>
                    </m:r>
                  </m:oMath>
                </a14:m>
                <a:r>
                  <a:rPr lang="pt-BR" sz="24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=1,04</m:t>
                    </m:r>
                  </m:oMath>
                </a14:m>
                <a:endParaRPr lang="pt-BR" sz="2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7E54D998-0264-48B2-B638-5535F78AB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80" y="4441377"/>
                <a:ext cx="3925925" cy="576183"/>
              </a:xfrm>
              <a:prstGeom prst="rect">
                <a:avLst/>
              </a:prstGeom>
              <a:blipFill>
                <a:blip r:embed="rId5"/>
                <a:stretch>
                  <a:fillRect b="-159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04537D28-497E-4081-A757-412E9FED2C32}"/>
                  </a:ext>
                </a:extLst>
              </p:cNvPr>
              <p:cNvSpPr txBox="1"/>
              <p:nvPr/>
            </p:nvSpPr>
            <p:spPr>
              <a:xfrm>
                <a:off x="256205" y="5517232"/>
                <a:ext cx="45814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8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Validade da equação: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≤0,3</m:t>
                    </m:r>
                  </m:oMath>
                </a14:m>
                <a:endParaRPr lang="pt-BR" sz="18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04537D28-497E-4081-A757-412E9FED2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5" y="5517232"/>
                <a:ext cx="4581426" cy="400110"/>
              </a:xfrm>
              <a:prstGeom prst="rect">
                <a:avLst/>
              </a:prstGeom>
              <a:blipFill>
                <a:blip r:embed="rId6"/>
                <a:stretch>
                  <a:fillRect l="-1064" t="-1515" b="-212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17215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C33BFFBD-2402-40ED-AFA1-0E16F4EDBEB5}"/>
                  </a:ext>
                </a:extLst>
              </p:cNvPr>
              <p:cNvSpPr txBox="1"/>
              <p:nvPr/>
            </p:nvSpPr>
            <p:spPr>
              <a:xfrm>
                <a:off x="696777" y="1798514"/>
                <a:ext cx="7565491" cy="1354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=2+0,0187.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𝑒𝑔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0,484</m:t>
                                  </m:r>
                                </m:sup>
                              </m:s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0,339</m:t>
                                  </m:r>
                                </m:sup>
                              </m:sSub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p>
                                              <m:f>
                                                <m:fPr>
                                                  <m:type m:val="skw"/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pt-BR" sz="24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pt-BR" sz="24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pt-BR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f>
                                                <m:fPr>
                                                  <m:type m:val="skw"/>
                                                  <m:ctrlPr>
                                                    <a:rPr lang="pt-BR" sz="2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pt-BR" sz="24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pt-BR" sz="24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0,072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1,61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C33BFFBD-2402-40ED-AFA1-0E16F4ED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7" y="1798514"/>
                <a:ext cx="7565491" cy="1354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AE2361-8BBD-4C18-8D63-DFC981951843}"/>
                  </a:ext>
                </a:extLst>
              </p:cNvPr>
              <p:cNvSpPr txBox="1"/>
              <p:nvPr/>
            </p:nvSpPr>
            <p:spPr>
              <a:xfrm>
                <a:off x="870196" y="3334783"/>
                <a:ext cx="7163284" cy="856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𝑒𝑔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AE2361-8BBD-4C18-8D63-DFC981951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96" y="3334783"/>
                <a:ext cx="7163284" cy="856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C47DCBD4-CFB8-4E04-A221-BD9AA277A8EE}"/>
                  </a:ext>
                </a:extLst>
              </p:cNvPr>
              <p:cNvSpPr txBox="1"/>
              <p:nvPr/>
            </p:nvSpPr>
            <p:spPr>
              <a:xfrm>
                <a:off x="460402" y="4437112"/>
                <a:ext cx="822319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t-BR" sz="1600" baseline="-25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coeficiente de transferência de massa (LT</a:t>
                </a:r>
                <a:r>
                  <a:rPr lang="pt-BR" sz="1600" baseline="30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pt-BR" sz="1600" dirty="0" err="1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pt-BR" sz="1600" baseline="-25000" dirty="0" err="1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velocidade ascensional da bolha (LT</a:t>
                </a:r>
                <a:r>
                  <a:rPr lang="pt-BR" sz="1600" baseline="30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pt-BR" sz="1600" dirty="0" err="1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1600" baseline="-25000" dirty="0" err="1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diâmetro da bolha (L)</a:t>
                </a:r>
              </a:p>
              <a:p>
                <a:pPr algn="just"/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1600" baseline="-25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coeficiente de difusão molecular do composto na fase líquida (L</a:t>
                </a:r>
                <a:r>
                  <a:rPr lang="pt-BR" sz="1600" baseline="30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pt-BR" sz="1600" baseline="30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coeficiente de viscosidade cinemática do fluido (L</a:t>
                </a:r>
                <a:r>
                  <a:rPr lang="pt-BR" sz="1600" baseline="30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pt-BR" sz="1600" baseline="30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g= aceleração da gravidade (LT</a:t>
                </a:r>
                <a:r>
                  <a:rPr lang="pt-BR" sz="1600" baseline="300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pt-BR" sz="1600" dirty="0">
                    <a:effectLst/>
                    <a:latin typeface="Century Gothic" panose="020B0502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C47DCBD4-CFB8-4E04-A221-BD9AA277A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02" y="4437112"/>
                <a:ext cx="8223195" cy="1569660"/>
              </a:xfrm>
              <a:prstGeom prst="rect">
                <a:avLst/>
              </a:prstGeom>
              <a:blipFill>
                <a:blip r:embed="rId6"/>
                <a:stretch>
                  <a:fillRect l="-445" t="-1167" b="-42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289311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0D28AF9F-2DF9-4124-8EA8-C19FD784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687" y="262245"/>
            <a:ext cx="7631612" cy="1274024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dirty="0"/>
              <a:t>CÁLCULO DE COEFICIENTES DE TRANSFERÊNCIA DE MASSA EM REATORES HETEROGÊNEOS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2200D47-8414-469F-BD23-309A8ED1F8BE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2" y="2395845"/>
            <a:ext cx="3477518" cy="1663892"/>
            <a:chOff x="2286918" y="1847361"/>
            <a:chExt cx="5853782" cy="2800866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EE8008B-84FB-43AC-BD6D-211D2E664209}"/>
                </a:ext>
              </a:extLst>
            </p:cNvPr>
            <p:cNvCxnSpPr/>
            <p:nvPr/>
          </p:nvCxnSpPr>
          <p:spPr>
            <a:xfrm>
              <a:off x="40005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19980F83-8D9E-4936-9505-7AB8CA32A385}"/>
                </a:ext>
              </a:extLst>
            </p:cNvPr>
            <p:cNvCxnSpPr/>
            <p:nvPr/>
          </p:nvCxnSpPr>
          <p:spPr>
            <a:xfrm>
              <a:off x="4000500" y="3866661"/>
              <a:ext cx="41402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CBA14CB7-A909-4D9B-9095-2D3441F7C917}"/>
                </a:ext>
              </a:extLst>
            </p:cNvPr>
            <p:cNvCxnSpPr/>
            <p:nvPr/>
          </p:nvCxnSpPr>
          <p:spPr>
            <a:xfrm>
              <a:off x="8140700" y="1847361"/>
              <a:ext cx="0" cy="20193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74281429-83A3-4A3B-80CF-A5FC47ABBBC3}"/>
                </a:ext>
              </a:extLst>
            </p:cNvPr>
            <p:cNvCxnSpPr/>
            <p:nvPr/>
          </p:nvCxnSpPr>
          <p:spPr>
            <a:xfrm>
              <a:off x="4000500" y="2202961"/>
              <a:ext cx="4140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8485255-FBE3-44B9-A867-E26A8E0452EC}"/>
                </a:ext>
              </a:extLst>
            </p:cNvPr>
            <p:cNvSpPr/>
            <p:nvPr/>
          </p:nvSpPr>
          <p:spPr>
            <a:xfrm>
              <a:off x="4200533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E9BA9E8-5C76-473D-A15F-0EBD5128D56F}"/>
                </a:ext>
              </a:extLst>
            </p:cNvPr>
            <p:cNvSpPr/>
            <p:nvPr/>
          </p:nvSpPr>
          <p:spPr>
            <a:xfrm>
              <a:off x="5018887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977F5FA-A97B-4AAC-95C0-BC54B15849C5}"/>
                </a:ext>
              </a:extLst>
            </p:cNvPr>
            <p:cNvSpPr/>
            <p:nvPr/>
          </p:nvSpPr>
          <p:spPr>
            <a:xfrm>
              <a:off x="583724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530701F-E8EF-4874-AB06-7F5218A908EA}"/>
                </a:ext>
              </a:extLst>
            </p:cNvPr>
            <p:cNvSpPr/>
            <p:nvPr/>
          </p:nvSpPr>
          <p:spPr>
            <a:xfrm>
              <a:off x="6655595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E2695E2-0820-451B-9E6B-86121967D6A8}"/>
                </a:ext>
              </a:extLst>
            </p:cNvPr>
            <p:cNvSpPr/>
            <p:nvPr/>
          </p:nvSpPr>
          <p:spPr>
            <a:xfrm>
              <a:off x="7473951" y="3676161"/>
              <a:ext cx="520698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7402A7AC-7F17-49E4-AD27-A98D05596E9C}"/>
                </a:ext>
              </a:extLst>
            </p:cNvPr>
            <p:cNvCxnSpPr>
              <a:cxnSpLocks/>
            </p:cNvCxnSpPr>
            <p:nvPr/>
          </p:nvCxnSpPr>
          <p:spPr>
            <a:xfrm>
              <a:off x="4264031" y="2304561"/>
              <a:ext cx="4572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4AF4D028-4386-4CBE-B81A-EA6049730977}"/>
                </a:ext>
              </a:extLst>
            </p:cNvPr>
            <p:cNvCxnSpPr>
              <a:cxnSpLocks/>
            </p:cNvCxnSpPr>
            <p:nvPr/>
          </p:nvCxnSpPr>
          <p:spPr>
            <a:xfrm>
              <a:off x="4363244" y="2418861"/>
              <a:ext cx="25877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7D1A22F-5CD8-423B-A8C3-E93E5AB63F8D}"/>
                </a:ext>
              </a:extLst>
            </p:cNvPr>
            <p:cNvSpPr/>
            <p:nvPr/>
          </p:nvSpPr>
          <p:spPr>
            <a:xfrm>
              <a:off x="4516182" y="3368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3DF59471-9AA9-4C65-9C64-B76C512CE390}"/>
                </a:ext>
              </a:extLst>
            </p:cNvPr>
            <p:cNvSpPr/>
            <p:nvPr/>
          </p:nvSpPr>
          <p:spPr>
            <a:xfrm>
              <a:off x="5541204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71F12A3F-8F05-49CC-8CCC-DE81909602F9}"/>
                </a:ext>
              </a:extLst>
            </p:cNvPr>
            <p:cNvSpPr/>
            <p:nvPr/>
          </p:nvSpPr>
          <p:spPr>
            <a:xfrm>
              <a:off x="5401618" y="33162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8DAA220-1932-4545-8DC1-68C5D8717688}"/>
                </a:ext>
              </a:extLst>
            </p:cNvPr>
            <p:cNvSpPr/>
            <p:nvPr/>
          </p:nvSpPr>
          <p:spPr>
            <a:xfrm>
              <a:off x="7056163" y="238463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311247B0-F282-4A95-B079-E8718E1B356C}"/>
                </a:ext>
              </a:extLst>
            </p:cNvPr>
            <p:cNvSpPr/>
            <p:nvPr/>
          </p:nvSpPr>
          <p:spPr>
            <a:xfrm>
              <a:off x="7468384" y="3296339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D97C87C-D3A2-4714-97F5-FA3D404AC6F5}"/>
                </a:ext>
              </a:extLst>
            </p:cNvPr>
            <p:cNvSpPr/>
            <p:nvPr/>
          </p:nvSpPr>
          <p:spPr>
            <a:xfrm>
              <a:off x="5320594" y="258737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77E0110E-4A61-4DBF-A974-73DDA77F5ABB}"/>
                </a:ext>
              </a:extLst>
            </p:cNvPr>
            <p:cNvSpPr/>
            <p:nvPr/>
          </p:nvSpPr>
          <p:spPr>
            <a:xfrm>
              <a:off x="6597598" y="24688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920EA4BB-6E7F-40D9-A209-4248537A2EF0}"/>
                </a:ext>
              </a:extLst>
            </p:cNvPr>
            <p:cNvSpPr/>
            <p:nvPr/>
          </p:nvSpPr>
          <p:spPr>
            <a:xfrm>
              <a:off x="7725992" y="2507844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B169221-45FF-4C85-BE4D-787FA13B7FE7}"/>
                </a:ext>
              </a:extLst>
            </p:cNvPr>
            <p:cNvSpPr/>
            <p:nvPr/>
          </p:nvSpPr>
          <p:spPr>
            <a:xfrm>
              <a:off x="5903265" y="23903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B8E14D2-090B-45D7-8344-1DB50350FB34}"/>
                </a:ext>
              </a:extLst>
            </p:cNvPr>
            <p:cNvSpPr/>
            <p:nvPr/>
          </p:nvSpPr>
          <p:spPr>
            <a:xfrm>
              <a:off x="4889026" y="3231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5A3A5133-8F4E-4279-B228-DE04B5143D76}"/>
                </a:ext>
              </a:extLst>
            </p:cNvPr>
            <p:cNvSpPr/>
            <p:nvPr/>
          </p:nvSpPr>
          <p:spPr>
            <a:xfrm>
              <a:off x="5989920" y="31456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EDC07F62-129C-47D1-9F3E-47C5AE5CB621}"/>
                </a:ext>
              </a:extLst>
            </p:cNvPr>
            <p:cNvSpPr/>
            <p:nvPr/>
          </p:nvSpPr>
          <p:spPr>
            <a:xfrm>
              <a:off x="4167193" y="30281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59D2B536-7039-42A6-9091-957D0FCF8043}"/>
                </a:ext>
              </a:extLst>
            </p:cNvPr>
            <p:cNvSpPr/>
            <p:nvPr/>
          </p:nvSpPr>
          <p:spPr>
            <a:xfrm>
              <a:off x="6987802" y="342900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C4D207C4-89BF-444C-BAAA-1D15C3FC1E25}"/>
                </a:ext>
              </a:extLst>
            </p:cNvPr>
            <p:cNvSpPr/>
            <p:nvPr/>
          </p:nvSpPr>
          <p:spPr>
            <a:xfrm>
              <a:off x="7467535" y="2790672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F5FF582-CE06-47E9-9A38-1788C9EB1C8C}"/>
                </a:ext>
              </a:extLst>
            </p:cNvPr>
            <p:cNvSpPr/>
            <p:nvPr/>
          </p:nvSpPr>
          <p:spPr>
            <a:xfrm>
              <a:off x="6174019" y="2736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D0A84B94-FFE5-45EE-A276-DB0EE67B1AD2}"/>
                </a:ext>
              </a:extLst>
            </p:cNvPr>
            <p:cNvSpPr/>
            <p:nvPr/>
          </p:nvSpPr>
          <p:spPr>
            <a:xfrm>
              <a:off x="6328932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D4FEE217-5644-47B2-A6A9-39EA8A46C601}"/>
                </a:ext>
              </a:extLst>
            </p:cNvPr>
            <p:cNvSpPr/>
            <p:nvPr/>
          </p:nvSpPr>
          <p:spPr>
            <a:xfrm>
              <a:off x="7047953" y="289081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FA731B78-2DF4-4AB3-B1F9-607225E9DF02}"/>
                </a:ext>
              </a:extLst>
            </p:cNvPr>
            <p:cNvSpPr/>
            <p:nvPr/>
          </p:nvSpPr>
          <p:spPr>
            <a:xfrm>
              <a:off x="7201733" y="32654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05CE44C8-3AB0-46C6-BC17-82898CB1055F}"/>
                </a:ext>
              </a:extLst>
            </p:cNvPr>
            <p:cNvSpPr/>
            <p:nvPr/>
          </p:nvSpPr>
          <p:spPr>
            <a:xfrm>
              <a:off x="6646986" y="27614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7BC43FD2-042D-43C3-B9DB-131F50FE08A8}"/>
                </a:ext>
              </a:extLst>
            </p:cNvPr>
            <p:cNvSpPr/>
            <p:nvPr/>
          </p:nvSpPr>
          <p:spPr>
            <a:xfrm>
              <a:off x="6676160" y="3259778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9C0AAE9B-99E4-4645-9912-41AD918927C4}"/>
                </a:ext>
              </a:extLst>
            </p:cNvPr>
            <p:cNvSpPr/>
            <p:nvPr/>
          </p:nvSpPr>
          <p:spPr>
            <a:xfrm>
              <a:off x="7790035" y="3094883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E93FA735-AB84-4148-AF68-389D5D39979F}"/>
                </a:ext>
              </a:extLst>
            </p:cNvPr>
            <p:cNvSpPr/>
            <p:nvPr/>
          </p:nvSpPr>
          <p:spPr>
            <a:xfrm>
              <a:off x="4308626" y="2624417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0FCB169D-2165-4627-9512-5651AA0FF954}"/>
                </a:ext>
              </a:extLst>
            </p:cNvPr>
            <p:cNvSpPr/>
            <p:nvPr/>
          </p:nvSpPr>
          <p:spPr>
            <a:xfrm>
              <a:off x="4567101" y="2994561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DF806EC9-4460-49C1-9611-ECC13FB51C53}"/>
                </a:ext>
              </a:extLst>
            </p:cNvPr>
            <p:cNvSpPr/>
            <p:nvPr/>
          </p:nvSpPr>
          <p:spPr>
            <a:xfrm>
              <a:off x="4941441" y="2470356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834E9F59-C6AE-42A6-BE82-67A883C8B5D5}"/>
                </a:ext>
              </a:extLst>
            </p:cNvPr>
            <p:cNvSpPr/>
            <p:nvPr/>
          </p:nvSpPr>
          <p:spPr>
            <a:xfrm>
              <a:off x="4843001" y="2808750"/>
              <a:ext cx="144000" cy="1440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2" name="Conector: Angulado 41">
              <a:extLst>
                <a:ext uri="{FF2B5EF4-FFF2-40B4-BE49-F238E27FC236}">
                  <a16:creationId xmlns:a16="http://schemas.microsoft.com/office/drawing/2014/main" id="{D4F23303-AB12-499E-A345-8D441DAA8C82}"/>
                </a:ext>
              </a:extLst>
            </p:cNvPr>
            <p:cNvCxnSpPr>
              <a:endCxn id="11" idx="2"/>
            </p:cNvCxnSpPr>
            <p:nvPr/>
          </p:nvCxnSpPr>
          <p:spPr>
            <a:xfrm flipV="1">
              <a:off x="3505200" y="3777761"/>
              <a:ext cx="2592390" cy="6858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A678747D-C8B2-43AE-8DF0-C8CD3F50298A}"/>
                </a:ext>
              </a:extLst>
            </p:cNvPr>
            <p:cNvSpPr txBox="1"/>
            <p:nvPr/>
          </p:nvSpPr>
          <p:spPr>
            <a:xfrm>
              <a:off x="2286918" y="4278895"/>
              <a:ext cx="13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Vazão de ar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22707602-DFD4-470A-8B32-3A0A74BCBDEC}"/>
                  </a:ext>
                </a:extLst>
              </p:cNvPr>
              <p:cNvSpPr txBox="1"/>
              <p:nvPr/>
            </p:nvSpPr>
            <p:spPr>
              <a:xfrm>
                <a:off x="3951492" y="2061408"/>
                <a:ext cx="2420708" cy="85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22707602-DFD4-470A-8B32-3A0A74BCB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492" y="2061408"/>
                <a:ext cx="2420708" cy="8595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5647C17B-2989-4CA4-B765-F323CC00E9B5}"/>
                  </a:ext>
                </a:extLst>
              </p:cNvPr>
              <p:cNvSpPr txBox="1"/>
              <p:nvPr/>
            </p:nvSpPr>
            <p:spPr>
              <a:xfrm>
                <a:off x="6224297" y="2004553"/>
                <a:ext cx="2326472" cy="856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5647C17B-2989-4CA4-B765-F323CC00E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297" y="2004553"/>
                <a:ext cx="2326472" cy="856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AAD02AF1-F966-4AA7-8616-BB533DE9CDCA}"/>
                  </a:ext>
                </a:extLst>
              </p:cNvPr>
              <p:cNvSpPr txBox="1"/>
              <p:nvPr/>
            </p:nvSpPr>
            <p:spPr>
              <a:xfrm>
                <a:off x="4386900" y="3268465"/>
                <a:ext cx="3562935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AAD02AF1-F966-4AA7-8616-BB533DE9C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900" y="3268465"/>
                <a:ext cx="3562935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89A44D5E-EBAA-41D0-92CE-62CFB2938BA5}"/>
                  </a:ext>
                </a:extLst>
              </p:cNvPr>
              <p:cNvSpPr txBox="1"/>
              <p:nvPr/>
            </p:nvSpPr>
            <p:spPr>
              <a:xfrm>
                <a:off x="1323607" y="4846791"/>
                <a:ext cx="5840243" cy="1150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1+0,150.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0,681</m:t>
                              </m:r>
                            </m:sup>
                          </m:sSubSup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0,407</m:t>
                          </m:r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8.710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89A44D5E-EBAA-41D0-92CE-62CFB2938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07" y="4846791"/>
                <a:ext cx="5840243" cy="11505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082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6884A0BF-F947-4931-A528-7F93F7A4350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1E3326EE-55DD-4462-8623-37399272B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223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PROCESSOS DE ARRASTE COM AR</a:t>
            </a:r>
            <a:br>
              <a:rPr lang="pt-BR" altLang="pt-BR" sz="3600" dirty="0"/>
            </a:br>
            <a:r>
              <a:rPr lang="pt-BR" altLang="pt-BR" sz="3600" dirty="0"/>
              <a:t>SISTEMAS DE ENGENHARIA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25CA9702-D998-45BF-AAB5-A6A84FC06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2466975"/>
            <a:ext cx="8568952" cy="29527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Mecânica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por Ar Difuso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Sistemas de Aeração com Coluna Recheada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40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04FF950-F9A1-4B66-8CEA-52A29ED1F959}"/>
              </a:ext>
            </a:extLst>
          </p:cNvPr>
          <p:cNvSpPr/>
          <p:nvPr/>
        </p:nvSpPr>
        <p:spPr>
          <a:xfrm>
            <a:off x="186425" y="3886989"/>
            <a:ext cx="7913967" cy="127020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6243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35197B63-1775-461A-8AC4-14BDE2E8B88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>
            <a:extLst>
              <a:ext uri="{FF2B5EF4-FFF2-40B4-BE49-F238E27FC236}">
                <a16:creationId xmlns:a16="http://schemas.microsoft.com/office/drawing/2014/main" id="{B2D530DE-A707-4922-99FB-99FF307F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42505"/>
            <a:ext cx="6912768" cy="1366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2F9E3A8-6BFB-479B-BA84-05C1052AC879}"/>
              </a:ext>
            </a:extLst>
          </p:cNvPr>
          <p:cNvGrpSpPr>
            <a:grpSpLocks noChangeAspect="1"/>
          </p:cNvGrpSpPr>
          <p:nvPr/>
        </p:nvGrpSpPr>
        <p:grpSpPr>
          <a:xfrm>
            <a:off x="1871700" y="1887129"/>
            <a:ext cx="5400600" cy="4151109"/>
            <a:chOff x="2723535" y="914908"/>
            <a:chExt cx="6712463" cy="5159457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5C69B48E-8493-4D70-8794-142BF410E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2182" y="914908"/>
              <a:ext cx="5107636" cy="5028184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C83EC85-346A-4E45-9F2B-D9A5719D4CF7}"/>
                </a:ext>
              </a:extLst>
            </p:cNvPr>
            <p:cNvSpPr txBox="1"/>
            <p:nvPr/>
          </p:nvSpPr>
          <p:spPr>
            <a:xfrm>
              <a:off x="2723535" y="5299587"/>
              <a:ext cx="1943364" cy="3695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Vazão de ar afluente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2B168E1-F243-4562-A6B1-B6D29CFBBE8E}"/>
                </a:ext>
              </a:extLst>
            </p:cNvPr>
            <p:cNvSpPr txBox="1"/>
            <p:nvPr/>
          </p:nvSpPr>
          <p:spPr>
            <a:xfrm>
              <a:off x="6415548" y="1007807"/>
              <a:ext cx="1947042" cy="3695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Vazão de ar efluente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003A10E-BE3A-44E7-9641-BECC6C466301}"/>
                </a:ext>
              </a:extLst>
            </p:cNvPr>
            <p:cNvSpPr txBox="1"/>
            <p:nvPr/>
          </p:nvSpPr>
          <p:spPr>
            <a:xfrm>
              <a:off x="3118846" y="1764890"/>
              <a:ext cx="1793241" cy="6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Vazão de líquido afluente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0F9959B-4112-4F28-B4F5-A82FA29FA9E1}"/>
                </a:ext>
              </a:extLst>
            </p:cNvPr>
            <p:cNvSpPr txBox="1"/>
            <p:nvPr/>
          </p:nvSpPr>
          <p:spPr>
            <a:xfrm>
              <a:off x="7642757" y="5458483"/>
              <a:ext cx="1793241" cy="6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Vazão de líquido efluente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AEFA4A8-92FF-4233-B53C-C78842BF6FC2}"/>
                </a:ext>
              </a:extLst>
            </p:cNvPr>
            <p:cNvSpPr txBox="1"/>
            <p:nvPr/>
          </p:nvSpPr>
          <p:spPr>
            <a:xfrm>
              <a:off x="3311450" y="3261203"/>
              <a:ext cx="1512147" cy="6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Material de enchimento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12CB427-7513-4F17-A2F5-E19F4103C898}"/>
                </a:ext>
              </a:extLst>
            </p:cNvPr>
            <p:cNvSpPr txBox="1"/>
            <p:nvPr/>
          </p:nvSpPr>
          <p:spPr>
            <a:xfrm>
              <a:off x="7293651" y="2222741"/>
              <a:ext cx="1427562" cy="6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Distribuidor de água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E51BD70-C10E-45F4-9EF5-24BB9D184F5F}"/>
                </a:ext>
              </a:extLst>
            </p:cNvPr>
            <p:cNvSpPr txBox="1"/>
            <p:nvPr/>
          </p:nvSpPr>
          <p:spPr>
            <a:xfrm>
              <a:off x="7207307" y="3436584"/>
              <a:ext cx="1600250" cy="6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err="1"/>
                <a:t>Redistribuidor</a:t>
              </a:r>
              <a:r>
                <a:rPr lang="pt-BR" sz="1200" dirty="0"/>
                <a:t> de água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013D9A6-1E58-429A-B79D-25E1226727E7}"/>
                </a:ext>
              </a:extLst>
            </p:cNvPr>
            <p:cNvSpPr txBox="1"/>
            <p:nvPr/>
          </p:nvSpPr>
          <p:spPr>
            <a:xfrm>
              <a:off x="7279916" y="1580224"/>
              <a:ext cx="1427562" cy="3695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err="1"/>
                <a:t>Demister</a:t>
              </a:r>
              <a:endParaRPr lang="pt-BR" sz="1200" dirty="0"/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35197B63-1775-461A-8AC4-14BDE2E8B88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>
            <a:extLst>
              <a:ext uri="{FF2B5EF4-FFF2-40B4-BE49-F238E27FC236}">
                <a16:creationId xmlns:a16="http://schemas.microsoft.com/office/drawing/2014/main" id="{B2D530DE-A707-4922-99FB-99FF307F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42505"/>
            <a:ext cx="6912768" cy="1366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0B4BB9B-63BD-4FAC-B372-23AC16FA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88840"/>
            <a:ext cx="5400040" cy="40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3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35197B63-1775-461A-8AC4-14BDE2E8B88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>
            <a:extLst>
              <a:ext uri="{FF2B5EF4-FFF2-40B4-BE49-F238E27FC236}">
                <a16:creationId xmlns:a16="http://schemas.microsoft.com/office/drawing/2014/main" id="{B2D530DE-A707-4922-99FB-99FF307F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42505"/>
            <a:ext cx="6912768" cy="1366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0B4BB9B-63BD-4FAC-B372-23AC16FAE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36" y="2564904"/>
            <a:ext cx="3960440" cy="29703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09C1185-8361-48C6-BD41-AA7BCF2FB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213649"/>
            <a:ext cx="2448560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606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>
            <a:extLst>
              <a:ext uri="{FF2B5EF4-FFF2-40B4-BE49-F238E27FC236}">
                <a16:creationId xmlns:a16="http://schemas.microsoft.com/office/drawing/2014/main" id="{35197B63-1775-461A-8AC4-14BDE2E8B88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>
            <a:extLst>
              <a:ext uri="{FF2B5EF4-FFF2-40B4-BE49-F238E27FC236}">
                <a16:creationId xmlns:a16="http://schemas.microsoft.com/office/drawing/2014/main" id="{B2D530DE-A707-4922-99FB-99FF307F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42505"/>
            <a:ext cx="6912768" cy="1366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PROCESSOS DE ARRASTE COM AR</a:t>
            </a:r>
            <a:br>
              <a:rPr lang="pt-BR" altLang="pt-BR" sz="3200" dirty="0"/>
            </a:br>
            <a:r>
              <a:rPr lang="pt-BR" altLang="pt-BR" sz="3200" dirty="0"/>
              <a:t>SISTEMAS DE AERAÇÃO COM COLUNA RECHEADA</a:t>
            </a:r>
          </a:p>
        </p:txBody>
      </p:sp>
      <p:pic>
        <p:nvPicPr>
          <p:cNvPr id="6" name="Imagem 5" descr="Pall Rings | Industrial Air Solutions">
            <a:extLst>
              <a:ext uri="{FF2B5EF4-FFF2-40B4-BE49-F238E27FC236}">
                <a16:creationId xmlns:a16="http://schemas.microsoft.com/office/drawing/2014/main" id="{A8C9112D-0038-40BD-B2B1-AC82342B9D06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17" y="2420888"/>
            <a:ext cx="1799590" cy="17995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4">
            <a:extLst>
              <a:ext uri="{FF2B5EF4-FFF2-40B4-BE49-F238E27FC236}">
                <a16:creationId xmlns:a16="http://schemas.microsoft.com/office/drawing/2014/main" id="{8A3BBE7F-317C-49AC-9828-219D6DC514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3750" y="4492741"/>
            <a:ext cx="2051923" cy="540027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Anéis tipo </a:t>
            </a:r>
            <a:r>
              <a:rPr lang="pt-BR" altLang="pt-BR" sz="2400" dirty="0" err="1"/>
              <a:t>Pall</a:t>
            </a:r>
            <a:endParaRPr lang="pt-BR" altLang="pt-BR" sz="2400" dirty="0"/>
          </a:p>
        </p:txBody>
      </p:sp>
      <p:pic>
        <p:nvPicPr>
          <p:cNvPr id="8" name="Imagem 7" descr="Tellerette Packing for Structured Tower - Gustawater">
            <a:extLst>
              <a:ext uri="{FF2B5EF4-FFF2-40B4-BE49-F238E27FC236}">
                <a16:creationId xmlns:a16="http://schemas.microsoft.com/office/drawing/2014/main" id="{6F00BC95-2F14-4AA5-8A60-E356FA0E20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205" y="2420888"/>
            <a:ext cx="1799590" cy="17995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4">
            <a:extLst>
              <a:ext uri="{FF2B5EF4-FFF2-40B4-BE49-F238E27FC236}">
                <a16:creationId xmlns:a16="http://schemas.microsoft.com/office/drawing/2014/main" id="{5C2DFBF0-9769-4E7D-8D50-59BF08CF709A}"/>
              </a:ext>
            </a:extLst>
          </p:cNvPr>
          <p:cNvSpPr txBox="1">
            <a:spLocks noChangeArrowheads="1"/>
          </p:cNvSpPr>
          <p:nvPr/>
        </p:nvSpPr>
        <p:spPr>
          <a:xfrm>
            <a:off x="3868396" y="4365104"/>
            <a:ext cx="1619875" cy="5400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Anéis tipo </a:t>
            </a:r>
            <a:r>
              <a:rPr lang="pt-BR" altLang="pt-BR" sz="2400" dirty="0" err="1"/>
              <a:t>Tellerette</a:t>
            </a:r>
            <a:endParaRPr lang="pt-BR" altLang="pt-BR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DC012A0-7F5D-4117-BAD5-03270C515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2420888"/>
            <a:ext cx="1799590" cy="1799590"/>
          </a:xfrm>
          <a:prstGeom prst="rect">
            <a:avLst/>
          </a:prstGeom>
        </p:spPr>
      </p:pic>
      <p:sp>
        <p:nvSpPr>
          <p:cNvPr id="11" name="Rectangle 34">
            <a:extLst>
              <a:ext uri="{FF2B5EF4-FFF2-40B4-BE49-F238E27FC236}">
                <a16:creationId xmlns:a16="http://schemas.microsoft.com/office/drawing/2014/main" id="{E7331BF6-FFA2-4B31-9425-C5C4D20381DC}"/>
              </a:ext>
            </a:extLst>
          </p:cNvPr>
          <p:cNvSpPr txBox="1">
            <a:spLocks noChangeArrowheads="1"/>
          </p:cNvSpPr>
          <p:nvPr/>
        </p:nvSpPr>
        <p:spPr>
          <a:xfrm>
            <a:off x="6590174" y="4365104"/>
            <a:ext cx="1619875" cy="5400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Anéis Q-</a:t>
            </a:r>
            <a:r>
              <a:rPr lang="pt-BR" altLang="pt-BR" sz="2400" dirty="0" err="1"/>
              <a:t>Pac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8307613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2758</TotalTime>
  <Words>5023</Words>
  <Application>Microsoft Office PowerPoint</Application>
  <PresentationFormat>Apresentação na tela (4:3)</PresentationFormat>
  <Paragraphs>1005</Paragraphs>
  <Slides>133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133</vt:i4>
      </vt:variant>
    </vt:vector>
  </HeadingPairs>
  <TitlesOfParts>
    <vt:vector size="141" baseType="lpstr">
      <vt:lpstr>Calibri</vt:lpstr>
      <vt:lpstr>Calibri Light</vt:lpstr>
      <vt:lpstr>Cambria Math</vt:lpstr>
      <vt:lpstr>Century Gothic</vt:lpstr>
      <vt:lpstr>Tahoma</vt:lpstr>
      <vt:lpstr>Verdana</vt:lpstr>
      <vt:lpstr>Wingdings</vt:lpstr>
      <vt:lpstr>Retrospectiva</vt:lpstr>
      <vt:lpstr>ESCOLA POLITÉCNICA DA USP DEPARTAMENTO DE ENGENHARIA  HIDRÁULICA E AMBIENTAL   PHD 5746 – PROCESSOS FÍSICO-QUÍMICOS EM ENGENHARIA SANITÁRIA E AMBIENTAL II  </vt:lpstr>
      <vt:lpstr>PROCESSOS DE ARRASTE COM AR</vt:lpstr>
      <vt:lpstr>PROCESSOS DE ARRASTE COM AR</vt:lpstr>
      <vt:lpstr>PROCESSOS DE ARRASTE COM AR</vt:lpstr>
      <vt:lpstr>REATORES HETEROGÊNEOS</vt:lpstr>
      <vt:lpstr>REATORES HETEROGÊNEOS</vt:lpstr>
      <vt:lpstr>REATORES HETEROGÊNEOS SISTEMA NATURAIS E DE ENGENHARIA </vt:lpstr>
      <vt:lpstr>PROCESSOS DE ARRASTE COM AR</vt:lpstr>
      <vt:lpstr>PROCESSOS DE ARRASTE COM AR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DALTON</vt:lpstr>
      <vt:lpstr>PROCESSOS DE ARRASTE COM AR CONCEITOS BÁSICOS – LEI DE HENRY</vt:lpstr>
      <vt:lpstr>PROCESSOS DE ARRASTE COM AR CONCEITOS BÁSICOS – LEI DE HENRY</vt:lpstr>
      <vt:lpstr>PROCESSOS DE ARRASTE COM AR CONCEITOS BÁSICOS – LEI DE HENRY</vt:lpstr>
      <vt:lpstr>PROCESSOS DE ARRASTE COM AR CONCEITOS BÁSICOS – LEI DE HENRY</vt:lpstr>
      <vt:lpstr>PROCESSOS DE ARRASTE COM AR CONCEITOS BÁSICOS – LEI DE HENRY</vt:lpstr>
      <vt:lpstr>PROCESSOS DE ARRASTE COM AR CONSTANTES DE HENRY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PROCESSOS DE ARRASTE COM AR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DETERMINAÇÃO DOS COEFICIENTES  DE TRANSFERÊNCIA DE MASSA</vt:lpstr>
      <vt:lpstr>PROCESSOS DE ARRASTE COM AR SISTEMAS DE ENGENHARIA</vt:lpstr>
      <vt:lpstr>PROCESSOS DE ARRASTE COM AR SISTEMAS DE ENGENHARIA</vt:lpstr>
      <vt:lpstr>PROCESSOS DE ARRASTE COM AR SISTEMAS DE ENGENHARIA</vt:lpstr>
      <vt:lpstr>PROCESSOS DE ARRASTE COM AR SISTEMAS DE AERAÇÃO MECÂNICA</vt:lpstr>
      <vt:lpstr>PROCESSOS DE ARRASTE COM AR SISTEMAS DE AERAÇÃO MECÂNICA</vt:lpstr>
      <vt:lpstr>PROCESSOS DE ARRASTE COM AR SISTEMAS DE AERAÇÃO MECÂNICA</vt:lpstr>
      <vt:lpstr>PROCESSOS DE ARRASTE COM AR SISTEMAS DE AERAÇÃO MECÂNICA</vt:lpstr>
      <vt:lpstr>PROCESSOS DE ARRASTE COM AR SISTEMAS DE AERAÇÃO MECÂNICA</vt:lpstr>
      <vt:lpstr>PROCESSOS DE ARRASTE COM AR SISTEMAS DE AERAÇÃO MECÂNICA</vt:lpstr>
      <vt:lpstr>PROCESSOS DE ARRASTE COM AR SISTEMAS DE AERAÇÃO MECÂNICA</vt:lpstr>
      <vt:lpstr>PROCESSOS DE ARRASTE COM AR SISTEMAS DE AERAÇÃO MECÂNICA</vt:lpstr>
      <vt:lpstr>PROCESSOS DE ARRASTE COM AR SISTEMAS DE AERAÇÃO MECÂNICA</vt:lpstr>
      <vt:lpstr>PROCESSOS DE ARRASTE COM AR SISTEMAS DE AERAÇÃO MECÂNICA</vt:lpstr>
      <vt:lpstr>PROCESSOS DE ARRASTE COM AR SISTEMAS DE AERAÇÃO MECÂNICA</vt:lpstr>
      <vt:lpstr>CÁLCULO DE COEFICIENTES DE TRANSFERÊNCIA DE MASSA EM REATORES HETEROGÊNEOS  </vt:lpstr>
      <vt:lpstr>PROCESSOS DE ARRASTE COM AR SISTEMAS DE AERAÇÃO MECÂNICA</vt:lpstr>
      <vt:lpstr>PROCESSOS DE ARRASTE COM AR SISTEMAS DE ENGENHARIA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PROCESSOS DE ARRASTE COM AR SISTEMAS DE AERAÇÃO POR AR DIFUSO</vt:lpstr>
      <vt:lpstr>CÁLCULO DE COEFICIENTES DE TRANSFERÊNCIA DE MASSA EM REATORES HETEROGÊNEOS  </vt:lpstr>
      <vt:lpstr>CÁLCULO DE COEFICIENTES DE TRANSFERÊNCIA DE MASSA EM REATORES HETEROGÊNEOS  </vt:lpstr>
      <vt:lpstr>CÁLCULO DE COEFICIENTES DE TRANSFERÊNCIA DE MASSA EM REATORES HETEROGÊNEOS  </vt:lpstr>
      <vt:lpstr>PROCESSOS DE ARRASTE COM AR SISTEMAS DE ENGENHARIA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PROCESSOS DE ARRASTE COM AR SISTEMAS DE AERAÇÃO COM COLUNA RECHEADA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2021-10-28T23:42:42Z</dcterms:modified>
</cp:coreProperties>
</file>