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6"/>
  </p:notesMasterIdLst>
  <p:sldIdLst>
    <p:sldId id="605" r:id="rId2"/>
    <p:sldId id="373" r:id="rId3"/>
    <p:sldId id="554" r:id="rId4"/>
    <p:sldId id="447" r:id="rId5"/>
    <p:sldId id="663" r:id="rId6"/>
    <p:sldId id="664" r:id="rId7"/>
    <p:sldId id="500" r:id="rId8"/>
    <p:sldId id="606" r:id="rId9"/>
    <p:sldId id="607" r:id="rId10"/>
    <p:sldId id="608" r:id="rId11"/>
    <p:sldId id="609" r:id="rId12"/>
    <p:sldId id="610" r:id="rId13"/>
    <p:sldId id="611" r:id="rId14"/>
    <p:sldId id="258" r:id="rId15"/>
    <p:sldId id="539" r:id="rId16"/>
    <p:sldId id="625" r:id="rId17"/>
    <p:sldId id="327" r:id="rId18"/>
    <p:sldId id="261" r:id="rId19"/>
    <p:sldId id="262" r:id="rId20"/>
    <p:sldId id="329" r:id="rId21"/>
    <p:sldId id="665" r:id="rId22"/>
    <p:sldId id="328" r:id="rId23"/>
    <p:sldId id="468" r:id="rId24"/>
    <p:sldId id="335" r:id="rId25"/>
    <p:sldId id="337" r:id="rId26"/>
    <p:sldId id="336" r:id="rId27"/>
    <p:sldId id="338" r:id="rId28"/>
    <p:sldId id="339" r:id="rId29"/>
    <p:sldId id="540" r:id="rId30"/>
    <p:sldId id="330" r:id="rId31"/>
    <p:sldId id="331" r:id="rId32"/>
    <p:sldId id="332" r:id="rId33"/>
    <p:sldId id="264" r:id="rId34"/>
    <p:sldId id="541" r:id="rId35"/>
    <p:sldId id="286" r:id="rId36"/>
    <p:sldId id="542" r:id="rId37"/>
    <p:sldId id="626" r:id="rId38"/>
    <p:sldId id="370" r:id="rId39"/>
    <p:sldId id="371" r:id="rId40"/>
    <p:sldId id="267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612" r:id="rId53"/>
    <p:sldId id="557" r:id="rId54"/>
    <p:sldId id="543" r:id="rId55"/>
    <p:sldId id="544" r:id="rId56"/>
    <p:sldId id="279" r:id="rId57"/>
    <p:sldId id="467" r:id="rId58"/>
    <p:sldId id="476" r:id="rId59"/>
    <p:sldId id="477" r:id="rId60"/>
    <p:sldId id="478" r:id="rId61"/>
    <p:sldId id="479" r:id="rId62"/>
    <p:sldId id="368" r:id="rId63"/>
    <p:sldId id="365" r:id="rId64"/>
    <p:sldId id="613" r:id="rId65"/>
    <p:sldId id="614" r:id="rId66"/>
    <p:sldId id="615" r:id="rId67"/>
    <p:sldId id="617" r:id="rId68"/>
    <p:sldId id="618" r:id="rId69"/>
    <p:sldId id="623" r:id="rId70"/>
    <p:sldId id="616" r:id="rId71"/>
    <p:sldId id="619" r:id="rId72"/>
    <p:sldId id="621" r:id="rId73"/>
    <p:sldId id="620" r:id="rId74"/>
    <p:sldId id="622" r:id="rId75"/>
    <p:sldId id="627" r:id="rId76"/>
    <p:sldId id="624" r:id="rId77"/>
    <p:sldId id="628" r:id="rId78"/>
    <p:sldId id="629" r:id="rId79"/>
    <p:sldId id="630" r:id="rId80"/>
    <p:sldId id="379" r:id="rId81"/>
    <p:sldId id="631" r:id="rId82"/>
    <p:sldId id="632" r:id="rId83"/>
    <p:sldId id="633" r:id="rId84"/>
    <p:sldId id="634" r:id="rId85"/>
    <p:sldId id="635" r:id="rId86"/>
    <p:sldId id="636" r:id="rId87"/>
    <p:sldId id="637" r:id="rId88"/>
    <p:sldId id="638" r:id="rId89"/>
    <p:sldId id="639" r:id="rId90"/>
    <p:sldId id="640" r:id="rId91"/>
    <p:sldId id="641" r:id="rId92"/>
    <p:sldId id="643" r:id="rId93"/>
    <p:sldId id="642" r:id="rId94"/>
    <p:sldId id="644" r:id="rId95"/>
    <p:sldId id="646" r:id="rId96"/>
    <p:sldId id="647" r:id="rId97"/>
    <p:sldId id="648" r:id="rId98"/>
    <p:sldId id="649" r:id="rId99"/>
    <p:sldId id="645" r:id="rId100"/>
    <p:sldId id="650" r:id="rId101"/>
    <p:sldId id="653" r:id="rId102"/>
    <p:sldId id="654" r:id="rId103"/>
    <p:sldId id="652" r:id="rId104"/>
    <p:sldId id="651" r:id="rId105"/>
    <p:sldId id="655" r:id="rId106"/>
    <p:sldId id="658" r:id="rId107"/>
    <p:sldId id="657" r:id="rId108"/>
    <p:sldId id="667" r:id="rId109"/>
    <p:sldId id="668" r:id="rId110"/>
    <p:sldId id="666" r:id="rId111"/>
    <p:sldId id="659" r:id="rId112"/>
    <p:sldId id="660" r:id="rId113"/>
    <p:sldId id="662" r:id="rId114"/>
    <p:sldId id="392" r:id="rId1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9402B-1B5C-41C9-AA1D-748F722C6805}" v="49" dt="2021-08-19T15:49:4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3D79402B-1B5C-41C9-AA1D-748F722C6805}"/>
    <pc:docChg chg="custSel addSld delSld modSld sldOrd">
      <pc:chgData name="Sidney Seckler" userId="73470fc2d5f88927" providerId="LiveId" clId="{3D79402B-1B5C-41C9-AA1D-748F722C6805}" dt="2021-08-19T15:45:10.852" v="960" actId="1076"/>
      <pc:docMkLst>
        <pc:docMk/>
      </pc:docMkLst>
      <pc:sldChg chg="del">
        <pc:chgData name="Sidney Seckler" userId="73470fc2d5f88927" providerId="LiveId" clId="{3D79402B-1B5C-41C9-AA1D-748F722C6805}" dt="2021-08-19T15:27:24.504" v="599" actId="47"/>
        <pc:sldMkLst>
          <pc:docMk/>
          <pc:sldMk cId="0" sldId="319"/>
        </pc:sldMkLst>
      </pc:sldChg>
      <pc:sldChg chg="addSp delSp modSp mod">
        <pc:chgData name="Sidney Seckler" userId="73470fc2d5f88927" providerId="LiveId" clId="{3D79402B-1B5C-41C9-AA1D-748F722C6805}" dt="2021-08-19T15:32:59.977" v="642" actId="1076"/>
        <pc:sldMkLst>
          <pc:docMk/>
          <pc:sldMk cId="0" sldId="328"/>
        </pc:sldMkLst>
        <pc:spChg chg="add mod">
          <ac:chgData name="Sidney Seckler" userId="73470fc2d5f88927" providerId="LiveId" clId="{3D79402B-1B5C-41C9-AA1D-748F722C6805}" dt="2021-08-19T15:32:59.977" v="642" actId="1076"/>
          <ac:spMkLst>
            <pc:docMk/>
            <pc:sldMk cId="0" sldId="328"/>
            <ac:spMk id="32" creationId="{E33809F4-83D7-41B1-A9AF-1DF7F970F70A}"/>
          </ac:spMkLst>
        </pc:spChg>
        <pc:spChg chg="add mod">
          <ac:chgData name="Sidney Seckler" userId="73470fc2d5f88927" providerId="LiveId" clId="{3D79402B-1B5C-41C9-AA1D-748F722C6805}" dt="2021-08-19T15:32:59.977" v="642" actId="1076"/>
          <ac:spMkLst>
            <pc:docMk/>
            <pc:sldMk cId="0" sldId="328"/>
            <ac:spMk id="33" creationId="{900382C5-18C7-4DF5-9F37-96369D7750B9}"/>
          </ac:spMkLst>
        </pc:spChg>
        <pc:spChg chg="add mod">
          <ac:chgData name="Sidney Seckler" userId="73470fc2d5f88927" providerId="LiveId" clId="{3D79402B-1B5C-41C9-AA1D-748F722C6805}" dt="2021-08-19T15:32:59.977" v="642" actId="1076"/>
          <ac:spMkLst>
            <pc:docMk/>
            <pc:sldMk cId="0" sldId="328"/>
            <ac:spMk id="34" creationId="{FA1720FC-BB42-4C1B-A7E3-823FD0E69829}"/>
          </ac:spMkLst>
        </pc:spChg>
        <pc:spChg chg="add mod">
          <ac:chgData name="Sidney Seckler" userId="73470fc2d5f88927" providerId="LiveId" clId="{3D79402B-1B5C-41C9-AA1D-748F722C6805}" dt="2021-08-19T15:32:59.977" v="642" actId="1076"/>
          <ac:spMkLst>
            <pc:docMk/>
            <pc:sldMk cId="0" sldId="328"/>
            <ac:spMk id="35" creationId="{21374D30-2F0D-4D96-96D9-FF5A1045D5DB}"/>
          </ac:spMkLst>
        </pc:spChg>
        <pc:spChg chg="del">
          <ac:chgData name="Sidney Seckler" userId="73470fc2d5f88927" providerId="LiveId" clId="{3D79402B-1B5C-41C9-AA1D-748F722C6805}" dt="2021-08-19T15:32:44.251" v="638" actId="21"/>
          <ac:spMkLst>
            <pc:docMk/>
            <pc:sldMk cId="0" sldId="328"/>
            <ac:spMk id="4098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53.068" v="640" actId="1076"/>
          <ac:spMkLst>
            <pc:docMk/>
            <pc:sldMk cId="0" sldId="328"/>
            <ac:spMk id="4099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2:44.251" v="638" actId="21"/>
          <ac:spMkLst>
            <pc:docMk/>
            <pc:sldMk cId="0" sldId="328"/>
            <ac:spMk id="4100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2:44.251" v="638" actId="21"/>
          <ac:spMkLst>
            <pc:docMk/>
            <pc:sldMk cId="0" sldId="328"/>
            <ac:spMk id="4103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2:44.251" v="638" actId="21"/>
          <ac:spMkLst>
            <pc:docMk/>
            <pc:sldMk cId="0" sldId="328"/>
            <ac:spMk id="410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0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0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1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2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3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5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6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7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8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1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0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1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2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3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5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6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7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8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2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2:49.799" v="639" actId="1076"/>
          <ac:spMkLst>
            <pc:docMk/>
            <pc:sldMk cId="0" sldId="328"/>
            <ac:spMk id="4130" creationId="{00000000-0000-0000-0000-000000000000}"/>
          </ac:spMkLst>
        </pc:spChg>
        <pc:grpChg chg="mod">
          <ac:chgData name="Sidney Seckler" userId="73470fc2d5f88927" providerId="LiveId" clId="{3D79402B-1B5C-41C9-AA1D-748F722C6805}" dt="2021-08-19T15:32:49.799" v="639" actId="1076"/>
          <ac:grpSpMkLst>
            <pc:docMk/>
            <pc:sldMk cId="0" sldId="328"/>
            <ac:grpSpMk id="4108" creationId="{00000000-0000-0000-0000-000000000000}"/>
          </ac:grpSpMkLst>
        </pc:grpChg>
      </pc:sldChg>
      <pc:sldChg chg="addSp modSp mod">
        <pc:chgData name="Sidney Seckler" userId="73470fc2d5f88927" providerId="LiveId" clId="{3D79402B-1B5C-41C9-AA1D-748F722C6805}" dt="2021-08-19T15:34:06.107" v="646" actId="14100"/>
        <pc:sldMkLst>
          <pc:docMk/>
          <pc:sldMk cId="0" sldId="336"/>
        </pc:sldMkLst>
        <pc:spChg chg="add mod">
          <ac:chgData name="Sidney Seckler" userId="73470fc2d5f88927" providerId="LiveId" clId="{3D79402B-1B5C-41C9-AA1D-748F722C6805}" dt="2021-08-19T15:34:01.060" v="645"/>
          <ac:spMkLst>
            <pc:docMk/>
            <pc:sldMk cId="0" sldId="336"/>
            <ac:spMk id="5" creationId="{4C0AED14-5EB8-4F08-8F0E-57CA0136EE74}"/>
          </ac:spMkLst>
        </pc:spChg>
        <pc:cxnChg chg="add mod">
          <ac:chgData name="Sidney Seckler" userId="73470fc2d5f88927" providerId="LiveId" clId="{3D79402B-1B5C-41C9-AA1D-748F722C6805}" dt="2021-08-19T15:34:06.107" v="646" actId="14100"/>
          <ac:cxnSpMkLst>
            <pc:docMk/>
            <pc:sldMk cId="0" sldId="336"/>
            <ac:cxnSpMk id="6" creationId="{DD191EC4-2379-4819-87BA-2702CB3A8F92}"/>
          </ac:cxnSpMkLst>
        </pc:cxnChg>
      </pc:sldChg>
      <pc:sldChg chg="addSp modSp mod">
        <pc:chgData name="Sidney Seckler" userId="73470fc2d5f88927" providerId="LiveId" clId="{3D79402B-1B5C-41C9-AA1D-748F722C6805}" dt="2021-08-19T15:33:57.456" v="644" actId="14100"/>
        <pc:sldMkLst>
          <pc:docMk/>
          <pc:sldMk cId="0" sldId="337"/>
        </pc:sldMkLst>
        <pc:spChg chg="add mod">
          <ac:chgData name="Sidney Seckler" userId="73470fc2d5f88927" providerId="LiveId" clId="{3D79402B-1B5C-41C9-AA1D-748F722C6805}" dt="2021-08-19T15:33:57.456" v="644" actId="14100"/>
          <ac:spMkLst>
            <pc:docMk/>
            <pc:sldMk cId="0" sldId="337"/>
            <ac:spMk id="5" creationId="{374B46B5-8477-461B-A41C-0114EA103C5F}"/>
          </ac:spMkLst>
        </pc:spChg>
        <pc:cxnChg chg="add mod">
          <ac:chgData name="Sidney Seckler" userId="73470fc2d5f88927" providerId="LiveId" clId="{3D79402B-1B5C-41C9-AA1D-748F722C6805}" dt="2021-08-19T15:33:57.456" v="644" actId="14100"/>
          <ac:cxnSpMkLst>
            <pc:docMk/>
            <pc:sldMk cId="0" sldId="337"/>
            <ac:cxnSpMk id="6" creationId="{C397CCF2-2918-457F-BC32-F21CAEAB49A7}"/>
          </ac:cxnSpMkLst>
        </pc:cxnChg>
      </pc:sldChg>
      <pc:sldChg chg="addSp modSp mod">
        <pc:chgData name="Sidney Seckler" userId="73470fc2d5f88927" providerId="LiveId" clId="{3D79402B-1B5C-41C9-AA1D-748F722C6805}" dt="2021-08-19T15:34:12.546" v="648" actId="14100"/>
        <pc:sldMkLst>
          <pc:docMk/>
          <pc:sldMk cId="0" sldId="338"/>
        </pc:sldMkLst>
        <pc:spChg chg="add mod">
          <ac:chgData name="Sidney Seckler" userId="73470fc2d5f88927" providerId="LiveId" clId="{3D79402B-1B5C-41C9-AA1D-748F722C6805}" dt="2021-08-19T15:34:12.546" v="648" actId="14100"/>
          <ac:spMkLst>
            <pc:docMk/>
            <pc:sldMk cId="0" sldId="338"/>
            <ac:spMk id="5" creationId="{06739E8D-0ACC-4307-B187-8C82C9A1C242}"/>
          </ac:spMkLst>
        </pc:spChg>
        <pc:cxnChg chg="add mod">
          <ac:chgData name="Sidney Seckler" userId="73470fc2d5f88927" providerId="LiveId" clId="{3D79402B-1B5C-41C9-AA1D-748F722C6805}" dt="2021-08-19T15:34:12.546" v="648" actId="14100"/>
          <ac:cxnSpMkLst>
            <pc:docMk/>
            <pc:sldMk cId="0" sldId="338"/>
            <ac:cxnSpMk id="6" creationId="{CA9DBB58-9085-457A-A715-CD45CB836BE3}"/>
          </ac:cxnSpMkLst>
        </pc:cxnChg>
      </pc:sldChg>
      <pc:sldChg chg="addSp modSp mod">
        <pc:chgData name="Sidney Seckler" userId="73470fc2d5f88927" providerId="LiveId" clId="{3D79402B-1B5C-41C9-AA1D-748F722C6805}" dt="2021-08-19T15:34:18.407" v="650" actId="14100"/>
        <pc:sldMkLst>
          <pc:docMk/>
          <pc:sldMk cId="0" sldId="339"/>
        </pc:sldMkLst>
        <pc:spChg chg="add mod">
          <ac:chgData name="Sidney Seckler" userId="73470fc2d5f88927" providerId="LiveId" clId="{3D79402B-1B5C-41C9-AA1D-748F722C6805}" dt="2021-08-19T15:34:18.407" v="650" actId="14100"/>
          <ac:spMkLst>
            <pc:docMk/>
            <pc:sldMk cId="0" sldId="339"/>
            <ac:spMk id="5" creationId="{823C9717-8D36-4135-BFF1-AD8A646703BA}"/>
          </ac:spMkLst>
        </pc:spChg>
        <pc:cxnChg chg="add mod">
          <ac:chgData name="Sidney Seckler" userId="73470fc2d5f88927" providerId="LiveId" clId="{3D79402B-1B5C-41C9-AA1D-748F722C6805}" dt="2021-08-19T15:34:18.407" v="650" actId="14100"/>
          <ac:cxnSpMkLst>
            <pc:docMk/>
            <pc:sldMk cId="0" sldId="339"/>
            <ac:cxnSpMk id="6" creationId="{BB689E1A-57CF-43AA-A120-C4706186FB76}"/>
          </ac:cxnSpMkLst>
        </pc:cxnChg>
      </pc:sldChg>
      <pc:sldChg chg="del">
        <pc:chgData name="Sidney Seckler" userId="73470fc2d5f88927" providerId="LiveId" clId="{3D79402B-1B5C-41C9-AA1D-748F722C6805}" dt="2021-08-19T15:26:29.215" v="562" actId="47"/>
        <pc:sldMkLst>
          <pc:docMk/>
          <pc:sldMk cId="0" sldId="502"/>
        </pc:sldMkLst>
      </pc:sldChg>
      <pc:sldChg chg="addSp modSp mod">
        <pc:chgData name="Sidney Seckler" userId="73470fc2d5f88927" providerId="LiveId" clId="{3D79402B-1B5C-41C9-AA1D-748F722C6805}" dt="2021-08-19T15:34:26.556" v="652" actId="14100"/>
        <pc:sldMkLst>
          <pc:docMk/>
          <pc:sldMk cId="0" sldId="540"/>
        </pc:sldMkLst>
        <pc:spChg chg="add mod">
          <ac:chgData name="Sidney Seckler" userId="73470fc2d5f88927" providerId="LiveId" clId="{3D79402B-1B5C-41C9-AA1D-748F722C6805}" dt="2021-08-19T15:34:26.556" v="652" actId="14100"/>
          <ac:spMkLst>
            <pc:docMk/>
            <pc:sldMk cId="0" sldId="540"/>
            <ac:spMk id="5" creationId="{3FC572E0-98D0-42A4-B27A-DF087C629CF5}"/>
          </ac:spMkLst>
        </pc:spChg>
        <pc:cxnChg chg="add mod">
          <ac:chgData name="Sidney Seckler" userId="73470fc2d5f88927" providerId="LiveId" clId="{3D79402B-1B5C-41C9-AA1D-748F722C6805}" dt="2021-08-19T15:34:26.556" v="652" actId="14100"/>
          <ac:cxnSpMkLst>
            <pc:docMk/>
            <pc:sldMk cId="0" sldId="540"/>
            <ac:cxnSpMk id="6" creationId="{6AF9255C-D419-44E3-8D1F-E3407F5EA89F}"/>
          </ac:cxnSpMkLst>
        </pc:cxnChg>
      </pc:sldChg>
      <pc:sldChg chg="modSp mod">
        <pc:chgData name="Sidney Seckler" userId="73470fc2d5f88927" providerId="LiveId" clId="{3D79402B-1B5C-41C9-AA1D-748F722C6805}" dt="2021-08-19T12:29:59.106" v="507" actId="20577"/>
        <pc:sldMkLst>
          <pc:docMk/>
          <pc:sldMk cId="191925196" sldId="554"/>
        </pc:sldMkLst>
        <pc:spChg chg="mod">
          <ac:chgData name="Sidney Seckler" userId="73470fc2d5f88927" providerId="LiveId" clId="{3D79402B-1B5C-41C9-AA1D-748F722C6805}" dt="2021-08-19T12:29:59.106" v="507" actId="20577"/>
          <ac:spMkLst>
            <pc:docMk/>
            <pc:sldMk cId="191925196" sldId="554"/>
            <ac:spMk id="145412" creationId="{00000000-0000-0000-0000-000000000000}"/>
          </ac:spMkLst>
        </pc:spChg>
      </pc:sldChg>
      <pc:sldChg chg="ord">
        <pc:chgData name="Sidney Seckler" userId="73470fc2d5f88927" providerId="LiveId" clId="{3D79402B-1B5C-41C9-AA1D-748F722C6805}" dt="2021-08-19T12:28:48.454" v="335"/>
        <pc:sldMkLst>
          <pc:docMk/>
          <pc:sldMk cId="4036781016" sldId="623"/>
        </pc:sldMkLst>
      </pc:sldChg>
      <pc:sldChg chg="addSp delSp modSp mod">
        <pc:chgData name="Sidney Seckler" userId="73470fc2d5f88927" providerId="LiveId" clId="{3D79402B-1B5C-41C9-AA1D-748F722C6805}" dt="2021-08-19T15:40:19.646" v="796" actId="6549"/>
        <pc:sldMkLst>
          <pc:docMk/>
          <pc:sldMk cId="3979731134" sldId="657"/>
        </pc:sldMkLst>
        <pc:spChg chg="mod">
          <ac:chgData name="Sidney Seckler" userId="73470fc2d5f88927" providerId="LiveId" clId="{3D79402B-1B5C-41C9-AA1D-748F722C6805}" dt="2021-08-16T22:52:56.261" v="2" actId="14100"/>
          <ac:spMkLst>
            <pc:docMk/>
            <pc:sldMk cId="3979731134" sldId="657"/>
            <ac:spMk id="6" creationId="{C8343F23-6430-4C65-8AD0-56806CB53A76}"/>
          </ac:spMkLst>
        </pc:spChg>
        <pc:spChg chg="mod">
          <ac:chgData name="Sidney Seckler" userId="73470fc2d5f88927" providerId="LiveId" clId="{3D79402B-1B5C-41C9-AA1D-748F722C6805}" dt="2021-08-17T19:56:02.799" v="257" actId="1076"/>
          <ac:spMkLst>
            <pc:docMk/>
            <pc:sldMk cId="3979731134" sldId="657"/>
            <ac:spMk id="9" creationId="{43B2A68F-DA7A-4AC2-9710-9D3F295AEB24}"/>
          </ac:spMkLst>
        </pc:spChg>
        <pc:spChg chg="add mod">
          <ac:chgData name="Sidney Seckler" userId="73470fc2d5f88927" providerId="LiveId" clId="{3D79402B-1B5C-41C9-AA1D-748F722C6805}" dt="2021-08-17T19:57:02.026" v="312" actId="14100"/>
          <ac:spMkLst>
            <pc:docMk/>
            <pc:sldMk cId="3979731134" sldId="657"/>
            <ac:spMk id="10" creationId="{D9144804-D367-4067-9184-AAAB595D17CD}"/>
          </ac:spMkLst>
        </pc:spChg>
        <pc:spChg chg="mod">
          <ac:chgData name="Sidney Seckler" userId="73470fc2d5f88927" providerId="LiveId" clId="{3D79402B-1B5C-41C9-AA1D-748F722C6805}" dt="2021-08-19T15:40:19.646" v="796" actId="6549"/>
          <ac:spMkLst>
            <pc:docMk/>
            <pc:sldMk cId="3979731134" sldId="657"/>
            <ac:spMk id="21" creationId="{0F43313A-B2AA-4E75-9D06-151BD41125D9}"/>
          </ac:spMkLst>
        </pc:spChg>
        <pc:grpChg chg="add del mod">
          <ac:chgData name="Sidney Seckler" userId="73470fc2d5f88927" providerId="LiveId" clId="{3D79402B-1B5C-41C9-AA1D-748F722C6805}" dt="2021-08-16T22:52:58.749" v="3" actId="478"/>
          <ac:grpSpMkLst>
            <pc:docMk/>
            <pc:sldMk cId="3979731134" sldId="657"/>
            <ac:grpSpMk id="4" creationId="{1CC99AB4-1EAE-4DDE-8066-27BD8EBB1C08}"/>
          </ac:grpSpMkLst>
        </pc:grpChg>
        <pc:grpChg chg="add mod">
          <ac:chgData name="Sidney Seckler" userId="73470fc2d5f88927" providerId="LiveId" clId="{3D79402B-1B5C-41C9-AA1D-748F722C6805}" dt="2021-08-17T19:56:02.799" v="257" actId="1076"/>
          <ac:grpSpMkLst>
            <pc:docMk/>
            <pc:sldMk cId="3979731134" sldId="657"/>
            <ac:grpSpMk id="7" creationId="{2229871A-D15E-4E29-B160-46FB4BC4E383}"/>
          </ac:grpSpMkLst>
        </pc:grpChg>
        <pc:picChg chg="mod">
          <ac:chgData name="Sidney Seckler" userId="73470fc2d5f88927" providerId="LiveId" clId="{3D79402B-1B5C-41C9-AA1D-748F722C6805}" dt="2021-08-16T22:52:56.261" v="2" actId="14100"/>
          <ac:picMkLst>
            <pc:docMk/>
            <pc:sldMk cId="3979731134" sldId="657"/>
            <ac:picMk id="5" creationId="{074B69A2-70D7-4A81-ABEE-F73C93E13DF8}"/>
          </ac:picMkLst>
        </pc:picChg>
        <pc:picChg chg="mod">
          <ac:chgData name="Sidney Seckler" userId="73470fc2d5f88927" providerId="LiveId" clId="{3D79402B-1B5C-41C9-AA1D-748F722C6805}" dt="2021-08-17T19:56:02.799" v="257" actId="1076"/>
          <ac:picMkLst>
            <pc:docMk/>
            <pc:sldMk cId="3979731134" sldId="657"/>
            <ac:picMk id="8" creationId="{0D9ECD66-EF83-4689-9F6E-DD1AB1884B79}"/>
          </ac:picMkLst>
        </pc:picChg>
        <pc:cxnChg chg="add mod">
          <ac:chgData name="Sidney Seckler" userId="73470fc2d5f88927" providerId="LiveId" clId="{3D79402B-1B5C-41C9-AA1D-748F722C6805}" dt="2021-08-17T19:57:15.655" v="314" actId="14100"/>
          <ac:cxnSpMkLst>
            <pc:docMk/>
            <pc:sldMk cId="3979731134" sldId="657"/>
            <ac:cxnSpMk id="11" creationId="{18CE2BF9-36C9-4138-8A35-BCC8D924E32C}"/>
          </ac:cxnSpMkLst>
        </pc:cxnChg>
      </pc:sldChg>
      <pc:sldChg chg="addSp modSp add mod">
        <pc:chgData name="Sidney Seckler" userId="73470fc2d5f88927" providerId="LiveId" clId="{3D79402B-1B5C-41C9-AA1D-748F722C6805}" dt="2021-08-19T15:42:14.012" v="867" actId="1076"/>
        <pc:sldMkLst>
          <pc:docMk/>
          <pc:sldMk cId="697125517" sldId="659"/>
        </pc:sldMkLst>
        <pc:spChg chg="add mod">
          <ac:chgData name="Sidney Seckler" userId="73470fc2d5f88927" providerId="LiveId" clId="{3D79402B-1B5C-41C9-AA1D-748F722C6805}" dt="2021-08-19T15:42:14.012" v="867" actId="1076"/>
          <ac:spMkLst>
            <pc:docMk/>
            <pc:sldMk cId="697125517" sldId="659"/>
            <ac:spMk id="5" creationId="{9D316B24-0961-4B1F-9C9D-CF2836E0D319}"/>
          </ac:spMkLst>
        </pc:spChg>
        <pc:spChg chg="mod">
          <ac:chgData name="Sidney Seckler" userId="73470fc2d5f88927" providerId="LiveId" clId="{3D79402B-1B5C-41C9-AA1D-748F722C6805}" dt="2021-08-19T13:50:55.913" v="552" actId="20577"/>
          <ac:spMkLst>
            <pc:docMk/>
            <pc:sldMk cId="697125517" sldId="659"/>
            <ac:spMk id="149508" creationId="{00000000-0000-0000-0000-000000000000}"/>
          </ac:spMkLst>
        </pc:spChg>
        <pc:spChg chg="mod">
          <ac:chgData name="Sidney Seckler" userId="73470fc2d5f88927" providerId="LiveId" clId="{3D79402B-1B5C-41C9-AA1D-748F722C6805}" dt="2021-08-17T19:52:03.388" v="144" actId="14100"/>
          <ac:spMkLst>
            <pc:docMk/>
            <pc:sldMk cId="697125517" sldId="659"/>
            <ac:spMk id="149509" creationId="{00000000-0000-0000-0000-000000000000}"/>
          </ac:spMkLst>
        </pc:spChg>
      </pc:sldChg>
      <pc:sldChg chg="addSp modSp add mod">
        <pc:chgData name="Sidney Seckler" userId="73470fc2d5f88927" providerId="LiveId" clId="{3D79402B-1B5C-41C9-AA1D-748F722C6805}" dt="2021-08-19T15:38:10.123" v="709" actId="20577"/>
        <pc:sldMkLst>
          <pc:docMk/>
          <pc:sldMk cId="568025984" sldId="660"/>
        </pc:sldMkLst>
        <pc:spChg chg="add mod">
          <ac:chgData name="Sidney Seckler" userId="73470fc2d5f88927" providerId="LiveId" clId="{3D79402B-1B5C-41C9-AA1D-748F722C6805}" dt="2021-08-17T20:10:34.412" v="328" actId="1036"/>
          <ac:spMkLst>
            <pc:docMk/>
            <pc:sldMk cId="568025984" sldId="660"/>
            <ac:spMk id="5" creationId="{071496E6-4D9B-4F28-B91F-674E42DEA203}"/>
          </ac:spMkLst>
        </pc:spChg>
        <pc:spChg chg="mod">
          <ac:chgData name="Sidney Seckler" userId="73470fc2d5f88927" providerId="LiveId" clId="{3D79402B-1B5C-41C9-AA1D-748F722C6805}" dt="2021-08-19T15:38:10.123" v="709" actId="20577"/>
          <ac:spMkLst>
            <pc:docMk/>
            <pc:sldMk cId="568025984" sldId="660"/>
            <ac:spMk id="149508" creationId="{00000000-0000-0000-0000-000000000000}"/>
          </ac:spMkLst>
        </pc:spChg>
        <pc:spChg chg="mod">
          <ac:chgData name="Sidney Seckler" userId="73470fc2d5f88927" providerId="LiveId" clId="{3D79402B-1B5C-41C9-AA1D-748F722C6805}" dt="2021-08-17T19:53:19.593" v="223"/>
          <ac:spMkLst>
            <pc:docMk/>
            <pc:sldMk cId="568025984" sldId="660"/>
            <ac:spMk id="149509" creationId="{00000000-0000-0000-0000-000000000000}"/>
          </ac:spMkLst>
        </pc:spChg>
      </pc:sldChg>
      <pc:sldChg chg="addSp modSp add del mod">
        <pc:chgData name="Sidney Seckler" userId="73470fc2d5f88927" providerId="LiveId" clId="{3D79402B-1B5C-41C9-AA1D-748F722C6805}" dt="2021-08-19T15:37:48.772" v="664" actId="47"/>
        <pc:sldMkLst>
          <pc:docMk/>
          <pc:sldMk cId="49740344" sldId="661"/>
        </pc:sldMkLst>
        <pc:spChg chg="add mod">
          <ac:chgData name="Sidney Seckler" userId="73470fc2d5f88927" providerId="LiveId" clId="{3D79402B-1B5C-41C9-AA1D-748F722C6805}" dt="2021-08-17T20:10:23.581" v="324" actId="1035"/>
          <ac:spMkLst>
            <pc:docMk/>
            <pc:sldMk cId="49740344" sldId="661"/>
            <ac:spMk id="5" creationId="{F30589BE-6CA4-4D61-A22E-5900773F4799}"/>
          </ac:spMkLst>
        </pc:spChg>
        <pc:spChg chg="mod">
          <ac:chgData name="Sidney Seckler" userId="73470fc2d5f88927" providerId="LiveId" clId="{3D79402B-1B5C-41C9-AA1D-748F722C6805}" dt="2021-08-19T15:37:38.562" v="663" actId="6549"/>
          <ac:spMkLst>
            <pc:docMk/>
            <pc:sldMk cId="49740344" sldId="661"/>
            <ac:spMk id="149508" creationId="{00000000-0000-0000-0000-000000000000}"/>
          </ac:spMkLst>
        </pc:spChg>
        <pc:spChg chg="mod">
          <ac:chgData name="Sidney Seckler" userId="73470fc2d5f88927" providerId="LiveId" clId="{3D79402B-1B5C-41C9-AA1D-748F722C6805}" dt="2021-08-17T19:53:28.895" v="224"/>
          <ac:spMkLst>
            <pc:docMk/>
            <pc:sldMk cId="49740344" sldId="661"/>
            <ac:spMk id="149509" creationId="{00000000-0000-0000-0000-000000000000}"/>
          </ac:spMkLst>
        </pc:spChg>
      </pc:sldChg>
      <pc:sldChg chg="addSp modSp add mod">
        <pc:chgData name="Sidney Seckler" userId="73470fc2d5f88927" providerId="LiveId" clId="{3D79402B-1B5C-41C9-AA1D-748F722C6805}" dt="2021-08-19T15:38:23.455" v="752" actId="20577"/>
        <pc:sldMkLst>
          <pc:docMk/>
          <pc:sldMk cId="583870467" sldId="662"/>
        </pc:sldMkLst>
        <pc:spChg chg="add mod">
          <ac:chgData name="Sidney Seckler" userId="73470fc2d5f88927" providerId="LiveId" clId="{3D79402B-1B5C-41C9-AA1D-748F722C6805}" dt="2021-08-17T20:10:45.459" v="333" actId="1035"/>
          <ac:spMkLst>
            <pc:docMk/>
            <pc:sldMk cId="583870467" sldId="662"/>
            <ac:spMk id="5" creationId="{2706A09C-B6E8-4BD4-808D-14CA1A3D83AB}"/>
          </ac:spMkLst>
        </pc:spChg>
        <pc:spChg chg="mod">
          <ac:chgData name="Sidney Seckler" userId="73470fc2d5f88927" providerId="LiveId" clId="{3D79402B-1B5C-41C9-AA1D-748F722C6805}" dt="2021-08-19T15:38:23.455" v="752" actId="20577"/>
          <ac:spMkLst>
            <pc:docMk/>
            <pc:sldMk cId="583870467" sldId="662"/>
            <ac:spMk id="149508" creationId="{00000000-0000-0000-0000-000000000000}"/>
          </ac:spMkLst>
        </pc:spChg>
        <pc:spChg chg="mod">
          <ac:chgData name="Sidney Seckler" userId="73470fc2d5f88927" providerId="LiveId" clId="{3D79402B-1B5C-41C9-AA1D-748F722C6805}" dt="2021-08-17T19:54:17.173" v="255" actId="6549"/>
          <ac:spMkLst>
            <pc:docMk/>
            <pc:sldMk cId="583870467" sldId="662"/>
            <ac:spMk id="149509" creationId="{00000000-0000-0000-0000-000000000000}"/>
          </ac:spMkLst>
        </pc:spChg>
      </pc:sldChg>
      <pc:sldChg chg="addSp delSp modSp add mod">
        <pc:chgData name="Sidney Seckler" userId="73470fc2d5f88927" providerId="LiveId" clId="{3D79402B-1B5C-41C9-AA1D-748F722C6805}" dt="2021-08-19T15:29:46.533" v="613" actId="1076"/>
        <pc:sldMkLst>
          <pc:docMk/>
          <pc:sldMk cId="1862714526" sldId="663"/>
        </pc:sldMkLst>
        <pc:spChg chg="del">
          <ac:chgData name="Sidney Seckler" userId="73470fc2d5f88927" providerId="LiveId" clId="{3D79402B-1B5C-41C9-AA1D-748F722C6805}" dt="2021-08-19T15:25:45.746" v="555" actId="478"/>
          <ac:spMkLst>
            <pc:docMk/>
            <pc:sldMk cId="1862714526" sldId="663"/>
            <ac:spMk id="6" creationId="{55222C7D-096F-47D4-98CF-25E78049B9E6}"/>
          </ac:spMkLst>
        </pc:spChg>
        <pc:spChg chg="del">
          <ac:chgData name="Sidney Seckler" userId="73470fc2d5f88927" providerId="LiveId" clId="{3D79402B-1B5C-41C9-AA1D-748F722C6805}" dt="2021-08-19T15:25:45.746" v="555" actId="478"/>
          <ac:spMkLst>
            <pc:docMk/>
            <pc:sldMk cId="1862714526" sldId="663"/>
            <ac:spMk id="7" creationId="{C37C0F12-EE05-46CE-ACF3-C1D16840916B}"/>
          </ac:spMkLst>
        </pc:spChg>
        <pc:spChg chg="del">
          <ac:chgData name="Sidney Seckler" userId="73470fc2d5f88927" providerId="LiveId" clId="{3D79402B-1B5C-41C9-AA1D-748F722C6805}" dt="2021-08-19T15:25:45.746" v="555" actId="478"/>
          <ac:spMkLst>
            <pc:docMk/>
            <pc:sldMk cId="1862714526" sldId="663"/>
            <ac:spMk id="8" creationId="{A9D4F234-A47A-4707-8839-30A01296FBB4}"/>
          </ac:spMkLst>
        </pc:spChg>
        <pc:spChg chg="del">
          <ac:chgData name="Sidney Seckler" userId="73470fc2d5f88927" providerId="LiveId" clId="{3D79402B-1B5C-41C9-AA1D-748F722C6805}" dt="2021-08-19T15:25:45.746" v="555" actId="478"/>
          <ac:spMkLst>
            <pc:docMk/>
            <pc:sldMk cId="1862714526" sldId="663"/>
            <ac:spMk id="9" creationId="{233415C6-6A3E-43BC-A930-28595F390030}"/>
          </ac:spMkLst>
        </pc:spChg>
        <pc:spChg chg="add mod">
          <ac:chgData name="Sidney Seckler" userId="73470fc2d5f88927" providerId="LiveId" clId="{3D79402B-1B5C-41C9-AA1D-748F722C6805}" dt="2021-08-19T15:29:39.172" v="612" actId="14100"/>
          <ac:spMkLst>
            <pc:docMk/>
            <pc:sldMk cId="1862714526" sldId="663"/>
            <ac:spMk id="12" creationId="{BB4BA50F-C17C-4AD5-AC3C-9587DA572F2F}"/>
          </ac:spMkLst>
        </pc:spChg>
        <pc:picChg chg="add mod">
          <ac:chgData name="Sidney Seckler" userId="73470fc2d5f88927" providerId="LiveId" clId="{3D79402B-1B5C-41C9-AA1D-748F722C6805}" dt="2021-08-19T15:29:46.533" v="613" actId="1076"/>
          <ac:picMkLst>
            <pc:docMk/>
            <pc:sldMk cId="1862714526" sldId="663"/>
            <ac:picMk id="3" creationId="{D164F809-3A32-4F97-A480-9F9D82725CCF}"/>
          </ac:picMkLst>
        </pc:picChg>
        <pc:picChg chg="del">
          <ac:chgData name="Sidney Seckler" userId="73470fc2d5f88927" providerId="LiveId" clId="{3D79402B-1B5C-41C9-AA1D-748F722C6805}" dt="2021-08-19T15:25:41.096" v="554" actId="478"/>
          <ac:picMkLst>
            <pc:docMk/>
            <pc:sldMk cId="1862714526" sldId="663"/>
            <ac:picMk id="4" creationId="{D37EE678-635E-4E29-B274-3A27FE9CD4BF}"/>
          </ac:picMkLst>
        </pc:picChg>
        <pc:cxnChg chg="add mod">
          <ac:chgData name="Sidney Seckler" userId="73470fc2d5f88927" providerId="LiveId" clId="{3D79402B-1B5C-41C9-AA1D-748F722C6805}" dt="2021-08-19T15:29:46.533" v="613" actId="1076"/>
          <ac:cxnSpMkLst>
            <pc:docMk/>
            <pc:sldMk cId="1862714526" sldId="663"/>
            <ac:cxnSpMk id="13" creationId="{94F80A43-4C80-4BA6-A8C3-EFE15BB5F8AD}"/>
          </ac:cxnSpMkLst>
        </pc:cxnChg>
      </pc:sldChg>
      <pc:sldChg chg="addSp delSp modSp add mod">
        <pc:chgData name="Sidney Seckler" userId="73470fc2d5f88927" providerId="LiveId" clId="{3D79402B-1B5C-41C9-AA1D-748F722C6805}" dt="2021-08-19T15:29:28.447" v="610" actId="14100"/>
        <pc:sldMkLst>
          <pc:docMk/>
          <pc:sldMk cId="2601335141" sldId="664"/>
        </pc:sldMkLst>
        <pc:spChg chg="mod">
          <ac:chgData name="Sidney Seckler" userId="73470fc2d5f88927" providerId="LiveId" clId="{3D79402B-1B5C-41C9-AA1D-748F722C6805}" dt="2021-08-19T15:29:28.447" v="610" actId="14100"/>
          <ac:spMkLst>
            <pc:docMk/>
            <pc:sldMk cId="2601335141" sldId="664"/>
            <ac:spMk id="12" creationId="{BB4BA50F-C17C-4AD5-AC3C-9587DA572F2F}"/>
          </ac:spMkLst>
        </pc:spChg>
        <pc:picChg chg="del">
          <ac:chgData name="Sidney Seckler" userId="73470fc2d5f88927" providerId="LiveId" clId="{3D79402B-1B5C-41C9-AA1D-748F722C6805}" dt="2021-08-19T15:27:27.446" v="600" actId="478"/>
          <ac:picMkLst>
            <pc:docMk/>
            <pc:sldMk cId="2601335141" sldId="664"/>
            <ac:picMk id="3" creationId="{D164F809-3A32-4F97-A480-9F9D82725CCF}"/>
          </ac:picMkLst>
        </pc:picChg>
        <pc:picChg chg="add mod">
          <ac:chgData name="Sidney Seckler" userId="73470fc2d5f88927" providerId="LiveId" clId="{3D79402B-1B5C-41C9-AA1D-748F722C6805}" dt="2021-08-19T15:29:21.840" v="608" actId="14100"/>
          <ac:picMkLst>
            <pc:docMk/>
            <pc:sldMk cId="2601335141" sldId="664"/>
            <ac:picMk id="4" creationId="{163B16DB-FC37-455D-A871-25752F47BCD4}"/>
          </ac:picMkLst>
        </pc:picChg>
        <pc:cxnChg chg="mod">
          <ac:chgData name="Sidney Seckler" userId="73470fc2d5f88927" providerId="LiveId" clId="{3D79402B-1B5C-41C9-AA1D-748F722C6805}" dt="2021-08-19T15:29:28.447" v="610" actId="14100"/>
          <ac:cxnSpMkLst>
            <pc:docMk/>
            <pc:sldMk cId="2601335141" sldId="664"/>
            <ac:cxnSpMk id="13" creationId="{94F80A43-4C80-4BA6-A8C3-EFE15BB5F8AD}"/>
          </ac:cxnSpMkLst>
        </pc:cxnChg>
      </pc:sldChg>
      <pc:sldChg chg="addSp delSp modSp add mod">
        <pc:chgData name="Sidney Seckler" userId="73470fc2d5f88927" providerId="LiveId" clId="{3D79402B-1B5C-41C9-AA1D-748F722C6805}" dt="2021-08-19T15:32:31.407" v="637" actId="1076"/>
        <pc:sldMkLst>
          <pc:docMk/>
          <pc:sldMk cId="1457128797" sldId="665"/>
        </pc:sldMkLst>
        <pc:spChg chg="add mod">
          <ac:chgData name="Sidney Seckler" userId="73470fc2d5f88927" providerId="LiveId" clId="{3D79402B-1B5C-41C9-AA1D-748F722C6805}" dt="2021-08-19T15:32:31.407" v="637" actId="1076"/>
          <ac:spMkLst>
            <pc:docMk/>
            <pc:sldMk cId="1457128797" sldId="665"/>
            <ac:spMk id="33" creationId="{D08E6E2B-E9C4-4503-85C0-78D5F4EC647E}"/>
          </ac:spMkLst>
        </pc:spChg>
        <pc:spChg chg="add mod">
          <ac:chgData name="Sidney Seckler" userId="73470fc2d5f88927" providerId="LiveId" clId="{3D79402B-1B5C-41C9-AA1D-748F722C6805}" dt="2021-08-19T15:32:23.012" v="634" actId="1076"/>
          <ac:spMkLst>
            <pc:docMk/>
            <pc:sldMk cId="1457128797" sldId="665"/>
            <ac:spMk id="35" creationId="{07C04E7A-C39F-4780-ABEE-191F84919E60}"/>
          </ac:spMkLst>
        </pc:spChg>
        <pc:spChg chg="del">
          <ac:chgData name="Sidney Seckler" userId="73470fc2d5f88927" providerId="LiveId" clId="{3D79402B-1B5C-41C9-AA1D-748F722C6805}" dt="2021-08-19T15:30:18.713" v="615" actId="478"/>
          <ac:spMkLst>
            <pc:docMk/>
            <pc:sldMk cId="1457128797" sldId="665"/>
            <ac:spMk id="4098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0:21.301" v="616" actId="478"/>
          <ac:spMkLst>
            <pc:docMk/>
            <pc:sldMk cId="1457128797" sldId="665"/>
            <ac:spMk id="4099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0:18.713" v="615" actId="478"/>
          <ac:spMkLst>
            <pc:docMk/>
            <pc:sldMk cId="1457128797" sldId="665"/>
            <ac:spMk id="4100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0:18.713" v="615" actId="478"/>
          <ac:spMkLst>
            <pc:docMk/>
            <pc:sldMk cId="1457128797" sldId="665"/>
            <ac:spMk id="4103" creationId="{00000000-0000-0000-0000-000000000000}"/>
          </ac:spMkLst>
        </pc:spChg>
        <pc:spChg chg="del">
          <ac:chgData name="Sidney Seckler" userId="73470fc2d5f88927" providerId="LiveId" clId="{3D79402B-1B5C-41C9-AA1D-748F722C6805}" dt="2021-08-19T15:30:18.713" v="615" actId="478"/>
          <ac:spMkLst>
            <pc:docMk/>
            <pc:sldMk cId="1457128797" sldId="665"/>
            <ac:spMk id="410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0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0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1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2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3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5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6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7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8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1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0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1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2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3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4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5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6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7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8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29" creationId="{00000000-0000-0000-0000-000000000000}"/>
          </ac:spMkLst>
        </pc:spChg>
        <pc:spChg chg="mod">
          <ac:chgData name="Sidney Seckler" userId="73470fc2d5f88927" providerId="LiveId" clId="{3D79402B-1B5C-41C9-AA1D-748F722C6805}" dt="2021-08-19T15:31:32.223" v="624" actId="1076"/>
          <ac:spMkLst>
            <pc:docMk/>
            <pc:sldMk cId="1457128797" sldId="665"/>
            <ac:spMk id="4130" creationId="{00000000-0000-0000-0000-000000000000}"/>
          </ac:spMkLst>
        </pc:spChg>
        <pc:grpChg chg="mod">
          <ac:chgData name="Sidney Seckler" userId="73470fc2d5f88927" providerId="LiveId" clId="{3D79402B-1B5C-41C9-AA1D-748F722C6805}" dt="2021-08-19T15:31:32.223" v="624" actId="1076"/>
          <ac:grpSpMkLst>
            <pc:docMk/>
            <pc:sldMk cId="1457128797" sldId="665"/>
            <ac:grpSpMk id="4108" creationId="{00000000-0000-0000-0000-000000000000}"/>
          </ac:grpSpMkLst>
        </pc:grpChg>
      </pc:sldChg>
      <pc:sldChg chg="modSp add mod">
        <pc:chgData name="Sidney Seckler" userId="73470fc2d5f88927" providerId="LiveId" clId="{3D79402B-1B5C-41C9-AA1D-748F722C6805}" dt="2021-08-19T15:40:44.157" v="844" actId="20577"/>
        <pc:sldMkLst>
          <pc:docMk/>
          <pc:sldMk cId="209880158" sldId="666"/>
        </pc:sldMkLst>
        <pc:spChg chg="mod">
          <ac:chgData name="Sidney Seckler" userId="73470fc2d5f88927" providerId="LiveId" clId="{3D79402B-1B5C-41C9-AA1D-748F722C6805}" dt="2021-08-19T15:40:44.157" v="844" actId="20577"/>
          <ac:spMkLst>
            <pc:docMk/>
            <pc:sldMk cId="209880158" sldId="666"/>
            <ac:spMk id="10" creationId="{D9144804-D367-4067-9184-AAAB595D17CD}"/>
          </ac:spMkLst>
        </pc:spChg>
        <pc:spChg chg="mod">
          <ac:chgData name="Sidney Seckler" userId="73470fc2d5f88927" providerId="LiveId" clId="{3D79402B-1B5C-41C9-AA1D-748F722C6805}" dt="2021-08-19T15:40:33.757" v="825" actId="20577"/>
          <ac:spMkLst>
            <pc:docMk/>
            <pc:sldMk cId="209880158" sldId="666"/>
            <ac:spMk id="21" creationId="{0F43313A-B2AA-4E75-9D06-151BD41125D9}"/>
          </ac:spMkLst>
        </pc:spChg>
      </pc:sldChg>
      <pc:sldChg chg="addSp modSp add mod">
        <pc:chgData name="Sidney Seckler" userId="73470fc2d5f88927" providerId="LiveId" clId="{3D79402B-1B5C-41C9-AA1D-748F722C6805}" dt="2021-08-19T15:44:27.634" v="944" actId="1076"/>
        <pc:sldMkLst>
          <pc:docMk/>
          <pc:sldMk cId="3088561011" sldId="667"/>
        </pc:sldMkLst>
        <pc:spChg chg="add mod">
          <ac:chgData name="Sidney Seckler" userId="73470fc2d5f88927" providerId="LiveId" clId="{3D79402B-1B5C-41C9-AA1D-748F722C6805}" dt="2021-08-19T15:44:27.634" v="944" actId="1076"/>
          <ac:spMkLst>
            <pc:docMk/>
            <pc:sldMk cId="3088561011" sldId="667"/>
            <ac:spMk id="5" creationId="{F04CCA9C-506B-4903-B17B-A0C8FAB1286E}"/>
          </ac:spMkLst>
        </pc:spChg>
        <pc:spChg chg="mod">
          <ac:chgData name="Sidney Seckler" userId="73470fc2d5f88927" providerId="LiveId" clId="{3D79402B-1B5C-41C9-AA1D-748F722C6805}" dt="2021-08-19T15:43:30.698" v="932" actId="20577"/>
          <ac:spMkLst>
            <pc:docMk/>
            <pc:sldMk cId="3088561011" sldId="667"/>
            <ac:spMk id="149509" creationId="{00000000-0000-0000-0000-000000000000}"/>
          </ac:spMkLst>
        </pc:spChg>
      </pc:sldChg>
      <pc:sldChg chg="addSp modSp add mod">
        <pc:chgData name="Sidney Seckler" userId="73470fc2d5f88927" providerId="LiveId" clId="{3D79402B-1B5C-41C9-AA1D-748F722C6805}" dt="2021-08-19T15:45:10.852" v="960" actId="1076"/>
        <pc:sldMkLst>
          <pc:docMk/>
          <pc:sldMk cId="3217344258" sldId="668"/>
        </pc:sldMkLst>
        <pc:spChg chg="add mod">
          <ac:chgData name="Sidney Seckler" userId="73470fc2d5f88927" providerId="LiveId" clId="{3D79402B-1B5C-41C9-AA1D-748F722C6805}" dt="2021-08-19T15:45:10.852" v="960" actId="1076"/>
          <ac:spMkLst>
            <pc:docMk/>
            <pc:sldMk cId="3217344258" sldId="668"/>
            <ac:spMk id="5" creationId="{91703DDE-5E10-470B-9118-CA9DF7E8C49C}"/>
          </ac:spMkLst>
        </pc:spChg>
        <pc:spChg chg="mod">
          <ac:chgData name="Sidney Seckler" userId="73470fc2d5f88927" providerId="LiveId" clId="{3D79402B-1B5C-41C9-AA1D-748F722C6805}" dt="2021-08-19T15:44:58.281" v="958" actId="20577"/>
          <ac:spMkLst>
            <pc:docMk/>
            <pc:sldMk cId="3217344258" sldId="668"/>
            <ac:spMk id="149509" creationId="{00000000-0000-0000-0000-000000000000}"/>
          </ac:spMkLst>
        </pc:spChg>
      </pc:sld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0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0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0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0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0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0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0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0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0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0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0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0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0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0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0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0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333FC687-AC33-4F61-97F7-8756B82B1B2E}"/>
    <pc:docChg chg="undo custSel addSld delSld modSld sldOrd">
      <pc:chgData name="Sidney Seckler" userId="73470fc2d5f88927" providerId="LiveId" clId="{333FC687-AC33-4F61-97F7-8756B82B1B2E}" dt="2021-08-16T22:05:05.062" v="1855" actId="47"/>
      <pc:docMkLst>
        <pc:docMk/>
      </pc:docMkLst>
      <pc:sldChg chg="del">
        <pc:chgData name="Sidney Seckler" userId="73470fc2d5f88927" providerId="LiveId" clId="{333FC687-AC33-4F61-97F7-8756B82B1B2E}" dt="2021-08-16T15:02:32.929" v="1" actId="47"/>
        <pc:sldMkLst>
          <pc:docMk/>
          <pc:sldMk cId="0" sldId="257"/>
        </pc:sldMkLst>
      </pc:sldChg>
      <pc:sldChg chg="del">
        <pc:chgData name="Sidney Seckler" userId="73470fc2d5f88927" providerId="LiveId" clId="{333FC687-AC33-4F61-97F7-8756B82B1B2E}" dt="2021-08-16T19:45:20.861" v="547" actId="47"/>
        <pc:sldMkLst>
          <pc:docMk/>
          <pc:sldMk cId="0" sldId="268"/>
        </pc:sldMkLst>
      </pc:sldChg>
      <pc:sldChg chg="del">
        <pc:chgData name="Sidney Seckler" userId="73470fc2d5f88927" providerId="LiveId" clId="{333FC687-AC33-4F61-97F7-8756B82B1B2E}" dt="2021-08-16T19:45:22.735" v="549" actId="47"/>
        <pc:sldMkLst>
          <pc:docMk/>
          <pc:sldMk cId="0" sldId="270"/>
        </pc:sldMkLst>
      </pc:sldChg>
      <pc:sldChg chg="del">
        <pc:chgData name="Sidney Seckler" userId="73470fc2d5f88927" providerId="LiveId" clId="{333FC687-AC33-4F61-97F7-8756B82B1B2E}" dt="2021-08-16T19:45:35.956" v="562" actId="47"/>
        <pc:sldMkLst>
          <pc:docMk/>
          <pc:sldMk cId="0" sldId="273"/>
        </pc:sldMkLst>
      </pc:sldChg>
      <pc:sldChg chg="del">
        <pc:chgData name="Sidney Seckler" userId="73470fc2d5f88927" providerId="LiveId" clId="{333FC687-AC33-4F61-97F7-8756B82B1B2E}" dt="2021-08-16T19:45:37.427" v="564" actId="47"/>
        <pc:sldMkLst>
          <pc:docMk/>
          <pc:sldMk cId="0" sldId="274"/>
        </pc:sldMkLst>
      </pc:sldChg>
      <pc:sldChg chg="del">
        <pc:chgData name="Sidney Seckler" userId="73470fc2d5f88927" providerId="LiveId" clId="{333FC687-AC33-4F61-97F7-8756B82B1B2E}" dt="2021-08-16T19:45:41.585" v="566" actId="47"/>
        <pc:sldMkLst>
          <pc:docMk/>
          <pc:sldMk cId="0" sldId="277"/>
        </pc:sldMkLst>
      </pc:sldChg>
      <pc:sldChg chg="del">
        <pc:chgData name="Sidney Seckler" userId="73470fc2d5f88927" providerId="LiveId" clId="{333FC687-AC33-4F61-97F7-8756B82B1B2E}" dt="2021-08-16T19:40:57.507" v="541" actId="47"/>
        <pc:sldMkLst>
          <pc:docMk/>
          <pc:sldMk cId="0" sldId="308"/>
        </pc:sldMkLst>
      </pc:sldChg>
      <pc:sldChg chg="addSp delSp modSp add mod">
        <pc:chgData name="Sidney Seckler" userId="73470fc2d5f88927" providerId="LiveId" clId="{333FC687-AC33-4F61-97F7-8756B82B1B2E}" dt="2021-08-16T15:31:57.891" v="229"/>
        <pc:sldMkLst>
          <pc:docMk/>
          <pc:sldMk cId="0" sldId="341"/>
        </pc:sldMkLst>
        <pc:spChg chg="add del mod">
          <ac:chgData name="Sidney Seckler" userId="73470fc2d5f88927" providerId="LiveId" clId="{333FC687-AC33-4F61-97F7-8756B82B1B2E}" dt="2021-08-16T15:31:16.183" v="223" actId="478"/>
          <ac:spMkLst>
            <pc:docMk/>
            <pc:sldMk cId="0" sldId="341"/>
            <ac:spMk id="5" creationId="{DA7D791E-F58E-4553-914A-2D39D695EB2A}"/>
          </ac:spMkLst>
        </pc:spChg>
        <pc:spChg chg="add mod">
          <ac:chgData name="Sidney Seckler" userId="73470fc2d5f88927" providerId="LiveId" clId="{333FC687-AC33-4F61-97F7-8756B82B1B2E}" dt="2021-08-16T15:31:57.891" v="229"/>
          <ac:spMkLst>
            <pc:docMk/>
            <pc:sldMk cId="0" sldId="341"/>
            <ac:spMk id="71" creationId="{56A8A65F-FEC9-4AC2-B3D4-7A9FE2401D73}"/>
          </ac:spMkLst>
        </pc:spChg>
        <pc:spChg chg="del">
          <ac:chgData name="Sidney Seckler" userId="73470fc2d5f88927" providerId="LiveId" clId="{333FC687-AC33-4F61-97F7-8756B82B1B2E}" dt="2021-08-16T15:31:10.656" v="222" actId="478"/>
          <ac:spMkLst>
            <pc:docMk/>
            <pc:sldMk cId="0" sldId="341"/>
            <ac:spMk id="120835" creationId="{C2C0E8B6-B6E8-44DD-9718-A8176866E3EE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37" creationId="{50211C5B-5853-47AB-B429-8CF318DF90C2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38" creationId="{5E4C9671-F995-4167-B79F-598F3D118A3A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39" creationId="{F0A8C29B-14AA-4BD6-8D73-7B6992B106E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0" creationId="{A08A2896-DC7D-44F5-8FAC-20C7310715CE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1" creationId="{9AD85D3A-D1E7-4135-A0D1-957C9D3DB275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2" creationId="{A92F072D-6F6D-442D-9459-5B069EFB7A8C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3" creationId="{7D3693E8-E947-4B9E-9FEC-7D73AD7282B4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4" creationId="{21F91449-C8C5-40BA-B09F-D6DA20B22323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5" creationId="{A2A24708-CF48-4FCB-9124-DD0DF584D83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6" creationId="{0FC20E9A-7128-473E-91F7-72138611AFA4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7" creationId="{2C466065-3EB8-40AD-854B-6D047FF8638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8" creationId="{26C87B25-21A4-4BD2-9C3A-13ED476C5AB7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49" creationId="{C2F8B94B-D0AE-4661-9041-ECB44BF15963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0" creationId="{8DB9D34A-0074-4ECF-9918-E50DFCDDE2F5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1" creationId="{0BFCCA72-D6A2-4B79-8D3D-0933B880FEC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2" creationId="{F8F3323C-204A-4499-9736-AE86D006ADD7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3" creationId="{4C58C88D-EC34-4B20-BFAC-A875AB179ADA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5" creationId="{2EC39216-4755-47C8-9209-09F585B9CBE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6" creationId="{20D39D0F-08F5-4676-9D32-7F463F7ED8D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7" creationId="{EA25312F-7AA3-41C3-8A2D-729A36C0B6EC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8" creationId="{06F66D35-8F5B-42C3-9E2C-C19791CA24E0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59" creationId="{8C6CC95B-93D8-4E29-976D-2F57271FA8E3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0" creationId="{73DA03F6-9E44-4DA2-9897-9E550FDBE20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2" creationId="{D047BA3D-C5B7-4CBD-A3CF-3AB98D1DC92F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3" creationId="{F59664D6-070A-4152-B50E-267816CFC1DE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4" creationId="{08573E83-A86E-4246-9D99-5F17C30C49B3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5" creationId="{6A6C7DBC-D351-4253-8778-B0B91DEF7EFE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7" creationId="{471E48E9-0D15-451C-AC83-8794C946C483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69" creationId="{8EAC50DC-C0E8-405F-A39D-03CB62DDD82B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0" creationId="{BE945C07-C7FD-4656-8DC4-E2745D1518B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1" creationId="{976A09D4-D783-4F78-8098-CA9D2D2A1C52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2" creationId="{A5F55085-F548-4A62-8558-09A501EE9E37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3" creationId="{28E4619C-D3B4-4CAF-8D8B-DE02F687C17B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6" creationId="{AD427EF3-EB9D-4B8A-9EAB-F244591EB7EB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7" creationId="{EE0DB579-1C16-4F81-9EC5-481B21E10B3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8" creationId="{F7A08E0F-CC9E-4C10-B074-CC98894B65B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79" creationId="{385B1EB5-7D22-4D9A-A6D7-7F0DB2CE0F54}"/>
          </ac:spMkLst>
        </pc:spChg>
        <pc:spChg chg="add 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2" creationId="{D2C305DB-CFA8-45B9-8C50-B1998D2D090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4" creationId="{6094C0AB-9A7F-47C5-8427-91D2D0833B8A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6" creationId="{CC9F2F20-EB78-427C-BD9A-D0CB5CD70B76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7" creationId="{AF82BA91-9B07-4610-A5E4-0214DA2DF9E1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8" creationId="{2235A71C-8E22-4036-91E8-A87CA6A1B2C9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89" creationId="{56B6B0BA-907F-4EC0-80B7-E55F6EB81BA2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0" creationId="{BFDB5774-A172-4ABB-B8A7-8C0800E10325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3" creationId="{AA629641-BE60-446C-A813-03C180D4B1D2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5" creationId="{4776D6D8-9AA9-41F9-80A2-AF201F31127F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6" creationId="{4B869DEC-FAD4-4A7D-A607-BD35442CDDDE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7" creationId="{9D6A2526-CA7C-4087-B61C-7EC3A586F6EB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8" creationId="{6EA50397-B6E0-460C-9127-C6E2C1319D62}"/>
          </ac:spMkLst>
        </pc:spChg>
        <pc:spChg chg="mod">
          <ac:chgData name="Sidney Seckler" userId="73470fc2d5f88927" providerId="LiveId" clId="{333FC687-AC33-4F61-97F7-8756B82B1B2E}" dt="2021-08-16T15:31:48.564" v="228" actId="1076"/>
          <ac:spMkLst>
            <pc:docMk/>
            <pc:sldMk cId="0" sldId="341"/>
            <ac:spMk id="120899" creationId="{8F47225E-174A-4557-88CD-A1CBF9233893}"/>
          </ac:spMkLst>
        </pc:spChg>
        <pc:grpChg chg="add 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6" creationId="{01149E46-5632-4EE2-B661-20ED783851C6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54" creationId="{79EC6A60-9A93-477B-990A-1E569E8EB934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74" creationId="{ED83720D-8521-47F5-BB51-E4498F766B53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75" creationId="{2ECCD6EC-AC54-4F79-B8FB-527BFACF2287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80" creationId="{05351638-9784-4B1A-AEB2-6460C7384E20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83" creationId="{784E6C10-9D31-4744-A239-829EFF1AA6C8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85" creationId="{6F0B2BAF-BFA0-4079-BAE1-A5EB68221701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92" creationId="{24086F95-B58A-4BCF-98A6-E8D50C3D4270}"/>
          </ac:grpSpMkLst>
        </pc:grpChg>
        <pc:grpChg chg="mod">
          <ac:chgData name="Sidney Seckler" userId="73470fc2d5f88927" providerId="LiveId" clId="{333FC687-AC33-4F61-97F7-8756B82B1B2E}" dt="2021-08-16T15:31:48.564" v="228" actId="1076"/>
          <ac:grpSpMkLst>
            <pc:docMk/>
            <pc:sldMk cId="0" sldId="341"/>
            <ac:grpSpMk id="120894" creationId="{A8B7483F-1852-4037-B8CE-9F26674BB578}"/>
          </ac:grpSpMkLst>
        </pc:grpChg>
        <pc:graphicFrameChg chg="del mod replId">
          <ac:chgData name="Sidney Seckler" userId="73470fc2d5f88927" providerId="LiveId" clId="{333FC687-AC33-4F61-97F7-8756B82B1B2E}" dt="2021-08-16T15:30:48.029" v="221"/>
          <ac:graphicFrameMkLst>
            <pc:docMk/>
            <pc:sldMk cId="0" sldId="341"/>
            <ac:graphicFrameMk id="2" creationId="{D2C305DB-CFA8-45B9-8C50-B1998D2D0906}"/>
          </ac:graphicFrameMkLst>
        </pc:graphicFrameChg>
        <pc:cxnChg chg="mod">
          <ac:chgData name="Sidney Seckler" userId="73470fc2d5f88927" providerId="LiveId" clId="{333FC687-AC33-4F61-97F7-8756B82B1B2E}" dt="2021-08-16T15:31:48.564" v="228" actId="1076"/>
          <ac:cxnSpMkLst>
            <pc:docMk/>
            <pc:sldMk cId="0" sldId="341"/>
            <ac:cxnSpMk id="120866" creationId="{83280FE0-7595-42B3-8DE7-769A4E7C9628}"/>
          </ac:cxnSpMkLst>
        </pc:cxnChg>
        <pc:cxnChg chg="mod">
          <ac:chgData name="Sidney Seckler" userId="73470fc2d5f88927" providerId="LiveId" clId="{333FC687-AC33-4F61-97F7-8756B82B1B2E}" dt="2021-08-16T15:31:48.564" v="228" actId="1076"/>
          <ac:cxnSpMkLst>
            <pc:docMk/>
            <pc:sldMk cId="0" sldId="341"/>
            <ac:cxnSpMk id="120881" creationId="{24254F6D-7AA0-43E4-89A1-26E107E401BD}"/>
          </ac:cxnSpMkLst>
        </pc:cxnChg>
        <pc:cxnChg chg="mod">
          <ac:chgData name="Sidney Seckler" userId="73470fc2d5f88927" providerId="LiveId" clId="{333FC687-AC33-4F61-97F7-8756B82B1B2E}" dt="2021-08-16T15:31:48.564" v="228" actId="1076"/>
          <ac:cxnSpMkLst>
            <pc:docMk/>
            <pc:sldMk cId="0" sldId="341"/>
            <ac:cxnSpMk id="120891" creationId="{19AD6C9F-2D6F-451D-8763-D597D3C72749}"/>
          </ac:cxnSpMkLst>
        </pc:cxnChg>
        <pc:cxnChg chg="mod">
          <ac:chgData name="Sidney Seckler" userId="73470fc2d5f88927" providerId="LiveId" clId="{333FC687-AC33-4F61-97F7-8756B82B1B2E}" dt="2021-08-16T15:31:48.564" v="228" actId="1076"/>
          <ac:cxnSpMkLst>
            <pc:docMk/>
            <pc:sldMk cId="0" sldId="341"/>
            <ac:cxnSpMk id="120900" creationId="{74F02D63-0683-48AD-BEB4-33EE1A303273}"/>
          </ac:cxnSpMkLst>
        </pc:cxnChg>
      </pc:sldChg>
      <pc:sldChg chg="addSp delSp modSp add mod">
        <pc:chgData name="Sidney Seckler" userId="73470fc2d5f88927" providerId="LiveId" clId="{333FC687-AC33-4F61-97F7-8756B82B1B2E}" dt="2021-08-16T15:33:26.680" v="241"/>
        <pc:sldMkLst>
          <pc:docMk/>
          <pc:sldMk cId="0" sldId="342"/>
        </pc:sldMkLst>
        <pc:spChg chg="add del mod">
          <ac:chgData name="Sidney Seckler" userId="73470fc2d5f88927" providerId="LiveId" clId="{333FC687-AC33-4F61-97F7-8756B82B1B2E}" dt="2021-08-16T15:32:42.205" v="235" actId="478"/>
          <ac:spMkLst>
            <pc:docMk/>
            <pc:sldMk cId="0" sldId="342"/>
            <ac:spMk id="3" creationId="{A712E9D8-D57A-47F3-9283-408EF9B994AF}"/>
          </ac:spMkLst>
        </pc:spChg>
        <pc:spChg chg="add mod">
          <ac:chgData name="Sidney Seckler" userId="73470fc2d5f88927" providerId="LiveId" clId="{333FC687-AC33-4F61-97F7-8756B82B1B2E}" dt="2021-08-16T15:33:26.680" v="241"/>
          <ac:spMkLst>
            <pc:docMk/>
            <pc:sldMk cId="0" sldId="342"/>
            <ac:spMk id="114" creationId="{0DA083C3-5F45-4AF2-89B5-2BCFB3003FFA}"/>
          </ac:spMkLst>
        </pc:spChg>
        <pc:spChg chg="del">
          <ac:chgData name="Sidney Seckler" userId="73470fc2d5f88927" providerId="LiveId" clId="{333FC687-AC33-4F61-97F7-8756B82B1B2E}" dt="2021-08-16T15:32:38.899" v="234" actId="478"/>
          <ac:spMkLst>
            <pc:docMk/>
            <pc:sldMk cId="0" sldId="342"/>
            <ac:spMk id="121860" creationId="{A1F4D838-BE7E-48C2-944A-C5DE004879B8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25" creationId="{9BF71203-6E0C-417B-ABF4-FB819EBD4E5A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27" creationId="{8D55B64A-4A0B-4935-8CA5-8659BB43CFAE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40" creationId="{36D4CE44-64F4-4AB6-BCDE-160E9BE0056B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41" creationId="{498E1D2C-8175-4AE1-AD39-7867AFE54974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49" creationId="{4D7B6E54-3E09-44A3-88EF-CCAE02DD549A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0" creationId="{0D7E5BAC-7C3D-48C9-8C0E-F77668766250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1" creationId="{043BB0E3-55A7-46F2-881E-20D8C76D25ED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2" creationId="{D2593705-C434-4812-B7C2-6223B5D830F5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3" creationId="{9DD27614-1E69-4773-AEAF-D0468953C77D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6" creationId="{6E564EC5-C40B-4973-BCA4-883673AA1228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7" creationId="{93F11367-BD68-4B7A-BCA3-805DC281DCAE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8" creationId="{1ADEB099-04C3-4675-A150-3AA3AB9F2CA3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59" creationId="{D93BC298-B719-4060-828B-AB3B2C253FF1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0" creationId="{B696E61B-C202-4276-A4AA-219B407C5088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2" creationId="{BF4EB26D-18E8-49FE-B09E-9C7A88D697BD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4" creationId="{A9934A63-B213-4E1E-BCFF-FEA4A6558B67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5" creationId="{7E8F2C52-44BC-4551-B6C9-0F91817D6524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6" creationId="{B8DF95BC-EF09-4062-AF32-DED05E219D69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67" creationId="{91844074-C4EC-47ED-A205-BDF5AFFB4FC9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1" creationId="{9147B0D3-0A9F-45DC-809E-E4268362AD2B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3" creationId="{975807F8-61C9-4DE9-8C29-B273BC5FC96F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4" creationId="{52A6EC46-EF7E-44FF-A8D9-64FBA2AFFAEB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5" creationId="{8E90389F-EC46-409B-97E9-B47AF42F0848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6" creationId="{40A59C56-C46E-4BB8-B0D3-21FAD3373071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77" creationId="{6E9334C8-FD59-4921-BACB-A19FC73CD277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0" creationId="{22801837-DCDD-4526-A362-7277F83B6D76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2" creationId="{C0794306-787A-4015-A4B6-4269916FE88F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3" creationId="{610FBB5F-085C-4E2F-8686-8B6014AAB864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4" creationId="{34007A0E-9FDB-4783-BCA1-E0765CE8AA60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5" creationId="{D99CED5F-9010-4CA6-8ABF-1A517ED8F267}"/>
          </ac:spMkLst>
        </pc:spChg>
        <pc:spChg chg="mod">
          <ac:chgData name="Sidney Seckler" userId="73470fc2d5f88927" providerId="LiveId" clId="{333FC687-AC33-4F61-97F7-8756B82B1B2E}" dt="2021-08-16T15:33:03.440" v="239" actId="1076"/>
          <ac:spMkLst>
            <pc:docMk/>
            <pc:sldMk cId="0" sldId="342"/>
            <ac:spMk id="121986" creationId="{69DDDF04-632C-4E60-95FC-8B12DAE780EC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89" creationId="{5E5F8961-288E-403A-8FC0-860859A45D4F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0" creationId="{0CA6FAE7-9A1E-49D5-92E1-09286C25B6D4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1" creationId="{75564DCF-30EA-4E31-BD5E-8CC488F12C2D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2" creationId="{AA670850-05DA-475D-9A7E-99189BE00C41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3" creationId="{1922347A-9ACC-4BBD-BABA-AB542A2875AE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4" creationId="{A24F8C2E-7250-4D95-9ACC-98DC52AA1BDA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5" creationId="{D5BAE418-2B00-4B8A-B6EA-49B997A8B644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6" creationId="{84974592-01B8-4917-B7E4-A54A166895C8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7" creationId="{6200D335-759B-4FA7-B24B-880298128862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8" creationId="{ADEA9663-42F1-4A69-8241-E35852AF751A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1999" creationId="{37B7CD43-CC39-436D-AD5D-67126367C6E8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0" creationId="{5005112F-61F2-465E-B91C-7C4CD1077AF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1" creationId="{CCEBF4B9-BD39-4A8D-8828-96DBABA98711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2" creationId="{A353D5B4-628E-45DE-B5D3-E6F2D0D67003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3" creationId="{6AB2717E-645F-495B-8F27-9137C0A3D380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4" creationId="{91AB5E48-AB31-42F2-8736-10361BA1D035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05" creationId="{E722B409-9C0B-482C-82CE-B0094D88757A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2" creationId="{44A4CB46-CA54-45A9-9E29-8DA1305EB23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3" creationId="{ED0F6395-99D1-4A9F-9C6E-8DEF7B4DA2F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4" creationId="{E458B5D2-DDC6-46A5-BED7-FD37930BB197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5" creationId="{F76E4610-E640-4F01-BA71-739C7C7BFD5F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6" creationId="{2D15BF17-41D7-4172-8A57-6CF1E7BDEFD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7" creationId="{136EF027-B5DF-4948-BDE2-1F6D9B30578D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8" creationId="{C3C91953-000C-4A84-A085-8B2667F09095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19" creationId="{35035433-D31D-4C6D-9C3E-3FD46E2B3615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25" creationId="{92BF9667-FE4F-4B21-83C1-7E459E59D443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26" creationId="{3138647D-6A41-42AE-805B-F796FC4432BA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27" creationId="{8975AA8E-7A8A-4185-8DF6-0F057A6EAD1B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28" creationId="{D269C879-6E95-490D-B764-AA32F32E8796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29" creationId="{8F055FF9-7E8B-47BE-9FDB-D23D878DC51C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0" creationId="{FA4BC8E7-07DC-45F2-9888-8CB49A94FEE6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1" creationId="{46DE55F3-6965-40A2-824B-9AD1F91F616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5" creationId="{60136CB8-D4C2-451F-923B-A0194B3F01F7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6" creationId="{4FCFC746-7C09-4D47-BEEE-AFB18AB36FA3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7" creationId="{4D6AB91F-3C16-40A4-B90A-6092144DBB98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8" creationId="{28788DAD-A107-4D5A-A54C-9D074CA15832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39" creationId="{176131F0-595C-43C2-BA3B-AADF34E5185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0" creationId="{AD497587-9552-465D-8AD9-22B0EBE4F9E1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1" creationId="{0BAEC197-8F84-4922-8CA8-281CEE5116E0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2" creationId="{0FDC0ECB-93D1-4AC8-BF78-102CC432787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3" creationId="{A7B22C0E-3EEB-4275-B374-2243C2758343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4" creationId="{1FDD234B-9A73-4E5C-857F-5F5A71278D04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5" creationId="{E7B64963-0714-46FE-BB6B-32087CE5C297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6" creationId="{E003627B-FEB2-4464-9369-CD62427B2948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7" creationId="{03EB8E67-9D55-4F88-B561-2CC8FEE52320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48" creationId="{1FD57DEF-A1F8-482A-BC07-8FD591C73B5F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1" creationId="{E0948EE0-EFB5-4A54-9C2D-CB896500AED2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2" creationId="{B026DC1A-1427-48FE-BCE2-A71362485125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3" creationId="{05754217-5CC2-42B4-A66E-F6B7E69060CF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4" creationId="{B4CF95E0-A752-4F3D-8A05-11B3252B22B6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5" creationId="{B3150B2B-12CD-4303-AABA-0298C452D15C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6" creationId="{8197535F-8F49-4452-9E79-2FDFAAD19E11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7" creationId="{61E6DE99-2774-4311-82EF-56FA479D07F9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8" creationId="{5697F571-E31D-408B-AA8B-D4FCD1EB981C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59" creationId="{44EDD975-6238-453E-BC32-ADF5B7FA5B0E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60" creationId="{541A7DED-8356-4119-86A8-BFA1CC59050D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61" creationId="{4188EEB3-6569-4489-8B9D-ED3B73BC3BF3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62" creationId="{088405AA-1957-4B90-9437-27DAFADC8D8C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63" creationId="{6DAABCB5-C658-40A6-B9A7-212736632E1E}"/>
          </ac:spMkLst>
        </pc:spChg>
        <pc:spChg chg="mod">
          <ac:chgData name="Sidney Seckler" userId="73470fc2d5f88927" providerId="LiveId" clId="{333FC687-AC33-4F61-97F7-8756B82B1B2E}" dt="2021-08-16T15:33:13.939" v="240" actId="1076"/>
          <ac:spMkLst>
            <pc:docMk/>
            <pc:sldMk cId="0" sldId="342"/>
            <ac:spMk id="122064" creationId="{ADE18C8C-6F63-4D26-8B06-DF03BE14B9DA}"/>
          </ac:spMkLst>
        </pc:s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55" creationId="{EE300C07-ABEB-485F-893B-2B68ABB32BDF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61" creationId="{C85D4EED-D3A6-49B2-8FBB-8B48D8EE7C70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63" creationId="{6BBF1FA8-216F-44B8-8925-233B6A8110B8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70" creationId="{E2383F29-10E6-4E37-9AF6-32EBE985D279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72" creationId="{500DE62C-A880-430F-A9B3-0E86EA5C1C80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79" creationId="{8D9C9C0E-4665-49EA-B70B-79A9A9210266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81" creationId="{A9FF10FB-E2DE-4D86-AC6C-EC7B6594EAC2}"/>
          </ac:grpSpMkLst>
        </pc:grpChg>
        <pc:grpChg chg="mod">
          <ac:chgData name="Sidney Seckler" userId="73470fc2d5f88927" providerId="LiveId" clId="{333FC687-AC33-4F61-97F7-8756B82B1B2E}" dt="2021-08-16T15:33:03.440" v="239" actId="1076"/>
          <ac:grpSpMkLst>
            <pc:docMk/>
            <pc:sldMk cId="0" sldId="342"/>
            <ac:grpSpMk id="121988" creationId="{E0706B90-B044-42D9-80FE-CD397267001E}"/>
          </ac:grpSpMkLst>
        </pc:grpChg>
        <pc:grpChg chg="mod">
          <ac:chgData name="Sidney Seckler" userId="73470fc2d5f88927" providerId="LiveId" clId="{333FC687-AC33-4F61-97F7-8756B82B1B2E}" dt="2021-08-16T15:33:13.939" v="240" actId="1076"/>
          <ac:grpSpMkLst>
            <pc:docMk/>
            <pc:sldMk cId="0" sldId="342"/>
            <ac:grpSpMk id="122006" creationId="{84372606-5381-48B1-8FC9-15B43EE850C7}"/>
          </ac:grpSpMkLst>
        </pc:grpChg>
        <pc:grpChg chg="mod">
          <ac:chgData name="Sidney Seckler" userId="73470fc2d5f88927" providerId="LiveId" clId="{333FC687-AC33-4F61-97F7-8756B82B1B2E}" dt="2021-08-16T15:33:13.939" v="240" actId="1076"/>
          <ac:grpSpMkLst>
            <pc:docMk/>
            <pc:sldMk cId="0" sldId="342"/>
            <ac:grpSpMk id="122008" creationId="{65C0C0B0-7B0D-49F2-B0B6-1B9F27E5FFE8}"/>
          </ac:grpSpMkLst>
        </pc:grpChg>
        <pc:grpChg chg="mod">
          <ac:chgData name="Sidney Seckler" userId="73470fc2d5f88927" providerId="LiveId" clId="{333FC687-AC33-4F61-97F7-8756B82B1B2E}" dt="2021-08-16T15:33:13.939" v="240" actId="1076"/>
          <ac:grpSpMkLst>
            <pc:docMk/>
            <pc:sldMk cId="0" sldId="342"/>
            <ac:grpSpMk id="122034" creationId="{575F9809-A73E-4EA8-8A0F-A8F335100288}"/>
          </ac:grpSpMkLst>
        </pc:grpChg>
        <pc:grpChg chg="mod">
          <ac:chgData name="Sidney Seckler" userId="73470fc2d5f88927" providerId="LiveId" clId="{333FC687-AC33-4F61-97F7-8756B82B1B2E}" dt="2021-08-16T15:33:13.939" v="240" actId="1076"/>
          <ac:grpSpMkLst>
            <pc:docMk/>
            <pc:sldMk cId="0" sldId="342"/>
            <ac:grpSpMk id="122050" creationId="{72FC181E-D81D-4957-9817-5DE1F280D9ED}"/>
          </ac:grpSpMkLst>
        </pc:grpChg>
        <pc:grpChg chg="mod">
          <ac:chgData name="Sidney Seckler" userId="73470fc2d5f88927" providerId="LiveId" clId="{333FC687-AC33-4F61-97F7-8756B82B1B2E}" dt="2021-08-16T15:33:13.939" v="240" actId="1076"/>
          <ac:grpSpMkLst>
            <pc:docMk/>
            <pc:sldMk cId="0" sldId="342"/>
            <ac:grpSpMk id="122065" creationId="{73DB5CEB-F6B1-48CC-98C0-7376C802D6AC}"/>
          </ac:grpSpMkLst>
        </pc:grpChg>
        <pc:cxnChg chg="mod">
          <ac:chgData name="Sidney Seckler" userId="73470fc2d5f88927" providerId="LiveId" clId="{333FC687-AC33-4F61-97F7-8756B82B1B2E}" dt="2021-08-16T15:33:03.440" v="239" actId="1076"/>
          <ac:cxnSpMkLst>
            <pc:docMk/>
            <pc:sldMk cId="0" sldId="342"/>
            <ac:cxnSpMk id="121954" creationId="{9F94FAC3-D454-42F2-9F90-9DB0EE1C20D4}"/>
          </ac:cxnSpMkLst>
        </pc:cxnChg>
        <pc:cxnChg chg="mod">
          <ac:chgData name="Sidney Seckler" userId="73470fc2d5f88927" providerId="LiveId" clId="{333FC687-AC33-4F61-97F7-8756B82B1B2E}" dt="2021-08-16T15:33:03.440" v="239" actId="1076"/>
          <ac:cxnSpMkLst>
            <pc:docMk/>
            <pc:sldMk cId="0" sldId="342"/>
            <ac:cxnSpMk id="121968" creationId="{D6B9A692-0D02-4C01-A823-EC3D561A52D4}"/>
          </ac:cxnSpMkLst>
        </pc:cxnChg>
        <pc:cxnChg chg="mod">
          <ac:chgData name="Sidney Seckler" userId="73470fc2d5f88927" providerId="LiveId" clId="{333FC687-AC33-4F61-97F7-8756B82B1B2E}" dt="2021-08-16T15:33:03.440" v="239" actId="1076"/>
          <ac:cxnSpMkLst>
            <pc:docMk/>
            <pc:sldMk cId="0" sldId="342"/>
            <ac:cxnSpMk id="121978" creationId="{52073056-D64F-408B-9A0E-358A9EEA48C5}"/>
          </ac:cxnSpMkLst>
        </pc:cxnChg>
        <pc:cxnChg chg="mod">
          <ac:chgData name="Sidney Seckler" userId="73470fc2d5f88927" providerId="LiveId" clId="{333FC687-AC33-4F61-97F7-8756B82B1B2E}" dt="2021-08-16T15:33:03.440" v="239" actId="1076"/>
          <ac:cxnSpMkLst>
            <pc:docMk/>
            <pc:sldMk cId="0" sldId="342"/>
            <ac:cxnSpMk id="121987" creationId="{AC4D5B4F-DA7E-463E-AE72-937772272775}"/>
          </ac:cxnSpMkLst>
        </pc:cxnChg>
      </pc:sldChg>
      <pc:sldChg chg="addSp delSp modSp add mod">
        <pc:chgData name="Sidney Seckler" userId="73470fc2d5f88927" providerId="LiveId" clId="{333FC687-AC33-4F61-97F7-8756B82B1B2E}" dt="2021-08-16T19:16:44.408" v="266" actId="14100"/>
        <pc:sldMkLst>
          <pc:docMk/>
          <pc:sldMk cId="0" sldId="343"/>
        </pc:sldMkLst>
        <pc:spChg chg="add del mod">
          <ac:chgData name="Sidney Seckler" userId="73470fc2d5f88927" providerId="LiveId" clId="{333FC687-AC33-4F61-97F7-8756B82B1B2E}" dt="2021-08-16T15:34:12.621" v="244" actId="478"/>
          <ac:spMkLst>
            <pc:docMk/>
            <pc:sldMk cId="0" sldId="343"/>
            <ac:spMk id="3" creationId="{253D6A4F-02B7-407D-A260-97DA59F89FAF}"/>
          </ac:spMkLst>
        </pc:spChg>
        <pc:spChg chg="add mod">
          <ac:chgData name="Sidney Seckler" userId="73470fc2d5f88927" providerId="LiveId" clId="{333FC687-AC33-4F61-97F7-8756B82B1B2E}" dt="2021-08-16T15:34:20.732" v="245"/>
          <ac:spMkLst>
            <pc:docMk/>
            <pc:sldMk cId="0" sldId="343"/>
            <ac:spMk id="75" creationId="{84F0A726-A3EB-41DD-A3B5-DFF912623A1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3" creationId="{044B2037-A1A9-4B33-9EFC-57FABCF51348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5" creationId="{091D5F4A-09F6-4E55-BDCA-8F7F5FB33C20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6" creationId="{29AA2262-2A11-4495-A418-78D19928F1EF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7" creationId="{273CB1AE-7663-43AB-9581-5B85F43983F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8" creationId="{A5C8A1F0-D994-4DDD-B3F5-3F39305E0898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89" creationId="{69E1B1C0-AC5F-4048-8C02-7B3A4B703912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0" creationId="{F66521F8-A634-45AD-9CCA-375782006CC2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1" creationId="{D95BF34F-F8C5-4D8F-AF2B-37BDA67E46F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2" creationId="{6A4BE163-124D-4557-81C4-DD7BE795E59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3" creationId="{7D214C26-28C0-43B2-81A1-E240648428C5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4" creationId="{2296F9A6-5C76-4054-9EF1-C0BCCA963D29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5" creationId="{01EE0E75-A4F8-4F17-AAC3-861A8ECF29CA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6" creationId="{E5A098B2-61B9-4A76-9C85-448BE68D3457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897" creationId="{21FA3B43-82C2-4A86-9A97-EA5CB22B316A}"/>
          </ac:spMkLst>
        </pc:spChg>
        <pc:spChg chg="del">
          <ac:chgData name="Sidney Seckler" userId="73470fc2d5f88927" providerId="LiveId" clId="{333FC687-AC33-4F61-97F7-8756B82B1B2E}" dt="2021-08-16T15:34:09.965" v="243" actId="478"/>
          <ac:spMkLst>
            <pc:docMk/>
            <pc:sldMk cId="0" sldId="343"/>
            <ac:spMk id="122899" creationId="{5EC4001F-39C5-4089-8283-25D7F39EAAAD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43" creationId="{236B2F25-885F-49A8-B33A-ED8FEEA4BB14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44" creationId="{7E09232D-7101-4508-AC15-6EEE6DB5DE32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45" creationId="{C3934F58-E04A-4580-BBD7-F0C588947F6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48" creationId="{5B740BC6-796A-4EA8-A9AE-E7F24FAB9AB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49" creationId="{E3535D15-749B-422F-954C-DA9837F682B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0" creationId="{B80D8483-5CCE-475D-9F00-FEC9E7A31086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1" creationId="{B1781FB1-6B6D-4BBD-8859-7FF4D8B61740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2" creationId="{78D65C38-10CF-4430-866C-407E2C515E6A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3" creationId="{7D3B50E7-A525-4E80-8294-B51C6EDE715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4" creationId="{5BC13AFB-EEE2-4EF9-98DC-4BA810D9BBD0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5" creationId="{9BDC9B60-9F3F-430B-9DFA-C3E1554D35A1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6" creationId="{E1F9090E-1AD6-4048-A69B-F5BC5FA6ABC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7" creationId="{51D0FB74-BE04-45F9-91D3-5F028FFF5E55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8" creationId="{B1809B84-546B-4311-873E-0211197CFD93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59" creationId="{6B9E52F3-B2AD-4B4E-BF08-5C80E8405D34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0" creationId="{31349117-CDC4-4005-82CD-C81853E95DD7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1" creationId="{BFB4003C-F5EB-4F28-820A-0D0961B33376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2" creationId="{0097010E-9F4D-4997-A240-6DCE266FE9DA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5" creationId="{E90120F3-F5BC-49A8-8E52-6D2CC35E6B3D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6" creationId="{53DA9C4D-9CFC-46E0-B35C-0645187A835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7" creationId="{B27B332A-BA8A-408F-85F3-E7583D020913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8" creationId="{A28BF3B1-587D-4D27-BD8B-FDFD04B9D5C5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69" creationId="{005044AD-6E52-4560-8D05-5E0A623C723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0" creationId="{9E90E7CD-B265-4142-B1A5-8375CA9B588E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1" creationId="{BF549BCF-3FD7-4DAF-814D-E021BC039622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2" creationId="{F7169041-3424-4676-93E1-28D032358758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3" creationId="{30886AE6-670C-4C41-828F-C6D4DE2A19F8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4" creationId="{7D0260CB-D49B-483A-A8FC-72AAECE577D2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5" creationId="{436C4589-ABA6-4C42-A20A-187729CCD516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6" creationId="{AFE68909-63C9-4C1D-9D1E-39CA41270400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7" creationId="{3397AF05-2EE1-4E0B-8BF7-D92220BE51AB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78" creationId="{CFDCBC48-DCDF-4203-B331-57DF299B9B5C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1" creationId="{EA636E1A-BA0C-4613-9A5F-96B314300584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2" creationId="{2E8630DE-0070-42C7-A7E3-108A3CD6DB79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3" creationId="{60185783-0419-429F-8A6E-86D028E3106D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4" creationId="{B9B3C5E1-58A5-4EE5-9E20-19A45D304AE8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5" creationId="{1F1D653C-9511-4EBA-8C44-216E2D55FAF1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6" creationId="{6BDBB05A-96E1-486F-91DA-BAC7C203FA26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7" creationId="{27DACE22-EF7D-47E8-9C95-DB063BE152BA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8" creationId="{6F1803B8-C3CE-40B4-BF71-C8878F75C56C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89" creationId="{D22E7383-EB8E-4785-8B92-0A6A20F15315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90" creationId="{1973E08E-F272-4846-A259-1DC3C3617CAC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91" creationId="{41672102-D332-4B4C-9E04-DEB5E37D6DC7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92" creationId="{65EF2C6F-E2CC-40A8-A60C-1D759A501020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93" creationId="{25861AEA-566B-40FD-A6D3-4F22B079F6E7}"/>
          </ac:spMkLst>
        </pc:spChg>
        <pc:spChg chg="mod">
          <ac:chgData name="Sidney Seckler" userId="73470fc2d5f88927" providerId="LiveId" clId="{333FC687-AC33-4F61-97F7-8756B82B1B2E}" dt="2021-08-16T15:34:43.195" v="257" actId="1035"/>
          <ac:spMkLst>
            <pc:docMk/>
            <pc:sldMk cId="0" sldId="343"/>
            <ac:spMk id="122994" creationId="{B6341963-A6B4-40CD-947C-62B816E7D9DE}"/>
          </ac:spMkLst>
        </pc:spChg>
        <pc:spChg chg="add mod">
          <ac:chgData name="Sidney Seckler" userId="73470fc2d5f88927" providerId="LiveId" clId="{333FC687-AC33-4F61-97F7-8756B82B1B2E}" dt="2021-08-16T19:16:44.408" v="266" actId="14100"/>
          <ac:spMkLst>
            <pc:docMk/>
            <pc:sldMk cId="0" sldId="343"/>
            <ac:spMk id="122995" creationId="{14C2687A-B49C-4228-8C9A-9CC9C95AF20E}"/>
          </ac:spMkLst>
        </pc:s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884" creationId="{1A3666A0-915D-41B8-BF9B-CCB1F53253D4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46" creationId="{E9F40BD3-2B65-4EDE-BF61-B1052E6F0CAC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47" creationId="{9DAE215D-14A2-442C-8026-F4E2A4F1600E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63" creationId="{6B84CCC4-597C-49D3-AC08-2F08C9AC94E2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64" creationId="{388FD34B-8CF9-4439-A22C-D79F0E96552F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79" creationId="{7AF6E8F6-176D-4B14-840A-67FDCEF77CA1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80" creationId="{67985D88-CBFA-4C87-8CFE-3C37DEA0B29A}"/>
          </ac:grpSpMkLst>
        </pc:grpChg>
        <pc:grpChg chg="mod">
          <ac:chgData name="Sidney Seckler" userId="73470fc2d5f88927" providerId="LiveId" clId="{333FC687-AC33-4F61-97F7-8756B82B1B2E}" dt="2021-08-16T15:34:43.195" v="257" actId="1035"/>
          <ac:grpSpMkLst>
            <pc:docMk/>
            <pc:sldMk cId="0" sldId="343"/>
            <ac:grpSpMk id="122996" creationId="{D5E9D356-3264-42F4-A2EE-0F8A197465A4}"/>
          </ac:grpSpMkLst>
        </pc:grpChg>
        <pc:graphicFrameChg chg="del mod replId">
          <ac:chgData name="Sidney Seckler" userId="73470fc2d5f88927" providerId="LiveId" clId="{333FC687-AC33-4F61-97F7-8756B82B1B2E}" dt="2021-08-16T15:34:25.634" v="247"/>
          <ac:graphicFrameMkLst>
            <pc:docMk/>
            <pc:sldMk cId="0" sldId="343"/>
            <ac:graphicFrameMk id="4" creationId="{14C2687A-B49C-4228-8C9A-9CC9C95AF20E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19:18:23.831" v="316" actId="1036"/>
        <pc:sldMkLst>
          <pc:docMk/>
          <pc:sldMk cId="0" sldId="344"/>
        </pc:sldMkLst>
        <pc:spChg chg="add del mod">
          <ac:chgData name="Sidney Seckler" userId="73470fc2d5f88927" providerId="LiveId" clId="{333FC687-AC33-4F61-97F7-8756B82B1B2E}" dt="2021-08-16T19:16:18.894" v="260" actId="478"/>
          <ac:spMkLst>
            <pc:docMk/>
            <pc:sldMk cId="0" sldId="344"/>
            <ac:spMk id="3" creationId="{627B0C2F-E49D-49D5-8D68-FDCFC02E96AB}"/>
          </ac:spMkLst>
        </pc:spChg>
        <pc:spChg chg="add mod">
          <ac:chgData name="Sidney Seckler" userId="73470fc2d5f88927" providerId="LiveId" clId="{333FC687-AC33-4F61-97F7-8756B82B1B2E}" dt="2021-08-16T19:16:26.317" v="261"/>
          <ac:spMkLst>
            <pc:docMk/>
            <pc:sldMk cId="0" sldId="344"/>
            <ac:spMk id="86" creationId="{BB3C87A9-27FD-4A74-A33A-8D6F8996B76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06" creationId="{CE15E8CF-77E6-442F-ACAD-CA602ABF586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08" creationId="{25D96938-825E-4871-A1E4-F768F6383906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09" creationId="{EB673680-0FF9-4FC8-9D1D-F0D358C118F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0" creationId="{218AF0A1-AAD4-4521-84A9-F56BF388D974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1" creationId="{291C0658-B679-4415-98F1-F0E4050180B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2" creationId="{D8D4A7BD-9473-4346-A455-E773FE9564D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3" creationId="{09F31B16-E3AA-473E-A8EC-6DFBDD1376BE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4" creationId="{960410A1-492B-43E5-9DAB-0F415055AC95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5" creationId="{BD6DA403-0E75-4BF1-9410-5F183401B4C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6" creationId="{5F401E97-E311-45FE-9F99-8959590A30EB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7" creationId="{0F263AE7-1CB3-4552-9352-4D09C04DDAF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8" creationId="{742C5335-02F1-4B2C-83A9-E08E3C717DA7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19" creationId="{64AF858E-5977-424C-A7A1-FF218A1C068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0" creationId="{3883D755-7ED0-4067-85EC-6E92DE6E626C}"/>
          </ac:spMkLst>
        </pc:spChg>
        <pc:spChg chg="del">
          <ac:chgData name="Sidney Seckler" userId="73470fc2d5f88927" providerId="LiveId" clId="{333FC687-AC33-4F61-97F7-8756B82B1B2E}" dt="2021-08-16T19:16:15.993" v="259" actId="478"/>
          <ac:spMkLst>
            <pc:docMk/>
            <pc:sldMk cId="0" sldId="344"/>
            <ac:spMk id="123922" creationId="{42A8E387-939D-4560-AA8C-1F736E2F6BFA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3" creationId="{ED7AE5C3-7EB3-4510-8C77-EC6E41720C7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4" creationId="{4BAE9213-28AA-4AA2-81E5-4B34076493C6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5" creationId="{01855B58-C5A0-4B98-820E-DEE4B90859A7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8" creationId="{2D381FFF-753A-4683-BE4D-B0ED102CC102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29" creationId="{236C4420-6439-4D49-97CC-FF834598C786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0" creationId="{93B0C47C-C897-4E05-93E1-D400AB6D924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1" creationId="{5C1635DF-81C1-42B9-A39A-2DD08911782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2" creationId="{0E406A97-D937-4848-8CA1-C35F6BB6E3E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3" creationId="{09A2177F-27E3-4716-B552-B0509535FA85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4" creationId="{7899A312-E31E-4117-96BD-C1D83F0F64E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5" creationId="{A7965A59-DDF4-4310-8E71-FA034DEB955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6" creationId="{D2FB6E6E-9C2F-4978-9B4E-E59FFC95037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7" creationId="{A43E8731-46B8-471B-B28A-B52D21F74A74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8" creationId="{F770375A-3B8F-4762-A2D1-249B8FEA29F4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39" creationId="{A7CFBA4D-A508-41DB-8505-C1E79EF2CEEE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0" creationId="{01EA3264-460A-4EA0-B8D1-15861D73C27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1" creationId="{69F7CD92-2CFC-4A68-AF68-E3C491769F66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2" creationId="{705F0B68-18AD-4416-9625-9DCD6AFE032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5" creationId="{8692133F-84D0-4DA7-91A2-27CD2A271B5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6" creationId="{39DFAE34-6512-4690-ADDE-9E90D1F8CB8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7" creationId="{0E715D15-07D4-4967-A3CB-DD1ACBA18C0A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8" creationId="{3C43C020-50CC-4FE4-B8CC-4EBFE9DD3697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49" creationId="{FF5197B6-3847-417D-9034-41D6A0093B5E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0" creationId="{B69CA08A-C125-48B1-A323-4F90DA13B16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1" creationId="{0D49E9D0-2210-4BE6-9657-F7BB09CC56A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2" creationId="{54370F56-01D2-4A0A-B7D1-0F08E28A313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3" creationId="{12F19F10-9BDF-463C-82EE-82F62E834C7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4" creationId="{F587FACB-7646-4DD8-9FA8-3431F6B239F1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5" creationId="{256318B0-A1A6-46E2-AABC-9C274E45461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6" creationId="{B9418F35-BB90-4BEA-A710-A9FB6C55B5A4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7" creationId="{8707D223-5FF8-46F9-B7B9-EE2432E6AAB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58" creationId="{BCE0235F-6B27-4D3E-B4BC-DD6F9B0FBAEE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1" creationId="{84A834BE-E23F-48B4-9B10-D4D9BA0A69E0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2" creationId="{1AFB2BD2-3B5B-43EE-A5A6-8774B79DD495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3" creationId="{9462BFC6-9ECF-4BED-9A30-F742C41E0A5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4" creationId="{A819E686-5168-496C-8A78-F12B920DD5AD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5" creationId="{B5765EEF-8346-4746-B04A-B1AA2A2882D3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6" creationId="{8A9028F6-A2AD-4CEE-82FC-EDD1DFADD2C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7" creationId="{D61F230F-9C9C-4FE8-9808-7CD4D66D06FB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8" creationId="{93920360-7E45-4175-82F1-28E68EFB58BE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69" creationId="{C9496002-A4F7-467C-8CDF-ED1F286B4DE6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0" creationId="{6970C268-0483-4DAF-9C59-050BAFB2245F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1" creationId="{4C7F75BA-FEE2-4E98-A291-A37A37B3A892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2" creationId="{1798CF5A-E8DF-4262-A3A3-4580B118747A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3" creationId="{45C25A4E-E37B-4D8B-9154-7AC11D09542D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4" creationId="{34927929-063A-40DD-9504-4113C0E4BFD7}"/>
          </ac:spMkLst>
        </pc:spChg>
        <pc:spChg chg="add mod">
          <ac:chgData name="Sidney Seckler" userId="73470fc2d5f88927" providerId="LiveId" clId="{333FC687-AC33-4F61-97F7-8756B82B1B2E}" dt="2021-08-16T19:18:23.831" v="316" actId="1036"/>
          <ac:spMkLst>
            <pc:docMk/>
            <pc:sldMk cId="0" sldId="344"/>
            <ac:spMk id="123975" creationId="{A5CCF94E-1A40-4FCE-880D-AE1DA2FEC0C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6" creationId="{88F22B4E-BA3D-44DA-8859-552C62F76B89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7" creationId="{A307C0F3-1D73-4B1F-AFEC-649B47B6EA64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8" creationId="{4875FF2D-152F-42CC-AAB9-D5C1590CBFAB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79" creationId="{D31AE1DD-1256-4CF8-800D-1BFBE87B9217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0" creationId="{9AC159AA-92C5-4918-81C5-1038731E6572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1" creationId="{8E9BFA2D-CBDE-4B0D-9F48-64E04D367F27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2" creationId="{C50C9CBF-3A31-4516-92FE-E31FB09EB98B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3" creationId="{809A71F2-D916-445C-BB78-2A700E1B6695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4" creationId="{6611BC88-2739-4C56-8FA4-8D4632063E58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5" creationId="{E714DF03-3F3A-4900-B5BE-459EE92FDE0C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6" creationId="{131908D0-A139-4841-A0DE-9A71338C0031}"/>
          </ac:spMkLst>
        </pc:spChg>
        <pc:spChg chg="mod">
          <ac:chgData name="Sidney Seckler" userId="73470fc2d5f88927" providerId="LiveId" clId="{333FC687-AC33-4F61-97F7-8756B82B1B2E}" dt="2021-08-16T19:18:15.398" v="309" actId="1036"/>
          <ac:spMkLst>
            <pc:docMk/>
            <pc:sldMk cId="0" sldId="344"/>
            <ac:spMk id="123987" creationId="{F7E80574-747C-46B9-ABF4-9C60B44C526D}"/>
          </ac:spMkLst>
        </pc:spChg>
        <pc:grpChg chg="add 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6" creationId="{B4708557-439F-4BE2-9A16-7DF9868E8E86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07" creationId="{B2825BF6-22AC-476E-B901-AFFFB324699A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26" creationId="{5C6CF0BD-9148-4549-BD00-8BEC2713D273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27" creationId="{AD04186A-5F91-4CEB-8E7E-B22D2615EDFB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43" creationId="{01C55FBD-CE90-4F7A-8EEC-1A08AFF09794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44" creationId="{7C1731E5-2700-48B8-B375-F7D4250C1268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59" creationId="{22D1B6A1-F8CD-45DE-A780-B8A17DAE2586}"/>
          </ac:grpSpMkLst>
        </pc:grpChg>
        <pc:grpChg chg="mod">
          <ac:chgData name="Sidney Seckler" userId="73470fc2d5f88927" providerId="LiveId" clId="{333FC687-AC33-4F61-97F7-8756B82B1B2E}" dt="2021-08-16T19:18:15.398" v="309" actId="1036"/>
          <ac:grpSpMkLst>
            <pc:docMk/>
            <pc:sldMk cId="0" sldId="344"/>
            <ac:grpSpMk id="123960" creationId="{6A6DA503-3D45-4AD2-89B6-8A9536C16A11}"/>
          </ac:grpSpMkLst>
        </pc:grpChg>
        <pc:graphicFrameChg chg="del mod replId">
          <ac:chgData name="Sidney Seckler" userId="73470fc2d5f88927" providerId="LiveId" clId="{333FC687-AC33-4F61-97F7-8756B82B1B2E}" dt="2021-08-16T19:16:30.185" v="263"/>
          <ac:graphicFrameMkLst>
            <pc:docMk/>
            <pc:sldMk cId="0" sldId="344"/>
            <ac:graphicFrameMk id="4" creationId="{A5CCF94E-1A40-4FCE-880D-AE1DA2FEC0C8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19:20:28.008" v="331" actId="14100"/>
        <pc:sldMkLst>
          <pc:docMk/>
          <pc:sldMk cId="0" sldId="345"/>
        </pc:sldMkLst>
        <pc:spChg chg="add del mod">
          <ac:chgData name="Sidney Seckler" userId="73470fc2d5f88927" providerId="LiveId" clId="{333FC687-AC33-4F61-97F7-8756B82B1B2E}" dt="2021-08-16T19:19:30.422" v="322" actId="478"/>
          <ac:spMkLst>
            <pc:docMk/>
            <pc:sldMk cId="0" sldId="345"/>
            <ac:spMk id="7" creationId="{34AF045D-61D0-4132-BEB7-AD09871E6777}"/>
          </ac:spMkLst>
        </pc:spChg>
        <pc:spChg chg="add mod">
          <ac:chgData name="Sidney Seckler" userId="73470fc2d5f88927" providerId="LiveId" clId="{333FC687-AC33-4F61-97F7-8756B82B1B2E}" dt="2021-08-16T19:19:47.982" v="323"/>
          <ac:spMkLst>
            <pc:docMk/>
            <pc:sldMk cId="0" sldId="345"/>
            <ac:spMk id="27" creationId="{66E1892C-2C79-4B5B-B140-8AA9513E545D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30" creationId="{442D2D70-C8EC-4332-A63F-49843C47E817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32" creationId="{31B7264A-8DDD-4CDA-83B1-226445EC94E2}"/>
          </ac:spMkLst>
        </pc:spChg>
        <pc:spChg chg="del">
          <ac:chgData name="Sidney Seckler" userId="73470fc2d5f88927" providerId="LiveId" clId="{333FC687-AC33-4F61-97F7-8756B82B1B2E}" dt="2021-08-16T19:19:27.267" v="321" actId="478"/>
          <ac:spMkLst>
            <pc:docMk/>
            <pc:sldMk cId="0" sldId="345"/>
            <ac:spMk id="124946" creationId="{8C224821-9029-437F-9535-EE160BD28AA9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47" creationId="{D36B3EFE-6920-4F76-BDCB-EDAE4A98E95C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48" creationId="{53BEC56B-1248-4C62-8926-0A5643E160D5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49" creationId="{4D341D3A-AB2F-49A7-92BB-586093DAAE29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65" creationId="{B6090CAD-8FBE-4ED6-B5FE-CDE07ED74E47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66" creationId="{C9FA8332-FA13-4C7E-BCBE-B079277C2C75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82" creationId="{618A06D1-C1E6-4CBA-B993-36840BDB7391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4998" creationId="{65BF70F7-901F-405D-89D6-06CED96936AD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5012" creationId="{E986C8EC-C87A-4319-BDDC-17BA988E8991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5013" creationId="{6A4244EF-11E8-49A8-A2CA-BE2CA1906CED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5014" creationId="{746658D3-54F5-4868-8E57-E0236EA36A2A}"/>
          </ac:spMkLst>
        </pc:spChg>
        <pc:spChg chg="mod">
          <ac:chgData name="Sidney Seckler" userId="73470fc2d5f88927" providerId="LiveId" clId="{333FC687-AC33-4F61-97F7-8756B82B1B2E}" dt="2021-08-16T19:20:22.860" v="329" actId="1076"/>
          <ac:spMkLst>
            <pc:docMk/>
            <pc:sldMk cId="0" sldId="345"/>
            <ac:spMk id="125015" creationId="{CAC4512C-DD61-4C85-8692-655D1D560FFC}"/>
          </ac:spMkLst>
        </pc:spChg>
        <pc:spChg chg="add mod">
          <ac:chgData name="Sidney Seckler" userId="73470fc2d5f88927" providerId="LiveId" clId="{333FC687-AC33-4F61-97F7-8756B82B1B2E}" dt="2021-08-16T19:20:25.618" v="330" actId="14100"/>
          <ac:spMkLst>
            <pc:docMk/>
            <pc:sldMk cId="0" sldId="345"/>
            <ac:spMk id="125016" creationId="{6AA855F7-6D07-4B7C-92B0-88B8E7A53D00}"/>
          </ac:spMkLst>
        </pc:spChg>
        <pc:spChg chg="add mod">
          <ac:chgData name="Sidney Seckler" userId="73470fc2d5f88927" providerId="LiveId" clId="{333FC687-AC33-4F61-97F7-8756B82B1B2E}" dt="2021-08-16T19:20:28.008" v="331" actId="14100"/>
          <ac:spMkLst>
            <pc:docMk/>
            <pc:sldMk cId="0" sldId="345"/>
            <ac:spMk id="125018" creationId="{6E3238B0-A1C6-4DF9-A38C-505983B3E487}"/>
          </ac:spMkLst>
        </pc:spChg>
        <pc:grpChg chg="add mod">
          <ac:chgData name="Sidney Seckler" userId="73470fc2d5f88927" providerId="LiveId" clId="{333FC687-AC33-4F61-97F7-8756B82B1B2E}" dt="2021-08-16T19:20:22.860" v="329" actId="1076"/>
          <ac:grpSpMkLst>
            <pc:docMk/>
            <pc:sldMk cId="0" sldId="345"/>
            <ac:grpSpMk id="8" creationId="{E4D454A6-0C9F-47FD-9F62-EADED3F9486A}"/>
          </ac:grpSpMkLst>
        </pc:grpChg>
        <pc:graphicFrameChg chg="del mod replId">
          <ac:chgData name="Sidney Seckler" userId="73470fc2d5f88927" providerId="LiveId" clId="{333FC687-AC33-4F61-97F7-8756B82B1B2E}" dt="2021-08-16T19:19:23.843" v="320"/>
          <ac:graphicFrameMkLst>
            <pc:docMk/>
            <pc:sldMk cId="0" sldId="345"/>
            <ac:graphicFrameMk id="2" creationId="{6AA855F7-6D07-4B7C-92B0-88B8E7A53D00}"/>
          </ac:graphicFrameMkLst>
        </pc:graphicFrameChg>
        <pc:graphicFrameChg chg="del mod replId">
          <ac:chgData name="Sidney Seckler" userId="73470fc2d5f88927" providerId="LiveId" clId="{333FC687-AC33-4F61-97F7-8756B82B1B2E}" dt="2021-08-16T19:19:23.843" v="320"/>
          <ac:graphicFrameMkLst>
            <pc:docMk/>
            <pc:sldMk cId="0" sldId="345"/>
            <ac:graphicFrameMk id="4" creationId="{6E3238B0-A1C6-4DF9-A38C-505983B3E487}"/>
          </ac:graphicFrameMkLst>
        </pc:graphicFrameChg>
        <pc:cxnChg chg="mod">
          <ac:chgData name="Sidney Seckler" userId="73470fc2d5f88927" providerId="LiveId" clId="{333FC687-AC33-4F61-97F7-8756B82B1B2E}" dt="2021-08-16T19:20:22.860" v="329" actId="1076"/>
          <ac:cxnSpMkLst>
            <pc:docMk/>
            <pc:sldMk cId="0" sldId="345"/>
            <ac:cxnSpMk id="125017" creationId="{DD1ADB81-A09A-4F7F-BD2D-A90332B699ED}"/>
          </ac:cxnSpMkLst>
        </pc:cxnChg>
        <pc:cxnChg chg="mod">
          <ac:chgData name="Sidney Seckler" userId="73470fc2d5f88927" providerId="LiveId" clId="{333FC687-AC33-4F61-97F7-8756B82B1B2E}" dt="2021-08-16T19:20:22.860" v="329" actId="1076"/>
          <ac:cxnSpMkLst>
            <pc:docMk/>
            <pc:sldMk cId="0" sldId="345"/>
            <ac:cxnSpMk id="125019" creationId="{C70251D7-0D3D-43F7-B8AE-A57C8BD8066E}"/>
          </ac:cxnSpMkLst>
        </pc:cxnChg>
      </pc:sldChg>
      <pc:sldChg chg="addSp delSp modSp add mod">
        <pc:chgData name="Sidney Seckler" userId="73470fc2d5f88927" providerId="LiveId" clId="{333FC687-AC33-4F61-97F7-8756B82B1B2E}" dt="2021-08-16T19:22:08.366" v="352" actId="14100"/>
        <pc:sldMkLst>
          <pc:docMk/>
          <pc:sldMk cId="0" sldId="346"/>
        </pc:sldMkLst>
        <pc:spChg chg="add del mod">
          <ac:chgData name="Sidney Seckler" userId="73470fc2d5f88927" providerId="LiveId" clId="{333FC687-AC33-4F61-97F7-8756B82B1B2E}" dt="2021-08-16T19:21:01.694" v="334" actId="478"/>
          <ac:spMkLst>
            <pc:docMk/>
            <pc:sldMk cId="0" sldId="346"/>
            <ac:spMk id="3" creationId="{BE3E0EF8-439D-4D2B-9AE5-3D10430351D6}"/>
          </ac:spMkLst>
        </pc:spChg>
        <pc:spChg chg="add mod">
          <ac:chgData name="Sidney Seckler" userId="73470fc2d5f88927" providerId="LiveId" clId="{333FC687-AC33-4F61-97F7-8756B82B1B2E}" dt="2021-08-16T19:21:08.802" v="335"/>
          <ac:spMkLst>
            <pc:docMk/>
            <pc:sldMk cId="0" sldId="346"/>
            <ac:spMk id="26" creationId="{4D71D226-31C9-47A5-9C1E-14F1D94B1222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54" creationId="{99C23742-B71B-4016-B694-F1DD7ED4DCF0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55" creationId="{D4D3E628-E5DC-468D-B3B9-5B830F701BEB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56" creationId="{E82E0F8D-3D56-4F66-97AE-133581F53464}"/>
          </ac:spMkLst>
        </pc:spChg>
        <pc:spChg chg="del">
          <ac:chgData name="Sidney Seckler" userId="73470fc2d5f88927" providerId="LiveId" clId="{333FC687-AC33-4F61-97F7-8756B82B1B2E}" dt="2021-08-16T19:20:58.444" v="333" actId="478"/>
          <ac:spMkLst>
            <pc:docMk/>
            <pc:sldMk cId="0" sldId="346"/>
            <ac:spMk id="125958" creationId="{71E1DC79-2009-48EF-98AD-756D41B96747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59" creationId="{434484C2-EC2A-4AB8-BD8D-EF06AC250EF4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0" creationId="{0CC7BBA5-615E-4C1A-BF8E-45BFE1277791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1" creationId="{108E1806-2958-4B6F-81D8-892947562AB2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2" creationId="{FE528A1F-8C57-4888-8216-DC330C7FBB96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3" creationId="{AABB1CB7-BD28-46D1-AC2F-6D4941AC2327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4" creationId="{A42954F8-BD0C-493D-868E-0A808725E758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5" creationId="{FCF5FB5F-E12C-4A00-92FB-BCF3B97E8242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6" creationId="{934EF45C-059D-47AA-B074-0420875B046F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7" creationId="{7EFACA2B-BB43-4167-B196-A633C6FA87E8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8" creationId="{62BE6D6B-C614-4492-99D0-56F7B8930FF9}"/>
          </ac:spMkLst>
        </pc:spChg>
        <pc:spChg chg="add 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69" creationId="{EACC4114-9794-4929-9FA6-F911DF3B69D7}"/>
          </ac:spMkLst>
        </pc:spChg>
        <pc:spChg chg="add mod">
          <ac:chgData name="Sidney Seckler" userId="73470fc2d5f88927" providerId="LiveId" clId="{333FC687-AC33-4F61-97F7-8756B82B1B2E}" dt="2021-08-16T19:22:08.366" v="352" actId="14100"/>
          <ac:spMkLst>
            <pc:docMk/>
            <pc:sldMk cId="0" sldId="346"/>
            <ac:spMk id="125971" creationId="{CE1CA290-A052-4D9A-BEF1-1AF7C2B6F754}"/>
          </ac:spMkLst>
        </pc:spChg>
        <pc:spChg chg="mod">
          <ac:chgData name="Sidney Seckler" userId="73470fc2d5f88927" providerId="LiveId" clId="{333FC687-AC33-4F61-97F7-8756B82B1B2E}" dt="2021-08-16T19:21:48.031" v="347" actId="1076"/>
          <ac:spMkLst>
            <pc:docMk/>
            <pc:sldMk cId="0" sldId="346"/>
            <ac:spMk id="125973" creationId="{FA2C783E-15E4-4D50-A013-8C8C7F6D4B72}"/>
          </ac:spMkLst>
        </pc:spChg>
        <pc:spChg chg="add mod">
          <ac:chgData name="Sidney Seckler" userId="73470fc2d5f88927" providerId="LiveId" clId="{333FC687-AC33-4F61-97F7-8756B82B1B2E}" dt="2021-08-16T19:22:01.400" v="350" actId="14100"/>
          <ac:spMkLst>
            <pc:docMk/>
            <pc:sldMk cId="0" sldId="346"/>
            <ac:spMk id="125974" creationId="{864A3336-660B-4298-AE78-C1AC892A54A2}"/>
          </ac:spMkLst>
        </pc:spChg>
        <pc:grpChg chg="add mod">
          <ac:chgData name="Sidney Seckler" userId="73470fc2d5f88927" providerId="LiveId" clId="{333FC687-AC33-4F61-97F7-8756B82B1B2E}" dt="2021-08-16T19:21:48.031" v="347" actId="1076"/>
          <ac:grpSpMkLst>
            <pc:docMk/>
            <pc:sldMk cId="0" sldId="346"/>
            <ac:grpSpMk id="10" creationId="{2966CDA3-AE19-4E24-95D3-375870C8B020}"/>
          </ac:grpSpMkLst>
        </pc:grpChg>
        <pc:graphicFrameChg chg="del mod replId">
          <ac:chgData name="Sidney Seckler" userId="73470fc2d5f88927" providerId="LiveId" clId="{333FC687-AC33-4F61-97F7-8756B82B1B2E}" dt="2021-08-16T19:21:12.958" v="339"/>
          <ac:graphicFrameMkLst>
            <pc:docMk/>
            <pc:sldMk cId="0" sldId="346"/>
            <ac:graphicFrameMk id="4" creationId="{EACC4114-9794-4929-9FA6-F911DF3B69D7}"/>
          </ac:graphicFrameMkLst>
        </pc:graphicFrameChg>
        <pc:graphicFrameChg chg="del mod replId">
          <ac:chgData name="Sidney Seckler" userId="73470fc2d5f88927" providerId="LiveId" clId="{333FC687-AC33-4F61-97F7-8756B82B1B2E}" dt="2021-08-16T19:21:12.958" v="339"/>
          <ac:graphicFrameMkLst>
            <pc:docMk/>
            <pc:sldMk cId="0" sldId="346"/>
            <ac:graphicFrameMk id="6" creationId="{CE1CA290-A052-4D9A-BEF1-1AF7C2B6F754}"/>
          </ac:graphicFrameMkLst>
        </pc:graphicFrameChg>
        <pc:graphicFrameChg chg="del mod replId">
          <ac:chgData name="Sidney Seckler" userId="73470fc2d5f88927" providerId="LiveId" clId="{333FC687-AC33-4F61-97F7-8756B82B1B2E}" dt="2021-08-16T19:21:12.958" v="339"/>
          <ac:graphicFrameMkLst>
            <pc:docMk/>
            <pc:sldMk cId="0" sldId="346"/>
            <ac:graphicFrameMk id="8" creationId="{864A3336-660B-4298-AE78-C1AC892A54A2}"/>
          </ac:graphicFrameMkLst>
        </pc:graphicFrameChg>
        <pc:cxnChg chg="mod">
          <ac:chgData name="Sidney Seckler" userId="73470fc2d5f88927" providerId="LiveId" clId="{333FC687-AC33-4F61-97F7-8756B82B1B2E}" dt="2021-08-16T19:21:48.031" v="347" actId="1076"/>
          <ac:cxnSpMkLst>
            <pc:docMk/>
            <pc:sldMk cId="0" sldId="346"/>
            <ac:cxnSpMk id="125970" creationId="{636BEA93-339F-4BBD-ADEB-07B4B8AFDA3C}"/>
          </ac:cxnSpMkLst>
        </pc:cxnChg>
        <pc:cxnChg chg="mod">
          <ac:chgData name="Sidney Seckler" userId="73470fc2d5f88927" providerId="LiveId" clId="{333FC687-AC33-4F61-97F7-8756B82B1B2E}" dt="2021-08-16T19:21:48.031" v="347" actId="1076"/>
          <ac:cxnSpMkLst>
            <pc:docMk/>
            <pc:sldMk cId="0" sldId="346"/>
            <ac:cxnSpMk id="125972" creationId="{053B3ABE-0CBA-4823-8CF3-715FDBDCE3CF}"/>
          </ac:cxnSpMkLst>
        </pc:cxnChg>
        <pc:cxnChg chg="mod">
          <ac:chgData name="Sidney Seckler" userId="73470fc2d5f88927" providerId="LiveId" clId="{333FC687-AC33-4F61-97F7-8756B82B1B2E}" dt="2021-08-16T19:21:48.031" v="347" actId="1076"/>
          <ac:cxnSpMkLst>
            <pc:docMk/>
            <pc:sldMk cId="0" sldId="346"/>
            <ac:cxnSpMk id="125975" creationId="{1EA15287-9BD0-474D-A6AB-A8A647DF5D97}"/>
          </ac:cxnSpMkLst>
        </pc:cxnChg>
      </pc:sldChg>
      <pc:sldChg chg="addSp delSp modSp add mod">
        <pc:chgData name="Sidney Seckler" userId="73470fc2d5f88927" providerId="LiveId" clId="{333FC687-AC33-4F61-97F7-8756B82B1B2E}" dt="2021-08-16T19:25:04.566" v="388" actId="14100"/>
        <pc:sldMkLst>
          <pc:docMk/>
          <pc:sldMk cId="0" sldId="347"/>
        </pc:sldMkLst>
        <pc:spChg chg="add del mod">
          <ac:chgData name="Sidney Seckler" userId="73470fc2d5f88927" providerId="LiveId" clId="{333FC687-AC33-4F61-97F7-8756B82B1B2E}" dt="2021-08-16T19:23:02.885" v="355" actId="478"/>
          <ac:spMkLst>
            <pc:docMk/>
            <pc:sldMk cId="0" sldId="347"/>
            <ac:spMk id="3" creationId="{93465DF7-7739-4130-A2C7-97714B3D5ABF}"/>
          </ac:spMkLst>
        </pc:spChg>
        <pc:spChg chg="add mod">
          <ac:chgData name="Sidney Seckler" userId="73470fc2d5f88927" providerId="LiveId" clId="{333FC687-AC33-4F61-97F7-8756B82B1B2E}" dt="2021-08-16T19:23:05.104" v="356"/>
          <ac:spMkLst>
            <pc:docMk/>
            <pc:sldMk cId="0" sldId="347"/>
            <ac:spMk id="26" creationId="{C69D4C61-D94F-41FB-93F1-970D4EA15713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78" creationId="{3C2FAA32-895D-4689-A12F-70B2D1F72679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79" creationId="{1BCDB183-F169-4020-9CD0-9247A3DE6BE2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0" creationId="{35CEF8AC-DB94-4718-BCEF-FBB330AF3DBB}"/>
          </ac:spMkLst>
        </pc:spChg>
        <pc:spChg chg="del">
          <ac:chgData name="Sidney Seckler" userId="73470fc2d5f88927" providerId="LiveId" clId="{333FC687-AC33-4F61-97F7-8756B82B1B2E}" dt="2021-08-16T19:22:59.899" v="354" actId="478"/>
          <ac:spMkLst>
            <pc:docMk/>
            <pc:sldMk cId="0" sldId="347"/>
            <ac:spMk id="126982" creationId="{D8EA2EAF-7B63-4D81-B566-417CA70C4B81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3" creationId="{74621704-D2D7-407D-84CF-C5F9295F49E4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4" creationId="{51BDD567-37C9-4AFC-A664-4F3FE8D40256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5" creationId="{ED3B85E8-738F-449F-95BF-1DBD296D2CCA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6" creationId="{F5287108-02E7-4478-9935-8387A0E94B4E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7" creationId="{5046C472-C406-45A0-B4FA-7FBC5BB26877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8" creationId="{508E171A-2A62-4CC3-88B6-5A1D53324FD1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89" creationId="{6D849FA0-C4E4-432B-8536-F1655ADE6E5C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0" creationId="{94182704-16CB-41A5-89E4-145D8395C771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1" creationId="{BA0B30F1-F241-4166-A3EC-2D7DBA77017B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2" creationId="{1E546366-D52A-4CFA-A741-F59F06CDD4F9}"/>
          </ac:spMkLst>
        </pc:spChg>
        <pc:spChg chg="add 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3" creationId="{7C8577A4-6529-4FF9-9A7C-A58935506965}"/>
          </ac:spMkLst>
        </pc:spChg>
        <pc:spChg chg="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7" creationId="{56516FB4-EA89-4800-9F3E-EA3BA260DD5E}"/>
          </ac:spMkLst>
        </pc:spChg>
        <pc:spChg chg="add 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6998" creationId="{E149473C-4A57-4240-BA7E-A365E7C266F4}"/>
          </ac:spMkLst>
        </pc:spChg>
        <pc:spChg chg="add mod">
          <ac:chgData name="Sidney Seckler" userId="73470fc2d5f88927" providerId="LiveId" clId="{333FC687-AC33-4F61-97F7-8756B82B1B2E}" dt="2021-08-16T19:25:04.566" v="388" actId="14100"/>
          <ac:spMkLst>
            <pc:docMk/>
            <pc:sldMk cId="0" sldId="347"/>
            <ac:spMk id="127000" creationId="{5C4D49AA-0082-43E7-9CC8-14E25947CC18}"/>
          </ac:spMkLst>
        </pc:spChg>
        <pc:grpChg chg="add mod">
          <ac:chgData name="Sidney Seckler" userId="73470fc2d5f88927" providerId="LiveId" clId="{333FC687-AC33-4F61-97F7-8756B82B1B2E}" dt="2021-08-16T19:25:04.566" v="388" actId="14100"/>
          <ac:grpSpMkLst>
            <pc:docMk/>
            <pc:sldMk cId="0" sldId="347"/>
            <ac:grpSpMk id="10" creationId="{623B1E6A-FAA0-459E-9536-AC00B03D0134}"/>
          </ac:grpSpMkLst>
        </pc:grpChg>
        <pc:graphicFrameChg chg="del mod replId">
          <ac:chgData name="Sidney Seckler" userId="73470fc2d5f88927" providerId="LiveId" clId="{333FC687-AC33-4F61-97F7-8756B82B1B2E}" dt="2021-08-16T19:23:09.313" v="360"/>
          <ac:graphicFrameMkLst>
            <pc:docMk/>
            <pc:sldMk cId="0" sldId="347"/>
            <ac:graphicFrameMk id="4" creationId="{7C8577A4-6529-4FF9-9A7C-A58935506965}"/>
          </ac:graphicFrameMkLst>
        </pc:graphicFrameChg>
        <pc:graphicFrameChg chg="del mod replId">
          <ac:chgData name="Sidney Seckler" userId="73470fc2d5f88927" providerId="LiveId" clId="{333FC687-AC33-4F61-97F7-8756B82B1B2E}" dt="2021-08-16T19:23:09.313" v="360"/>
          <ac:graphicFrameMkLst>
            <pc:docMk/>
            <pc:sldMk cId="0" sldId="347"/>
            <ac:graphicFrameMk id="6" creationId="{E149473C-4A57-4240-BA7E-A365E7C266F4}"/>
          </ac:graphicFrameMkLst>
        </pc:graphicFrameChg>
        <pc:graphicFrameChg chg="del mod replId">
          <ac:chgData name="Sidney Seckler" userId="73470fc2d5f88927" providerId="LiveId" clId="{333FC687-AC33-4F61-97F7-8756B82B1B2E}" dt="2021-08-16T19:23:09.313" v="360"/>
          <ac:graphicFrameMkLst>
            <pc:docMk/>
            <pc:sldMk cId="0" sldId="347"/>
            <ac:graphicFrameMk id="8" creationId="{5C4D49AA-0082-43E7-9CC8-14E25947CC18}"/>
          </ac:graphicFrameMkLst>
        </pc:graphicFrameChg>
        <pc:cxnChg chg="mod">
          <ac:chgData name="Sidney Seckler" userId="73470fc2d5f88927" providerId="LiveId" clId="{333FC687-AC33-4F61-97F7-8756B82B1B2E}" dt="2021-08-16T19:25:04.566" v="388" actId="14100"/>
          <ac:cxnSpMkLst>
            <pc:docMk/>
            <pc:sldMk cId="0" sldId="347"/>
            <ac:cxnSpMk id="126994" creationId="{F7F3B87F-504E-4C44-A7C0-01FE552FFBA8}"/>
          </ac:cxnSpMkLst>
        </pc:cxnChg>
        <pc:cxnChg chg="mod">
          <ac:chgData name="Sidney Seckler" userId="73470fc2d5f88927" providerId="LiveId" clId="{333FC687-AC33-4F61-97F7-8756B82B1B2E}" dt="2021-08-16T19:25:04.566" v="388" actId="14100"/>
          <ac:cxnSpMkLst>
            <pc:docMk/>
            <pc:sldMk cId="0" sldId="347"/>
            <ac:cxnSpMk id="126999" creationId="{12178603-DDEB-4EB1-9DEF-7C0FBAB36485}"/>
          </ac:cxnSpMkLst>
        </pc:cxnChg>
        <pc:cxnChg chg="mod">
          <ac:chgData name="Sidney Seckler" userId="73470fc2d5f88927" providerId="LiveId" clId="{333FC687-AC33-4F61-97F7-8756B82B1B2E}" dt="2021-08-16T19:25:04.566" v="388" actId="14100"/>
          <ac:cxnSpMkLst>
            <pc:docMk/>
            <pc:sldMk cId="0" sldId="347"/>
            <ac:cxnSpMk id="127001" creationId="{A7F03C66-1112-4D46-A460-5FF57962BC7E}"/>
          </ac:cxnSpMkLst>
        </pc:cxnChg>
      </pc:sldChg>
      <pc:sldChg chg="addSp delSp modSp add mod">
        <pc:chgData name="Sidney Seckler" userId="73470fc2d5f88927" providerId="LiveId" clId="{333FC687-AC33-4F61-97F7-8756B82B1B2E}" dt="2021-08-16T19:27:22.407" v="425" actId="14100"/>
        <pc:sldMkLst>
          <pc:docMk/>
          <pc:sldMk cId="0" sldId="348"/>
        </pc:sldMkLst>
        <pc:spChg chg="add del mod">
          <ac:chgData name="Sidney Seckler" userId="73470fc2d5f88927" providerId="LiveId" clId="{333FC687-AC33-4F61-97F7-8756B82B1B2E}" dt="2021-08-16T19:25:58.961" v="391" actId="478"/>
          <ac:spMkLst>
            <pc:docMk/>
            <pc:sldMk cId="0" sldId="348"/>
            <ac:spMk id="3" creationId="{EFDDC673-3E39-4BA0-A83A-017C2709C142}"/>
          </ac:spMkLst>
        </pc:spChg>
        <pc:spChg chg="add mod">
          <ac:chgData name="Sidney Seckler" userId="73470fc2d5f88927" providerId="LiveId" clId="{333FC687-AC33-4F61-97F7-8756B82B1B2E}" dt="2021-08-16T19:26:26.259" v="398"/>
          <ac:spMkLst>
            <pc:docMk/>
            <pc:sldMk cId="0" sldId="348"/>
            <ac:spMk id="24" creationId="{B35FD33D-AE3A-4288-B9AB-7E96304A1507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2" creationId="{B7386EFC-C306-46BF-B678-D6B9AEE00126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3" creationId="{9050DEAF-A433-436E-94EA-4F91DDF5DCFB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4" creationId="{674CE84C-ECD3-4B67-B562-6794F30CF71A}"/>
          </ac:spMkLst>
        </pc:spChg>
        <pc:spChg chg="del">
          <ac:chgData name="Sidney Seckler" userId="73470fc2d5f88927" providerId="LiveId" clId="{333FC687-AC33-4F61-97F7-8756B82B1B2E}" dt="2021-08-16T19:25:56.136" v="390" actId="478"/>
          <ac:spMkLst>
            <pc:docMk/>
            <pc:sldMk cId="0" sldId="348"/>
            <ac:spMk id="128006" creationId="{C7147D0A-C30D-46EF-AB3E-6FFE2F6DA3DA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7" creationId="{31A40698-A947-464F-B5B9-001D3D73145C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8" creationId="{2234A5FD-381D-4BD4-9F49-42B317A024E4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09" creationId="{6358276C-C2C7-4C3C-B675-898DE0C37B0B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0" creationId="{329D333D-EE0C-425F-8BF6-EEEA76D52A3A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1" creationId="{C0E07A0A-1CEE-4EBA-8CF4-7F0C09C75B21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2" creationId="{40CA536B-E1EC-4E71-A44E-5619B7716068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3" creationId="{1B804C1A-F874-45A4-8320-2579C5D42858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4" creationId="{7AF86E9C-CA36-4E90-ACC7-B65EDAE9549A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5" creationId="{2498F2EC-D008-4339-80D8-1BCBBECFBC4F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16" creationId="{B6F1FEC0-06D7-472F-ACB5-01C95270301A}"/>
          </ac:spMkLst>
        </pc:spChg>
        <pc:spChg chg="mod">
          <ac:chgData name="Sidney Seckler" userId="73470fc2d5f88927" providerId="LiveId" clId="{333FC687-AC33-4F61-97F7-8756B82B1B2E}" dt="2021-08-16T19:26:47.540" v="414" actId="1076"/>
          <ac:spMkLst>
            <pc:docMk/>
            <pc:sldMk cId="0" sldId="348"/>
            <ac:spMk id="128025" creationId="{C0F2D5E0-E2F7-491F-BFE8-787A059CC629}"/>
          </ac:spMkLst>
        </pc:spChg>
        <pc:spChg chg="add mod">
          <ac:chgData name="Sidney Seckler" userId="73470fc2d5f88927" providerId="LiveId" clId="{333FC687-AC33-4F61-97F7-8756B82B1B2E}" dt="2021-08-16T19:26:52.548" v="415" actId="255"/>
          <ac:spMkLst>
            <pc:docMk/>
            <pc:sldMk cId="0" sldId="348"/>
            <ac:spMk id="128027" creationId="{69F90B62-415C-42FC-A65A-C4B70215AD20}"/>
          </ac:spMkLst>
        </pc:spChg>
        <pc:spChg chg="add mod">
          <ac:chgData name="Sidney Seckler" userId="73470fc2d5f88927" providerId="LiveId" clId="{333FC687-AC33-4F61-97F7-8756B82B1B2E}" dt="2021-08-16T19:27:12.729" v="422" actId="14100"/>
          <ac:spMkLst>
            <pc:docMk/>
            <pc:sldMk cId="0" sldId="348"/>
            <ac:spMk id="128028" creationId="{6C71A6B2-58DF-4F76-A387-955AF7541212}"/>
          </ac:spMkLst>
        </pc:spChg>
        <pc:spChg chg="add mod">
          <ac:chgData name="Sidney Seckler" userId="73470fc2d5f88927" providerId="LiveId" clId="{333FC687-AC33-4F61-97F7-8756B82B1B2E}" dt="2021-08-16T19:27:22.407" v="425" actId="14100"/>
          <ac:spMkLst>
            <pc:docMk/>
            <pc:sldMk cId="0" sldId="348"/>
            <ac:spMk id="128029" creationId="{8EE77117-1992-43B7-BC5C-D7D189FA755A}"/>
          </ac:spMkLst>
        </pc:spChg>
        <pc:grpChg chg="mod">
          <ac:chgData name="Sidney Seckler" userId="73470fc2d5f88927" providerId="LiveId" clId="{333FC687-AC33-4F61-97F7-8756B82B1B2E}" dt="2021-08-16T19:26:47.540" v="414" actId="1076"/>
          <ac:grpSpMkLst>
            <pc:docMk/>
            <pc:sldMk cId="0" sldId="348"/>
            <ac:grpSpMk id="128026" creationId="{749E5A41-0F32-4F1E-9415-3B867A99FA96}"/>
          </ac:grpSpMkLst>
        </pc:grp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48"/>
            <ac:graphicFrameMk id="4" creationId="{69F90B62-415C-42FC-A65A-C4B70215AD20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48"/>
            <ac:graphicFrameMk id="6" creationId="{6C71A6B2-58DF-4F76-A387-955AF7541212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48"/>
            <ac:graphicFrameMk id="8" creationId="{8EE77117-1992-43B7-BC5C-D7D189FA755A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19:30:54.012" v="468" actId="1036"/>
        <pc:sldMkLst>
          <pc:docMk/>
          <pc:sldMk cId="0" sldId="349"/>
        </pc:sldMkLst>
        <pc:spChg chg="add del mod">
          <ac:chgData name="Sidney Seckler" userId="73470fc2d5f88927" providerId="LiveId" clId="{333FC687-AC33-4F61-97F7-8756B82B1B2E}" dt="2021-08-16T19:26:06.610" v="393" actId="478"/>
          <ac:spMkLst>
            <pc:docMk/>
            <pc:sldMk cId="0" sldId="349"/>
            <ac:spMk id="3" creationId="{1F9DBFE7-117F-468E-B6BA-139A1AD49BBD}"/>
          </ac:spMkLst>
        </pc:spChg>
        <pc:spChg chg="add mod">
          <ac:chgData name="Sidney Seckler" userId="73470fc2d5f88927" providerId="LiveId" clId="{333FC687-AC33-4F61-97F7-8756B82B1B2E}" dt="2021-08-16T19:26:29.378" v="399"/>
          <ac:spMkLst>
            <pc:docMk/>
            <pc:sldMk cId="0" sldId="349"/>
            <ac:spMk id="23" creationId="{2B086E8C-1006-4A37-B4FB-387F7E3B5DD4}"/>
          </ac:spMkLst>
        </pc:spChg>
        <pc:spChg chg="del">
          <ac:chgData name="Sidney Seckler" userId="73470fc2d5f88927" providerId="LiveId" clId="{333FC687-AC33-4F61-97F7-8756B82B1B2E}" dt="2021-08-16T19:26:03.744" v="392" actId="478"/>
          <ac:spMkLst>
            <pc:docMk/>
            <pc:sldMk cId="0" sldId="349"/>
            <ac:spMk id="129027" creationId="{9D7E6A55-3C34-4CCE-ACA6-BF9A66110A55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29" creationId="{8668D01B-4C5F-4335-B0C9-FAD83B270D13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0" creationId="{8E7F42DB-9933-4918-AE8F-A32F7B097DDA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1" creationId="{1C0F9C41-8AAF-494E-A4F1-73CB10B54B52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2" creationId="{294B292B-A2AA-432A-BA2D-F3C4A932719A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3" creationId="{36C67E1C-D456-4BD3-9E2E-2A3AC7ECBC0B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4" creationId="{4701D994-F4A1-44F6-895F-7EA722C1569A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5" creationId="{5A184B26-5A04-45F8-8DCE-7F3EF22D0AEB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6" creationId="{9EE493CA-EFDA-49A6-9FB0-3956D5A22EED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7" creationId="{DFC8175D-5124-4BF9-AD63-48FDC29AAFD6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8" creationId="{19667ECB-0A53-452D-98C5-A1DCB2E6FBFC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39" creationId="{BB02A3E5-9947-4E09-A451-1280202FEE72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40" creationId="{3C8F6CE1-A394-49DC-BB6C-782D1474DAC8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41" creationId="{DD7E2EBC-8A0C-47C1-A4D6-0E94DDF71E33}"/>
          </ac:spMkLst>
        </pc:spChg>
        <pc:spChg chg="mod">
          <ac:chgData name="Sidney Seckler" userId="73470fc2d5f88927" providerId="LiveId" clId="{333FC687-AC33-4F61-97F7-8756B82B1B2E}" dt="2021-08-16T19:28:57.131" v="441" actId="1076"/>
          <ac:spMkLst>
            <pc:docMk/>
            <pc:sldMk cId="0" sldId="349"/>
            <ac:spMk id="129042" creationId="{7305E2BE-603F-41B7-8D07-1CD3A20465A8}"/>
          </ac:spMkLst>
        </pc:spChg>
        <pc:spChg chg="add mod">
          <ac:chgData name="Sidney Seckler" userId="73470fc2d5f88927" providerId="LiveId" clId="{333FC687-AC33-4F61-97F7-8756B82B1B2E}" dt="2021-08-16T19:30:34.551" v="453" actId="1076"/>
          <ac:spMkLst>
            <pc:docMk/>
            <pc:sldMk cId="0" sldId="349"/>
            <ac:spMk id="129045" creationId="{52D15C1C-843A-45D7-A1CD-3ED711D33917}"/>
          </ac:spMkLst>
        </pc:spChg>
        <pc:spChg chg="add mod">
          <ac:chgData name="Sidney Seckler" userId="73470fc2d5f88927" providerId="LiveId" clId="{333FC687-AC33-4F61-97F7-8756B82B1B2E}" dt="2021-08-16T19:30:32.518" v="452" actId="1076"/>
          <ac:spMkLst>
            <pc:docMk/>
            <pc:sldMk cId="0" sldId="349"/>
            <ac:spMk id="129046" creationId="{FE3E352E-D4AF-4DF9-8FF7-69E595FDDF65}"/>
          </ac:spMkLst>
        </pc:spChg>
        <pc:grpChg chg="del mod">
          <ac:chgData name="Sidney Seckler" userId="73470fc2d5f88927" providerId="LiveId" clId="{333FC687-AC33-4F61-97F7-8756B82B1B2E}" dt="2021-08-16T19:29:17.761" v="442" actId="478"/>
          <ac:grpSpMkLst>
            <pc:docMk/>
            <pc:sldMk cId="0" sldId="349"/>
            <ac:grpSpMk id="129028" creationId="{C71A77F4-86A1-46F5-A403-2D130D91F9DC}"/>
          </ac:grpSpMkLst>
        </pc:grp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49"/>
            <ac:graphicFrameMk id="4" creationId="{52D15C1C-843A-45D7-A1CD-3ED711D33917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49"/>
            <ac:graphicFrameMk id="6" creationId="{FE3E352E-D4AF-4DF9-8FF7-69E595FDDF65}"/>
          </ac:graphicFrameMkLst>
        </pc:graphicFrameChg>
        <pc:picChg chg="add mod">
          <ac:chgData name="Sidney Seckler" userId="73470fc2d5f88927" providerId="LiveId" clId="{333FC687-AC33-4F61-97F7-8756B82B1B2E}" dt="2021-08-16T19:30:54.012" v="468" actId="1036"/>
          <ac:picMkLst>
            <pc:docMk/>
            <pc:sldMk cId="0" sldId="349"/>
            <ac:picMk id="9" creationId="{D0EC7C65-4DEE-4B40-9877-BB66F1C8C519}"/>
          </ac:picMkLst>
        </pc:picChg>
      </pc:sldChg>
      <pc:sldChg chg="addSp delSp modSp add mod">
        <pc:chgData name="Sidney Seckler" userId="73470fc2d5f88927" providerId="LiveId" clId="{333FC687-AC33-4F61-97F7-8756B82B1B2E}" dt="2021-08-16T19:33:11.560" v="500" actId="1076"/>
        <pc:sldMkLst>
          <pc:docMk/>
          <pc:sldMk cId="0" sldId="350"/>
        </pc:sldMkLst>
        <pc:spChg chg="add del mod">
          <ac:chgData name="Sidney Seckler" userId="73470fc2d5f88927" providerId="LiveId" clId="{333FC687-AC33-4F61-97F7-8756B82B1B2E}" dt="2021-08-16T19:26:13.145" v="395" actId="478"/>
          <ac:spMkLst>
            <pc:docMk/>
            <pc:sldMk cId="0" sldId="350"/>
            <ac:spMk id="3" creationId="{DF685610-E030-4CAE-9507-347B61513243}"/>
          </ac:spMkLst>
        </pc:spChg>
        <pc:spChg chg="add mod">
          <ac:chgData name="Sidney Seckler" userId="73470fc2d5f88927" providerId="LiveId" clId="{333FC687-AC33-4F61-97F7-8756B82B1B2E}" dt="2021-08-16T19:26:31.383" v="400"/>
          <ac:spMkLst>
            <pc:docMk/>
            <pc:sldMk cId="0" sldId="350"/>
            <ac:spMk id="23" creationId="{9AA9BEB1-5730-4FB1-8E4F-2D65332A24EA}"/>
          </ac:spMkLst>
        </pc:spChg>
        <pc:spChg chg="del">
          <ac:chgData name="Sidney Seckler" userId="73470fc2d5f88927" providerId="LiveId" clId="{333FC687-AC33-4F61-97F7-8756B82B1B2E}" dt="2021-08-16T19:26:10.626" v="394" actId="478"/>
          <ac:spMkLst>
            <pc:docMk/>
            <pc:sldMk cId="0" sldId="350"/>
            <ac:spMk id="130051" creationId="{5ED6C9DE-E496-4236-92EC-C36B0ED2A62B}"/>
          </ac:spMkLst>
        </pc:spChg>
        <pc:spChg chg="add mod">
          <ac:chgData name="Sidney Seckler" userId="73470fc2d5f88927" providerId="LiveId" clId="{333FC687-AC33-4F61-97F7-8756B82B1B2E}" dt="2021-08-16T19:33:11.560" v="500" actId="1076"/>
          <ac:spMkLst>
            <pc:docMk/>
            <pc:sldMk cId="0" sldId="350"/>
            <ac:spMk id="130068" creationId="{7AEFD5AF-D2D5-4BC5-8AA3-2FD7E4214A39}"/>
          </ac:spMkLst>
        </pc:spChg>
        <pc:spChg chg="add mod">
          <ac:chgData name="Sidney Seckler" userId="73470fc2d5f88927" providerId="LiveId" clId="{333FC687-AC33-4F61-97F7-8756B82B1B2E}" dt="2021-08-16T19:33:02.189" v="497" actId="1076"/>
          <ac:spMkLst>
            <pc:docMk/>
            <pc:sldMk cId="0" sldId="350"/>
            <ac:spMk id="130069" creationId="{50A68679-8F36-4F04-B6EE-5A39B51AC1BF}"/>
          </ac:spMkLst>
        </pc:spChg>
        <pc:grpChg chg="del">
          <ac:chgData name="Sidney Seckler" userId="73470fc2d5f88927" providerId="LiveId" clId="{333FC687-AC33-4F61-97F7-8756B82B1B2E}" dt="2021-08-16T19:31:03.607" v="469" actId="478"/>
          <ac:grpSpMkLst>
            <pc:docMk/>
            <pc:sldMk cId="0" sldId="350"/>
            <ac:grpSpMk id="130052" creationId="{0B9314F6-A421-484D-ADDF-F2942B27FC64}"/>
          </ac:grpSpMkLst>
        </pc:grp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50"/>
            <ac:graphicFrameMk id="4" creationId="{7AEFD5AF-D2D5-4BC5-8AA3-2FD7E4214A39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50"/>
            <ac:graphicFrameMk id="6" creationId="{50A68679-8F36-4F04-B6EE-5A39B51AC1BF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19:35:35.043" v="532" actId="14100"/>
        <pc:sldMkLst>
          <pc:docMk/>
          <pc:sldMk cId="0" sldId="351"/>
        </pc:sldMkLst>
        <pc:spChg chg="add del mod">
          <ac:chgData name="Sidney Seckler" userId="73470fc2d5f88927" providerId="LiveId" clId="{333FC687-AC33-4F61-97F7-8756B82B1B2E}" dt="2021-08-16T19:26:20.466" v="397" actId="478"/>
          <ac:spMkLst>
            <pc:docMk/>
            <pc:sldMk cId="0" sldId="351"/>
            <ac:spMk id="3" creationId="{0B2D8779-EE5A-499E-B695-702C7066A937}"/>
          </ac:spMkLst>
        </pc:spChg>
        <pc:spChg chg="add mod">
          <ac:chgData name="Sidney Seckler" userId="73470fc2d5f88927" providerId="LiveId" clId="{333FC687-AC33-4F61-97F7-8756B82B1B2E}" dt="2021-08-16T19:26:32.785" v="401"/>
          <ac:spMkLst>
            <pc:docMk/>
            <pc:sldMk cId="0" sldId="351"/>
            <ac:spMk id="32" creationId="{A87E71CC-E604-4203-BE7B-FF0C3FA13814}"/>
          </ac:spMkLst>
        </pc:spChg>
        <pc:spChg chg="del">
          <ac:chgData name="Sidney Seckler" userId="73470fc2d5f88927" providerId="LiveId" clId="{333FC687-AC33-4F61-97F7-8756B82B1B2E}" dt="2021-08-16T19:26:17.702" v="396" actId="478"/>
          <ac:spMkLst>
            <pc:docMk/>
            <pc:sldMk cId="0" sldId="351"/>
            <ac:spMk id="131075" creationId="{9E6DEF10-9391-4091-AD77-EC5B6AF63F6F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77" creationId="{E683A7BF-CEC1-4D00-A102-B9FAB494E0A4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78" creationId="{71ACA163-7C27-4072-A134-030E757A7F47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79" creationId="{E2550A3A-10B0-4629-8532-E5509AF22B32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0" creationId="{2C5C9A97-540A-4C9B-9205-D4EFA7C93B03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1" creationId="{15F310E8-F446-413A-8321-DBA1742B999D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2" creationId="{3FEFB00D-356B-4082-ABA4-FA16B24780AB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3" creationId="{359D1513-2FF8-4B5E-BD67-3BA23C226DC0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4" creationId="{203C33E2-51CE-4B68-A44D-688A1BC446F8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5" creationId="{5480307A-CA3A-464F-AF78-4B48C5A434DD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6" creationId="{9BCE1232-3FB0-483F-AE23-73A6FF2B846F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7" creationId="{62D82123-B068-431B-AEEC-B69FAF67A071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8" creationId="{1F9B472C-14E1-4F24-9D41-01BC6E8176B7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89" creationId="{62DD0F2D-69D0-4120-A1FB-457147D416A4}"/>
          </ac:spMkLst>
        </pc:spChg>
        <pc:spChg chg="mod">
          <ac:chgData name="Sidney Seckler" userId="73470fc2d5f88927" providerId="LiveId" clId="{333FC687-AC33-4F61-97F7-8756B82B1B2E}" dt="2021-08-16T19:34:22.601" v="511" actId="1076"/>
          <ac:spMkLst>
            <pc:docMk/>
            <pc:sldMk cId="0" sldId="351"/>
            <ac:spMk id="131090" creationId="{825BA8C6-21D4-45C2-AC9D-E7143332DCC7}"/>
          </ac:spMkLst>
        </pc:spChg>
        <pc:spChg chg="mod">
          <ac:chgData name="Sidney Seckler" userId="73470fc2d5f88927" providerId="LiveId" clId="{333FC687-AC33-4F61-97F7-8756B82B1B2E}" dt="2021-08-16T19:34:06.025" v="508" actId="1076"/>
          <ac:spMkLst>
            <pc:docMk/>
            <pc:sldMk cId="0" sldId="351"/>
            <ac:spMk id="131093" creationId="{8CE947E1-2453-4796-8A68-5AC8E9E79DE5}"/>
          </ac:spMkLst>
        </pc:spChg>
        <pc:spChg chg="mod">
          <ac:chgData name="Sidney Seckler" userId="73470fc2d5f88927" providerId="LiveId" clId="{333FC687-AC33-4F61-97F7-8756B82B1B2E}" dt="2021-08-16T19:34:06.025" v="508" actId="1076"/>
          <ac:spMkLst>
            <pc:docMk/>
            <pc:sldMk cId="0" sldId="351"/>
            <ac:spMk id="131094" creationId="{B7FB421B-AC89-4436-A49F-E6BC6BC8FBE8}"/>
          </ac:spMkLst>
        </pc:spChg>
        <pc:spChg chg="mod">
          <ac:chgData name="Sidney Seckler" userId="73470fc2d5f88927" providerId="LiveId" clId="{333FC687-AC33-4F61-97F7-8756B82B1B2E}" dt="2021-08-16T19:34:06.025" v="508" actId="1076"/>
          <ac:spMkLst>
            <pc:docMk/>
            <pc:sldMk cId="0" sldId="351"/>
            <ac:spMk id="131095" creationId="{4947D2D2-CD3D-4069-BE5C-177DE4C69E81}"/>
          </ac:spMkLst>
        </pc:spChg>
        <pc:spChg chg="mod">
          <ac:chgData name="Sidney Seckler" userId="73470fc2d5f88927" providerId="LiveId" clId="{333FC687-AC33-4F61-97F7-8756B82B1B2E}" dt="2021-08-16T19:34:06.025" v="508" actId="1076"/>
          <ac:spMkLst>
            <pc:docMk/>
            <pc:sldMk cId="0" sldId="351"/>
            <ac:spMk id="131096" creationId="{0697C2B7-7356-4ACC-B3B2-F23F151E75A4}"/>
          </ac:spMkLst>
        </pc:spChg>
        <pc:spChg chg="mod">
          <ac:chgData name="Sidney Seckler" userId="73470fc2d5f88927" providerId="LiveId" clId="{333FC687-AC33-4F61-97F7-8756B82B1B2E}" dt="2021-08-16T19:34:06.025" v="508" actId="1076"/>
          <ac:spMkLst>
            <pc:docMk/>
            <pc:sldMk cId="0" sldId="351"/>
            <ac:spMk id="131097" creationId="{7D451E9F-D7C0-4277-AF19-E53898DFC895}"/>
          </ac:spMkLst>
        </pc:spChg>
        <pc:spChg chg="add mod">
          <ac:chgData name="Sidney Seckler" userId="73470fc2d5f88927" providerId="LiveId" clId="{333FC687-AC33-4F61-97F7-8756B82B1B2E}" dt="2021-08-16T19:35:09.754" v="525" actId="1076"/>
          <ac:spMkLst>
            <pc:docMk/>
            <pc:sldMk cId="0" sldId="351"/>
            <ac:spMk id="131098" creationId="{61378C58-678B-4989-80D1-1173BE280E25}"/>
          </ac:spMkLst>
        </pc:spChg>
        <pc:spChg chg="add mod">
          <ac:chgData name="Sidney Seckler" userId="73470fc2d5f88927" providerId="LiveId" clId="{333FC687-AC33-4F61-97F7-8756B82B1B2E}" dt="2021-08-16T19:35:23.206" v="528" actId="14100"/>
          <ac:spMkLst>
            <pc:docMk/>
            <pc:sldMk cId="0" sldId="351"/>
            <ac:spMk id="131100" creationId="{440E48CF-38D0-4B85-8FEC-630270C3FB5E}"/>
          </ac:spMkLst>
        </pc:spChg>
        <pc:spChg chg="add mod">
          <ac:chgData name="Sidney Seckler" userId="73470fc2d5f88927" providerId="LiveId" clId="{333FC687-AC33-4F61-97F7-8756B82B1B2E}" dt="2021-08-16T19:35:25.347" v="529" actId="14100"/>
          <ac:spMkLst>
            <pc:docMk/>
            <pc:sldMk cId="0" sldId="351"/>
            <ac:spMk id="131101" creationId="{E35D6100-DF08-4207-B143-BAAE0D122E33}"/>
          </ac:spMkLst>
        </pc:spChg>
        <pc:grpChg chg="add mod">
          <ac:chgData name="Sidney Seckler" userId="73470fc2d5f88927" providerId="LiveId" clId="{333FC687-AC33-4F61-97F7-8756B82B1B2E}" dt="2021-08-16T19:34:06.025" v="508" actId="1076"/>
          <ac:grpSpMkLst>
            <pc:docMk/>
            <pc:sldMk cId="0" sldId="351"/>
            <ac:grpSpMk id="10" creationId="{53915581-C7E5-4840-BB94-30137BEE0AA0}"/>
          </ac:grpSpMkLst>
        </pc:grpChg>
        <pc:grpChg chg="mod">
          <ac:chgData name="Sidney Seckler" userId="73470fc2d5f88927" providerId="LiveId" clId="{333FC687-AC33-4F61-97F7-8756B82B1B2E}" dt="2021-08-16T19:34:22.601" v="511" actId="1076"/>
          <ac:grpSpMkLst>
            <pc:docMk/>
            <pc:sldMk cId="0" sldId="351"/>
            <ac:grpSpMk id="131076" creationId="{FB8E22BE-12CC-442E-AC12-F19024572E56}"/>
          </ac:grpSpMkLst>
        </pc:grp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51"/>
            <ac:graphicFrameMk id="4" creationId="{61378C58-678B-4989-80D1-1173BE280E25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51"/>
            <ac:graphicFrameMk id="6" creationId="{440E48CF-38D0-4B85-8FEC-630270C3FB5E}"/>
          </ac:graphicFrameMkLst>
        </pc:graphicFrameChg>
        <pc:graphicFrameChg chg="del mod replId">
          <ac:chgData name="Sidney Seckler" userId="73470fc2d5f88927" providerId="LiveId" clId="{333FC687-AC33-4F61-97F7-8756B82B1B2E}" dt="2021-08-16T19:26:38.978" v="412"/>
          <ac:graphicFrameMkLst>
            <pc:docMk/>
            <pc:sldMk cId="0" sldId="351"/>
            <ac:graphicFrameMk id="8" creationId="{E35D6100-DF08-4207-B143-BAAE0D122E33}"/>
          </ac:graphicFrameMkLst>
        </pc:graphicFrameChg>
        <pc:cxnChg chg="mod">
          <ac:chgData name="Sidney Seckler" userId="73470fc2d5f88927" providerId="LiveId" clId="{333FC687-AC33-4F61-97F7-8756B82B1B2E}" dt="2021-08-16T19:35:35.043" v="532" actId="14100"/>
          <ac:cxnSpMkLst>
            <pc:docMk/>
            <pc:sldMk cId="0" sldId="351"/>
            <ac:cxnSpMk id="131099" creationId="{8811E1BE-7551-4767-AC21-7B22343F7F63}"/>
          </ac:cxnSpMkLst>
        </pc:cxnChg>
        <pc:cxnChg chg="mod">
          <ac:chgData name="Sidney Seckler" userId="73470fc2d5f88927" providerId="LiveId" clId="{333FC687-AC33-4F61-97F7-8756B82B1B2E}" dt="2021-08-16T19:35:32.315" v="531" actId="14100"/>
          <ac:cxnSpMkLst>
            <pc:docMk/>
            <pc:sldMk cId="0" sldId="351"/>
            <ac:cxnSpMk id="131102" creationId="{03059E79-9C9C-4080-9520-A61AA87C4301}"/>
          </ac:cxnSpMkLst>
        </pc:cxnChg>
        <pc:cxnChg chg="mod">
          <ac:chgData name="Sidney Seckler" userId="73470fc2d5f88927" providerId="LiveId" clId="{333FC687-AC33-4F61-97F7-8756B82B1B2E}" dt="2021-08-16T19:35:28.850" v="530" actId="14100"/>
          <ac:cxnSpMkLst>
            <pc:docMk/>
            <pc:sldMk cId="0" sldId="351"/>
            <ac:cxnSpMk id="131103" creationId="{6DA9B8A6-BD5E-49B4-A4B8-EAA7192215C5}"/>
          </ac:cxnSpMkLst>
        </pc:cxnChg>
      </pc:sldChg>
      <pc:sldChg chg="del">
        <pc:chgData name="Sidney Seckler" userId="73470fc2d5f88927" providerId="LiveId" clId="{333FC687-AC33-4F61-97F7-8756B82B1B2E}" dt="2021-08-16T19:45:21.787" v="548" actId="47"/>
        <pc:sldMkLst>
          <pc:docMk/>
          <pc:sldMk cId="0" sldId="355"/>
        </pc:sldMkLst>
      </pc:sldChg>
      <pc:sldChg chg="del">
        <pc:chgData name="Sidney Seckler" userId="73470fc2d5f88927" providerId="LiveId" clId="{333FC687-AC33-4F61-97F7-8756B82B1B2E}" dt="2021-08-16T19:45:38.245" v="565" actId="47"/>
        <pc:sldMkLst>
          <pc:docMk/>
          <pc:sldMk cId="0" sldId="357"/>
        </pc:sldMkLst>
      </pc:sldChg>
      <pc:sldChg chg="del">
        <pc:chgData name="Sidney Seckler" userId="73470fc2d5f88927" providerId="LiveId" clId="{333FC687-AC33-4F61-97F7-8756B82B1B2E}" dt="2021-08-16T19:45:43.334" v="567" actId="47"/>
        <pc:sldMkLst>
          <pc:docMk/>
          <pc:sldMk cId="0" sldId="364"/>
        </pc:sldMkLst>
      </pc:sldChg>
      <pc:sldChg chg="del">
        <pc:chgData name="Sidney Seckler" userId="73470fc2d5f88927" providerId="LiveId" clId="{333FC687-AC33-4F61-97F7-8756B82B1B2E}" dt="2021-08-16T19:45:44.825" v="568" actId="47"/>
        <pc:sldMkLst>
          <pc:docMk/>
          <pc:sldMk cId="0" sldId="367"/>
        </pc:sldMkLst>
      </pc:sldChg>
      <pc:sldChg chg="addSp delSp modSp add mod">
        <pc:chgData name="Sidney Seckler" userId="73470fc2d5f88927" providerId="LiveId" clId="{333FC687-AC33-4F61-97F7-8756B82B1B2E}" dt="2021-08-16T21:08:28.065" v="1415" actId="167"/>
        <pc:sldMkLst>
          <pc:docMk/>
          <pc:sldMk cId="0" sldId="379"/>
        </pc:sldMkLst>
        <pc:spChg chg="add del mod">
          <ac:chgData name="Sidney Seckler" userId="73470fc2d5f88927" providerId="LiveId" clId="{333FC687-AC33-4F61-97F7-8756B82B1B2E}" dt="2021-08-16T20:59:44.880" v="1353" actId="478"/>
          <ac:spMkLst>
            <pc:docMk/>
            <pc:sldMk cId="0" sldId="379"/>
            <ac:spMk id="3" creationId="{2CE34C3B-52A4-4445-A2A2-3C21D6A2B2EB}"/>
          </ac:spMkLst>
        </pc:spChg>
        <pc:spChg chg="add del">
          <ac:chgData name="Sidney Seckler" userId="73470fc2d5f88927" providerId="LiveId" clId="{333FC687-AC33-4F61-97F7-8756B82B1B2E}" dt="2021-08-16T21:00:49.012" v="1358" actId="478"/>
          <ac:spMkLst>
            <pc:docMk/>
            <pc:sldMk cId="0" sldId="379"/>
            <ac:spMk id="4" creationId="{BC8DCD0F-3DAB-4FAE-BADA-6E4E37CFD80C}"/>
          </ac:spMkLst>
        </pc:spChg>
        <pc:spChg chg="add del">
          <ac:chgData name="Sidney Seckler" userId="73470fc2d5f88927" providerId="LiveId" clId="{333FC687-AC33-4F61-97F7-8756B82B1B2E}" dt="2021-08-16T21:01:07.624" v="1360" actId="478"/>
          <ac:spMkLst>
            <pc:docMk/>
            <pc:sldMk cId="0" sldId="379"/>
            <ac:spMk id="5" creationId="{B332FAC3-4334-47E0-816F-82503EB6C8D6}"/>
          </ac:spMkLst>
        </pc:spChg>
        <pc:spChg chg="add del">
          <ac:chgData name="Sidney Seckler" userId="73470fc2d5f88927" providerId="LiveId" clId="{333FC687-AC33-4F61-97F7-8756B82B1B2E}" dt="2021-08-16T21:01:22.166" v="1362" actId="478"/>
          <ac:spMkLst>
            <pc:docMk/>
            <pc:sldMk cId="0" sldId="379"/>
            <ac:spMk id="6" creationId="{3A6220BE-5E23-4236-B24B-BA311673AC13}"/>
          </ac:spMkLst>
        </pc:spChg>
        <pc:spChg chg="add del">
          <ac:chgData name="Sidney Seckler" userId="73470fc2d5f88927" providerId="LiveId" clId="{333FC687-AC33-4F61-97F7-8756B82B1B2E}" dt="2021-08-16T21:01:36.584" v="1364" actId="478"/>
          <ac:spMkLst>
            <pc:docMk/>
            <pc:sldMk cId="0" sldId="379"/>
            <ac:spMk id="7" creationId="{0113B9B3-2F40-4EB4-9FE3-58657FD07978}"/>
          </ac:spMkLst>
        </pc:spChg>
        <pc:spChg chg="add del">
          <ac:chgData name="Sidney Seckler" userId="73470fc2d5f88927" providerId="LiveId" clId="{333FC687-AC33-4F61-97F7-8756B82B1B2E}" dt="2021-08-16T21:01:44.393" v="1366" actId="478"/>
          <ac:spMkLst>
            <pc:docMk/>
            <pc:sldMk cId="0" sldId="379"/>
            <ac:spMk id="8" creationId="{4A92A5A2-35EF-48DA-B1AD-BA619C3C6310}"/>
          </ac:spMkLst>
        </pc:spChg>
        <pc:spChg chg="add del">
          <ac:chgData name="Sidney Seckler" userId="73470fc2d5f88927" providerId="LiveId" clId="{333FC687-AC33-4F61-97F7-8756B82B1B2E}" dt="2021-08-16T21:02:10.104" v="1368" actId="478"/>
          <ac:spMkLst>
            <pc:docMk/>
            <pc:sldMk cId="0" sldId="379"/>
            <ac:spMk id="9" creationId="{97918F7E-B511-455A-B595-BDE1BB16E242}"/>
          </ac:spMkLst>
        </pc:spChg>
        <pc:spChg chg="add del">
          <ac:chgData name="Sidney Seckler" userId="73470fc2d5f88927" providerId="LiveId" clId="{333FC687-AC33-4F61-97F7-8756B82B1B2E}" dt="2021-08-16T21:02:46.734" v="1370" actId="478"/>
          <ac:spMkLst>
            <pc:docMk/>
            <pc:sldMk cId="0" sldId="379"/>
            <ac:spMk id="10" creationId="{38FEAABB-B363-49D9-B4A0-C9BD95599D27}"/>
          </ac:spMkLst>
        </pc:spChg>
        <pc:spChg chg="add del mod">
          <ac:chgData name="Sidney Seckler" userId="73470fc2d5f88927" providerId="LiveId" clId="{333FC687-AC33-4F61-97F7-8756B82B1B2E}" dt="2021-08-16T21:03:00.902" v="1373" actId="478"/>
          <ac:spMkLst>
            <pc:docMk/>
            <pc:sldMk cId="0" sldId="379"/>
            <ac:spMk id="11" creationId="{35F93D37-D08F-4BA3-B2DC-C0B88CB2699A}"/>
          </ac:spMkLst>
        </pc:spChg>
        <pc:spChg chg="add del">
          <ac:chgData name="Sidney Seckler" userId="73470fc2d5f88927" providerId="LiveId" clId="{333FC687-AC33-4F61-97F7-8756B82B1B2E}" dt="2021-08-16T21:03:19.036" v="1375" actId="478"/>
          <ac:spMkLst>
            <pc:docMk/>
            <pc:sldMk cId="0" sldId="379"/>
            <ac:spMk id="12" creationId="{FE0EF6D0-9851-4829-A7D3-BE2F06F81351}"/>
          </ac:spMkLst>
        </pc:spChg>
        <pc:spChg chg="add del">
          <ac:chgData name="Sidney Seckler" userId="73470fc2d5f88927" providerId="LiveId" clId="{333FC687-AC33-4F61-97F7-8756B82B1B2E}" dt="2021-08-16T21:04:06.304" v="1382" actId="478"/>
          <ac:spMkLst>
            <pc:docMk/>
            <pc:sldMk cId="0" sldId="379"/>
            <ac:spMk id="13" creationId="{5F109932-C256-4DE4-AB9D-C720EE749934}"/>
          </ac:spMkLst>
        </pc:spChg>
        <pc:spChg chg="add del mod">
          <ac:chgData name="Sidney Seckler" userId="73470fc2d5f88927" providerId="LiveId" clId="{333FC687-AC33-4F61-97F7-8756B82B1B2E}" dt="2021-08-16T21:04:03.465" v="1381" actId="478"/>
          <ac:spMkLst>
            <pc:docMk/>
            <pc:sldMk cId="0" sldId="379"/>
            <ac:spMk id="16" creationId="{1B638A7A-259A-46CE-838E-DFEE6187682A}"/>
          </ac:spMkLst>
        </pc:spChg>
        <pc:spChg chg="add del">
          <ac:chgData name="Sidney Seckler" userId="73470fc2d5f88927" providerId="LiveId" clId="{333FC687-AC33-4F61-97F7-8756B82B1B2E}" dt="2021-08-16T21:04:54.808" v="1384" actId="478"/>
          <ac:spMkLst>
            <pc:docMk/>
            <pc:sldMk cId="0" sldId="379"/>
            <ac:spMk id="17" creationId="{3ED9C40C-82AF-4962-B3E5-4AAFD4306441}"/>
          </ac:spMkLst>
        </pc:spChg>
        <pc:spChg chg="add del mod">
          <ac:chgData name="Sidney Seckler" userId="73470fc2d5f88927" providerId="LiveId" clId="{333FC687-AC33-4F61-97F7-8756B82B1B2E}" dt="2021-08-16T21:05:37.416" v="1387" actId="478"/>
          <ac:spMkLst>
            <pc:docMk/>
            <pc:sldMk cId="0" sldId="379"/>
            <ac:spMk id="18" creationId="{017280D8-6370-4BF4-A48F-FEE1A797D9CC}"/>
          </ac:spMkLst>
        </pc:spChg>
        <pc:spChg chg="add ord">
          <ac:chgData name="Sidney Seckler" userId="73470fc2d5f88927" providerId="LiveId" clId="{333FC687-AC33-4F61-97F7-8756B82B1B2E}" dt="2021-08-16T21:06:25.113" v="1389" actId="167"/>
          <ac:spMkLst>
            <pc:docMk/>
            <pc:sldMk cId="0" sldId="379"/>
            <ac:spMk id="19" creationId="{A769269B-A8F9-4A80-A498-C2B66C7466D8}"/>
          </ac:spMkLst>
        </pc:spChg>
        <pc:spChg chg="add mod ord">
          <ac:chgData name="Sidney Seckler" userId="73470fc2d5f88927" providerId="LiveId" clId="{333FC687-AC33-4F61-97F7-8756B82B1B2E}" dt="2021-08-16T21:07:58.363" v="1405" actId="14100"/>
          <ac:spMkLst>
            <pc:docMk/>
            <pc:sldMk cId="0" sldId="379"/>
            <ac:spMk id="20" creationId="{9B44F16D-B893-4540-B10B-D5C7748C663B}"/>
          </ac:spMkLst>
        </pc:spChg>
        <pc:spChg chg="add mod">
          <ac:chgData name="Sidney Seckler" userId="73470fc2d5f88927" providerId="LiveId" clId="{333FC687-AC33-4F61-97F7-8756B82B1B2E}" dt="2021-08-16T20:59:53.415" v="1354"/>
          <ac:spMkLst>
            <pc:docMk/>
            <pc:sldMk cId="0" sldId="379"/>
            <ac:spMk id="21" creationId="{0F43313A-B2AA-4E75-9D06-151BD41125D9}"/>
          </ac:spMkLst>
        </pc:spChg>
        <pc:spChg chg="add mod ord">
          <ac:chgData name="Sidney Seckler" userId="73470fc2d5f88927" providerId="LiveId" clId="{333FC687-AC33-4F61-97F7-8756B82B1B2E}" dt="2021-08-16T21:07:07.197" v="1396" actId="170"/>
          <ac:spMkLst>
            <pc:docMk/>
            <pc:sldMk cId="0" sldId="379"/>
            <ac:spMk id="38" creationId="{1A4BB1B4-748E-4DD6-AE24-AAA0B57F2053}"/>
          </ac:spMkLst>
        </pc:spChg>
        <pc:spChg chg="add mod ord">
          <ac:chgData name="Sidney Seckler" userId="73470fc2d5f88927" providerId="LiveId" clId="{333FC687-AC33-4F61-97F7-8756B82B1B2E}" dt="2021-08-16T21:08:28.065" v="1415" actId="167"/>
          <ac:spMkLst>
            <pc:docMk/>
            <pc:sldMk cId="0" sldId="379"/>
            <ac:spMk id="40" creationId="{E5ADA1DD-73E5-4142-B9BF-DCB811721A3F}"/>
          </ac:spMkLst>
        </pc:spChg>
        <pc:spChg chg="del">
          <ac:chgData name="Sidney Seckler" userId="73470fc2d5f88927" providerId="LiveId" clId="{333FC687-AC33-4F61-97F7-8756B82B1B2E}" dt="2021-08-16T20:59:40.901" v="1352" actId="478"/>
          <ac:spMkLst>
            <pc:docMk/>
            <pc:sldMk cId="0" sldId="379"/>
            <ac:spMk id="160772" creationId="{8897FAE7-C159-4C1D-B922-66332F9F4478}"/>
          </ac:spMkLst>
        </pc:spChg>
        <pc:spChg chg="del">
          <ac:chgData name="Sidney Seckler" userId="73470fc2d5f88927" providerId="LiveId" clId="{333FC687-AC33-4F61-97F7-8756B82B1B2E}" dt="2021-08-16T21:00:09.245" v="1355" actId="478"/>
          <ac:spMkLst>
            <pc:docMk/>
            <pc:sldMk cId="0" sldId="379"/>
            <ac:spMk id="160781" creationId="{2153F9F9-25AA-4969-A064-6AC536E3F435}"/>
          </ac:spMkLst>
        </pc:spChg>
        <pc:spChg chg="del">
          <ac:chgData name="Sidney Seckler" userId="73470fc2d5f88927" providerId="LiveId" clId="{333FC687-AC33-4F61-97F7-8756B82B1B2E}" dt="2021-08-16T21:00:14.002" v="1356" actId="478"/>
          <ac:spMkLst>
            <pc:docMk/>
            <pc:sldMk cId="0" sldId="379"/>
            <ac:spMk id="160782" creationId="{A3BAC60F-08B1-43C7-8F64-B802ADBAE48B}"/>
          </ac:spMkLst>
        </pc:spChg>
        <pc:picChg chg="del">
          <ac:chgData name="Sidney Seckler" userId="73470fc2d5f88927" providerId="LiveId" clId="{333FC687-AC33-4F61-97F7-8756B82B1B2E}" dt="2021-08-16T20:59:36.969" v="1351" actId="478"/>
          <ac:picMkLst>
            <pc:docMk/>
            <pc:sldMk cId="0" sldId="379"/>
            <ac:picMk id="160789" creationId="{4A619BE5-842D-46E3-B472-946FA57A49BA}"/>
          </ac:picMkLst>
        </pc:picChg>
        <pc:cxnChg chg="add del mod">
          <ac:chgData name="Sidney Seckler" userId="73470fc2d5f88927" providerId="LiveId" clId="{333FC687-AC33-4F61-97F7-8756B82B1B2E}" dt="2021-08-16T21:03:42.293" v="1378" actId="478"/>
          <ac:cxnSpMkLst>
            <pc:docMk/>
            <pc:sldMk cId="0" sldId="379"/>
            <ac:cxnSpMk id="15" creationId="{DAD9C0AF-BE0E-43C7-A6CC-56F82065F960}"/>
          </ac:cxnSpMkLst>
        </pc:cxnChg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16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17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18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19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0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1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2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4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5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7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8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29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30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31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32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33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48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49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0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1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2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4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5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6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7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8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59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60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61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0" sldId="464"/>
        </pc:sldMkLst>
      </pc:sldChg>
      <pc:sldChg chg="del">
        <pc:chgData name="Sidney Seckler" userId="73470fc2d5f88927" providerId="LiveId" clId="{333FC687-AC33-4F61-97F7-8756B82B1B2E}" dt="2021-08-16T19:40:58.271" v="542" actId="47"/>
        <pc:sldMkLst>
          <pc:docMk/>
          <pc:sldMk cId="2142150138" sldId="469"/>
        </pc:sldMkLst>
      </pc:sldChg>
      <pc:sldChg chg="del">
        <pc:chgData name="Sidney Seckler" userId="73470fc2d5f88927" providerId="LiveId" clId="{333FC687-AC33-4F61-97F7-8756B82B1B2E}" dt="2021-08-16T19:40:58.957" v="543" actId="47"/>
        <pc:sldMkLst>
          <pc:docMk/>
          <pc:sldMk cId="134598539" sldId="470"/>
        </pc:sldMkLst>
      </pc:sldChg>
      <pc:sldChg chg="del">
        <pc:chgData name="Sidney Seckler" userId="73470fc2d5f88927" providerId="LiveId" clId="{333FC687-AC33-4F61-97F7-8756B82B1B2E}" dt="2021-08-16T19:40:56.637" v="540" actId="47"/>
        <pc:sldMkLst>
          <pc:docMk/>
          <pc:sldMk cId="23227930" sldId="471"/>
        </pc:sldMkLst>
      </pc:sldChg>
      <pc:sldChg chg="del">
        <pc:chgData name="Sidney Seckler" userId="73470fc2d5f88927" providerId="LiveId" clId="{333FC687-AC33-4F61-97F7-8756B82B1B2E}" dt="2021-08-16T19:40:59.674" v="544" actId="47"/>
        <pc:sldMkLst>
          <pc:docMk/>
          <pc:sldMk cId="4263041459" sldId="472"/>
        </pc:sldMkLst>
      </pc:sldChg>
      <pc:sldChg chg="del">
        <pc:chgData name="Sidney Seckler" userId="73470fc2d5f88927" providerId="LiveId" clId="{333FC687-AC33-4F61-97F7-8756B82B1B2E}" dt="2021-08-16T19:45:34.917" v="561" actId="47"/>
        <pc:sldMkLst>
          <pc:docMk/>
          <pc:sldMk cId="1615283484" sldId="473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260216731" sldId="474"/>
        </pc:sldMkLst>
      </pc:sldChg>
      <pc:sldChg chg="del">
        <pc:chgData name="Sidney Seckler" userId="73470fc2d5f88927" providerId="LiveId" clId="{333FC687-AC33-4F61-97F7-8756B82B1B2E}" dt="2021-08-16T15:02:56.285" v="2" actId="47"/>
        <pc:sldMkLst>
          <pc:docMk/>
          <pc:sldMk cId="2807143570" sldId="475"/>
        </pc:sldMkLst>
      </pc:sldChg>
      <pc:sldChg chg="del">
        <pc:chgData name="Sidney Seckler" userId="73470fc2d5f88927" providerId="LiveId" clId="{333FC687-AC33-4F61-97F7-8756B82B1B2E}" dt="2021-08-16T19:45:28.145" v="555" actId="47"/>
        <pc:sldMkLst>
          <pc:docMk/>
          <pc:sldMk cId="3598272998" sldId="480"/>
        </pc:sldMkLst>
      </pc:sldChg>
      <pc:sldChg chg="del">
        <pc:chgData name="Sidney Seckler" userId="73470fc2d5f88927" providerId="LiveId" clId="{333FC687-AC33-4F61-97F7-8756B82B1B2E}" dt="2021-08-16T19:45:31.619" v="559" actId="47"/>
        <pc:sldMkLst>
          <pc:docMk/>
          <pc:sldMk cId="3922955758" sldId="481"/>
        </pc:sldMkLst>
      </pc:sldChg>
      <pc:sldChg chg="del">
        <pc:chgData name="Sidney Seckler" userId="73470fc2d5f88927" providerId="LiveId" clId="{333FC687-AC33-4F61-97F7-8756B82B1B2E}" dt="2021-08-16T19:45:32.786" v="560" actId="47"/>
        <pc:sldMkLst>
          <pc:docMk/>
          <pc:sldMk cId="3480762827" sldId="482"/>
        </pc:sldMkLst>
      </pc:sldChg>
      <pc:sldChg chg="del">
        <pc:chgData name="Sidney Seckler" userId="73470fc2d5f88927" providerId="LiveId" clId="{333FC687-AC33-4F61-97F7-8756B82B1B2E}" dt="2021-08-16T19:45:28.907" v="556" actId="47"/>
        <pc:sldMkLst>
          <pc:docMk/>
          <pc:sldMk cId="1521489308" sldId="483"/>
        </pc:sldMkLst>
      </pc:sldChg>
      <pc:sldChg chg="del">
        <pc:chgData name="Sidney Seckler" userId="73470fc2d5f88927" providerId="LiveId" clId="{333FC687-AC33-4F61-97F7-8756B82B1B2E}" dt="2021-08-16T19:45:29.677" v="557" actId="47"/>
        <pc:sldMkLst>
          <pc:docMk/>
          <pc:sldMk cId="3072494048" sldId="484"/>
        </pc:sldMkLst>
      </pc:sldChg>
      <pc:sldChg chg="del">
        <pc:chgData name="Sidney Seckler" userId="73470fc2d5f88927" providerId="LiveId" clId="{333FC687-AC33-4F61-97F7-8756B82B1B2E}" dt="2021-08-16T19:45:30.458" v="558" actId="47"/>
        <pc:sldMkLst>
          <pc:docMk/>
          <pc:sldMk cId="934390779" sldId="485"/>
        </pc:sldMkLst>
      </pc:sldChg>
      <pc:sldChg chg="del">
        <pc:chgData name="Sidney Seckler" userId="73470fc2d5f88927" providerId="LiveId" clId="{333FC687-AC33-4F61-97F7-8756B82B1B2E}" dt="2021-08-16T19:41:01.962" v="546" actId="47"/>
        <pc:sldMkLst>
          <pc:docMk/>
          <pc:sldMk cId="2420707911" sldId="486"/>
        </pc:sldMkLst>
      </pc:sldChg>
      <pc:sldChg chg="del">
        <pc:chgData name="Sidney Seckler" userId="73470fc2d5f88927" providerId="LiveId" clId="{333FC687-AC33-4F61-97F7-8756B82B1B2E}" dt="2021-08-16T19:41:00.713" v="545" actId="47"/>
        <pc:sldMkLst>
          <pc:docMk/>
          <pc:sldMk cId="2714545138" sldId="487"/>
        </pc:sldMkLst>
      </pc:sldChg>
      <pc:sldChg chg="add">
        <pc:chgData name="Sidney Seckler" userId="73470fc2d5f88927" providerId="LiveId" clId="{333FC687-AC33-4F61-97F7-8756B82B1B2E}" dt="2021-08-16T15:06:04.510" v="3"/>
        <pc:sldMkLst>
          <pc:docMk/>
          <pc:sldMk cId="0" sldId="500"/>
        </pc:sldMkLst>
      </pc:sldChg>
      <pc:sldChg chg="del">
        <pc:chgData name="Sidney Seckler" userId="73470fc2d5f88927" providerId="LiveId" clId="{333FC687-AC33-4F61-97F7-8756B82B1B2E}" dt="2021-08-16T19:37:27.297" v="537" actId="47"/>
        <pc:sldMkLst>
          <pc:docMk/>
          <pc:sldMk cId="3473109089" sldId="545"/>
        </pc:sldMkLst>
      </pc:sldChg>
      <pc:sldChg chg="del">
        <pc:chgData name="Sidney Seckler" userId="73470fc2d5f88927" providerId="LiveId" clId="{333FC687-AC33-4F61-97F7-8756B82B1B2E}" dt="2021-08-16T19:37:28.160" v="538" actId="47"/>
        <pc:sldMkLst>
          <pc:docMk/>
          <pc:sldMk cId="2172524032" sldId="546"/>
        </pc:sldMkLst>
      </pc:sldChg>
      <pc:sldChg chg="del">
        <pc:chgData name="Sidney Seckler" userId="73470fc2d5f88927" providerId="LiveId" clId="{333FC687-AC33-4F61-97F7-8756B82B1B2E}" dt="2021-08-16T19:37:28.914" v="539" actId="47"/>
        <pc:sldMkLst>
          <pc:docMk/>
          <pc:sldMk cId="2604548737" sldId="547"/>
        </pc:sldMkLst>
      </pc:sldChg>
      <pc:sldChg chg="del">
        <pc:chgData name="Sidney Seckler" userId="73470fc2d5f88927" providerId="LiveId" clId="{333FC687-AC33-4F61-97F7-8756B82B1B2E}" dt="2021-08-16T19:45:23.543" v="550" actId="47"/>
        <pc:sldMkLst>
          <pc:docMk/>
          <pc:sldMk cId="2420147857" sldId="548"/>
        </pc:sldMkLst>
      </pc:sldChg>
      <pc:sldChg chg="del">
        <pc:chgData name="Sidney Seckler" userId="73470fc2d5f88927" providerId="LiveId" clId="{333FC687-AC33-4F61-97F7-8756B82B1B2E}" dt="2021-08-16T19:45:24.291" v="551" actId="47"/>
        <pc:sldMkLst>
          <pc:docMk/>
          <pc:sldMk cId="949032112" sldId="549"/>
        </pc:sldMkLst>
      </pc:sldChg>
      <pc:sldChg chg="del">
        <pc:chgData name="Sidney Seckler" userId="73470fc2d5f88927" providerId="LiveId" clId="{333FC687-AC33-4F61-97F7-8756B82B1B2E}" dt="2021-08-16T19:45:25.003" v="552" actId="47"/>
        <pc:sldMkLst>
          <pc:docMk/>
          <pc:sldMk cId="2717209782" sldId="550"/>
        </pc:sldMkLst>
      </pc:sldChg>
      <pc:sldChg chg="del">
        <pc:chgData name="Sidney Seckler" userId="73470fc2d5f88927" providerId="LiveId" clId="{333FC687-AC33-4F61-97F7-8756B82B1B2E}" dt="2021-08-16T19:45:36.544" v="563" actId="47"/>
        <pc:sldMkLst>
          <pc:docMk/>
          <pc:sldMk cId="2522888407" sldId="553"/>
        </pc:sldMkLst>
      </pc:sldChg>
      <pc:sldChg chg="del">
        <pc:chgData name="Sidney Seckler" userId="73470fc2d5f88927" providerId="LiveId" clId="{333FC687-AC33-4F61-97F7-8756B82B1B2E}" dt="2021-08-16T19:45:25.808" v="553" actId="47"/>
        <pc:sldMkLst>
          <pc:docMk/>
          <pc:sldMk cId="311533245" sldId="555"/>
        </pc:sldMkLst>
      </pc:sldChg>
      <pc:sldChg chg="del">
        <pc:chgData name="Sidney Seckler" userId="73470fc2d5f88927" providerId="LiveId" clId="{333FC687-AC33-4F61-97F7-8756B82B1B2E}" dt="2021-08-16T19:45:26.524" v="554" actId="47"/>
        <pc:sldMkLst>
          <pc:docMk/>
          <pc:sldMk cId="1469640932" sldId="556"/>
        </pc:sldMkLst>
      </pc:sldChg>
      <pc:sldChg chg="add">
        <pc:chgData name="Sidney Seckler" userId="73470fc2d5f88927" providerId="LiveId" clId="{333FC687-AC33-4F61-97F7-8756B82B1B2E}" dt="2021-08-16T15:02:30.342" v="0"/>
        <pc:sldMkLst>
          <pc:docMk/>
          <pc:sldMk cId="0" sldId="605"/>
        </pc:sldMkLst>
      </pc:sldChg>
      <pc:sldChg chg="addSp delSp modSp add">
        <pc:chgData name="Sidney Seckler" userId="73470fc2d5f88927" providerId="LiveId" clId="{333FC687-AC33-4F61-97F7-8756B82B1B2E}" dt="2021-08-16T15:07:13.788" v="10" actId="1076"/>
        <pc:sldMkLst>
          <pc:docMk/>
          <pc:sldMk cId="2963120748" sldId="606"/>
        </pc:sldMkLst>
        <pc:picChg chg="add mod">
          <ac:chgData name="Sidney Seckler" userId="73470fc2d5f88927" providerId="LiveId" clId="{333FC687-AC33-4F61-97F7-8756B82B1B2E}" dt="2021-08-16T15:07:13.788" v="10" actId="1076"/>
          <ac:picMkLst>
            <pc:docMk/>
            <pc:sldMk cId="2963120748" sldId="606"/>
            <ac:picMk id="6" creationId="{781592CB-2932-42FA-9F64-3F5F961ED47F}"/>
          </ac:picMkLst>
        </pc:picChg>
        <pc:picChg chg="del">
          <ac:chgData name="Sidney Seckler" userId="73470fc2d5f88927" providerId="LiveId" clId="{333FC687-AC33-4F61-97F7-8756B82B1B2E}" dt="2021-08-16T15:06:25.295" v="6" actId="478"/>
          <ac:picMkLst>
            <pc:docMk/>
            <pc:sldMk cId="2963120748" sldId="606"/>
            <ac:picMk id="46082" creationId="{00000000-0000-0000-0000-000000000000}"/>
          </ac:picMkLst>
        </pc:picChg>
        <pc:picChg chg="del">
          <ac:chgData name="Sidney Seckler" userId="73470fc2d5f88927" providerId="LiveId" clId="{333FC687-AC33-4F61-97F7-8756B82B1B2E}" dt="2021-08-16T15:06:23.704" v="5" actId="478"/>
          <ac:picMkLst>
            <pc:docMk/>
            <pc:sldMk cId="2963120748" sldId="606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333FC687-AC33-4F61-97F7-8756B82B1B2E}" dt="2021-08-16T15:11:21.389" v="79" actId="14100"/>
        <pc:sldMkLst>
          <pc:docMk/>
          <pc:sldMk cId="2543396113" sldId="607"/>
        </pc:sldMkLst>
        <pc:spChg chg="add mod">
          <ac:chgData name="Sidney Seckler" userId="73470fc2d5f88927" providerId="LiveId" clId="{333FC687-AC33-4F61-97F7-8756B82B1B2E}" dt="2021-08-16T15:11:21.389" v="79" actId="14100"/>
          <ac:spMkLst>
            <pc:docMk/>
            <pc:sldMk cId="2543396113" sldId="607"/>
            <ac:spMk id="7" creationId="{52887398-42B5-43E2-8FE2-C6B4E6D1EF1B}"/>
          </ac:spMkLst>
        </pc:spChg>
        <pc:picChg chg="add mod">
          <ac:chgData name="Sidney Seckler" userId="73470fc2d5f88927" providerId="LiveId" clId="{333FC687-AC33-4F61-97F7-8756B82B1B2E}" dt="2021-08-16T15:09:27.339" v="21" actId="1076"/>
          <ac:picMkLst>
            <pc:docMk/>
            <pc:sldMk cId="2543396113" sldId="607"/>
            <ac:picMk id="3" creationId="{7732BC20-5C10-44C2-86E4-C83FEA67495C}"/>
          </ac:picMkLst>
        </pc:picChg>
        <pc:picChg chg="del">
          <ac:chgData name="Sidney Seckler" userId="73470fc2d5f88927" providerId="LiveId" clId="{333FC687-AC33-4F61-97F7-8756B82B1B2E}" dt="2021-08-16T15:07:23.364" v="12" actId="478"/>
          <ac:picMkLst>
            <pc:docMk/>
            <pc:sldMk cId="2543396113" sldId="607"/>
            <ac:picMk id="6" creationId="{781592CB-2932-42FA-9F64-3F5F961ED47F}"/>
          </ac:picMkLst>
        </pc:picChg>
        <pc:cxnChg chg="add mod">
          <ac:chgData name="Sidney Seckler" userId="73470fc2d5f88927" providerId="LiveId" clId="{333FC687-AC33-4F61-97F7-8756B82B1B2E}" dt="2021-08-16T15:11:21.389" v="79" actId="14100"/>
          <ac:cxnSpMkLst>
            <pc:docMk/>
            <pc:sldMk cId="2543396113" sldId="607"/>
            <ac:cxnSpMk id="8" creationId="{6CD6CC3C-AC8B-4045-8B78-643278EB5D2A}"/>
          </ac:cxnSpMkLst>
        </pc:cxnChg>
      </pc:sldChg>
      <pc:sldChg chg="addSp delSp modSp add mod">
        <pc:chgData name="Sidney Seckler" userId="73470fc2d5f88927" providerId="LiveId" clId="{333FC687-AC33-4F61-97F7-8756B82B1B2E}" dt="2021-08-16T15:11:16.723" v="78" actId="14100"/>
        <pc:sldMkLst>
          <pc:docMk/>
          <pc:sldMk cId="1804136628" sldId="608"/>
        </pc:sldMkLst>
        <pc:spChg chg="mod">
          <ac:chgData name="Sidney Seckler" userId="73470fc2d5f88927" providerId="LiveId" clId="{333FC687-AC33-4F61-97F7-8756B82B1B2E}" dt="2021-08-16T15:11:16.723" v="78" actId="14100"/>
          <ac:spMkLst>
            <pc:docMk/>
            <pc:sldMk cId="1804136628" sldId="608"/>
            <ac:spMk id="7" creationId="{52887398-42B5-43E2-8FE2-C6B4E6D1EF1B}"/>
          </ac:spMkLst>
        </pc:spChg>
        <pc:picChg chg="del">
          <ac:chgData name="Sidney Seckler" userId="73470fc2d5f88927" providerId="LiveId" clId="{333FC687-AC33-4F61-97F7-8756B82B1B2E}" dt="2021-08-16T15:10:41.193" v="68" actId="478"/>
          <ac:picMkLst>
            <pc:docMk/>
            <pc:sldMk cId="1804136628" sldId="608"/>
            <ac:picMk id="3" creationId="{7732BC20-5C10-44C2-86E4-C83FEA67495C}"/>
          </ac:picMkLst>
        </pc:picChg>
        <pc:picChg chg="add mod">
          <ac:chgData name="Sidney Seckler" userId="73470fc2d5f88927" providerId="LiveId" clId="{333FC687-AC33-4F61-97F7-8756B82B1B2E}" dt="2021-08-16T15:11:08.775" v="76" actId="1076"/>
          <ac:picMkLst>
            <pc:docMk/>
            <pc:sldMk cId="1804136628" sldId="608"/>
            <ac:picMk id="4" creationId="{75EC946B-18C5-44E8-8A4E-A5047E8A6070}"/>
          </ac:picMkLst>
        </pc:picChg>
        <pc:cxnChg chg="mod">
          <ac:chgData name="Sidney Seckler" userId="73470fc2d5f88927" providerId="LiveId" clId="{333FC687-AC33-4F61-97F7-8756B82B1B2E}" dt="2021-08-16T15:11:16.723" v="78" actId="14100"/>
          <ac:cxnSpMkLst>
            <pc:docMk/>
            <pc:sldMk cId="1804136628" sldId="608"/>
            <ac:cxnSpMk id="8" creationId="{6CD6CC3C-AC8B-4045-8B78-643278EB5D2A}"/>
          </ac:cxnSpMkLst>
        </pc:cxnChg>
      </pc:sldChg>
      <pc:sldChg chg="addSp delSp modSp add mod">
        <pc:chgData name="Sidney Seckler" userId="73470fc2d5f88927" providerId="LiveId" clId="{333FC687-AC33-4F61-97F7-8756B82B1B2E}" dt="2021-08-16T15:12:47.559" v="130" actId="14100"/>
        <pc:sldMkLst>
          <pc:docMk/>
          <pc:sldMk cId="1688236472" sldId="609"/>
        </pc:sldMkLst>
        <pc:spChg chg="mod">
          <ac:chgData name="Sidney Seckler" userId="73470fc2d5f88927" providerId="LiveId" clId="{333FC687-AC33-4F61-97F7-8756B82B1B2E}" dt="2021-08-16T15:11:46.971" v="120" actId="14100"/>
          <ac:spMkLst>
            <pc:docMk/>
            <pc:sldMk cId="1688236472" sldId="609"/>
            <ac:spMk id="7" creationId="{52887398-42B5-43E2-8FE2-C6B4E6D1EF1B}"/>
          </ac:spMkLst>
        </pc:spChg>
        <pc:picChg chg="del mod">
          <ac:chgData name="Sidney Seckler" userId="73470fc2d5f88927" providerId="LiveId" clId="{333FC687-AC33-4F61-97F7-8756B82B1B2E}" dt="2021-08-16T15:11:30.274" v="82" actId="478"/>
          <ac:picMkLst>
            <pc:docMk/>
            <pc:sldMk cId="1688236472" sldId="609"/>
            <ac:picMk id="4" creationId="{75EC946B-18C5-44E8-8A4E-A5047E8A6070}"/>
          </ac:picMkLst>
        </pc:picChg>
        <pc:picChg chg="add mod">
          <ac:chgData name="Sidney Seckler" userId="73470fc2d5f88927" providerId="LiveId" clId="{333FC687-AC33-4F61-97F7-8756B82B1B2E}" dt="2021-08-16T15:12:44.029" v="129" actId="1076"/>
          <ac:picMkLst>
            <pc:docMk/>
            <pc:sldMk cId="1688236472" sldId="609"/>
            <ac:picMk id="6" creationId="{462F6BE8-A6D3-44CE-AA92-67B1D13C6C1C}"/>
          </ac:picMkLst>
        </pc:picChg>
        <pc:cxnChg chg="mod">
          <ac:chgData name="Sidney Seckler" userId="73470fc2d5f88927" providerId="LiveId" clId="{333FC687-AC33-4F61-97F7-8756B82B1B2E}" dt="2021-08-16T15:12:47.559" v="130" actId="14100"/>
          <ac:cxnSpMkLst>
            <pc:docMk/>
            <pc:sldMk cId="1688236472" sldId="609"/>
            <ac:cxnSpMk id="8" creationId="{6CD6CC3C-AC8B-4045-8B78-643278EB5D2A}"/>
          </ac:cxnSpMkLst>
        </pc:cxnChg>
      </pc:sldChg>
      <pc:sldChg chg="addSp delSp modSp add mod">
        <pc:chgData name="Sidney Seckler" userId="73470fc2d5f88927" providerId="LiveId" clId="{333FC687-AC33-4F61-97F7-8756B82B1B2E}" dt="2021-08-16T15:14:12.101" v="161" actId="1076"/>
        <pc:sldMkLst>
          <pc:docMk/>
          <pc:sldMk cId="2308169379" sldId="610"/>
        </pc:sldMkLst>
        <pc:spChg chg="mod">
          <ac:chgData name="Sidney Seckler" userId="73470fc2d5f88927" providerId="LiveId" clId="{333FC687-AC33-4F61-97F7-8756B82B1B2E}" dt="2021-08-16T15:13:05.207" v="152" actId="20577"/>
          <ac:spMkLst>
            <pc:docMk/>
            <pc:sldMk cId="2308169379" sldId="610"/>
            <ac:spMk id="7" creationId="{52887398-42B5-43E2-8FE2-C6B4E6D1EF1B}"/>
          </ac:spMkLst>
        </pc:spChg>
        <pc:picChg chg="add mod">
          <ac:chgData name="Sidney Seckler" userId="73470fc2d5f88927" providerId="LiveId" clId="{333FC687-AC33-4F61-97F7-8756B82B1B2E}" dt="2021-08-16T15:14:12.101" v="161" actId="1076"/>
          <ac:picMkLst>
            <pc:docMk/>
            <pc:sldMk cId="2308169379" sldId="610"/>
            <ac:picMk id="3" creationId="{0628EBF5-4CC8-4482-BE64-D254E3715083}"/>
          </ac:picMkLst>
        </pc:picChg>
        <pc:picChg chg="del">
          <ac:chgData name="Sidney Seckler" userId="73470fc2d5f88927" providerId="LiveId" clId="{333FC687-AC33-4F61-97F7-8756B82B1B2E}" dt="2021-08-16T15:12:57.261" v="132" actId="478"/>
          <ac:picMkLst>
            <pc:docMk/>
            <pc:sldMk cId="2308169379" sldId="610"/>
            <ac:picMk id="6" creationId="{462F6BE8-A6D3-44CE-AA92-67B1D13C6C1C}"/>
          </ac:picMkLst>
        </pc:picChg>
        <pc:cxnChg chg="mod">
          <ac:chgData name="Sidney Seckler" userId="73470fc2d5f88927" providerId="LiveId" clId="{333FC687-AC33-4F61-97F7-8756B82B1B2E}" dt="2021-08-16T15:14:12.101" v="161" actId="1076"/>
          <ac:cxnSpMkLst>
            <pc:docMk/>
            <pc:sldMk cId="2308169379" sldId="610"/>
            <ac:cxnSpMk id="8" creationId="{6CD6CC3C-AC8B-4045-8B78-643278EB5D2A}"/>
          </ac:cxnSpMkLst>
        </pc:cxnChg>
      </pc:sldChg>
      <pc:sldChg chg="addSp delSp modSp add mod">
        <pc:chgData name="Sidney Seckler" userId="73470fc2d5f88927" providerId="LiveId" clId="{333FC687-AC33-4F61-97F7-8756B82B1B2E}" dt="2021-08-16T15:15:05.255" v="215" actId="14100"/>
        <pc:sldMkLst>
          <pc:docMk/>
          <pc:sldMk cId="2715663849" sldId="611"/>
        </pc:sldMkLst>
        <pc:spChg chg="mod">
          <ac:chgData name="Sidney Seckler" userId="73470fc2d5f88927" providerId="LiveId" clId="{333FC687-AC33-4F61-97F7-8756B82B1B2E}" dt="2021-08-16T15:14:35.897" v="206" actId="20577"/>
          <ac:spMkLst>
            <pc:docMk/>
            <pc:sldMk cId="2715663849" sldId="611"/>
            <ac:spMk id="7" creationId="{52887398-42B5-43E2-8FE2-C6B4E6D1EF1B}"/>
          </ac:spMkLst>
        </pc:spChg>
        <pc:picChg chg="del">
          <ac:chgData name="Sidney Seckler" userId="73470fc2d5f88927" providerId="LiveId" clId="{333FC687-AC33-4F61-97F7-8756B82B1B2E}" dt="2021-08-16T15:14:21.275" v="163" actId="478"/>
          <ac:picMkLst>
            <pc:docMk/>
            <pc:sldMk cId="2715663849" sldId="611"/>
            <ac:picMk id="3" creationId="{0628EBF5-4CC8-4482-BE64-D254E3715083}"/>
          </ac:picMkLst>
        </pc:picChg>
        <pc:picChg chg="add mod">
          <ac:chgData name="Sidney Seckler" userId="73470fc2d5f88927" providerId="LiveId" clId="{333FC687-AC33-4F61-97F7-8756B82B1B2E}" dt="2021-08-16T15:15:02.697" v="214" actId="1076"/>
          <ac:picMkLst>
            <pc:docMk/>
            <pc:sldMk cId="2715663849" sldId="611"/>
            <ac:picMk id="4" creationId="{A4483BE4-C4CB-4846-93A3-A88690822595}"/>
          </ac:picMkLst>
        </pc:picChg>
        <pc:cxnChg chg="mod">
          <ac:chgData name="Sidney Seckler" userId="73470fc2d5f88927" providerId="LiveId" clId="{333FC687-AC33-4F61-97F7-8756B82B1B2E}" dt="2021-08-16T15:15:05.255" v="215" actId="14100"/>
          <ac:cxnSpMkLst>
            <pc:docMk/>
            <pc:sldMk cId="2715663849" sldId="611"/>
            <ac:cxnSpMk id="8" creationId="{6CD6CC3C-AC8B-4045-8B78-643278EB5D2A}"/>
          </ac:cxnSpMkLst>
        </pc:cxnChg>
      </pc:sldChg>
      <pc:sldChg chg="delSp modSp add mod ord">
        <pc:chgData name="Sidney Seckler" userId="73470fc2d5f88927" providerId="LiveId" clId="{333FC687-AC33-4F61-97F7-8756B82B1B2E}" dt="2021-08-16T19:36:04.999" v="534"/>
        <pc:sldMkLst>
          <pc:docMk/>
          <pc:sldMk cId="998482031" sldId="612"/>
        </pc:sldMkLst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88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89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0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1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2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3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4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5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6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7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8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599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0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1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2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3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4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5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7" creationId="{00000000-0000-0000-0000-000000000000}"/>
          </ac:spMkLst>
        </pc:spChg>
        <pc:spChg chg="del">
          <ac:chgData name="Sidney Seckler" userId="73470fc2d5f88927" providerId="LiveId" clId="{333FC687-AC33-4F61-97F7-8756B82B1B2E}" dt="2021-08-16T15:25:03.160" v="217" actId="478"/>
          <ac:spMkLst>
            <pc:docMk/>
            <pc:sldMk cId="998482031" sldId="612"/>
            <ac:spMk id="67608" creationId="{00000000-0000-0000-0000-000000000000}"/>
          </ac:spMkLst>
        </pc:spChg>
        <pc:grpChg chg="del">
          <ac:chgData name="Sidney Seckler" userId="73470fc2d5f88927" providerId="LiveId" clId="{333FC687-AC33-4F61-97F7-8756B82B1B2E}" dt="2021-08-16T15:25:03.160" v="217" actId="478"/>
          <ac:grpSpMkLst>
            <pc:docMk/>
            <pc:sldMk cId="998482031" sldId="612"/>
            <ac:grpSpMk id="67606" creationId="{00000000-0000-0000-0000-000000000000}"/>
          </ac:grpSpMkLst>
        </pc:grpChg>
        <pc:picChg chg="mod">
          <ac:chgData name="Sidney Seckler" userId="73470fc2d5f88927" providerId="LiveId" clId="{333FC687-AC33-4F61-97F7-8756B82B1B2E}" dt="2021-08-16T15:25:33.545" v="218" actId="1076"/>
          <ac:picMkLst>
            <pc:docMk/>
            <pc:sldMk cId="998482031" sldId="612"/>
            <ac:picMk id="2" creationId="{AD7B6B04-BAB3-4347-BC7E-F46D7D2A32BD}"/>
          </ac:picMkLst>
        </pc:picChg>
      </pc:sldChg>
      <pc:sldChg chg="modSp add mod">
        <pc:chgData name="Sidney Seckler" userId="73470fc2d5f88927" providerId="LiveId" clId="{333FC687-AC33-4F61-97F7-8756B82B1B2E}" dt="2021-08-16T19:46:32.468" v="638" actId="20577"/>
        <pc:sldMkLst>
          <pc:docMk/>
          <pc:sldMk cId="563800375" sldId="613"/>
        </pc:sldMkLst>
        <pc:spChg chg="mod">
          <ac:chgData name="Sidney Seckler" userId="73470fc2d5f88927" providerId="LiveId" clId="{333FC687-AC33-4F61-97F7-8756B82B1B2E}" dt="2021-08-16T19:46:32.468" v="638" actId="20577"/>
          <ac:spMkLst>
            <pc:docMk/>
            <pc:sldMk cId="563800375" sldId="613"/>
            <ac:spMk id="2" creationId="{00000000-0000-0000-0000-000000000000}"/>
          </ac:spMkLst>
        </pc:spChg>
        <pc:spChg chg="mod">
          <ac:chgData name="Sidney Seckler" userId="73470fc2d5f88927" providerId="LiveId" clId="{333FC687-AC33-4F61-97F7-8756B82B1B2E}" dt="2021-08-16T19:46:11.926" v="571" actId="20577"/>
          <ac:spMkLst>
            <pc:docMk/>
            <pc:sldMk cId="563800375" sldId="613"/>
            <ac:spMk id="101378" creationId="{00000000-0000-0000-0000-000000000000}"/>
          </ac:spMkLst>
        </pc:spChg>
      </pc:sldChg>
      <pc:sldChg chg="delSp add del">
        <pc:chgData name="Sidney Seckler" userId="73470fc2d5f88927" providerId="LiveId" clId="{333FC687-AC33-4F61-97F7-8756B82B1B2E}" dt="2021-08-16T19:36:47.741" v="535" actId="47"/>
        <pc:sldMkLst>
          <pc:docMk/>
          <pc:sldMk cId="659386894" sldId="613"/>
        </pc:sldMkLst>
        <pc:grpChg chg="del">
          <ac:chgData name="Sidney Seckler" userId="73470fc2d5f88927" providerId="LiveId" clId="{333FC687-AC33-4F61-97F7-8756B82B1B2E}" dt="2021-08-16T15:32:07.302" v="231" actId="478"/>
          <ac:grpSpMkLst>
            <pc:docMk/>
            <pc:sldMk cId="659386894" sldId="613"/>
            <ac:grpSpMk id="6" creationId="{01149E46-5632-4EE2-B661-20ED783851C6}"/>
          </ac:grpSpMkLst>
        </pc:grpChg>
      </pc:sldChg>
      <pc:sldChg chg="add del">
        <pc:chgData name="Sidney Seckler" userId="73470fc2d5f88927" providerId="LiveId" clId="{333FC687-AC33-4F61-97F7-8756B82B1B2E}" dt="2021-08-16T19:36:48.629" v="536" actId="47"/>
        <pc:sldMkLst>
          <pc:docMk/>
          <pc:sldMk cId="2301660250" sldId="614"/>
        </pc:sldMkLst>
      </pc:sldChg>
      <pc:sldChg chg="modSp add mod">
        <pc:chgData name="Sidney Seckler" userId="73470fc2d5f88927" providerId="LiveId" clId="{333FC687-AC33-4F61-97F7-8756B82B1B2E}" dt="2021-08-16T19:47:07.545" v="663" actId="20577"/>
        <pc:sldMkLst>
          <pc:docMk/>
          <pc:sldMk cId="3571008576" sldId="614"/>
        </pc:sldMkLst>
        <pc:spChg chg="mod">
          <ac:chgData name="Sidney Seckler" userId="73470fc2d5f88927" providerId="LiveId" clId="{333FC687-AC33-4F61-97F7-8756B82B1B2E}" dt="2021-08-16T19:47:07.545" v="663" actId="20577"/>
          <ac:spMkLst>
            <pc:docMk/>
            <pc:sldMk cId="3571008576" sldId="614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33FC687-AC33-4F61-97F7-8756B82B1B2E}" dt="2021-08-16T19:47:44.825" v="668" actId="1076"/>
        <pc:sldMkLst>
          <pc:docMk/>
          <pc:sldMk cId="1343117226" sldId="615"/>
        </pc:sldMkLst>
        <pc:picChg chg="del">
          <ac:chgData name="Sidney Seckler" userId="73470fc2d5f88927" providerId="LiveId" clId="{333FC687-AC33-4F61-97F7-8756B82B1B2E}" dt="2021-08-16T19:47:25.977" v="665" actId="478"/>
          <ac:picMkLst>
            <pc:docMk/>
            <pc:sldMk cId="1343117226" sldId="615"/>
            <ac:picMk id="7" creationId="{00000000-0000-0000-0000-000000000000}"/>
          </ac:picMkLst>
        </pc:picChg>
        <pc:picChg chg="add mod">
          <ac:chgData name="Sidney Seckler" userId="73470fc2d5f88927" providerId="LiveId" clId="{333FC687-AC33-4F61-97F7-8756B82B1B2E}" dt="2021-08-16T19:47:44.825" v="668" actId="1076"/>
          <ac:picMkLst>
            <pc:docMk/>
            <pc:sldMk cId="1343117226" sldId="615"/>
            <ac:picMk id="1026" creationId="{AFB8241E-81A6-4669-9A72-BF4020E7CD97}"/>
          </ac:picMkLst>
        </pc:picChg>
      </pc:sldChg>
      <pc:sldChg chg="addSp delSp modSp add mod">
        <pc:chgData name="Sidney Seckler" userId="73470fc2d5f88927" providerId="LiveId" clId="{333FC687-AC33-4F61-97F7-8756B82B1B2E}" dt="2021-08-16T19:58:06.096" v="699" actId="478"/>
        <pc:sldMkLst>
          <pc:docMk/>
          <pc:sldMk cId="2271035702" sldId="616"/>
        </pc:sldMkLst>
        <pc:spChg chg="mod">
          <ac:chgData name="Sidney Seckler" userId="73470fc2d5f88927" providerId="LiveId" clId="{333FC687-AC33-4F61-97F7-8756B82B1B2E}" dt="2021-08-16T19:48:16.151" v="690" actId="20577"/>
          <ac:spMkLst>
            <pc:docMk/>
            <pc:sldMk cId="2271035702" sldId="616"/>
            <ac:spMk id="101378" creationId="{00000000-0000-0000-0000-000000000000}"/>
          </ac:spMkLst>
        </pc:spChg>
        <pc:picChg chg="del">
          <ac:chgData name="Sidney Seckler" userId="73470fc2d5f88927" providerId="LiveId" clId="{333FC687-AC33-4F61-97F7-8756B82B1B2E}" dt="2021-08-16T19:48:07.532" v="670" actId="478"/>
          <ac:picMkLst>
            <pc:docMk/>
            <pc:sldMk cId="2271035702" sldId="616"/>
            <ac:picMk id="1026" creationId="{AFB8241E-81A6-4669-9A72-BF4020E7CD97}"/>
          </ac:picMkLst>
        </pc:picChg>
        <pc:picChg chg="add mod">
          <ac:chgData name="Sidney Seckler" userId="73470fc2d5f88927" providerId="LiveId" clId="{333FC687-AC33-4F61-97F7-8756B82B1B2E}" dt="2021-08-16T19:49:51.289" v="696" actId="1076"/>
          <ac:picMkLst>
            <pc:docMk/>
            <pc:sldMk cId="2271035702" sldId="616"/>
            <ac:picMk id="10242" creationId="{4C227FAD-6FB7-4647-8BE7-D4B6E0E9AFE4}"/>
          </ac:picMkLst>
        </pc:picChg>
        <pc:picChg chg="add del mod">
          <ac:chgData name="Sidney Seckler" userId="73470fc2d5f88927" providerId="LiveId" clId="{333FC687-AC33-4F61-97F7-8756B82B1B2E}" dt="2021-08-16T19:58:06.096" v="699" actId="478"/>
          <ac:picMkLst>
            <pc:docMk/>
            <pc:sldMk cId="2271035702" sldId="616"/>
            <ac:picMk id="10244" creationId="{330B5FD2-686B-4327-ADA9-D6D7566529AB}"/>
          </ac:picMkLst>
        </pc:picChg>
      </pc:sldChg>
      <pc:sldChg chg="modSp add mod ord">
        <pc:chgData name="Sidney Seckler" userId="73470fc2d5f88927" providerId="LiveId" clId="{333FC687-AC33-4F61-97F7-8756B82B1B2E}" dt="2021-08-16T20:03:37.313" v="891"/>
        <pc:sldMkLst>
          <pc:docMk/>
          <pc:sldMk cId="112859849" sldId="617"/>
        </pc:sldMkLst>
        <pc:spChg chg="mod">
          <ac:chgData name="Sidney Seckler" userId="73470fc2d5f88927" providerId="LiveId" clId="{333FC687-AC33-4F61-97F7-8756B82B1B2E}" dt="2021-08-16T19:58:33.866" v="722" actId="20577"/>
          <ac:spMkLst>
            <pc:docMk/>
            <pc:sldMk cId="112859849" sldId="617"/>
            <ac:spMk id="149508" creationId="{00000000-0000-0000-0000-000000000000}"/>
          </ac:spMkLst>
        </pc:spChg>
        <pc:spChg chg="mod">
          <ac:chgData name="Sidney Seckler" userId="73470fc2d5f88927" providerId="LiveId" clId="{333FC687-AC33-4F61-97F7-8756B82B1B2E}" dt="2021-08-16T20:01:41.093" v="851" actId="20577"/>
          <ac:spMkLst>
            <pc:docMk/>
            <pc:sldMk cId="112859849" sldId="617"/>
            <ac:spMk id="149509" creationId="{00000000-0000-0000-0000-000000000000}"/>
          </ac:spMkLst>
        </pc:spChg>
      </pc:sldChg>
      <pc:sldChg chg="modSp add mod ord">
        <pc:chgData name="Sidney Seckler" userId="73470fc2d5f88927" providerId="LiveId" clId="{333FC687-AC33-4F61-97F7-8756B82B1B2E}" dt="2021-08-16T20:03:38.993" v="893"/>
        <pc:sldMkLst>
          <pc:docMk/>
          <pc:sldMk cId="1496413189" sldId="618"/>
        </pc:sldMkLst>
        <pc:spChg chg="mod">
          <ac:chgData name="Sidney Seckler" userId="73470fc2d5f88927" providerId="LiveId" clId="{333FC687-AC33-4F61-97F7-8756B82B1B2E}" dt="2021-08-16T20:03:11.772" v="889" actId="20577"/>
          <ac:spMkLst>
            <pc:docMk/>
            <pc:sldMk cId="1496413189" sldId="618"/>
            <ac:spMk id="149509" creationId="{00000000-0000-0000-0000-000000000000}"/>
          </ac:spMkLst>
        </pc:spChg>
      </pc:sldChg>
      <pc:sldChg chg="modSp add mod">
        <pc:chgData name="Sidney Seckler" userId="73470fc2d5f88927" providerId="LiveId" clId="{333FC687-AC33-4F61-97F7-8756B82B1B2E}" dt="2021-08-16T20:08:22.593" v="998" actId="1076"/>
        <pc:sldMkLst>
          <pc:docMk/>
          <pc:sldMk cId="4019840601" sldId="619"/>
        </pc:sldMkLst>
        <pc:spChg chg="mod">
          <ac:chgData name="Sidney Seckler" userId="73470fc2d5f88927" providerId="LiveId" clId="{333FC687-AC33-4F61-97F7-8756B82B1B2E}" dt="2021-08-16T20:04:00.285" v="918" actId="20577"/>
          <ac:spMkLst>
            <pc:docMk/>
            <pc:sldMk cId="4019840601" sldId="619"/>
            <ac:spMk id="149508" creationId="{00000000-0000-0000-0000-000000000000}"/>
          </ac:spMkLst>
        </pc:spChg>
        <pc:spChg chg="mod">
          <ac:chgData name="Sidney Seckler" userId="73470fc2d5f88927" providerId="LiveId" clId="{333FC687-AC33-4F61-97F7-8756B82B1B2E}" dt="2021-08-16T20:08:22.593" v="998" actId="1076"/>
          <ac:spMkLst>
            <pc:docMk/>
            <pc:sldMk cId="4019840601" sldId="619"/>
            <ac:spMk id="149509" creationId="{00000000-0000-0000-0000-000000000000}"/>
          </ac:spMkLst>
        </pc:spChg>
      </pc:sldChg>
      <pc:sldChg chg="modSp add mod">
        <pc:chgData name="Sidney Seckler" userId="73470fc2d5f88927" providerId="LiveId" clId="{333FC687-AC33-4F61-97F7-8756B82B1B2E}" dt="2021-08-16T20:19:10.902" v="1063" actId="20577"/>
        <pc:sldMkLst>
          <pc:docMk/>
          <pc:sldMk cId="3330340030" sldId="620"/>
        </pc:sldMkLst>
        <pc:spChg chg="mod">
          <ac:chgData name="Sidney Seckler" userId="73470fc2d5f88927" providerId="LiveId" clId="{333FC687-AC33-4F61-97F7-8756B82B1B2E}" dt="2021-08-16T20:04:37.379" v="938" actId="20577"/>
          <ac:spMkLst>
            <pc:docMk/>
            <pc:sldMk cId="3330340030" sldId="620"/>
            <ac:spMk id="149508" creationId="{00000000-0000-0000-0000-000000000000}"/>
          </ac:spMkLst>
        </pc:spChg>
        <pc:spChg chg="mod">
          <ac:chgData name="Sidney Seckler" userId="73470fc2d5f88927" providerId="LiveId" clId="{333FC687-AC33-4F61-97F7-8756B82B1B2E}" dt="2021-08-16T20:19:10.902" v="1063" actId="20577"/>
          <ac:spMkLst>
            <pc:docMk/>
            <pc:sldMk cId="3330340030" sldId="620"/>
            <ac:spMk id="149509" creationId="{00000000-0000-0000-0000-000000000000}"/>
          </ac:spMkLst>
        </pc:spChg>
      </pc:sldChg>
      <pc:sldChg chg="modSp add mod">
        <pc:chgData name="Sidney Seckler" userId="73470fc2d5f88927" providerId="LiveId" clId="{333FC687-AC33-4F61-97F7-8756B82B1B2E}" dt="2021-08-16T20:09:54.765" v="1045" actId="20577"/>
        <pc:sldMkLst>
          <pc:docMk/>
          <pc:sldMk cId="2618205477" sldId="621"/>
        </pc:sldMkLst>
        <pc:spChg chg="mod">
          <ac:chgData name="Sidney Seckler" userId="73470fc2d5f88927" providerId="LiveId" clId="{333FC687-AC33-4F61-97F7-8756B82B1B2E}" dt="2021-08-16T20:09:54.765" v="1045" actId="20577"/>
          <ac:spMkLst>
            <pc:docMk/>
            <pc:sldMk cId="2618205477" sldId="621"/>
            <ac:spMk id="149509" creationId="{00000000-0000-0000-0000-000000000000}"/>
          </ac:spMkLst>
        </pc:spChg>
      </pc:sldChg>
      <pc:sldChg chg="modSp add mod">
        <pc:chgData name="Sidney Seckler" userId="73470fc2d5f88927" providerId="LiveId" clId="{333FC687-AC33-4F61-97F7-8756B82B1B2E}" dt="2021-08-16T20:19:59.588" v="1081" actId="20577"/>
        <pc:sldMkLst>
          <pc:docMk/>
          <pc:sldMk cId="4237484748" sldId="622"/>
        </pc:sldMkLst>
        <pc:spChg chg="mod">
          <ac:chgData name="Sidney Seckler" userId="73470fc2d5f88927" providerId="LiveId" clId="{333FC687-AC33-4F61-97F7-8756B82B1B2E}" dt="2021-08-16T20:19:59.588" v="1081" actId="20577"/>
          <ac:spMkLst>
            <pc:docMk/>
            <pc:sldMk cId="4237484748" sldId="622"/>
            <ac:spMk id="149509" creationId="{00000000-0000-0000-0000-000000000000}"/>
          </ac:spMkLst>
        </pc:spChg>
      </pc:sldChg>
      <pc:sldChg chg="add">
        <pc:chgData name="Sidney Seckler" userId="73470fc2d5f88927" providerId="LiveId" clId="{333FC687-AC33-4F61-97F7-8756B82B1B2E}" dt="2021-08-16T20:44:38.757" v="1082"/>
        <pc:sldMkLst>
          <pc:docMk/>
          <pc:sldMk cId="4036781016" sldId="623"/>
        </pc:sldMkLst>
      </pc:sldChg>
      <pc:sldChg chg="addSp delSp modSp add mod">
        <pc:chgData name="Sidney Seckler" userId="73470fc2d5f88927" providerId="LiveId" clId="{333FC687-AC33-4F61-97F7-8756B82B1B2E}" dt="2021-08-16T20:46:58.170" v="1117" actId="14100"/>
        <pc:sldMkLst>
          <pc:docMk/>
          <pc:sldMk cId="3201270848" sldId="624"/>
        </pc:sldMkLst>
        <pc:spChg chg="add mod">
          <ac:chgData name="Sidney Seckler" userId="73470fc2d5f88927" providerId="LiveId" clId="{333FC687-AC33-4F61-97F7-8756B82B1B2E}" dt="2021-08-16T20:46:58.170" v="1117" actId="14100"/>
          <ac:spMkLst>
            <pc:docMk/>
            <pc:sldMk cId="3201270848" sldId="624"/>
            <ac:spMk id="6" creationId="{C24FB117-2DDF-4C7A-8A80-A3933D038C25}"/>
          </ac:spMkLst>
        </pc:spChg>
        <pc:spChg chg="mod">
          <ac:chgData name="Sidney Seckler" userId="73470fc2d5f88927" providerId="LiveId" clId="{333FC687-AC33-4F61-97F7-8756B82B1B2E}" dt="2021-08-16T20:46:10.956" v="1105" actId="20577"/>
          <ac:spMkLst>
            <pc:docMk/>
            <pc:sldMk cId="3201270848" sldId="624"/>
            <ac:spMk id="151556" creationId="{00000000-0000-0000-0000-000000000000}"/>
          </ac:spMkLst>
        </pc:spChg>
        <pc:spChg chg="del mod">
          <ac:chgData name="Sidney Seckler" userId="73470fc2d5f88927" providerId="LiveId" clId="{333FC687-AC33-4F61-97F7-8756B82B1B2E}" dt="2021-08-16T20:46:44.321" v="1112" actId="478"/>
          <ac:spMkLst>
            <pc:docMk/>
            <pc:sldMk cId="3201270848" sldId="624"/>
            <ac:spMk id="151557" creationId="{00000000-0000-0000-0000-000000000000}"/>
          </ac:spMkLst>
        </pc:spChg>
      </pc:sldChg>
      <pc:sldChg chg="addSp delSp modSp add mod">
        <pc:chgData name="Sidney Seckler" userId="73470fc2d5f88927" providerId="LiveId" clId="{333FC687-AC33-4F61-97F7-8756B82B1B2E}" dt="2021-08-16T20:48:36.758" v="1128" actId="14100"/>
        <pc:sldMkLst>
          <pc:docMk/>
          <pc:sldMk cId="451643476" sldId="625"/>
        </pc:sldMkLst>
        <pc:spChg chg="add del mod">
          <ac:chgData name="Sidney Seckler" userId="73470fc2d5f88927" providerId="LiveId" clId="{333FC687-AC33-4F61-97F7-8756B82B1B2E}" dt="2021-08-16T20:47:40.355" v="1121" actId="478"/>
          <ac:spMkLst>
            <pc:docMk/>
            <pc:sldMk cId="451643476" sldId="625"/>
            <ac:spMk id="2" creationId="{3898A247-8B70-479C-9E3A-E6C4BDA50C0C}"/>
          </ac:spMkLst>
        </pc:spChg>
        <pc:spChg chg="add mod">
          <ac:chgData name="Sidney Seckler" userId="73470fc2d5f88927" providerId="LiveId" clId="{333FC687-AC33-4F61-97F7-8756B82B1B2E}" dt="2021-08-16T20:48:36.758" v="1128" actId="14100"/>
          <ac:spMkLst>
            <pc:docMk/>
            <pc:sldMk cId="451643476" sldId="625"/>
            <ac:spMk id="3" creationId="{B30F2C6A-E537-4774-BBB6-94BF71136EE7}"/>
          </ac:spMkLst>
        </pc:spChg>
      </pc:sldChg>
      <pc:sldChg chg="modSp add mod">
        <pc:chgData name="Sidney Seckler" userId="73470fc2d5f88927" providerId="LiveId" clId="{333FC687-AC33-4F61-97F7-8756B82B1B2E}" dt="2021-08-16T20:49:04.179" v="1159" actId="1036"/>
        <pc:sldMkLst>
          <pc:docMk/>
          <pc:sldMk cId="3872653171" sldId="626"/>
        </pc:sldMkLst>
        <pc:spChg chg="mod">
          <ac:chgData name="Sidney Seckler" userId="73470fc2d5f88927" providerId="LiveId" clId="{333FC687-AC33-4F61-97F7-8756B82B1B2E}" dt="2021-08-16T20:49:04.179" v="1159" actId="1036"/>
          <ac:spMkLst>
            <pc:docMk/>
            <pc:sldMk cId="3872653171" sldId="626"/>
            <ac:spMk id="3" creationId="{B30F2C6A-E537-4774-BBB6-94BF71136EE7}"/>
          </ac:spMkLst>
        </pc:spChg>
      </pc:sldChg>
      <pc:sldChg chg="modSp add mod">
        <pc:chgData name="Sidney Seckler" userId="73470fc2d5f88927" providerId="LiveId" clId="{333FC687-AC33-4F61-97F7-8756B82B1B2E}" dt="2021-08-16T20:49:28.187" v="1193" actId="1035"/>
        <pc:sldMkLst>
          <pc:docMk/>
          <pc:sldMk cId="3674480620" sldId="627"/>
        </pc:sldMkLst>
        <pc:spChg chg="mod">
          <ac:chgData name="Sidney Seckler" userId="73470fc2d5f88927" providerId="LiveId" clId="{333FC687-AC33-4F61-97F7-8756B82B1B2E}" dt="2021-08-16T20:49:28.187" v="1193" actId="1035"/>
          <ac:spMkLst>
            <pc:docMk/>
            <pc:sldMk cId="3674480620" sldId="627"/>
            <ac:spMk id="3" creationId="{B30F2C6A-E537-4774-BBB6-94BF71136EE7}"/>
          </ac:spMkLst>
        </pc:spChg>
      </pc:sldChg>
      <pc:sldChg chg="addSp delSp modSp add mod">
        <pc:chgData name="Sidney Seckler" userId="73470fc2d5f88927" providerId="LiveId" clId="{333FC687-AC33-4F61-97F7-8756B82B1B2E}" dt="2021-08-16T20:52:37.020" v="1266" actId="20577"/>
        <pc:sldMkLst>
          <pc:docMk/>
          <pc:sldMk cId="3624890649" sldId="628"/>
        </pc:sldMkLst>
        <pc:spChg chg="add del mod">
          <ac:chgData name="Sidney Seckler" userId="73470fc2d5f88927" providerId="LiveId" clId="{333FC687-AC33-4F61-97F7-8756B82B1B2E}" dt="2021-08-16T20:50:46.584" v="1196" actId="478"/>
          <ac:spMkLst>
            <pc:docMk/>
            <pc:sldMk cId="3624890649" sldId="628"/>
            <ac:spMk id="2" creationId="{93D9BFF4-79D8-4B68-AD61-B10AEB97D3A2}"/>
          </ac:spMkLst>
        </pc:spChg>
        <pc:spChg chg="mod">
          <ac:chgData name="Sidney Seckler" userId="73470fc2d5f88927" providerId="LiveId" clId="{333FC687-AC33-4F61-97F7-8756B82B1B2E}" dt="2021-08-16T20:52:37.020" v="1266" actId="20577"/>
          <ac:spMkLst>
            <pc:docMk/>
            <pc:sldMk cId="3624890649" sldId="628"/>
            <ac:spMk id="241668" creationId="{00000000-0000-0000-0000-000000000000}"/>
          </ac:spMkLst>
        </pc:spChg>
        <pc:picChg chg="add mod">
          <ac:chgData name="Sidney Seckler" userId="73470fc2d5f88927" providerId="LiveId" clId="{333FC687-AC33-4F61-97F7-8756B82B1B2E}" dt="2021-08-16T20:52:31.250" v="1257" actId="1076"/>
          <ac:picMkLst>
            <pc:docMk/>
            <pc:sldMk cId="3624890649" sldId="628"/>
            <ac:picMk id="4" creationId="{B476E963-E59E-42FF-A370-4FAB1F7FC53F}"/>
          </ac:picMkLst>
        </pc:picChg>
        <pc:picChg chg="del">
          <ac:chgData name="Sidney Seckler" userId="73470fc2d5f88927" providerId="LiveId" clId="{333FC687-AC33-4F61-97F7-8756B82B1B2E}" dt="2021-08-16T20:50:44.241" v="1195" actId="478"/>
          <ac:picMkLst>
            <pc:docMk/>
            <pc:sldMk cId="3624890649" sldId="628"/>
            <ac:picMk id="72706" creationId="{00000000-0000-0000-0000-000000000000}"/>
          </ac:picMkLst>
        </pc:picChg>
      </pc:sldChg>
      <pc:sldChg chg="addSp modSp add mod">
        <pc:chgData name="Sidney Seckler" userId="73470fc2d5f88927" providerId="LiveId" clId="{333FC687-AC33-4F61-97F7-8756B82B1B2E}" dt="2021-08-16T20:54:45.262" v="1274" actId="1076"/>
        <pc:sldMkLst>
          <pc:docMk/>
          <pc:sldMk cId="3445881211" sldId="629"/>
        </pc:sldMkLst>
        <pc:picChg chg="add mod">
          <ac:chgData name="Sidney Seckler" userId="73470fc2d5f88927" providerId="LiveId" clId="{333FC687-AC33-4F61-97F7-8756B82B1B2E}" dt="2021-08-16T20:54:45.262" v="1274" actId="1076"/>
          <ac:picMkLst>
            <pc:docMk/>
            <pc:sldMk cId="3445881211" sldId="629"/>
            <ac:picMk id="3" creationId="{89172CAA-7D91-410E-8882-EA812FAFE910}"/>
          </ac:picMkLst>
        </pc:picChg>
      </pc:sldChg>
      <pc:sldChg chg="addSp delSp modSp add mod">
        <pc:chgData name="Sidney Seckler" userId="73470fc2d5f88927" providerId="LiveId" clId="{333FC687-AC33-4F61-97F7-8756B82B1B2E}" dt="2021-08-16T20:58:44.732" v="1349" actId="20577"/>
        <pc:sldMkLst>
          <pc:docMk/>
          <pc:sldMk cId="2885515656" sldId="630"/>
        </pc:sldMkLst>
        <pc:spChg chg="mod">
          <ac:chgData name="Sidney Seckler" userId="73470fc2d5f88927" providerId="LiveId" clId="{333FC687-AC33-4F61-97F7-8756B82B1B2E}" dt="2021-08-16T20:58:44.732" v="1349" actId="20577"/>
          <ac:spMkLst>
            <pc:docMk/>
            <pc:sldMk cId="2885515656" sldId="630"/>
            <ac:spMk id="241668" creationId="{00000000-0000-0000-0000-000000000000}"/>
          </ac:spMkLst>
        </pc:spChg>
        <pc:picChg chg="del">
          <ac:chgData name="Sidney Seckler" userId="73470fc2d5f88927" providerId="LiveId" clId="{333FC687-AC33-4F61-97F7-8756B82B1B2E}" dt="2021-08-16T20:55:08.903" v="1319" actId="478"/>
          <ac:picMkLst>
            <pc:docMk/>
            <pc:sldMk cId="2885515656" sldId="630"/>
            <ac:picMk id="3" creationId="{89172CAA-7D91-410E-8882-EA812FAFE910}"/>
          </ac:picMkLst>
        </pc:picChg>
        <pc:picChg chg="add del mod">
          <ac:chgData name="Sidney Seckler" userId="73470fc2d5f88927" providerId="LiveId" clId="{333FC687-AC33-4F61-97F7-8756B82B1B2E}" dt="2021-08-16T20:57:42.530" v="1328" actId="478"/>
          <ac:picMkLst>
            <pc:docMk/>
            <pc:sldMk cId="2885515656" sldId="630"/>
            <ac:picMk id="4" creationId="{077B6590-2961-441A-B09A-52A6F3546B59}"/>
          </ac:picMkLst>
        </pc:picChg>
        <pc:picChg chg="add mod">
          <ac:chgData name="Sidney Seckler" userId="73470fc2d5f88927" providerId="LiveId" clId="{333FC687-AC33-4F61-97F7-8756B82B1B2E}" dt="2021-08-16T20:58:38.095" v="1336" actId="1076"/>
          <ac:picMkLst>
            <pc:docMk/>
            <pc:sldMk cId="2885515656" sldId="630"/>
            <ac:picMk id="6" creationId="{67448545-9E9D-45FC-A9AE-3D8479D2EAEC}"/>
          </ac:picMkLst>
        </pc:picChg>
      </pc:sldChg>
      <pc:sldChg chg="addSp delSp modSp add">
        <pc:chgData name="Sidney Seckler" userId="73470fc2d5f88927" providerId="LiveId" clId="{333FC687-AC33-4F61-97F7-8756B82B1B2E}" dt="2021-08-16T21:09:37.260" v="1449" actId="1038"/>
        <pc:sldMkLst>
          <pc:docMk/>
          <pc:sldMk cId="16326138" sldId="631"/>
        </pc:sldMkLst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9" creationId="{A769269B-A8F9-4A80-A498-C2B66C7466D8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20" creationId="{9B44F16D-B893-4540-B10B-D5C7748C663B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2" creationId="{97368415-395D-49CC-955B-A6A28E68BCD7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3" creationId="{55451B1A-EAE1-4E4F-B86A-A215D042B12B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4" creationId="{04106AD5-49AF-41AD-AC0D-5F205EAFC0CF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5" creationId="{52E5FF79-9A5A-488D-B5CE-B82F9B45385A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6" creationId="{EE4125B0-5B87-425B-A9FD-2BE25E51413B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7" creationId="{3ED6569B-C683-4B5A-A482-FDAE6AB2DFE2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8" creationId="{D33CC094-A638-46B8-BEB1-8401D0758C26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29" creationId="{76C44CF3-3D0B-468A-B02F-4ADB483AB737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0" creationId="{3FEAE070-E6FF-4082-886F-CA34B3FC42D7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1" creationId="{3E931F95-FBA4-4180-8DCB-E0E759AD5B4E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2" creationId="{6A71301E-6182-40F9-B048-71D5FEABB39F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3" creationId="{580E1765-3C5F-4D99-B0C4-586899302818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4" creationId="{FD79E06F-A5FF-47CC-8C90-E0EDBB6142F3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5" creationId="{FDC04157-DD85-44C3-96C5-418D8F46CF9F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6" creationId="{85AFC263-091D-49EF-B6C4-CC16E4CAC4CB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7" creationId="{753FD7C2-3463-4CD4-AD40-5D138F34A100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38" creationId="{1A4BB1B4-748E-4DD6-AE24-AAA0B57F2053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39" creationId="{48E2BEE3-C3E1-4390-9B36-AF5184403688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40" creationId="{E5ADA1DD-73E5-4142-B9BF-DCB811721A3F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41" creationId="{CB4C9637-F40E-4A26-9C3A-A66F01FD8BE2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42" creationId="{C23C2957-CB1E-4F24-A861-4D822649CBBF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43" creationId="{C92A1E2F-B6F0-4633-8F41-E42FA9ECC7D5}"/>
          </ac:spMkLst>
        </pc:spChg>
        <pc:spChg chg="add mod">
          <ac:chgData name="Sidney Seckler" userId="73470fc2d5f88927" providerId="LiveId" clId="{333FC687-AC33-4F61-97F7-8756B82B1B2E}" dt="2021-08-16T21:09:37.260" v="1449" actId="1038"/>
          <ac:spMkLst>
            <pc:docMk/>
            <pc:sldMk cId="16326138" sldId="631"/>
            <ac:spMk id="44" creationId="{FB7C693F-5D61-4ECA-961E-D9A7EA275CBA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74" creationId="{F22D885A-9763-4932-BF71-5D950092E9CB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75" creationId="{3C4743EE-6E97-48E3-8CD1-AFA57B67797F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76" creationId="{D0B883A9-2DE1-4D8E-A8C1-9D994CA98007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77" creationId="{F25F68C2-9CCF-4DD9-BB9D-8D8FB209C9EA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78" creationId="{890AA914-A270-4744-8A89-2C16784EF377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3" creationId="{D6178F9C-40E0-434E-B65F-3C14A4E6D881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4" creationId="{38BF0F7D-6D9E-4AF1-BEF9-28341CA77918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5" creationId="{553E2994-1734-4747-8981-9587E0A5D233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6" creationId="{A430FD48-33E8-4AEC-B0F3-FF0F8413C8C7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7" creationId="{AD7A14AC-D2EA-4301-ADDC-89A0EAE0FDE2}"/>
          </ac:spMkLst>
        </pc:spChg>
        <pc:spChg chg="del">
          <ac:chgData name="Sidney Seckler" userId="73470fc2d5f88927" providerId="LiveId" clId="{333FC687-AC33-4F61-97F7-8756B82B1B2E}" dt="2021-08-16T21:09:06.159" v="1417" actId="478"/>
          <ac:spMkLst>
            <pc:docMk/>
            <pc:sldMk cId="16326138" sldId="631"/>
            <ac:spMk id="160788" creationId="{FFBAAD5A-80F2-41FC-8BA0-ACF85CAF36D6}"/>
          </ac:spMkLst>
        </pc:spChg>
        <pc:cxnChg chg="del">
          <ac:chgData name="Sidney Seckler" userId="73470fc2d5f88927" providerId="LiveId" clId="{333FC687-AC33-4F61-97F7-8756B82B1B2E}" dt="2021-08-16T21:09:06.159" v="1417" actId="478"/>
          <ac:cxnSpMkLst>
            <pc:docMk/>
            <pc:sldMk cId="16326138" sldId="631"/>
            <ac:cxnSpMk id="160780" creationId="{15BAF368-38B4-4AFC-AB22-7AD2E1FCB476}"/>
          </ac:cxnSpMkLst>
        </pc:cxnChg>
      </pc:sldChg>
      <pc:sldChg chg="addSp modSp add">
        <pc:chgData name="Sidney Seckler" userId="73470fc2d5f88927" providerId="LiveId" clId="{333FC687-AC33-4F61-97F7-8756B82B1B2E}" dt="2021-08-16T21:10:45.109" v="1452" actId="1076"/>
        <pc:sldMkLst>
          <pc:docMk/>
          <pc:sldMk cId="2772102591" sldId="632"/>
        </pc:sldMkLst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5" creationId="{5A11D0F6-9E1D-457F-90B6-BD83168C9B67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6" creationId="{D46CAC8E-F53A-4FCE-ACE0-51BE67860786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7" creationId="{A2173A91-81A9-42E2-8FAA-CC7C69A953A8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8" creationId="{0BA04D05-CBAA-42DB-90B1-8F3463D484EC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9" creationId="{4E5DE2FA-71EE-4528-8F20-21165704F86B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0" creationId="{22E2C9FC-E0BA-47D4-A527-9EC6D557FAC4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1" creationId="{01A3BD4D-F2FD-495F-AEFC-887B2B81960A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2" creationId="{F3AA237E-69B4-4A34-8A35-E99BD895F1D2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3" creationId="{3D8AC600-BEA4-4147-B19F-12201F8F839D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4" creationId="{410BF6BD-3BDE-4625-93B9-41AD366754F0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5" creationId="{A42C0810-E43A-487A-ABCB-430272E04290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6" creationId="{0700B7C1-725E-4433-891E-7BD57540806A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7" creationId="{8B7F1096-B522-4078-9372-A8CF684477D2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8" creationId="{21BEA993-FEB7-420C-B36C-2A91FE3BD79C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19" creationId="{A204C43A-5871-4692-8CEB-143820C304A2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0" creationId="{CD169206-FE43-492D-823F-3251B1BFDA7B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2" creationId="{C6748C60-CE59-44FA-80BC-CB503DAEB23A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3" creationId="{F6E9A9AD-8164-465E-856B-EF4B6899988E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4" creationId="{810F8700-C1A8-4BB4-96A4-EB88A39E7094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5" creationId="{24090E26-C12A-487A-9B9C-389CAA8072E6}"/>
          </ac:spMkLst>
        </pc:spChg>
        <pc:spChg chg="mod">
          <ac:chgData name="Sidney Seckler" userId="73470fc2d5f88927" providerId="LiveId" clId="{333FC687-AC33-4F61-97F7-8756B82B1B2E}" dt="2021-08-16T21:10:45.109" v="1452" actId="1076"/>
          <ac:spMkLst>
            <pc:docMk/>
            <pc:sldMk cId="2772102591" sldId="632"/>
            <ac:spMk id="26" creationId="{E537E7C9-B68C-4F80-B4F9-EB5D2A3002E7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27" creationId="{A044D4B4-44B7-4807-8C07-3CF58381B90D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28" creationId="{4BD5372B-25DF-424F-991D-5ED53D364C78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29" creationId="{27A189A3-4CD1-4BA3-8484-E501DCD3B8FD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0" creationId="{E5BD62FF-2917-4C7E-BCB6-597D5C8D6FAE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1" creationId="{D7736403-6A46-43D0-81E4-186CB7A115A0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3" creationId="{B9CE1128-9867-47C1-90CA-103ED5887D9D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4" creationId="{5000F624-6354-4574-9AE4-6F66E1B7ADA5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5" creationId="{5332A608-2A9F-4E12-BF5A-F92BF8062A61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6" creationId="{79B2F4DA-D177-4982-B9EC-B1594E430142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7" creationId="{6F43DA6C-1B48-44FB-843B-EC5746FD3CEF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39" creationId="{B9987632-B575-4F49-BF95-251CACC369F4}"/>
          </ac:spMkLst>
        </pc:spChg>
        <pc:spChg chg="add mod">
          <ac:chgData name="Sidney Seckler" userId="73470fc2d5f88927" providerId="LiveId" clId="{333FC687-AC33-4F61-97F7-8756B82B1B2E}" dt="2021-08-16T21:10:31.559" v="1451"/>
          <ac:spMkLst>
            <pc:docMk/>
            <pc:sldMk cId="2772102591" sldId="632"/>
            <ac:spMk id="40" creationId="{8596F5EB-4EA0-4FBA-BBF1-117F8D193693}"/>
          </ac:spMkLst>
        </pc:spChg>
        <pc:grpChg chg="add mod">
          <ac:chgData name="Sidney Seckler" userId="73470fc2d5f88927" providerId="LiveId" clId="{333FC687-AC33-4F61-97F7-8756B82B1B2E}" dt="2021-08-16T21:10:45.109" v="1452" actId="1076"/>
          <ac:grpSpMkLst>
            <pc:docMk/>
            <pc:sldMk cId="2772102591" sldId="632"/>
            <ac:grpSpMk id="4" creationId="{5A78CF93-6227-47D4-AE35-80E25C96CD11}"/>
          </ac:grpSpMkLst>
        </pc:grpChg>
        <pc:cxnChg chg="add mod">
          <ac:chgData name="Sidney Seckler" userId="73470fc2d5f88927" providerId="LiveId" clId="{333FC687-AC33-4F61-97F7-8756B82B1B2E}" dt="2021-08-16T21:10:31.559" v="1451"/>
          <ac:cxnSpMkLst>
            <pc:docMk/>
            <pc:sldMk cId="2772102591" sldId="632"/>
            <ac:cxnSpMk id="32" creationId="{0026791B-E578-43DB-AF8E-B55B159A8794}"/>
          </ac:cxnSpMkLst>
        </pc:cxnChg>
        <pc:cxnChg chg="add mod">
          <ac:chgData name="Sidney Seckler" userId="73470fc2d5f88927" providerId="LiveId" clId="{333FC687-AC33-4F61-97F7-8756B82B1B2E}" dt="2021-08-16T21:10:31.559" v="1451"/>
          <ac:cxnSpMkLst>
            <pc:docMk/>
            <pc:sldMk cId="2772102591" sldId="632"/>
            <ac:cxnSpMk id="38" creationId="{90B7EE65-0766-4ED4-89FF-24B6FE68509E}"/>
          </ac:cxnSpMkLst>
        </pc:cxnChg>
      </pc:sldChg>
      <pc:sldChg chg="addSp modSp add">
        <pc:chgData name="Sidney Seckler" userId="73470fc2d5f88927" providerId="LiveId" clId="{333FC687-AC33-4F61-97F7-8756B82B1B2E}" dt="2021-08-16T21:11:27.077" v="1454"/>
        <pc:sldMkLst>
          <pc:docMk/>
          <pc:sldMk cId="1385603094" sldId="633"/>
        </pc:sldMkLst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4" creationId="{CC10C28A-E486-45C2-9EEB-2F1A2DCE09E2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5" creationId="{EAC45EBB-93E2-4C34-BAFB-9AD9F5BCADD1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6" creationId="{52A45F05-6D4D-409B-B3C6-C757E0C813AF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7" creationId="{F2DB38C9-1595-445D-B449-9F7D648D1A52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8" creationId="{CA838361-0C40-49E5-8495-E3D1FBCCB0E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9" creationId="{53A36AE1-2A12-4846-8ACE-A8713152E8F5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0" creationId="{16E542D7-572B-411B-883F-B256CF88705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1" creationId="{72764E74-7833-4962-B13C-EFD083AA9443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2" creationId="{C5BDB9F9-F50A-4BF6-9E6A-AC856C2DA52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3" creationId="{CC2A7D83-C8CC-4A89-B3B5-FE970AE4CE72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4" creationId="{B1DE829C-CE77-487E-A4A9-5FB401741889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6" creationId="{DE64FF49-42CF-4838-808C-A34283B29073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7" creationId="{9A8F6003-84A6-49F5-B3B0-B0897B54750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8" creationId="{0B4FF93A-5CED-4319-88EE-88830368BBC2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19" creationId="{08D79D69-B58E-492B-8468-E0B56A4C3DF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0" creationId="{A49E90BC-AD04-4F48-9BDF-6F834046927D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2" creationId="{31431B86-A071-4FA1-AD0C-45945926DC3A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3" creationId="{FD5CDC55-6553-447D-A643-981AC587F73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4" creationId="{517BFD71-2C38-4DEF-9695-83F4395F97B7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5" creationId="{1F83F68F-22E0-46B8-9ADE-EF66195E8A23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6" creationId="{AEA50D10-2657-474B-A923-11B8D5447753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7" creationId="{7E6660F2-C140-4792-877E-AF87CC97F99A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8" creationId="{80794822-6CC8-4353-A3E4-B31A38C0013D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29" creationId="{C4AABCC1-A297-4E9F-BF55-B6A634D8D3BE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0" creationId="{2496C7C6-E43F-4146-B225-A5255CABED89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3" creationId="{175C8EBA-2261-4490-99B6-D943FCF884A4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4" creationId="{E7077DAF-04D0-4899-8B52-DF314E46EE8D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5" creationId="{6A2D29BA-521A-49B2-A5AB-6B1FD6619746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6" creationId="{FE089CCC-3917-4C3F-BB49-6DF02BEFBC25}"/>
          </ac:spMkLst>
        </pc:spChg>
        <pc:spChg chg="add mod">
          <ac:chgData name="Sidney Seckler" userId="73470fc2d5f88927" providerId="LiveId" clId="{333FC687-AC33-4F61-97F7-8756B82B1B2E}" dt="2021-08-16T21:11:27.077" v="1454"/>
          <ac:spMkLst>
            <pc:docMk/>
            <pc:sldMk cId="1385603094" sldId="633"/>
            <ac:spMk id="37" creationId="{7661917E-4281-42FA-9F04-3479E3405B23}"/>
          </ac:spMkLst>
        </pc:sp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15" creationId="{569F42A0-5B1C-4B60-8ED3-4723C9D91B0F}"/>
          </ac:cxnSpMkLst>
        </pc:cxn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31" creationId="{DAB822D4-0E28-4656-A142-A48781DDA68D}"/>
          </ac:cxnSpMkLst>
        </pc:cxn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32" creationId="{6A5C2252-3604-482B-876E-6B1AA37CFC1E}"/>
          </ac:cxnSpMkLst>
        </pc:cxn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38" creationId="{5AAA9B35-4C59-423C-AD82-5E76604D3D94}"/>
          </ac:cxnSpMkLst>
        </pc:cxn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39" creationId="{2BA0A806-0268-4740-8A2E-F18A61601B03}"/>
          </ac:cxnSpMkLst>
        </pc:cxnChg>
        <pc:cxnChg chg="add mod">
          <ac:chgData name="Sidney Seckler" userId="73470fc2d5f88927" providerId="LiveId" clId="{333FC687-AC33-4F61-97F7-8756B82B1B2E}" dt="2021-08-16T21:11:27.077" v="1454"/>
          <ac:cxnSpMkLst>
            <pc:docMk/>
            <pc:sldMk cId="1385603094" sldId="633"/>
            <ac:cxnSpMk id="40" creationId="{5188CE81-6DF5-429A-B6BF-744A9E852EAC}"/>
          </ac:cxnSpMkLst>
        </pc:cxnChg>
      </pc:sldChg>
      <pc:sldChg chg="addSp delSp modSp add mod">
        <pc:chgData name="Sidney Seckler" userId="73470fc2d5f88927" providerId="LiveId" clId="{333FC687-AC33-4F61-97F7-8756B82B1B2E}" dt="2021-08-16T21:13:29.002" v="1497" actId="6549"/>
        <pc:sldMkLst>
          <pc:docMk/>
          <pc:sldMk cId="468099600" sldId="634"/>
        </pc:sldMkLst>
        <pc:spChg chg="add mod">
          <ac:chgData name="Sidney Seckler" userId="73470fc2d5f88927" providerId="LiveId" clId="{333FC687-AC33-4F61-97F7-8756B82B1B2E}" dt="2021-08-16T21:13:29.002" v="1497" actId="6549"/>
          <ac:spMkLst>
            <pc:docMk/>
            <pc:sldMk cId="468099600" sldId="634"/>
            <ac:spMk id="4" creationId="{A49B66F0-9C24-4EE8-B652-B4F555875C60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5" creationId="{9F5F2CAE-E2F9-40E7-8173-2BDE66C267DA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6" creationId="{A21959BC-93A2-442D-89C4-20DF5C09E4A7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7" creationId="{EDBE586A-9EF5-44DF-A714-2E81922F6886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8" creationId="{FEA5B106-263E-4AA9-8141-4C5EA2D85A86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9" creationId="{9A73215A-8939-40BB-9FA7-9AC092A0E40D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1" creationId="{2254DB8F-E7B1-4503-987A-48F2EA8438BC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2" creationId="{5066020C-FE7B-411E-BE99-3B7CBF64591F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5" creationId="{8F6EC14E-7D1B-465F-B7BA-44AC4BDE0FA6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6" creationId="{84877018-9CA4-4737-8AE0-A5DF0357AB39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7" creationId="{6F2738B3-5F0C-4E92-8714-D6085F7E8F72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8" creationId="{BD38064A-FCA8-4EBD-B8DD-0D2834E44E5D}"/>
          </ac:spMkLst>
        </pc:spChg>
        <pc:spChg chg="add mod">
          <ac:chgData name="Sidney Seckler" userId="73470fc2d5f88927" providerId="LiveId" clId="{333FC687-AC33-4F61-97F7-8756B82B1B2E}" dt="2021-08-16T21:12:18.074" v="1458"/>
          <ac:spMkLst>
            <pc:docMk/>
            <pc:sldMk cId="468099600" sldId="634"/>
            <ac:spMk id="19" creationId="{5BC7CD13-ABFF-469C-93F9-2211C53F50DC}"/>
          </ac:spMkLst>
        </pc:spChg>
        <pc:spChg chg="add mod">
          <ac:chgData name="Sidney Seckler" userId="73470fc2d5f88927" providerId="LiveId" clId="{333FC687-AC33-4F61-97F7-8756B82B1B2E}" dt="2021-08-16T21:12:32.754" v="1463" actId="14100"/>
          <ac:spMkLst>
            <pc:docMk/>
            <pc:sldMk cId="468099600" sldId="634"/>
            <ac:spMk id="20" creationId="{92AF2631-DF22-41C7-8D43-9943B3403C3C}"/>
          </ac:spMkLst>
        </pc:spChg>
        <pc:spChg chg="add mod">
          <ac:chgData name="Sidney Seckler" userId="73470fc2d5f88927" providerId="LiveId" clId="{333FC687-AC33-4F61-97F7-8756B82B1B2E}" dt="2021-08-16T21:12:39.445" v="1465" actId="14100"/>
          <ac:spMkLst>
            <pc:docMk/>
            <pc:sldMk cId="468099600" sldId="634"/>
            <ac:spMk id="22" creationId="{F8699027-879C-4090-ACE5-FF51D29B91F7}"/>
          </ac:spMkLst>
        </pc:spChg>
        <pc:graphicFrameChg chg="add del mod replId">
          <ac:chgData name="Sidney Seckler" userId="73470fc2d5f88927" providerId="LiveId" clId="{333FC687-AC33-4F61-97F7-8756B82B1B2E}" dt="2021-08-16T21:12:25.341" v="1461"/>
          <ac:graphicFrameMkLst>
            <pc:docMk/>
            <pc:sldMk cId="468099600" sldId="634"/>
            <ac:graphicFrameMk id="2" creationId="{92AF2631-DF22-41C7-8D43-9943B3403C3C}"/>
          </ac:graphicFrameMkLst>
        </pc:graphicFrameChg>
        <pc:graphicFrameChg chg="add del mod replId">
          <ac:chgData name="Sidney Seckler" userId="73470fc2d5f88927" providerId="LiveId" clId="{333FC687-AC33-4F61-97F7-8756B82B1B2E}" dt="2021-08-16T21:12:25.341" v="1461"/>
          <ac:graphicFrameMkLst>
            <pc:docMk/>
            <pc:sldMk cId="468099600" sldId="634"/>
            <ac:graphicFrameMk id="23" creationId="{F8699027-879C-4090-ACE5-FF51D29B91F7}"/>
          </ac:graphicFrameMkLst>
        </pc:graphicFrameChg>
        <pc:cxnChg chg="add mod">
          <ac:chgData name="Sidney Seckler" userId="73470fc2d5f88927" providerId="LiveId" clId="{333FC687-AC33-4F61-97F7-8756B82B1B2E}" dt="2021-08-16T21:12:18.074" v="1458"/>
          <ac:cxnSpMkLst>
            <pc:docMk/>
            <pc:sldMk cId="468099600" sldId="634"/>
            <ac:cxnSpMk id="10" creationId="{FAF8042B-ED28-4331-BFC4-83E61E708C26}"/>
          </ac:cxnSpMkLst>
        </pc:cxnChg>
        <pc:cxnChg chg="add mod">
          <ac:chgData name="Sidney Seckler" userId="73470fc2d5f88927" providerId="LiveId" clId="{333FC687-AC33-4F61-97F7-8756B82B1B2E}" dt="2021-08-16T21:12:18.074" v="1458"/>
          <ac:cxnSpMkLst>
            <pc:docMk/>
            <pc:sldMk cId="468099600" sldId="634"/>
            <ac:cxnSpMk id="13" creationId="{DE8854C4-7606-48C1-89E8-E7BEC101C6A8}"/>
          </ac:cxnSpMkLst>
        </pc:cxnChg>
        <pc:cxnChg chg="add mod">
          <ac:chgData name="Sidney Seckler" userId="73470fc2d5f88927" providerId="LiveId" clId="{333FC687-AC33-4F61-97F7-8756B82B1B2E}" dt="2021-08-16T21:12:18.074" v="1458"/>
          <ac:cxnSpMkLst>
            <pc:docMk/>
            <pc:sldMk cId="468099600" sldId="634"/>
            <ac:cxnSpMk id="14" creationId="{4A79305E-F1EB-437E-8364-BD8A746193A0}"/>
          </ac:cxnSpMkLst>
        </pc:cxnChg>
      </pc:sldChg>
      <pc:sldChg chg="addSp delSp modSp add mod ord">
        <pc:chgData name="Sidney Seckler" userId="73470fc2d5f88927" providerId="LiveId" clId="{333FC687-AC33-4F61-97F7-8756B82B1B2E}" dt="2021-08-16T21:16:18.021" v="1505" actId="14100"/>
        <pc:sldMkLst>
          <pc:docMk/>
          <pc:sldMk cId="3955986314" sldId="635"/>
        </pc:sldMkLst>
        <pc:graphicFrameChg chg="del">
          <ac:chgData name="Sidney Seckler" userId="73470fc2d5f88927" providerId="LiveId" clId="{333FC687-AC33-4F61-97F7-8756B82B1B2E}" dt="2021-08-16T21:14:12.287" v="1500" actId="478"/>
          <ac:graphicFrameMkLst>
            <pc:docMk/>
            <pc:sldMk cId="3955986314" sldId="635"/>
            <ac:graphicFrameMk id="2" creationId="{CB6CD00A-3FDB-4D9E-8D07-238986BF3879}"/>
          </ac:graphicFrameMkLst>
        </pc:graphicFrameChg>
        <pc:graphicFrameChg chg="add mod">
          <ac:chgData name="Sidney Seckler" userId="73470fc2d5f88927" providerId="LiveId" clId="{333FC687-AC33-4F61-97F7-8756B82B1B2E}" dt="2021-08-16T21:13:57.895" v="1499"/>
          <ac:graphicFrameMkLst>
            <pc:docMk/>
            <pc:sldMk cId="3955986314" sldId="635"/>
            <ac:graphicFrameMk id="4" creationId="{CB6CD00A-3FDB-4D9E-8D07-238986BF3879}"/>
          </ac:graphicFrameMkLst>
        </pc:graphicFrameChg>
        <pc:graphicFrameChg chg="add mod">
          <ac:chgData name="Sidney Seckler" userId="73470fc2d5f88927" providerId="LiveId" clId="{333FC687-AC33-4F61-97F7-8756B82B1B2E}" dt="2021-08-16T21:16:18.021" v="1505" actId="14100"/>
          <ac:graphicFrameMkLst>
            <pc:docMk/>
            <pc:sldMk cId="3955986314" sldId="635"/>
            <ac:graphicFrameMk id="6" creationId="{C6A78C5E-6391-425D-AD54-76F1183FE0E4}"/>
          </ac:graphicFrameMkLst>
        </pc:graphicFrameChg>
      </pc:sldChg>
      <pc:sldChg chg="addSp modSp add mod">
        <pc:chgData name="Sidney Seckler" userId="73470fc2d5f88927" providerId="LiveId" clId="{333FC687-AC33-4F61-97F7-8756B82B1B2E}" dt="2021-08-16T21:16:57.098" v="1512" actId="1076"/>
        <pc:sldMkLst>
          <pc:docMk/>
          <pc:sldMk cId="1394725757" sldId="636"/>
        </pc:sldMkLst>
        <pc:graphicFrameChg chg="add mod">
          <ac:chgData name="Sidney Seckler" userId="73470fc2d5f88927" providerId="LiveId" clId="{333FC687-AC33-4F61-97F7-8756B82B1B2E}" dt="2021-08-16T21:16:57.098" v="1512" actId="1076"/>
          <ac:graphicFrameMkLst>
            <pc:docMk/>
            <pc:sldMk cId="1394725757" sldId="636"/>
            <ac:graphicFrameMk id="4" creationId="{0EEFF26E-D37B-4DF8-8416-349EC608998A}"/>
          </ac:graphicFrameMkLst>
        </pc:graphicFrameChg>
      </pc:sldChg>
      <pc:sldChg chg="addSp modSp add">
        <pc:chgData name="Sidney Seckler" userId="73470fc2d5f88927" providerId="LiveId" clId="{333FC687-AC33-4F61-97F7-8756B82B1B2E}" dt="2021-08-16T21:19:47.294" v="1532" actId="1035"/>
        <pc:sldMkLst>
          <pc:docMk/>
          <pc:sldMk cId="2396990762" sldId="637"/>
        </pc:sldMkLst>
        <pc:spChg chg="add 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4" creationId="{10B13F36-2158-4F5E-9F41-AB5E6ADE4D5E}"/>
          </ac:spMkLst>
        </pc:spChg>
        <pc:spChg chg="add 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5" creationId="{29CE361A-C2C0-4914-9FD7-E976C4CA5E18}"/>
          </ac:spMkLst>
        </pc:spChg>
        <pc:spChg chg="add 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7" creationId="{A30B88DE-6F16-4BA7-A736-F25FB068FD78}"/>
          </ac:spMkLst>
        </pc:spChg>
        <pc:spChg chg="add 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9" creationId="{BDD59A2A-029C-4041-BC0F-2FC5FF02F923}"/>
          </ac:spMkLst>
        </pc:spChg>
        <pc:spChg chg="add 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1" creationId="{37122509-5372-4E6E-988D-C7953034F1D9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3" creationId="{480815C4-5B7B-4EC6-ADE5-A7F1756B7796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4" creationId="{FB87B62A-6463-4182-A16B-0EE110AE0EFD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5" creationId="{C5ED32F1-1665-4809-B486-020F7FDD2AF4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6" creationId="{A011A257-A048-43F7-88DF-A517670EE705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7" creationId="{31FAAC87-4EFA-4F1D-9808-C586A4D6EFF7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8" creationId="{8E60C51D-4DFC-490E-9375-3D8D33ECF04C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19" creationId="{C35FB3FE-8644-4422-A974-36896695389C}"/>
          </ac:spMkLst>
        </pc:spChg>
        <pc:spChg chg="mod">
          <ac:chgData name="Sidney Seckler" userId="73470fc2d5f88927" providerId="LiveId" clId="{333FC687-AC33-4F61-97F7-8756B82B1B2E}" dt="2021-08-16T21:19:47.294" v="1532" actId="1035"/>
          <ac:spMkLst>
            <pc:docMk/>
            <pc:sldMk cId="2396990762" sldId="637"/>
            <ac:spMk id="20" creationId="{9F720ECE-A160-499C-9C2C-6C82036575A5}"/>
          </ac:spMkLst>
        </pc:spChg>
        <pc:grpChg chg="add mod">
          <ac:chgData name="Sidney Seckler" userId="73470fc2d5f88927" providerId="LiveId" clId="{333FC687-AC33-4F61-97F7-8756B82B1B2E}" dt="2021-08-16T21:19:47.294" v="1532" actId="1035"/>
          <ac:grpSpMkLst>
            <pc:docMk/>
            <pc:sldMk cId="2396990762" sldId="637"/>
            <ac:grpSpMk id="12" creationId="{9F3B66F7-3A1A-4CA6-9E35-A1DA8AAB073A}"/>
          </ac:grpSpMkLst>
        </pc:grpChg>
        <pc:cxnChg chg="add mod">
          <ac:chgData name="Sidney Seckler" userId="73470fc2d5f88927" providerId="LiveId" clId="{333FC687-AC33-4F61-97F7-8756B82B1B2E}" dt="2021-08-16T21:19:47.294" v="1532" actId="1035"/>
          <ac:cxnSpMkLst>
            <pc:docMk/>
            <pc:sldMk cId="2396990762" sldId="637"/>
            <ac:cxnSpMk id="6" creationId="{2706FBA1-08F4-4829-88CB-8A93168BF939}"/>
          </ac:cxnSpMkLst>
        </pc:cxnChg>
        <pc:cxnChg chg="add mod">
          <ac:chgData name="Sidney Seckler" userId="73470fc2d5f88927" providerId="LiveId" clId="{333FC687-AC33-4F61-97F7-8756B82B1B2E}" dt="2021-08-16T21:19:47.294" v="1532" actId="1035"/>
          <ac:cxnSpMkLst>
            <pc:docMk/>
            <pc:sldMk cId="2396990762" sldId="637"/>
            <ac:cxnSpMk id="8" creationId="{79387039-55D7-4CF1-B64B-6B84331BB461}"/>
          </ac:cxnSpMkLst>
        </pc:cxnChg>
        <pc:cxnChg chg="add mod">
          <ac:chgData name="Sidney Seckler" userId="73470fc2d5f88927" providerId="LiveId" clId="{333FC687-AC33-4F61-97F7-8756B82B1B2E}" dt="2021-08-16T21:19:47.294" v="1532" actId="1035"/>
          <ac:cxnSpMkLst>
            <pc:docMk/>
            <pc:sldMk cId="2396990762" sldId="637"/>
            <ac:cxnSpMk id="10" creationId="{059F43FC-F5C1-49EB-913A-82B222811BD6}"/>
          </ac:cxnSpMkLst>
        </pc:cxnChg>
      </pc:sldChg>
      <pc:sldChg chg="addSp delSp modSp add mod">
        <pc:chgData name="Sidney Seckler" userId="73470fc2d5f88927" providerId="LiveId" clId="{333FC687-AC33-4F61-97F7-8756B82B1B2E}" dt="2021-08-16T21:21:14.522" v="1547" actId="1076"/>
        <pc:sldMkLst>
          <pc:docMk/>
          <pc:sldMk cId="3017077" sldId="638"/>
        </pc:sldMkLst>
        <pc:spChg chg="mod">
          <ac:chgData name="Sidney Seckler" userId="73470fc2d5f88927" providerId="LiveId" clId="{333FC687-AC33-4F61-97F7-8756B82B1B2E}" dt="2021-08-16T21:20:30.348" v="1537"/>
          <ac:spMkLst>
            <pc:docMk/>
            <pc:sldMk cId="3017077" sldId="638"/>
            <ac:spMk id="6" creationId="{63076749-0F97-4C79-95D5-2FC19748AD25}"/>
          </ac:spMkLst>
        </pc:spChg>
        <pc:spChg chg="mod">
          <ac:chgData name="Sidney Seckler" userId="73470fc2d5f88927" providerId="LiveId" clId="{333FC687-AC33-4F61-97F7-8756B82B1B2E}" dt="2021-08-16T21:20:30.348" v="1537"/>
          <ac:spMkLst>
            <pc:docMk/>
            <pc:sldMk cId="3017077" sldId="638"/>
            <ac:spMk id="7" creationId="{1DF060A4-D049-4176-95A8-89A054EB82CB}"/>
          </ac:spMkLst>
        </pc:spChg>
        <pc:spChg chg="mod">
          <ac:chgData name="Sidney Seckler" userId="73470fc2d5f88927" providerId="LiveId" clId="{333FC687-AC33-4F61-97F7-8756B82B1B2E}" dt="2021-08-16T21:20:30.348" v="1537"/>
          <ac:spMkLst>
            <pc:docMk/>
            <pc:sldMk cId="3017077" sldId="638"/>
            <ac:spMk id="9" creationId="{1410D603-6F82-4866-8281-81D0C2C4975F}"/>
          </ac:spMkLst>
        </pc:spChg>
        <pc:spChg chg="mod">
          <ac:chgData name="Sidney Seckler" userId="73470fc2d5f88927" providerId="LiveId" clId="{333FC687-AC33-4F61-97F7-8756B82B1B2E}" dt="2021-08-16T21:20:30.348" v="1537"/>
          <ac:spMkLst>
            <pc:docMk/>
            <pc:sldMk cId="3017077" sldId="638"/>
            <ac:spMk id="11" creationId="{7AFA2E2B-A228-41FE-9D70-46F96FC92356}"/>
          </ac:spMkLst>
        </pc:spChg>
        <pc:spChg chg="mod">
          <ac:chgData name="Sidney Seckler" userId="73470fc2d5f88927" providerId="LiveId" clId="{333FC687-AC33-4F61-97F7-8756B82B1B2E}" dt="2021-08-16T21:20:30.348" v="1537"/>
          <ac:spMkLst>
            <pc:docMk/>
            <pc:sldMk cId="3017077" sldId="638"/>
            <ac:spMk id="13" creationId="{144ED80E-87C8-44A8-8D93-32860043D86E}"/>
          </ac:spMkLst>
        </pc:spChg>
        <pc:spChg chg="add mod">
          <ac:chgData name="Sidney Seckler" userId="73470fc2d5f88927" providerId="LiveId" clId="{333FC687-AC33-4F61-97F7-8756B82B1B2E}" dt="2021-08-16T21:20:54.716" v="1545" actId="27636"/>
          <ac:spMkLst>
            <pc:docMk/>
            <pc:sldMk cId="3017077" sldId="638"/>
            <ac:spMk id="14" creationId="{15CCA95B-86F8-4901-82B6-8BDCD1D7CAB8}"/>
          </ac:spMkLst>
        </pc:spChg>
        <pc:spChg chg="add mod">
          <ac:chgData name="Sidney Seckler" userId="73470fc2d5f88927" providerId="LiveId" clId="{333FC687-AC33-4F61-97F7-8756B82B1B2E}" dt="2021-08-16T21:20:54.716" v="1545" actId="27636"/>
          <ac:spMkLst>
            <pc:docMk/>
            <pc:sldMk cId="3017077" sldId="638"/>
            <ac:spMk id="15" creationId="{165E60C2-E655-4D2E-8E05-852552BB03E5}"/>
          </ac:spMkLst>
        </pc:spChg>
        <pc:spChg chg="add mod">
          <ac:chgData name="Sidney Seckler" userId="73470fc2d5f88927" providerId="LiveId" clId="{333FC687-AC33-4F61-97F7-8756B82B1B2E}" dt="2021-08-16T21:21:14.522" v="1547" actId="1076"/>
          <ac:spMkLst>
            <pc:docMk/>
            <pc:sldMk cId="3017077" sldId="638"/>
            <ac:spMk id="16" creationId="{F68BB742-BCE6-458C-A8F2-F05C69AF3B78}"/>
          </ac:spMkLst>
        </pc:spChg>
        <pc:spChg chg="add mod">
          <ac:chgData name="Sidney Seckler" userId="73470fc2d5f88927" providerId="LiveId" clId="{333FC687-AC33-4F61-97F7-8756B82B1B2E}" dt="2021-08-16T21:21:14.522" v="1547" actId="1076"/>
          <ac:spMkLst>
            <pc:docMk/>
            <pc:sldMk cId="3017077" sldId="638"/>
            <ac:spMk id="17" creationId="{F30C2631-BEF7-46AF-ACC1-A3544AA853A6}"/>
          </ac:spMkLst>
        </pc:spChg>
        <pc:spChg chg="add mod">
          <ac:chgData name="Sidney Seckler" userId="73470fc2d5f88927" providerId="LiveId" clId="{333FC687-AC33-4F61-97F7-8756B82B1B2E}" dt="2021-08-16T21:21:00.222" v="1546" actId="14100"/>
          <ac:spMkLst>
            <pc:docMk/>
            <pc:sldMk cId="3017077" sldId="638"/>
            <ac:spMk id="18" creationId="{D453EC8B-4AFA-45C2-A17A-418DCE4F9E7F}"/>
          </ac:spMkLst>
        </pc:spChg>
        <pc:grpChg chg="add mod">
          <ac:chgData name="Sidney Seckler" userId="73470fc2d5f88927" providerId="LiveId" clId="{333FC687-AC33-4F61-97F7-8756B82B1B2E}" dt="2021-08-16T21:20:30.348" v="1537"/>
          <ac:grpSpMkLst>
            <pc:docMk/>
            <pc:sldMk cId="3017077" sldId="638"/>
            <ac:grpSpMk id="5" creationId="{742FC91F-D51A-484D-B239-28D4E98D6A3A}"/>
          </ac:grpSpMkLst>
        </pc:grpChg>
        <pc:graphicFrameChg chg="add del mod replId">
          <ac:chgData name="Sidney Seckler" userId="73470fc2d5f88927" providerId="LiveId" clId="{333FC687-AC33-4F61-97F7-8756B82B1B2E}" dt="2021-08-16T21:20:37.501" v="1541"/>
          <ac:graphicFrameMkLst>
            <pc:docMk/>
            <pc:sldMk cId="3017077" sldId="638"/>
            <ac:graphicFrameMk id="2" creationId="{15CCA95B-86F8-4901-82B6-8BDCD1D7CAB8}"/>
          </ac:graphicFrameMkLst>
        </pc:graphicFrameChg>
        <pc:graphicFrameChg chg="del">
          <ac:chgData name="Sidney Seckler" userId="73470fc2d5f88927" providerId="LiveId" clId="{333FC687-AC33-4F61-97F7-8756B82B1B2E}" dt="2021-08-16T21:20:03.823" v="1534" actId="478"/>
          <ac:graphicFrameMkLst>
            <pc:docMk/>
            <pc:sldMk cId="3017077" sldId="638"/>
            <ac:graphicFrameMk id="4" creationId="{0EEFF26E-D37B-4DF8-8416-349EC608998A}"/>
          </ac:graphicFrameMkLst>
        </pc:graphicFrameChg>
        <pc:graphicFrameChg chg="add del mod replId">
          <ac:chgData name="Sidney Seckler" userId="73470fc2d5f88927" providerId="LiveId" clId="{333FC687-AC33-4F61-97F7-8756B82B1B2E}" dt="2021-08-16T21:20:37.501" v="1541"/>
          <ac:graphicFrameMkLst>
            <pc:docMk/>
            <pc:sldMk cId="3017077" sldId="638"/>
            <ac:graphicFrameMk id="19" creationId="{165E60C2-E655-4D2E-8E05-852552BB03E5}"/>
          </ac:graphicFrameMkLst>
        </pc:graphicFrameChg>
        <pc:graphicFrameChg chg="add del mod replId">
          <ac:chgData name="Sidney Seckler" userId="73470fc2d5f88927" providerId="LiveId" clId="{333FC687-AC33-4F61-97F7-8756B82B1B2E}" dt="2021-08-16T21:20:37.501" v="1541"/>
          <ac:graphicFrameMkLst>
            <pc:docMk/>
            <pc:sldMk cId="3017077" sldId="638"/>
            <ac:graphicFrameMk id="22" creationId="{D453EC8B-4AFA-45C2-A17A-418DCE4F9E7F}"/>
          </ac:graphicFrameMkLst>
        </pc:graphicFrameChg>
        <pc:cxnChg chg="mod">
          <ac:chgData name="Sidney Seckler" userId="73470fc2d5f88927" providerId="LiveId" clId="{333FC687-AC33-4F61-97F7-8756B82B1B2E}" dt="2021-08-16T21:20:30.348" v="1537"/>
          <ac:cxnSpMkLst>
            <pc:docMk/>
            <pc:sldMk cId="3017077" sldId="638"/>
            <ac:cxnSpMk id="8" creationId="{F95999FB-8163-43D7-863E-F51E90564913}"/>
          </ac:cxnSpMkLst>
        </pc:cxnChg>
        <pc:cxnChg chg="mod">
          <ac:chgData name="Sidney Seckler" userId="73470fc2d5f88927" providerId="LiveId" clId="{333FC687-AC33-4F61-97F7-8756B82B1B2E}" dt="2021-08-16T21:20:30.348" v="1537"/>
          <ac:cxnSpMkLst>
            <pc:docMk/>
            <pc:sldMk cId="3017077" sldId="638"/>
            <ac:cxnSpMk id="10" creationId="{F8E2047D-FB78-4A9B-B8BB-C6D4B216ED00}"/>
          </ac:cxnSpMkLst>
        </pc:cxnChg>
        <pc:cxnChg chg="mod">
          <ac:chgData name="Sidney Seckler" userId="73470fc2d5f88927" providerId="LiveId" clId="{333FC687-AC33-4F61-97F7-8756B82B1B2E}" dt="2021-08-16T21:20:30.348" v="1537"/>
          <ac:cxnSpMkLst>
            <pc:docMk/>
            <pc:sldMk cId="3017077" sldId="638"/>
            <ac:cxnSpMk id="12" creationId="{4D8F92FD-1B01-4842-9C81-59835E8DBFCE}"/>
          </ac:cxnSpMkLst>
        </pc:cxnChg>
      </pc:sldChg>
      <pc:sldChg chg="addSp delSp modSp add mod">
        <pc:chgData name="Sidney Seckler" userId="73470fc2d5f88927" providerId="LiveId" clId="{333FC687-AC33-4F61-97F7-8756B82B1B2E}" dt="2021-08-16T21:21:55.128" v="1554" actId="255"/>
        <pc:sldMkLst>
          <pc:docMk/>
          <pc:sldMk cId="1525277649" sldId="639"/>
        </pc:sldMkLst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4" creationId="{44A97479-06C3-4EAA-B0DD-744C3933EB0D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5" creationId="{11F31F1B-C05C-47DA-8310-924AA1B40CA8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7" creationId="{FFABE620-6ECB-435B-8C0E-0FB5F7CFA44B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9" creationId="{E23363CE-5275-4F4B-9DD9-5A278D57A324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1" creationId="{1C35404A-81AD-4C94-8620-3BE9F41B83D6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2" creationId="{65C9A3DE-2471-4337-9D89-83288B238DFC}"/>
          </ac:spMkLst>
        </pc:spChg>
        <pc:spChg chg="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4" creationId="{2B92C9F7-A756-4FBB-BF29-9D30B7C16D1D}"/>
          </ac:spMkLst>
        </pc:spChg>
        <pc:spChg chg="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5" creationId="{EA2E8EC8-EE25-420E-B5BE-53F52988CE5F}"/>
          </ac:spMkLst>
        </pc:spChg>
        <pc:spChg chg="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6" creationId="{2E1E9974-1F8A-4090-A419-7552228DC013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7" creationId="{296B7A47-2667-4AD6-B653-29AF621C3875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19" creationId="{4C689483-69B1-42E4-9746-F1F886625E97}"/>
          </ac:spMkLst>
        </pc:spChg>
        <pc:spChg chg="add mod">
          <ac:chgData name="Sidney Seckler" userId="73470fc2d5f88927" providerId="LiveId" clId="{333FC687-AC33-4F61-97F7-8756B82B1B2E}" dt="2021-08-16T21:21:34.750" v="1548"/>
          <ac:spMkLst>
            <pc:docMk/>
            <pc:sldMk cId="1525277649" sldId="639"/>
            <ac:spMk id="20" creationId="{EBACA7F2-DF24-47C2-B18D-71E96976B5E9}"/>
          </ac:spMkLst>
        </pc:spChg>
        <pc:spChg chg="add mod">
          <ac:chgData name="Sidney Seckler" userId="73470fc2d5f88927" providerId="LiveId" clId="{333FC687-AC33-4F61-97F7-8756B82B1B2E}" dt="2021-08-16T21:21:55.128" v="1554" actId="255"/>
          <ac:spMkLst>
            <pc:docMk/>
            <pc:sldMk cId="1525277649" sldId="639"/>
            <ac:spMk id="23" creationId="{D837E2CA-1C37-4243-B1D9-3FF835E3370A}"/>
          </ac:spMkLst>
        </pc:spChg>
        <pc:grpChg chg="add mod">
          <ac:chgData name="Sidney Seckler" userId="73470fc2d5f88927" providerId="LiveId" clId="{333FC687-AC33-4F61-97F7-8756B82B1B2E}" dt="2021-08-16T21:21:34.750" v="1548"/>
          <ac:grpSpMkLst>
            <pc:docMk/>
            <pc:sldMk cId="1525277649" sldId="639"/>
            <ac:grpSpMk id="13" creationId="{9667F1FC-DFF0-4D9C-831A-5D3766522C5A}"/>
          </ac:grpSpMkLst>
        </pc:grpChg>
        <pc:graphicFrameChg chg="add del mod replId">
          <ac:chgData name="Sidney Seckler" userId="73470fc2d5f88927" providerId="LiveId" clId="{333FC687-AC33-4F61-97F7-8756B82B1B2E}" dt="2021-08-16T21:21:41.838" v="1550"/>
          <ac:graphicFrameMkLst>
            <pc:docMk/>
            <pc:sldMk cId="1525277649" sldId="639"/>
            <ac:graphicFrameMk id="2" creationId="{D837E2CA-1C37-4243-B1D9-3FF835E3370A}"/>
          </ac:graphicFrameMkLst>
        </pc:graphicFrameChg>
        <pc:cxnChg chg="add mod">
          <ac:chgData name="Sidney Seckler" userId="73470fc2d5f88927" providerId="LiveId" clId="{333FC687-AC33-4F61-97F7-8756B82B1B2E}" dt="2021-08-16T21:21:34.750" v="1548"/>
          <ac:cxnSpMkLst>
            <pc:docMk/>
            <pc:sldMk cId="1525277649" sldId="639"/>
            <ac:cxnSpMk id="6" creationId="{01A22760-B28B-477D-9201-1B5C90C0E005}"/>
          </ac:cxnSpMkLst>
        </pc:cxnChg>
        <pc:cxnChg chg="add mod">
          <ac:chgData name="Sidney Seckler" userId="73470fc2d5f88927" providerId="LiveId" clId="{333FC687-AC33-4F61-97F7-8756B82B1B2E}" dt="2021-08-16T21:21:34.750" v="1548"/>
          <ac:cxnSpMkLst>
            <pc:docMk/>
            <pc:sldMk cId="1525277649" sldId="639"/>
            <ac:cxnSpMk id="8" creationId="{04DC76FF-B683-4585-90AB-33C2853B50CA}"/>
          </ac:cxnSpMkLst>
        </pc:cxnChg>
        <pc:cxnChg chg="add mod">
          <ac:chgData name="Sidney Seckler" userId="73470fc2d5f88927" providerId="LiveId" clId="{333FC687-AC33-4F61-97F7-8756B82B1B2E}" dt="2021-08-16T21:21:34.750" v="1548"/>
          <ac:cxnSpMkLst>
            <pc:docMk/>
            <pc:sldMk cId="1525277649" sldId="639"/>
            <ac:cxnSpMk id="10" creationId="{78914B3C-A724-4280-A163-15A97D97BF56}"/>
          </ac:cxnSpMkLst>
        </pc:cxnChg>
        <pc:cxnChg chg="add mod">
          <ac:chgData name="Sidney Seckler" userId="73470fc2d5f88927" providerId="LiveId" clId="{333FC687-AC33-4F61-97F7-8756B82B1B2E}" dt="2021-08-16T21:21:34.750" v="1548"/>
          <ac:cxnSpMkLst>
            <pc:docMk/>
            <pc:sldMk cId="1525277649" sldId="639"/>
            <ac:cxnSpMk id="18" creationId="{5F335C2E-4A55-41F3-BF15-1A159B17F9E3}"/>
          </ac:cxnSpMkLst>
        </pc:cxnChg>
        <pc:cxnChg chg="add mod">
          <ac:chgData name="Sidney Seckler" userId="73470fc2d5f88927" providerId="LiveId" clId="{333FC687-AC33-4F61-97F7-8756B82B1B2E}" dt="2021-08-16T21:21:34.750" v="1548"/>
          <ac:cxnSpMkLst>
            <pc:docMk/>
            <pc:sldMk cId="1525277649" sldId="639"/>
            <ac:cxnSpMk id="22" creationId="{1D13D17D-999A-43E9-B564-F55C68D7379A}"/>
          </ac:cxnSpMkLst>
        </pc:cxnChg>
      </pc:sldChg>
      <pc:sldChg chg="addSp delSp modSp add mod">
        <pc:chgData name="Sidney Seckler" userId="73470fc2d5f88927" providerId="LiveId" clId="{333FC687-AC33-4F61-97F7-8756B82B1B2E}" dt="2021-08-16T21:23:16.693" v="1567" actId="1076"/>
        <pc:sldMkLst>
          <pc:docMk/>
          <pc:sldMk cId="1839592849" sldId="640"/>
        </pc:sldMkLst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4" creationId="{3BDA96CF-9A4F-44DE-8F14-8ECD93D0DEDD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5" creationId="{703B8632-C571-433F-9AC6-31C0CA266B0C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7" creationId="{EE85C8AD-8EAD-440D-BA53-159450ED7F9C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9" creationId="{1813A516-AACC-43C9-B5CC-87B201222A97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1" creationId="{634F23EF-FA1D-4CE4-8A3E-8939694B80FD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2" creationId="{587371EF-82D6-420C-A17C-724932A6D148}"/>
          </ac:spMkLst>
        </pc:spChg>
        <pc:spChg chg="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4" creationId="{CB62DCFA-86C0-45CA-9705-28EF75753EB9}"/>
          </ac:spMkLst>
        </pc:spChg>
        <pc:spChg chg="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5" creationId="{898387EE-2273-4DF7-BB99-11D426F4A40E}"/>
          </ac:spMkLst>
        </pc:spChg>
        <pc:spChg chg="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6" creationId="{0F3428AD-11F3-4975-A34E-83CE53EA0D69}"/>
          </ac:spMkLst>
        </pc:spChg>
        <pc:spChg chg="add mod">
          <ac:chgData name="Sidney Seckler" userId="73470fc2d5f88927" providerId="LiveId" clId="{333FC687-AC33-4F61-97F7-8756B82B1B2E}" dt="2021-08-16T21:22:40.163" v="1556"/>
          <ac:spMkLst>
            <pc:docMk/>
            <pc:sldMk cId="1839592849" sldId="640"/>
            <ac:spMk id="18" creationId="{DC81F80E-248A-46F5-97BF-4313C5FF6262}"/>
          </ac:spMkLst>
        </pc:spChg>
        <pc:spChg chg="add mod">
          <ac:chgData name="Sidney Seckler" userId="73470fc2d5f88927" providerId="LiveId" clId="{333FC687-AC33-4F61-97F7-8756B82B1B2E}" dt="2021-08-16T21:22:53.366" v="1562" actId="14100"/>
          <ac:spMkLst>
            <pc:docMk/>
            <pc:sldMk cId="1839592849" sldId="640"/>
            <ac:spMk id="20" creationId="{59B457A9-E889-4D21-BDDD-8B954D21C8C0}"/>
          </ac:spMkLst>
        </pc:spChg>
        <pc:spChg chg="add mod">
          <ac:chgData name="Sidney Seckler" userId="73470fc2d5f88927" providerId="LiveId" clId="{333FC687-AC33-4F61-97F7-8756B82B1B2E}" dt="2021-08-16T21:22:57.690" v="1563" actId="255"/>
          <ac:spMkLst>
            <pc:docMk/>
            <pc:sldMk cId="1839592849" sldId="640"/>
            <ac:spMk id="22" creationId="{CE6C0523-77B6-4385-A48D-1D095D4400CC}"/>
          </ac:spMkLst>
        </pc:spChg>
        <pc:spChg chg="add mod">
          <ac:chgData name="Sidney Seckler" userId="73470fc2d5f88927" providerId="LiveId" clId="{333FC687-AC33-4F61-97F7-8756B82B1B2E}" dt="2021-08-16T21:23:16.693" v="1567" actId="1076"/>
          <ac:spMkLst>
            <pc:docMk/>
            <pc:sldMk cId="1839592849" sldId="640"/>
            <ac:spMk id="23" creationId="{83351B66-10AE-4EFD-B068-CC5F9ACA9108}"/>
          </ac:spMkLst>
        </pc:spChg>
        <pc:grpChg chg="add mod">
          <ac:chgData name="Sidney Seckler" userId="73470fc2d5f88927" providerId="LiveId" clId="{333FC687-AC33-4F61-97F7-8756B82B1B2E}" dt="2021-08-16T21:22:40.163" v="1556"/>
          <ac:grpSpMkLst>
            <pc:docMk/>
            <pc:sldMk cId="1839592849" sldId="640"/>
            <ac:grpSpMk id="13" creationId="{349DEB10-249B-4D61-B4C4-1FC62BE48420}"/>
          </ac:grpSpMkLst>
        </pc:grpChg>
        <pc:graphicFrameChg chg="add del mod replId">
          <ac:chgData name="Sidney Seckler" userId="73470fc2d5f88927" providerId="LiveId" clId="{333FC687-AC33-4F61-97F7-8756B82B1B2E}" dt="2021-08-16T21:22:44.662" v="1560"/>
          <ac:graphicFrameMkLst>
            <pc:docMk/>
            <pc:sldMk cId="1839592849" sldId="640"/>
            <ac:graphicFrameMk id="2" creationId="{59B457A9-E889-4D21-BDDD-8B954D21C8C0}"/>
          </ac:graphicFrameMkLst>
        </pc:graphicFrameChg>
        <pc:graphicFrameChg chg="add del mod replId">
          <ac:chgData name="Sidney Seckler" userId="73470fc2d5f88927" providerId="LiveId" clId="{333FC687-AC33-4F61-97F7-8756B82B1B2E}" dt="2021-08-16T21:22:44.662" v="1560"/>
          <ac:graphicFrameMkLst>
            <pc:docMk/>
            <pc:sldMk cId="1839592849" sldId="640"/>
            <ac:graphicFrameMk id="25" creationId="{CE6C0523-77B6-4385-A48D-1D095D4400CC}"/>
          </ac:graphicFrameMkLst>
        </pc:graphicFrameChg>
        <pc:graphicFrameChg chg="add del mod replId">
          <ac:chgData name="Sidney Seckler" userId="73470fc2d5f88927" providerId="LiveId" clId="{333FC687-AC33-4F61-97F7-8756B82B1B2E}" dt="2021-08-16T21:22:44.662" v="1560"/>
          <ac:graphicFrameMkLst>
            <pc:docMk/>
            <pc:sldMk cId="1839592849" sldId="640"/>
            <ac:graphicFrameMk id="27" creationId="{83351B66-10AE-4EFD-B068-CC5F9ACA9108}"/>
          </ac:graphicFrameMkLst>
        </pc:graphicFrameChg>
        <pc:cxnChg chg="add mod">
          <ac:chgData name="Sidney Seckler" userId="73470fc2d5f88927" providerId="LiveId" clId="{333FC687-AC33-4F61-97F7-8756B82B1B2E}" dt="2021-08-16T21:22:40.163" v="1556"/>
          <ac:cxnSpMkLst>
            <pc:docMk/>
            <pc:sldMk cId="1839592849" sldId="640"/>
            <ac:cxnSpMk id="6" creationId="{C5BDDC27-8A62-4090-AC8C-C9FBCEDC7815}"/>
          </ac:cxnSpMkLst>
        </pc:cxnChg>
        <pc:cxnChg chg="add mod">
          <ac:chgData name="Sidney Seckler" userId="73470fc2d5f88927" providerId="LiveId" clId="{333FC687-AC33-4F61-97F7-8756B82B1B2E}" dt="2021-08-16T21:22:40.163" v="1556"/>
          <ac:cxnSpMkLst>
            <pc:docMk/>
            <pc:sldMk cId="1839592849" sldId="640"/>
            <ac:cxnSpMk id="8" creationId="{CE628B98-BE70-431E-9011-9E0ABA1F8CEC}"/>
          </ac:cxnSpMkLst>
        </pc:cxnChg>
        <pc:cxnChg chg="add mod">
          <ac:chgData name="Sidney Seckler" userId="73470fc2d5f88927" providerId="LiveId" clId="{333FC687-AC33-4F61-97F7-8756B82B1B2E}" dt="2021-08-16T21:22:40.163" v="1556"/>
          <ac:cxnSpMkLst>
            <pc:docMk/>
            <pc:sldMk cId="1839592849" sldId="640"/>
            <ac:cxnSpMk id="10" creationId="{C671B915-4059-4AE0-BD1A-4217CBFFB502}"/>
          </ac:cxnSpMkLst>
        </pc:cxnChg>
        <pc:cxnChg chg="add mod">
          <ac:chgData name="Sidney Seckler" userId="73470fc2d5f88927" providerId="LiveId" clId="{333FC687-AC33-4F61-97F7-8756B82B1B2E}" dt="2021-08-16T21:22:40.163" v="1556"/>
          <ac:cxnSpMkLst>
            <pc:docMk/>
            <pc:sldMk cId="1839592849" sldId="640"/>
            <ac:cxnSpMk id="17" creationId="{1DB35780-653F-41F1-BFBD-8F82A4EEBA4D}"/>
          </ac:cxnSpMkLst>
        </pc:cxnChg>
        <pc:cxnChg chg="add mod">
          <ac:chgData name="Sidney Seckler" userId="73470fc2d5f88927" providerId="LiveId" clId="{333FC687-AC33-4F61-97F7-8756B82B1B2E}" dt="2021-08-16T21:22:40.163" v="1556"/>
          <ac:cxnSpMkLst>
            <pc:docMk/>
            <pc:sldMk cId="1839592849" sldId="640"/>
            <ac:cxnSpMk id="19" creationId="{70F460D9-C62D-4FD3-9DCD-9923179EE9E2}"/>
          </ac:cxnSpMkLst>
        </pc:cxnChg>
        <pc:cxnChg chg="add mod">
          <ac:chgData name="Sidney Seckler" userId="73470fc2d5f88927" providerId="LiveId" clId="{333FC687-AC33-4F61-97F7-8756B82B1B2E}" dt="2021-08-16T21:23:16.693" v="1567" actId="1076"/>
          <ac:cxnSpMkLst>
            <pc:docMk/>
            <pc:sldMk cId="1839592849" sldId="640"/>
            <ac:cxnSpMk id="24" creationId="{FFA9DC0F-22FF-4981-9231-280220A41357}"/>
          </ac:cxnSpMkLst>
        </pc:cxnChg>
      </pc:sldChg>
      <pc:sldChg chg="addSp delSp modSp add mod">
        <pc:chgData name="Sidney Seckler" userId="73470fc2d5f88927" providerId="LiveId" clId="{333FC687-AC33-4F61-97F7-8756B82B1B2E}" dt="2021-08-16T21:24:14.118" v="1578" actId="1076"/>
        <pc:sldMkLst>
          <pc:docMk/>
          <pc:sldMk cId="3835706834" sldId="641"/>
        </pc:sldMkLst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4" creationId="{2519DD63-0CBA-44A3-A567-1161D461FEDD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5" creationId="{C8B7433A-441B-48AF-8BFD-E3785243E79E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7" creationId="{62B6F90F-96F4-4E4E-91C5-728244E794ED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9" creationId="{820D45F0-3A30-4EFD-B5F8-16E61A07850E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1" creationId="{EEA3FC12-EDA1-4163-9CD2-CAE7F56DD9AF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2" creationId="{0940550E-52B6-4375-ACA6-DF3C8BC8D4D3}"/>
          </ac:spMkLst>
        </pc:spChg>
        <pc:spChg chg="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4" creationId="{2B996AC9-ACFA-40FD-93AC-A7DA8A3DC59E}"/>
          </ac:spMkLst>
        </pc:spChg>
        <pc:spChg chg="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5" creationId="{A0789B26-5AF6-4364-B1FF-827A407B55B3}"/>
          </ac:spMkLst>
        </pc:spChg>
        <pc:spChg chg="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6" creationId="{819DC301-68BE-4945-BDB7-752A14D47D9F}"/>
          </ac:spMkLst>
        </pc:spChg>
        <pc:spChg chg="add mod">
          <ac:chgData name="Sidney Seckler" userId="73470fc2d5f88927" providerId="LiveId" clId="{333FC687-AC33-4F61-97F7-8756B82B1B2E}" dt="2021-08-16T21:23:47.755" v="1569"/>
          <ac:spMkLst>
            <pc:docMk/>
            <pc:sldMk cId="3835706834" sldId="641"/>
            <ac:spMk id="18" creationId="{5F4FEC06-079B-46A1-B8F5-7096CF4A103E}"/>
          </ac:spMkLst>
        </pc:spChg>
        <pc:spChg chg="add mod">
          <ac:chgData name="Sidney Seckler" userId="73470fc2d5f88927" providerId="LiveId" clId="{333FC687-AC33-4F61-97F7-8756B82B1B2E}" dt="2021-08-16T21:24:02.816" v="1575" actId="14100"/>
          <ac:spMkLst>
            <pc:docMk/>
            <pc:sldMk cId="3835706834" sldId="641"/>
            <ac:spMk id="20" creationId="{99045ED2-7012-41ED-B510-129128112F10}"/>
          </ac:spMkLst>
        </pc:spChg>
        <pc:spChg chg="add mod">
          <ac:chgData name="Sidney Seckler" userId="73470fc2d5f88927" providerId="LiveId" clId="{333FC687-AC33-4F61-97F7-8756B82B1B2E}" dt="2021-08-16T21:24:06.822" v="1576" actId="255"/>
          <ac:spMkLst>
            <pc:docMk/>
            <pc:sldMk cId="3835706834" sldId="641"/>
            <ac:spMk id="22" creationId="{F9E7E426-3AE6-4AC6-8D44-FC6D4BE2789C}"/>
          </ac:spMkLst>
        </pc:spChg>
        <pc:spChg chg="add mod">
          <ac:chgData name="Sidney Seckler" userId="73470fc2d5f88927" providerId="LiveId" clId="{333FC687-AC33-4F61-97F7-8756B82B1B2E}" dt="2021-08-16T21:24:14.118" v="1578" actId="1076"/>
          <ac:spMkLst>
            <pc:docMk/>
            <pc:sldMk cId="3835706834" sldId="641"/>
            <ac:spMk id="23" creationId="{83ADA679-3905-45DA-ABDB-E8E7555030C6}"/>
          </ac:spMkLst>
        </pc:spChg>
        <pc:grpChg chg="add mod">
          <ac:chgData name="Sidney Seckler" userId="73470fc2d5f88927" providerId="LiveId" clId="{333FC687-AC33-4F61-97F7-8756B82B1B2E}" dt="2021-08-16T21:23:47.755" v="1569"/>
          <ac:grpSpMkLst>
            <pc:docMk/>
            <pc:sldMk cId="3835706834" sldId="641"/>
            <ac:grpSpMk id="13" creationId="{1A97D433-7C3B-4CB2-BE0B-5A27000C64E2}"/>
          </ac:grpSpMkLst>
        </pc:grpChg>
        <pc:graphicFrameChg chg="add del mod replId">
          <ac:chgData name="Sidney Seckler" userId="73470fc2d5f88927" providerId="LiveId" clId="{333FC687-AC33-4F61-97F7-8756B82B1B2E}" dt="2021-08-16T21:23:53.563" v="1573"/>
          <ac:graphicFrameMkLst>
            <pc:docMk/>
            <pc:sldMk cId="3835706834" sldId="641"/>
            <ac:graphicFrameMk id="2" creationId="{99045ED2-7012-41ED-B510-129128112F10}"/>
          </ac:graphicFrameMkLst>
        </pc:graphicFrameChg>
        <pc:graphicFrameChg chg="add del mod replId">
          <ac:chgData name="Sidney Seckler" userId="73470fc2d5f88927" providerId="LiveId" clId="{333FC687-AC33-4F61-97F7-8756B82B1B2E}" dt="2021-08-16T21:23:53.563" v="1573"/>
          <ac:graphicFrameMkLst>
            <pc:docMk/>
            <pc:sldMk cId="3835706834" sldId="641"/>
            <ac:graphicFrameMk id="24" creationId="{F9E7E426-3AE6-4AC6-8D44-FC6D4BE2789C}"/>
          </ac:graphicFrameMkLst>
        </pc:graphicFrameChg>
        <pc:graphicFrameChg chg="add del mod replId">
          <ac:chgData name="Sidney Seckler" userId="73470fc2d5f88927" providerId="LiveId" clId="{333FC687-AC33-4F61-97F7-8756B82B1B2E}" dt="2021-08-16T21:23:53.563" v="1573"/>
          <ac:graphicFrameMkLst>
            <pc:docMk/>
            <pc:sldMk cId="3835706834" sldId="641"/>
            <ac:graphicFrameMk id="26" creationId="{83ADA679-3905-45DA-ABDB-E8E7555030C6}"/>
          </ac:graphicFrameMkLst>
        </pc:graphicFrameChg>
        <pc:cxnChg chg="add mod">
          <ac:chgData name="Sidney Seckler" userId="73470fc2d5f88927" providerId="LiveId" clId="{333FC687-AC33-4F61-97F7-8756B82B1B2E}" dt="2021-08-16T21:23:47.755" v="1569"/>
          <ac:cxnSpMkLst>
            <pc:docMk/>
            <pc:sldMk cId="3835706834" sldId="641"/>
            <ac:cxnSpMk id="6" creationId="{BD302FDC-7D19-4105-88C7-DD58680F4FD5}"/>
          </ac:cxnSpMkLst>
        </pc:cxnChg>
        <pc:cxnChg chg="add mod">
          <ac:chgData name="Sidney Seckler" userId="73470fc2d5f88927" providerId="LiveId" clId="{333FC687-AC33-4F61-97F7-8756B82B1B2E}" dt="2021-08-16T21:23:47.755" v="1569"/>
          <ac:cxnSpMkLst>
            <pc:docMk/>
            <pc:sldMk cId="3835706834" sldId="641"/>
            <ac:cxnSpMk id="8" creationId="{D23F78DF-5024-4365-9242-4258F9AEB056}"/>
          </ac:cxnSpMkLst>
        </pc:cxnChg>
        <pc:cxnChg chg="add mod">
          <ac:chgData name="Sidney Seckler" userId="73470fc2d5f88927" providerId="LiveId" clId="{333FC687-AC33-4F61-97F7-8756B82B1B2E}" dt="2021-08-16T21:23:47.755" v="1569"/>
          <ac:cxnSpMkLst>
            <pc:docMk/>
            <pc:sldMk cId="3835706834" sldId="641"/>
            <ac:cxnSpMk id="10" creationId="{DFF7CEA9-88C2-4DDF-AE2A-4C986143168B}"/>
          </ac:cxnSpMkLst>
        </pc:cxnChg>
        <pc:cxnChg chg="add mod">
          <ac:chgData name="Sidney Seckler" userId="73470fc2d5f88927" providerId="LiveId" clId="{333FC687-AC33-4F61-97F7-8756B82B1B2E}" dt="2021-08-16T21:23:47.755" v="1569"/>
          <ac:cxnSpMkLst>
            <pc:docMk/>
            <pc:sldMk cId="3835706834" sldId="641"/>
            <ac:cxnSpMk id="17" creationId="{04A8A16F-0770-4FDB-9343-8B8A582116F0}"/>
          </ac:cxnSpMkLst>
        </pc:cxnChg>
        <pc:cxnChg chg="add mod">
          <ac:chgData name="Sidney Seckler" userId="73470fc2d5f88927" providerId="LiveId" clId="{333FC687-AC33-4F61-97F7-8756B82B1B2E}" dt="2021-08-16T21:23:47.755" v="1569"/>
          <ac:cxnSpMkLst>
            <pc:docMk/>
            <pc:sldMk cId="3835706834" sldId="641"/>
            <ac:cxnSpMk id="19" creationId="{7EEE46F9-2CF5-4395-BB7D-4A96D1D9212F}"/>
          </ac:cxnSpMkLst>
        </pc:cxnChg>
      </pc:sldChg>
      <pc:sldChg chg="addSp delSp modSp add mod">
        <pc:chgData name="Sidney Seckler" userId="73470fc2d5f88927" providerId="LiveId" clId="{333FC687-AC33-4F61-97F7-8756B82B1B2E}" dt="2021-08-16T21:32:52.082" v="1605" actId="1076"/>
        <pc:sldMkLst>
          <pc:docMk/>
          <pc:sldMk cId="459415167" sldId="642"/>
        </pc:sldMkLst>
        <pc:spChg chg="add mod">
          <ac:chgData name="Sidney Seckler" userId="73470fc2d5f88927" providerId="LiveId" clId="{333FC687-AC33-4F61-97F7-8756B82B1B2E}" dt="2021-08-16T21:32:14.482" v="1598"/>
          <ac:spMkLst>
            <pc:docMk/>
            <pc:sldMk cId="459415167" sldId="642"/>
            <ac:spMk id="5" creationId="{667B8670-3462-4566-B34F-6E1F048F2396}"/>
          </ac:spMkLst>
        </pc:spChg>
        <pc:spChg chg="add mod">
          <ac:chgData name="Sidney Seckler" userId="73470fc2d5f88927" providerId="LiveId" clId="{333FC687-AC33-4F61-97F7-8756B82B1B2E}" dt="2021-08-16T21:32:52.082" v="1605" actId="1076"/>
          <ac:spMkLst>
            <pc:docMk/>
            <pc:sldMk cId="459415167" sldId="642"/>
            <ac:spMk id="6" creationId="{541CB931-FC25-4FB3-BEBC-464E87E50DF1}"/>
          </ac:spMkLst>
        </pc:spChg>
        <pc:graphicFrameChg chg="add del mod replId">
          <ac:chgData name="Sidney Seckler" userId="73470fc2d5f88927" providerId="LiveId" clId="{333FC687-AC33-4F61-97F7-8756B82B1B2E}" dt="2021-08-16T21:32:35.479" v="1601"/>
          <ac:graphicFrameMkLst>
            <pc:docMk/>
            <pc:sldMk cId="459415167" sldId="642"/>
            <ac:graphicFrameMk id="2" creationId="{541CB931-FC25-4FB3-BEBC-464E87E50DF1}"/>
          </ac:graphicFrameMkLst>
        </pc:graphicFrameChg>
        <pc:graphicFrameChg chg="add mod">
          <ac:chgData name="Sidney Seckler" userId="73470fc2d5f88927" providerId="LiveId" clId="{333FC687-AC33-4F61-97F7-8756B82B1B2E}" dt="2021-08-16T21:32:06.558" v="1597" actId="1076"/>
          <ac:graphicFrameMkLst>
            <pc:docMk/>
            <pc:sldMk cId="459415167" sldId="642"/>
            <ac:graphicFrameMk id="4" creationId="{5CB93E5C-F70F-4676-B357-98F56055045A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21:31:26.276" v="1592" actId="1076"/>
        <pc:sldMkLst>
          <pc:docMk/>
          <pc:sldMk cId="302824395" sldId="643"/>
        </pc:sldMkLst>
        <pc:spChg chg="add mod">
          <ac:chgData name="Sidney Seckler" userId="73470fc2d5f88927" providerId="LiveId" clId="{333FC687-AC33-4F61-97F7-8756B82B1B2E}" dt="2021-08-16T21:31:26.276" v="1592" actId="1076"/>
          <ac:spMkLst>
            <pc:docMk/>
            <pc:sldMk cId="302824395" sldId="643"/>
            <ac:spMk id="6" creationId="{4B5C8EE9-95C5-46EF-94B2-91373C021B51}"/>
          </ac:spMkLst>
        </pc:spChg>
        <pc:graphicFrameChg chg="add del mod replId">
          <ac:chgData name="Sidney Seckler" userId="73470fc2d5f88927" providerId="LiveId" clId="{333FC687-AC33-4F61-97F7-8756B82B1B2E}" dt="2021-08-16T21:31:15.889" v="1589"/>
          <ac:graphicFrameMkLst>
            <pc:docMk/>
            <pc:sldMk cId="302824395" sldId="643"/>
            <ac:graphicFrameMk id="2" creationId="{4B5C8EE9-95C5-46EF-94B2-91373C021B51}"/>
          </ac:graphicFrameMkLst>
        </pc:graphicFrameChg>
        <pc:graphicFrameChg chg="add del mod">
          <ac:chgData name="Sidney Seckler" userId="73470fc2d5f88927" providerId="LiveId" clId="{333FC687-AC33-4F61-97F7-8756B82B1B2E}" dt="2021-08-16T21:24:59.238" v="1582" actId="478"/>
          <ac:graphicFrameMkLst>
            <pc:docMk/>
            <pc:sldMk cId="302824395" sldId="643"/>
            <ac:graphicFrameMk id="4" creationId="{68952B3B-8EC2-4112-8039-5C7BBC9FA565}"/>
          </ac:graphicFrameMkLst>
        </pc:graphicFrameChg>
        <pc:graphicFrameChg chg="add mod">
          <ac:chgData name="Sidney Seckler" userId="73470fc2d5f88927" providerId="LiveId" clId="{333FC687-AC33-4F61-97F7-8756B82B1B2E}" dt="2021-08-16T21:30:36.600" v="1586" actId="1076"/>
          <ac:graphicFrameMkLst>
            <pc:docMk/>
            <pc:sldMk cId="302824395" sldId="643"/>
            <ac:graphicFrameMk id="5" creationId="{A48F4B3A-0BC5-49D5-811D-19789FE10937}"/>
          </ac:graphicFrameMkLst>
        </pc:graphicFrameChg>
      </pc:sldChg>
      <pc:sldChg chg="addSp modSp add mod">
        <pc:chgData name="Sidney Seckler" userId="73470fc2d5f88927" providerId="LiveId" clId="{333FC687-AC33-4F61-97F7-8756B82B1B2E}" dt="2021-08-16T21:33:34.644" v="1611" actId="1076"/>
        <pc:sldMkLst>
          <pc:docMk/>
          <pc:sldMk cId="2857703103" sldId="644"/>
        </pc:sldMkLst>
        <pc:graphicFrameChg chg="add mod">
          <ac:chgData name="Sidney Seckler" userId="73470fc2d5f88927" providerId="LiveId" clId="{333FC687-AC33-4F61-97F7-8756B82B1B2E}" dt="2021-08-16T21:33:34.644" v="1611" actId="1076"/>
          <ac:graphicFrameMkLst>
            <pc:docMk/>
            <pc:sldMk cId="2857703103" sldId="644"/>
            <ac:graphicFrameMk id="4" creationId="{11980566-1444-4306-A139-9E0B7A829905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21:44:36.659" v="1695" actId="164"/>
        <pc:sldMkLst>
          <pc:docMk/>
          <pc:sldMk cId="2285212246" sldId="645"/>
        </pc:sldMkLst>
        <pc:spChg chg="mod">
          <ac:chgData name="Sidney Seckler" userId="73470fc2d5f88927" providerId="LiveId" clId="{333FC687-AC33-4F61-97F7-8756B82B1B2E}" dt="2021-08-16T21:41:44.271" v="1667"/>
          <ac:spMkLst>
            <pc:docMk/>
            <pc:sldMk cId="2285212246" sldId="645"/>
            <ac:spMk id="6" creationId="{A5F6E18D-FD1A-474F-B680-B8C2A0AF2452}"/>
          </ac:spMkLst>
        </pc:spChg>
        <pc:spChg chg="mod">
          <ac:chgData name="Sidney Seckler" userId="73470fc2d5f88927" providerId="LiveId" clId="{333FC687-AC33-4F61-97F7-8756B82B1B2E}" dt="2021-08-16T21:41:44.271" v="1667"/>
          <ac:spMkLst>
            <pc:docMk/>
            <pc:sldMk cId="2285212246" sldId="645"/>
            <ac:spMk id="7" creationId="{BB796034-E31C-448A-B649-10D2474CA074}"/>
          </ac:spMkLst>
        </pc:spChg>
        <pc:spChg chg="add mod">
          <ac:chgData name="Sidney Seckler" userId="73470fc2d5f88927" providerId="LiveId" clId="{333FC687-AC33-4F61-97F7-8756B82B1B2E}" dt="2021-08-16T21:44:36.659" v="1695" actId="164"/>
          <ac:spMkLst>
            <pc:docMk/>
            <pc:sldMk cId="2285212246" sldId="645"/>
            <ac:spMk id="9" creationId="{48629F22-496C-413B-B54C-A0A4C0CAB9F5}"/>
          </ac:spMkLst>
        </pc:spChg>
        <pc:spChg chg="add mod">
          <ac:chgData name="Sidney Seckler" userId="73470fc2d5f88927" providerId="LiveId" clId="{333FC687-AC33-4F61-97F7-8756B82B1B2E}" dt="2021-08-16T21:44:36.659" v="1695" actId="164"/>
          <ac:spMkLst>
            <pc:docMk/>
            <pc:sldMk cId="2285212246" sldId="645"/>
            <ac:spMk id="10" creationId="{EF5866FC-DF3E-4841-927B-22F665FF5E4E}"/>
          </ac:spMkLst>
        </pc:spChg>
        <pc:grpChg chg="add mod">
          <ac:chgData name="Sidney Seckler" userId="73470fc2d5f88927" providerId="LiveId" clId="{333FC687-AC33-4F61-97F7-8756B82B1B2E}" dt="2021-08-16T21:44:36.659" v="1695" actId="164"/>
          <ac:grpSpMkLst>
            <pc:docMk/>
            <pc:sldMk cId="2285212246" sldId="645"/>
            <ac:grpSpMk id="4" creationId="{BEE03E50-8908-430A-8C59-F448E35523C2}"/>
          </ac:grpSpMkLst>
        </pc:grpChg>
        <pc:grpChg chg="add mod">
          <ac:chgData name="Sidney Seckler" userId="73470fc2d5f88927" providerId="LiveId" clId="{333FC687-AC33-4F61-97F7-8756B82B1B2E}" dt="2021-08-16T21:44:36.659" v="1695" actId="164"/>
          <ac:grpSpMkLst>
            <pc:docMk/>
            <pc:sldMk cId="2285212246" sldId="645"/>
            <ac:grpSpMk id="13" creationId="{D8D2CF54-FC3A-422C-9FB8-0E0D9831DE8D}"/>
          </ac:grpSpMkLst>
        </pc:grpChg>
        <pc:graphicFrameChg chg="mod">
          <ac:chgData name="Sidney Seckler" userId="73470fc2d5f88927" providerId="LiveId" clId="{333FC687-AC33-4F61-97F7-8756B82B1B2E}" dt="2021-08-16T21:41:44.271" v="1667"/>
          <ac:graphicFrameMkLst>
            <pc:docMk/>
            <pc:sldMk cId="2285212246" sldId="645"/>
            <ac:graphicFrameMk id="5" creationId="{6456B54E-5EAB-4CB1-ACDB-AA9D9939734B}"/>
          </ac:graphicFrameMkLst>
        </pc:graphicFrameChg>
        <pc:cxnChg chg="mod">
          <ac:chgData name="Sidney Seckler" userId="73470fc2d5f88927" providerId="LiveId" clId="{333FC687-AC33-4F61-97F7-8756B82B1B2E}" dt="2021-08-16T21:41:44.271" v="1667"/>
          <ac:cxnSpMkLst>
            <pc:docMk/>
            <pc:sldMk cId="2285212246" sldId="645"/>
            <ac:cxnSpMk id="8" creationId="{6EB43314-327F-4A62-A2D5-55D399A4E8FC}"/>
          </ac:cxnSpMkLst>
        </pc:cxnChg>
        <pc:cxnChg chg="add del mod">
          <ac:chgData name="Sidney Seckler" userId="73470fc2d5f88927" providerId="LiveId" clId="{333FC687-AC33-4F61-97F7-8756B82B1B2E}" dt="2021-08-16T21:43:41.892" v="1690" actId="478"/>
          <ac:cxnSpMkLst>
            <pc:docMk/>
            <pc:sldMk cId="2285212246" sldId="645"/>
            <ac:cxnSpMk id="11" creationId="{5C76151E-EC88-4333-B55D-B73FC75518CB}"/>
          </ac:cxnSpMkLst>
        </pc:cxnChg>
        <pc:cxnChg chg="add mod">
          <ac:chgData name="Sidney Seckler" userId="73470fc2d5f88927" providerId="LiveId" clId="{333FC687-AC33-4F61-97F7-8756B82B1B2E}" dt="2021-08-16T21:44:36.659" v="1695" actId="164"/>
          <ac:cxnSpMkLst>
            <pc:docMk/>
            <pc:sldMk cId="2285212246" sldId="645"/>
            <ac:cxnSpMk id="12" creationId="{9C12DACE-B10E-4218-933F-8798EC4E0A95}"/>
          </ac:cxnSpMkLst>
        </pc:cxnChg>
      </pc:sldChg>
      <pc:sldChg chg="add">
        <pc:chgData name="Sidney Seckler" userId="73470fc2d5f88927" providerId="LiveId" clId="{333FC687-AC33-4F61-97F7-8756B82B1B2E}" dt="2021-08-16T21:34:39.361" v="1612"/>
        <pc:sldMkLst>
          <pc:docMk/>
          <pc:sldMk cId="2962956826" sldId="646"/>
        </pc:sldMkLst>
      </pc:sldChg>
      <pc:sldChg chg="add">
        <pc:chgData name="Sidney Seckler" userId="73470fc2d5f88927" providerId="LiveId" clId="{333FC687-AC33-4F61-97F7-8756B82B1B2E}" dt="2021-08-16T21:34:48.006" v="1613"/>
        <pc:sldMkLst>
          <pc:docMk/>
          <pc:sldMk cId="2460954912" sldId="647"/>
        </pc:sldMkLst>
      </pc:sldChg>
      <pc:sldChg chg="addSp modSp add mod">
        <pc:chgData name="Sidney Seckler" userId="73470fc2d5f88927" providerId="LiveId" clId="{333FC687-AC33-4F61-97F7-8756B82B1B2E}" dt="2021-08-16T21:39:16.141" v="1655" actId="164"/>
        <pc:sldMkLst>
          <pc:docMk/>
          <pc:sldMk cId="2370932854" sldId="648"/>
        </pc:sldMkLst>
        <pc:spChg chg="add mod">
          <ac:chgData name="Sidney Seckler" userId="73470fc2d5f88927" providerId="LiveId" clId="{333FC687-AC33-4F61-97F7-8756B82B1B2E}" dt="2021-08-16T21:39:16.141" v="1655" actId="164"/>
          <ac:spMkLst>
            <pc:docMk/>
            <pc:sldMk cId="2370932854" sldId="648"/>
            <ac:spMk id="5" creationId="{D46A3BA8-F8F5-45FC-AA5F-54AF690FFCBB}"/>
          </ac:spMkLst>
        </pc:spChg>
        <pc:spChg chg="add mod">
          <ac:chgData name="Sidney Seckler" userId="73470fc2d5f88927" providerId="LiveId" clId="{333FC687-AC33-4F61-97F7-8756B82B1B2E}" dt="2021-08-16T21:39:16.141" v="1655" actId="164"/>
          <ac:spMkLst>
            <pc:docMk/>
            <pc:sldMk cId="2370932854" sldId="648"/>
            <ac:spMk id="6" creationId="{769BE40E-BD67-44E0-AC47-87679ABC20C9}"/>
          </ac:spMkLst>
        </pc:spChg>
        <pc:grpChg chg="add mod">
          <ac:chgData name="Sidney Seckler" userId="73470fc2d5f88927" providerId="LiveId" clId="{333FC687-AC33-4F61-97F7-8756B82B1B2E}" dt="2021-08-16T21:39:16.141" v="1655" actId="164"/>
          <ac:grpSpMkLst>
            <pc:docMk/>
            <pc:sldMk cId="2370932854" sldId="648"/>
            <ac:grpSpMk id="7" creationId="{7595A48D-CEE6-4711-8617-065B1462A636}"/>
          </ac:grpSpMkLst>
        </pc:grpChg>
        <pc:graphicFrameChg chg="mod">
          <ac:chgData name="Sidney Seckler" userId="73470fc2d5f88927" providerId="LiveId" clId="{333FC687-AC33-4F61-97F7-8756B82B1B2E}" dt="2021-08-16T21:39:16.141" v="1655" actId="164"/>
          <ac:graphicFrameMkLst>
            <pc:docMk/>
            <pc:sldMk cId="2370932854" sldId="648"/>
            <ac:graphicFrameMk id="4" creationId="{11980566-1444-4306-A139-9E0B7A829905}"/>
          </ac:graphicFrameMkLst>
        </pc:graphicFrameChg>
        <pc:cxnChg chg="add mod">
          <ac:chgData name="Sidney Seckler" userId="73470fc2d5f88927" providerId="LiveId" clId="{333FC687-AC33-4F61-97F7-8756B82B1B2E}" dt="2021-08-16T21:39:16.141" v="1655" actId="164"/>
          <ac:cxnSpMkLst>
            <pc:docMk/>
            <pc:sldMk cId="2370932854" sldId="648"/>
            <ac:cxnSpMk id="3" creationId="{63BDF278-096A-4B09-9C28-5FAF55B0BEA3}"/>
          </ac:cxnSpMkLst>
        </pc:cxnChg>
      </pc:sldChg>
      <pc:sldChg chg="addSp delSp modSp add mod ord">
        <pc:chgData name="Sidney Seckler" userId="73470fc2d5f88927" providerId="LiveId" clId="{333FC687-AC33-4F61-97F7-8756B82B1B2E}" dt="2021-08-16T21:39:59.885" v="1665" actId="1076"/>
        <pc:sldMkLst>
          <pc:docMk/>
          <pc:sldMk cId="1549828907" sldId="649"/>
        </pc:sldMkLst>
        <pc:spChg chg="mod">
          <ac:chgData name="Sidney Seckler" userId="73470fc2d5f88927" providerId="LiveId" clId="{333FC687-AC33-4F61-97F7-8756B82B1B2E}" dt="2021-08-16T21:37:31.645" v="1634"/>
          <ac:spMkLst>
            <pc:docMk/>
            <pc:sldMk cId="1549828907" sldId="649"/>
            <ac:spMk id="6" creationId="{C0442CA8-6DAC-47AE-B468-A8F510F83E43}"/>
          </ac:spMkLst>
        </pc:spChg>
        <pc:spChg chg="mod">
          <ac:chgData name="Sidney Seckler" userId="73470fc2d5f88927" providerId="LiveId" clId="{333FC687-AC33-4F61-97F7-8756B82B1B2E}" dt="2021-08-16T21:37:31.645" v="1634"/>
          <ac:spMkLst>
            <pc:docMk/>
            <pc:sldMk cId="1549828907" sldId="649"/>
            <ac:spMk id="7" creationId="{E2C757B4-1503-4620-843E-44AE37CB92C1}"/>
          </ac:spMkLst>
        </pc:spChg>
        <pc:spChg chg="add mod">
          <ac:chgData name="Sidney Seckler" userId="73470fc2d5f88927" providerId="LiveId" clId="{333FC687-AC33-4F61-97F7-8756B82B1B2E}" dt="2021-08-16T21:38:53.713" v="1654" actId="255"/>
          <ac:spMkLst>
            <pc:docMk/>
            <pc:sldMk cId="1549828907" sldId="649"/>
            <ac:spMk id="9" creationId="{C6018DA7-4E22-4845-9E63-89356D61EE0D}"/>
          </ac:spMkLst>
        </pc:spChg>
        <pc:spChg chg="add mod">
          <ac:chgData name="Sidney Seckler" userId="73470fc2d5f88927" providerId="LiveId" clId="{333FC687-AC33-4F61-97F7-8756B82B1B2E}" dt="2021-08-16T21:39:59.885" v="1665" actId="1076"/>
          <ac:spMkLst>
            <pc:docMk/>
            <pc:sldMk cId="1549828907" sldId="649"/>
            <ac:spMk id="10" creationId="{4A4451D3-7633-4355-A90B-DFED533173E5}"/>
          </ac:spMkLst>
        </pc:spChg>
        <pc:spChg chg="add mod">
          <ac:chgData name="Sidney Seckler" userId="73470fc2d5f88927" providerId="LiveId" clId="{333FC687-AC33-4F61-97F7-8756B82B1B2E}" dt="2021-08-16T21:39:55.397" v="1664" actId="1076"/>
          <ac:spMkLst>
            <pc:docMk/>
            <pc:sldMk cId="1549828907" sldId="649"/>
            <ac:spMk id="11" creationId="{E515B612-4612-41A2-B6EE-98F3C2564B9F}"/>
          </ac:spMkLst>
        </pc:spChg>
        <pc:spChg chg="mod">
          <ac:chgData name="Sidney Seckler" userId="73470fc2d5f88927" providerId="LiveId" clId="{333FC687-AC33-4F61-97F7-8756B82B1B2E}" dt="2021-08-16T21:39:49.485" v="1663" actId="255"/>
          <ac:spMkLst>
            <pc:docMk/>
            <pc:sldMk cId="1549828907" sldId="649"/>
            <ac:spMk id="22" creationId="{24771078-1A06-42F1-ABD3-383D656F2AF2}"/>
          </ac:spMkLst>
        </pc:spChg>
        <pc:spChg chg="mod">
          <ac:chgData name="Sidney Seckler" userId="73470fc2d5f88927" providerId="LiveId" clId="{333FC687-AC33-4F61-97F7-8756B82B1B2E}" dt="2021-08-16T21:39:49.485" v="1663" actId="255"/>
          <ac:spMkLst>
            <pc:docMk/>
            <pc:sldMk cId="1549828907" sldId="649"/>
            <ac:spMk id="23" creationId="{A6947274-D2E2-4484-AE6F-59167DC0CA4E}"/>
          </ac:spMkLst>
        </pc:spChg>
        <pc:grpChg chg="add del mod">
          <ac:chgData name="Sidney Seckler" userId="73470fc2d5f88927" providerId="LiveId" clId="{333FC687-AC33-4F61-97F7-8756B82B1B2E}" dt="2021-08-16T21:37:52.839" v="1639" actId="478"/>
          <ac:grpSpMkLst>
            <pc:docMk/>
            <pc:sldMk cId="1549828907" sldId="649"/>
            <ac:grpSpMk id="4" creationId="{8DBBD37D-BDC7-4DF0-BED1-408F7DE2AECD}"/>
          </ac:grpSpMkLst>
        </pc:grpChg>
        <pc:grpChg chg="add mod">
          <ac:chgData name="Sidney Seckler" userId="73470fc2d5f88927" providerId="LiveId" clId="{333FC687-AC33-4F61-97F7-8756B82B1B2E}" dt="2021-08-16T21:39:49.485" v="1663" actId="255"/>
          <ac:grpSpMkLst>
            <pc:docMk/>
            <pc:sldMk cId="1549828907" sldId="649"/>
            <ac:grpSpMk id="19" creationId="{38DF5846-9624-49B3-BB7D-BD6D4F6F32E9}"/>
          </ac:grpSpMkLst>
        </pc:grpChg>
        <pc:graphicFrameChg chg="add del mod replId">
          <ac:chgData name="Sidney Seckler" userId="73470fc2d5f88927" providerId="LiveId" clId="{333FC687-AC33-4F61-97F7-8756B82B1B2E}" dt="2021-08-16T21:37:38.385" v="1638"/>
          <ac:graphicFrameMkLst>
            <pc:docMk/>
            <pc:sldMk cId="1549828907" sldId="649"/>
            <ac:graphicFrameMk id="2" creationId="{C6018DA7-4E22-4845-9E63-89356D61EE0D}"/>
          </ac:graphicFrameMkLst>
        </pc:graphicFrameChg>
        <pc:graphicFrameChg chg="mod">
          <ac:chgData name="Sidney Seckler" userId="73470fc2d5f88927" providerId="LiveId" clId="{333FC687-AC33-4F61-97F7-8756B82B1B2E}" dt="2021-08-16T21:37:31.645" v="1634"/>
          <ac:graphicFrameMkLst>
            <pc:docMk/>
            <pc:sldMk cId="1549828907" sldId="649"/>
            <ac:graphicFrameMk id="5" creationId="{7AE1E105-F5A2-4E61-9CB4-C98D31604B1F}"/>
          </ac:graphicFrameMkLst>
        </pc:graphicFrameChg>
        <pc:graphicFrameChg chg="add del mod replId">
          <ac:chgData name="Sidney Seckler" userId="73470fc2d5f88927" providerId="LiveId" clId="{333FC687-AC33-4F61-97F7-8756B82B1B2E}" dt="2021-08-16T21:37:38.385" v="1638"/>
          <ac:graphicFrameMkLst>
            <pc:docMk/>
            <pc:sldMk cId="1549828907" sldId="649"/>
            <ac:graphicFrameMk id="12" creationId="{4A4451D3-7633-4355-A90B-DFED533173E5}"/>
          </ac:graphicFrameMkLst>
        </pc:graphicFrameChg>
        <pc:graphicFrameChg chg="add del mod replId">
          <ac:chgData name="Sidney Seckler" userId="73470fc2d5f88927" providerId="LiveId" clId="{333FC687-AC33-4F61-97F7-8756B82B1B2E}" dt="2021-08-16T21:37:38.385" v="1638"/>
          <ac:graphicFrameMkLst>
            <pc:docMk/>
            <pc:sldMk cId="1549828907" sldId="649"/>
            <ac:graphicFrameMk id="14" creationId="{E515B612-4612-41A2-B6EE-98F3C2564B9F}"/>
          </ac:graphicFrameMkLst>
        </pc:graphicFrameChg>
        <pc:graphicFrameChg chg="mod">
          <ac:chgData name="Sidney Seckler" userId="73470fc2d5f88927" providerId="LiveId" clId="{333FC687-AC33-4F61-97F7-8756B82B1B2E}" dt="2021-08-16T21:39:49.485" v="1663" actId="255"/>
          <ac:graphicFrameMkLst>
            <pc:docMk/>
            <pc:sldMk cId="1549828907" sldId="649"/>
            <ac:graphicFrameMk id="20" creationId="{BF41BBD9-C6B5-4877-A06F-6577224C5D9D}"/>
          </ac:graphicFrameMkLst>
        </pc:graphicFrameChg>
        <pc:cxnChg chg="mod">
          <ac:chgData name="Sidney Seckler" userId="73470fc2d5f88927" providerId="LiveId" clId="{333FC687-AC33-4F61-97F7-8756B82B1B2E}" dt="2021-08-16T21:37:31.645" v="1634"/>
          <ac:cxnSpMkLst>
            <pc:docMk/>
            <pc:sldMk cId="1549828907" sldId="649"/>
            <ac:cxnSpMk id="8" creationId="{C06D3FA6-A845-4282-B374-DF581BAE9EAA}"/>
          </ac:cxnSpMkLst>
        </pc:cxnChg>
        <pc:cxnChg chg="mod">
          <ac:chgData name="Sidney Seckler" userId="73470fc2d5f88927" providerId="LiveId" clId="{333FC687-AC33-4F61-97F7-8756B82B1B2E}" dt="2021-08-16T21:39:49.485" v="1663" actId="255"/>
          <ac:cxnSpMkLst>
            <pc:docMk/>
            <pc:sldMk cId="1549828907" sldId="649"/>
            <ac:cxnSpMk id="24" creationId="{C5AB6501-F51D-4617-9510-9692C6D5B5B7}"/>
          </ac:cxnSpMkLst>
        </pc:cxnChg>
      </pc:sldChg>
      <pc:sldChg chg="addSp delSp modSp add mod">
        <pc:chgData name="Sidney Seckler" userId="73470fc2d5f88927" providerId="LiveId" clId="{333FC687-AC33-4F61-97F7-8756B82B1B2E}" dt="2021-08-16T21:49:36.466" v="1741" actId="1076"/>
        <pc:sldMkLst>
          <pc:docMk/>
          <pc:sldMk cId="3719761899" sldId="650"/>
        </pc:sldMkLst>
        <pc:spChg chg="mod">
          <ac:chgData name="Sidney Seckler" userId="73470fc2d5f88927" providerId="LiveId" clId="{333FC687-AC33-4F61-97F7-8756B82B1B2E}" dt="2021-08-16T21:49:36.466" v="1741" actId="1076"/>
          <ac:spMkLst>
            <pc:docMk/>
            <pc:sldMk cId="3719761899" sldId="650"/>
            <ac:spMk id="6" creationId="{4A161485-2CE9-4864-AF07-0A9374096D87}"/>
          </ac:spMkLst>
        </pc:spChg>
        <pc:spChg chg="mod">
          <ac:chgData name="Sidney Seckler" userId="73470fc2d5f88927" providerId="LiveId" clId="{333FC687-AC33-4F61-97F7-8756B82B1B2E}" dt="2021-08-16T21:49:36.466" v="1741" actId="1076"/>
          <ac:spMkLst>
            <pc:docMk/>
            <pc:sldMk cId="3719761899" sldId="650"/>
            <ac:spMk id="7" creationId="{F2BD5210-4063-48AE-AB59-9B0D7AFF404F}"/>
          </ac:spMkLst>
        </pc:spChg>
        <pc:spChg chg="mod">
          <ac:chgData name="Sidney Seckler" userId="73470fc2d5f88927" providerId="LiveId" clId="{333FC687-AC33-4F61-97F7-8756B82B1B2E}" dt="2021-08-16T21:49:36.466" v="1741" actId="1076"/>
          <ac:spMkLst>
            <pc:docMk/>
            <pc:sldMk cId="3719761899" sldId="650"/>
            <ac:spMk id="10" creationId="{35B4DCB3-3EEE-4C32-83FE-24AB41164FD3}"/>
          </ac:spMkLst>
        </pc:spChg>
        <pc:spChg chg="mod">
          <ac:chgData name="Sidney Seckler" userId="73470fc2d5f88927" providerId="LiveId" clId="{333FC687-AC33-4F61-97F7-8756B82B1B2E}" dt="2021-08-16T21:49:36.466" v="1741" actId="1076"/>
          <ac:spMkLst>
            <pc:docMk/>
            <pc:sldMk cId="3719761899" sldId="650"/>
            <ac:spMk id="11" creationId="{40241AC9-540F-4802-9CF9-E5DB884689D1}"/>
          </ac:spMkLst>
        </pc:spChg>
        <pc:spChg chg="mod">
          <ac:chgData name="Sidney Seckler" userId="73470fc2d5f88927" providerId="LiveId" clId="{333FC687-AC33-4F61-97F7-8756B82B1B2E}" dt="2021-08-16T21:46:56.319" v="1705"/>
          <ac:spMkLst>
            <pc:docMk/>
            <pc:sldMk cId="3719761899" sldId="650"/>
            <ac:spMk id="16" creationId="{719B299A-1549-4495-AEA4-1BB0AFED72AB}"/>
          </ac:spMkLst>
        </pc:spChg>
        <pc:spChg chg="mod">
          <ac:chgData name="Sidney Seckler" userId="73470fc2d5f88927" providerId="LiveId" clId="{333FC687-AC33-4F61-97F7-8756B82B1B2E}" dt="2021-08-16T21:46:56.319" v="1705"/>
          <ac:spMkLst>
            <pc:docMk/>
            <pc:sldMk cId="3719761899" sldId="650"/>
            <ac:spMk id="17" creationId="{65242A4A-FEC6-4EAC-9670-01F5928A98D5}"/>
          </ac:spMkLst>
        </pc:spChg>
        <pc:spChg chg="mod">
          <ac:chgData name="Sidney Seckler" userId="73470fc2d5f88927" providerId="LiveId" clId="{333FC687-AC33-4F61-97F7-8756B82B1B2E}" dt="2021-08-16T21:46:56.319" v="1705"/>
          <ac:spMkLst>
            <pc:docMk/>
            <pc:sldMk cId="3719761899" sldId="650"/>
            <ac:spMk id="19" creationId="{F4C215A2-99A6-4ECB-801F-586B6BA6133C}"/>
          </ac:spMkLst>
        </pc:spChg>
        <pc:spChg chg="mod">
          <ac:chgData name="Sidney Seckler" userId="73470fc2d5f88927" providerId="LiveId" clId="{333FC687-AC33-4F61-97F7-8756B82B1B2E}" dt="2021-08-16T21:46:56.319" v="1705"/>
          <ac:spMkLst>
            <pc:docMk/>
            <pc:sldMk cId="3719761899" sldId="650"/>
            <ac:spMk id="20" creationId="{42ABFF2E-1F97-4AB9-ABD9-B5EA4DE727E2}"/>
          </ac:spMkLst>
        </pc:spChg>
        <pc:spChg chg="add mod">
          <ac:chgData name="Sidney Seckler" userId="73470fc2d5f88927" providerId="LiveId" clId="{333FC687-AC33-4F61-97F7-8756B82B1B2E}" dt="2021-08-16T21:49:25.642" v="1738" actId="1076"/>
          <ac:spMkLst>
            <pc:docMk/>
            <pc:sldMk cId="3719761899" sldId="650"/>
            <ac:spMk id="23" creationId="{ECDA19E1-B426-4EDC-979C-56BAF50E1BBE}"/>
          </ac:spMkLst>
        </pc:spChg>
        <pc:spChg chg="add mod">
          <ac:chgData name="Sidney Seckler" userId="73470fc2d5f88927" providerId="LiveId" clId="{333FC687-AC33-4F61-97F7-8756B82B1B2E}" dt="2021-08-16T21:49:09.992" v="1735" actId="1076"/>
          <ac:spMkLst>
            <pc:docMk/>
            <pc:sldMk cId="3719761899" sldId="650"/>
            <ac:spMk id="24" creationId="{D34B995F-6123-472E-A96B-85CBEFEF3C7B}"/>
          </ac:spMkLst>
        </pc:spChg>
        <pc:spChg chg="add mod">
          <ac:chgData name="Sidney Seckler" userId="73470fc2d5f88927" providerId="LiveId" clId="{333FC687-AC33-4F61-97F7-8756B82B1B2E}" dt="2021-08-16T21:49:15.671" v="1736" actId="1076"/>
          <ac:spMkLst>
            <pc:docMk/>
            <pc:sldMk cId="3719761899" sldId="650"/>
            <ac:spMk id="25" creationId="{DD4E5A58-922A-42D3-92C1-309956177164}"/>
          </ac:spMkLst>
        </pc:spChg>
        <pc:spChg chg="add mod">
          <ac:chgData name="Sidney Seckler" userId="73470fc2d5f88927" providerId="LiveId" clId="{333FC687-AC33-4F61-97F7-8756B82B1B2E}" dt="2021-08-16T21:49:20.170" v="1737" actId="1076"/>
          <ac:spMkLst>
            <pc:docMk/>
            <pc:sldMk cId="3719761899" sldId="650"/>
            <ac:spMk id="26" creationId="{0277E3B9-C04A-46ED-A8E0-D4BA92913965}"/>
          </ac:spMkLst>
        </pc:spChg>
        <pc:spChg chg="add mod">
          <ac:chgData name="Sidney Seckler" userId="73470fc2d5f88927" providerId="LiveId" clId="{333FC687-AC33-4F61-97F7-8756B82B1B2E}" dt="2021-08-16T21:49:32.200" v="1740" actId="1076"/>
          <ac:spMkLst>
            <pc:docMk/>
            <pc:sldMk cId="3719761899" sldId="650"/>
            <ac:spMk id="27" creationId="{4B3AE8EC-20E8-47BA-BFAF-8DFBFF9F270A}"/>
          </ac:spMkLst>
        </pc:spChg>
        <pc:grpChg chg="add mod">
          <ac:chgData name="Sidney Seckler" userId="73470fc2d5f88927" providerId="LiveId" clId="{333FC687-AC33-4F61-97F7-8756B82B1B2E}" dt="2021-08-16T21:49:36.466" v="1741" actId="1076"/>
          <ac:grpSpMkLst>
            <pc:docMk/>
            <pc:sldMk cId="3719761899" sldId="650"/>
            <ac:grpSpMk id="4" creationId="{3560E160-6F74-43C4-A2F8-4D403F5BBCA2}"/>
          </ac:grpSpMkLst>
        </pc:grpChg>
        <pc:grpChg chg="mod">
          <ac:chgData name="Sidney Seckler" userId="73470fc2d5f88927" providerId="LiveId" clId="{333FC687-AC33-4F61-97F7-8756B82B1B2E}" dt="2021-08-16T21:49:36.466" v="1741" actId="1076"/>
          <ac:grpSpMkLst>
            <pc:docMk/>
            <pc:sldMk cId="3719761899" sldId="650"/>
            <ac:grpSpMk id="5" creationId="{91BD9546-8F63-4088-B6A0-D5A12869B699}"/>
          </ac:grpSpMkLst>
        </pc:grpChg>
        <pc:grpChg chg="add del mod">
          <ac:chgData name="Sidney Seckler" userId="73470fc2d5f88927" providerId="LiveId" clId="{333FC687-AC33-4F61-97F7-8756B82B1B2E}" dt="2021-08-16T21:47:00.772" v="1706" actId="478"/>
          <ac:grpSpMkLst>
            <pc:docMk/>
            <pc:sldMk cId="3719761899" sldId="650"/>
            <ac:grpSpMk id="14" creationId="{66A61502-0229-43DE-BE86-6223196BB435}"/>
          </ac:grpSpMkLst>
        </pc:grpChg>
        <pc:graphicFrameChg chg="add del mod replId">
          <ac:chgData name="Sidney Seckler" userId="73470fc2d5f88927" providerId="LiveId" clId="{333FC687-AC33-4F61-97F7-8756B82B1B2E}" dt="2021-08-16T21:47:07.260" v="1712"/>
          <ac:graphicFrameMkLst>
            <pc:docMk/>
            <pc:sldMk cId="3719761899" sldId="650"/>
            <ac:graphicFrameMk id="3" creationId="{ECDA19E1-B426-4EDC-979C-56BAF50E1BBE}"/>
          </ac:graphicFrameMkLst>
        </pc:graphicFrameChg>
        <pc:graphicFrameChg chg="mod">
          <ac:chgData name="Sidney Seckler" userId="73470fc2d5f88927" providerId="LiveId" clId="{333FC687-AC33-4F61-97F7-8756B82B1B2E}" dt="2021-08-16T21:49:36.466" v="1741" actId="1076"/>
          <ac:graphicFrameMkLst>
            <pc:docMk/>
            <pc:sldMk cId="3719761899" sldId="650"/>
            <ac:graphicFrameMk id="9" creationId="{3D33F591-9AD0-4446-8BA9-A368F5FFC686}"/>
          </ac:graphicFrameMkLst>
        </pc:graphicFrameChg>
        <pc:graphicFrameChg chg="mod">
          <ac:chgData name="Sidney Seckler" userId="73470fc2d5f88927" providerId="LiveId" clId="{333FC687-AC33-4F61-97F7-8756B82B1B2E}" dt="2021-08-16T21:46:56.319" v="1705"/>
          <ac:graphicFrameMkLst>
            <pc:docMk/>
            <pc:sldMk cId="3719761899" sldId="650"/>
            <ac:graphicFrameMk id="15" creationId="{099742C2-CC72-4063-A9D8-AE3FE061D295}"/>
          </ac:graphicFrameMkLst>
        </pc:graphicFrameChg>
        <pc:graphicFrameChg chg="add del mod replId">
          <ac:chgData name="Sidney Seckler" userId="73470fc2d5f88927" providerId="LiveId" clId="{333FC687-AC33-4F61-97F7-8756B82B1B2E}" dt="2021-08-16T21:47:07.260" v="1712"/>
          <ac:graphicFrameMkLst>
            <pc:docMk/>
            <pc:sldMk cId="3719761899" sldId="650"/>
            <ac:graphicFrameMk id="28" creationId="{D34B995F-6123-472E-A96B-85CBEFEF3C7B}"/>
          </ac:graphicFrameMkLst>
        </pc:graphicFrameChg>
        <pc:graphicFrameChg chg="add del mod replId">
          <ac:chgData name="Sidney Seckler" userId="73470fc2d5f88927" providerId="LiveId" clId="{333FC687-AC33-4F61-97F7-8756B82B1B2E}" dt="2021-08-16T21:47:07.260" v="1712"/>
          <ac:graphicFrameMkLst>
            <pc:docMk/>
            <pc:sldMk cId="3719761899" sldId="650"/>
            <ac:graphicFrameMk id="30" creationId="{DD4E5A58-922A-42D3-92C1-309956177164}"/>
          </ac:graphicFrameMkLst>
        </pc:graphicFrameChg>
        <pc:graphicFrameChg chg="add del mod replId">
          <ac:chgData name="Sidney Seckler" userId="73470fc2d5f88927" providerId="LiveId" clId="{333FC687-AC33-4F61-97F7-8756B82B1B2E}" dt="2021-08-16T21:47:07.260" v="1712"/>
          <ac:graphicFrameMkLst>
            <pc:docMk/>
            <pc:sldMk cId="3719761899" sldId="650"/>
            <ac:graphicFrameMk id="160768" creationId="{0277E3B9-C04A-46ED-A8E0-D4BA92913965}"/>
          </ac:graphicFrameMkLst>
        </pc:graphicFrameChg>
        <pc:graphicFrameChg chg="add del mod replId">
          <ac:chgData name="Sidney Seckler" userId="73470fc2d5f88927" providerId="LiveId" clId="{333FC687-AC33-4F61-97F7-8756B82B1B2E}" dt="2021-08-16T21:47:07.260" v="1712"/>
          <ac:graphicFrameMkLst>
            <pc:docMk/>
            <pc:sldMk cId="3719761899" sldId="650"/>
            <ac:graphicFrameMk id="160770" creationId="{4B3AE8EC-20E8-47BA-BFAF-8DFBFF9F270A}"/>
          </ac:graphicFrameMkLst>
        </pc:graphicFrameChg>
        <pc:cxnChg chg="mod">
          <ac:chgData name="Sidney Seckler" userId="73470fc2d5f88927" providerId="LiveId" clId="{333FC687-AC33-4F61-97F7-8756B82B1B2E}" dt="2021-08-16T21:49:36.466" v="1741" actId="1076"/>
          <ac:cxnSpMkLst>
            <pc:docMk/>
            <pc:sldMk cId="3719761899" sldId="650"/>
            <ac:cxnSpMk id="8" creationId="{EC94A4FE-3030-4EEB-9E93-6037E80F2187}"/>
          </ac:cxnSpMkLst>
        </pc:cxnChg>
        <pc:cxnChg chg="mod">
          <ac:chgData name="Sidney Seckler" userId="73470fc2d5f88927" providerId="LiveId" clId="{333FC687-AC33-4F61-97F7-8756B82B1B2E}" dt="2021-08-16T21:49:36.466" v="1741" actId="1076"/>
          <ac:cxnSpMkLst>
            <pc:docMk/>
            <pc:sldMk cId="3719761899" sldId="650"/>
            <ac:cxnSpMk id="12" creationId="{3C26EAFB-3299-4E92-AF69-DC59518BFB5F}"/>
          </ac:cxnSpMkLst>
        </pc:cxnChg>
        <pc:cxnChg chg="mod">
          <ac:chgData name="Sidney Seckler" userId="73470fc2d5f88927" providerId="LiveId" clId="{333FC687-AC33-4F61-97F7-8756B82B1B2E}" dt="2021-08-16T21:46:56.319" v="1705"/>
          <ac:cxnSpMkLst>
            <pc:docMk/>
            <pc:sldMk cId="3719761899" sldId="650"/>
            <ac:cxnSpMk id="18" creationId="{A970DE01-D98B-4C54-BEB3-8C51CAA1FB03}"/>
          </ac:cxnSpMkLst>
        </pc:cxnChg>
        <pc:cxnChg chg="mod">
          <ac:chgData name="Sidney Seckler" userId="73470fc2d5f88927" providerId="LiveId" clId="{333FC687-AC33-4F61-97F7-8756B82B1B2E}" dt="2021-08-16T21:46:56.319" v="1705"/>
          <ac:cxnSpMkLst>
            <pc:docMk/>
            <pc:sldMk cId="3719761899" sldId="650"/>
            <ac:cxnSpMk id="22" creationId="{D9E28B30-30DA-4B9F-9E83-3ABE4E9D360D}"/>
          </ac:cxnSpMkLst>
        </pc:cxnChg>
      </pc:sldChg>
      <pc:sldChg chg="addSp modSp add mod">
        <pc:chgData name="Sidney Seckler" userId="73470fc2d5f88927" providerId="LiveId" clId="{333FC687-AC33-4F61-97F7-8756B82B1B2E}" dt="2021-08-16T21:58:37.944" v="1781" actId="1076"/>
        <pc:sldMkLst>
          <pc:docMk/>
          <pc:sldMk cId="2024089571" sldId="651"/>
        </pc:sldMkLst>
        <pc:graphicFrameChg chg="add mod">
          <ac:chgData name="Sidney Seckler" userId="73470fc2d5f88927" providerId="LiveId" clId="{333FC687-AC33-4F61-97F7-8756B82B1B2E}" dt="2021-08-16T21:58:37.944" v="1781" actId="1076"/>
          <ac:graphicFrameMkLst>
            <pc:docMk/>
            <pc:sldMk cId="2024089571" sldId="651"/>
            <ac:graphicFrameMk id="4" creationId="{11980566-1444-4306-A139-9E0B7A829905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21:57:39.772" v="1776" actId="1076"/>
        <pc:sldMkLst>
          <pc:docMk/>
          <pc:sldMk cId="3398448623" sldId="652"/>
        </pc:sldMkLst>
        <pc:grpChg chg="del">
          <ac:chgData name="Sidney Seckler" userId="73470fc2d5f88927" providerId="LiveId" clId="{333FC687-AC33-4F61-97F7-8756B82B1B2E}" dt="2021-08-16T21:56:30.492" v="1771" actId="478"/>
          <ac:grpSpMkLst>
            <pc:docMk/>
            <pc:sldMk cId="3398448623" sldId="652"/>
            <ac:grpSpMk id="4" creationId="{3560E160-6F74-43C4-A2F8-4D403F5BBCA2}"/>
          </ac:grpSpMkLst>
        </pc:grpChg>
        <pc:graphicFrameChg chg="add mod">
          <ac:chgData name="Sidney Seckler" userId="73470fc2d5f88927" providerId="LiveId" clId="{333FC687-AC33-4F61-97F7-8756B82B1B2E}" dt="2021-08-16T21:57:39.772" v="1776" actId="1076"/>
          <ac:graphicFrameMkLst>
            <pc:docMk/>
            <pc:sldMk cId="3398448623" sldId="652"/>
            <ac:graphicFrameMk id="13" creationId="{11980566-1444-4306-A139-9E0B7A829905}"/>
          </ac:graphicFrameMkLst>
        </pc:graphicFrameChg>
      </pc:sldChg>
      <pc:sldChg chg="addSp delSp modSp add mod">
        <pc:chgData name="Sidney Seckler" userId="73470fc2d5f88927" providerId="LiveId" clId="{333FC687-AC33-4F61-97F7-8756B82B1B2E}" dt="2021-08-16T21:55:44.708" v="1770" actId="1076"/>
        <pc:sldMkLst>
          <pc:docMk/>
          <pc:sldMk cId="2307786561" sldId="653"/>
        </pc:sldMkLst>
        <pc:spChg chg="mod topLvl">
          <ac:chgData name="Sidney Seckler" userId="73470fc2d5f88927" providerId="LiveId" clId="{333FC687-AC33-4F61-97F7-8756B82B1B2E}" dt="2021-08-16T21:51:31.830" v="1746" actId="165"/>
          <ac:spMkLst>
            <pc:docMk/>
            <pc:sldMk cId="2307786561" sldId="653"/>
            <ac:spMk id="6" creationId="{A5F6E18D-FD1A-474F-B680-B8C2A0AF2452}"/>
          </ac:spMkLst>
        </pc:spChg>
        <pc:spChg chg="mod topLvl">
          <ac:chgData name="Sidney Seckler" userId="73470fc2d5f88927" providerId="LiveId" clId="{333FC687-AC33-4F61-97F7-8756B82B1B2E}" dt="2021-08-16T21:51:31.830" v="1746" actId="165"/>
          <ac:spMkLst>
            <pc:docMk/>
            <pc:sldMk cId="2307786561" sldId="653"/>
            <ac:spMk id="7" creationId="{BB796034-E31C-448A-B649-10D2474CA074}"/>
          </ac:spMkLst>
        </pc:spChg>
        <pc:spChg chg="mod topLvl">
          <ac:chgData name="Sidney Seckler" userId="73470fc2d5f88927" providerId="LiveId" clId="{333FC687-AC33-4F61-97F7-8756B82B1B2E}" dt="2021-08-16T21:51:28.636" v="1745" actId="165"/>
          <ac:spMkLst>
            <pc:docMk/>
            <pc:sldMk cId="2307786561" sldId="653"/>
            <ac:spMk id="9" creationId="{48629F22-496C-413B-B54C-A0A4C0CAB9F5}"/>
          </ac:spMkLst>
        </pc:spChg>
        <pc:spChg chg="mod topLvl">
          <ac:chgData name="Sidney Seckler" userId="73470fc2d5f88927" providerId="LiveId" clId="{333FC687-AC33-4F61-97F7-8756B82B1B2E}" dt="2021-08-16T21:51:28.636" v="1745" actId="165"/>
          <ac:spMkLst>
            <pc:docMk/>
            <pc:sldMk cId="2307786561" sldId="653"/>
            <ac:spMk id="10" creationId="{EF5866FC-DF3E-4841-927B-22F665FF5E4E}"/>
          </ac:spMkLst>
        </pc:spChg>
        <pc:spChg chg="add mod">
          <ac:chgData name="Sidney Seckler" userId="73470fc2d5f88927" providerId="LiveId" clId="{333FC687-AC33-4F61-97F7-8756B82B1B2E}" dt="2021-08-16T21:50:51.830" v="1744" actId="1076"/>
          <ac:spMkLst>
            <pc:docMk/>
            <pc:sldMk cId="2307786561" sldId="653"/>
            <ac:spMk id="14" creationId="{779F9D38-04E1-4B45-9603-864B1F160728}"/>
          </ac:spMkLst>
        </pc:spChg>
        <pc:spChg chg="add mod">
          <ac:chgData name="Sidney Seckler" userId="73470fc2d5f88927" providerId="LiveId" clId="{333FC687-AC33-4F61-97F7-8756B82B1B2E}" dt="2021-08-16T21:52:31.260" v="1750" actId="1076"/>
          <ac:spMkLst>
            <pc:docMk/>
            <pc:sldMk cId="2307786561" sldId="653"/>
            <ac:spMk id="15" creationId="{FF144C25-CF74-4AAC-A05F-23ADBAEB9495}"/>
          </ac:spMkLst>
        </pc:spChg>
        <pc:spChg chg="add mod">
          <ac:chgData name="Sidney Seckler" userId="73470fc2d5f88927" providerId="LiveId" clId="{333FC687-AC33-4F61-97F7-8756B82B1B2E}" dt="2021-08-16T21:54:15.118" v="1762" actId="1076"/>
          <ac:spMkLst>
            <pc:docMk/>
            <pc:sldMk cId="2307786561" sldId="653"/>
            <ac:spMk id="18" creationId="{E90737F5-0F4A-449E-B34A-75DF2A6D8E5A}"/>
          </ac:spMkLst>
        </pc:spChg>
        <pc:spChg chg="add mod">
          <ac:chgData name="Sidney Seckler" userId="73470fc2d5f88927" providerId="LiveId" clId="{333FC687-AC33-4F61-97F7-8756B82B1B2E}" dt="2021-08-16T21:55:25.058" v="1769" actId="1076"/>
          <ac:spMkLst>
            <pc:docMk/>
            <pc:sldMk cId="2307786561" sldId="653"/>
            <ac:spMk id="22" creationId="{612CEC5B-2BE1-4022-854D-7E4FA8F206B7}"/>
          </ac:spMkLst>
        </pc:spChg>
        <pc:grpChg chg="del mod topLvl">
          <ac:chgData name="Sidney Seckler" userId="73470fc2d5f88927" providerId="LiveId" clId="{333FC687-AC33-4F61-97F7-8756B82B1B2E}" dt="2021-08-16T21:51:31.830" v="1746" actId="165"/>
          <ac:grpSpMkLst>
            <pc:docMk/>
            <pc:sldMk cId="2307786561" sldId="653"/>
            <ac:grpSpMk id="4" creationId="{BEE03E50-8908-430A-8C59-F448E35523C2}"/>
          </ac:grpSpMkLst>
        </pc:grpChg>
        <pc:grpChg chg="del">
          <ac:chgData name="Sidney Seckler" userId="73470fc2d5f88927" providerId="LiveId" clId="{333FC687-AC33-4F61-97F7-8756B82B1B2E}" dt="2021-08-16T21:51:28.636" v="1745" actId="165"/>
          <ac:grpSpMkLst>
            <pc:docMk/>
            <pc:sldMk cId="2307786561" sldId="653"/>
            <ac:grpSpMk id="13" creationId="{D8D2CF54-FC3A-422C-9FB8-0E0D9831DE8D}"/>
          </ac:grpSpMkLst>
        </pc:grpChg>
        <pc:graphicFrameChg chg="mod topLvl">
          <ac:chgData name="Sidney Seckler" userId="73470fc2d5f88927" providerId="LiveId" clId="{333FC687-AC33-4F61-97F7-8756B82B1B2E}" dt="2021-08-16T21:55:44.708" v="1770" actId="1076"/>
          <ac:graphicFrameMkLst>
            <pc:docMk/>
            <pc:sldMk cId="2307786561" sldId="653"/>
            <ac:graphicFrameMk id="5" creationId="{6456B54E-5EAB-4CB1-ACDB-AA9D9939734B}"/>
          </ac:graphicFrameMkLst>
        </pc:graphicFrameChg>
        <pc:graphicFrameChg chg="add del mod replId">
          <ac:chgData name="Sidney Seckler" userId="73470fc2d5f88927" providerId="LiveId" clId="{333FC687-AC33-4F61-97F7-8756B82B1B2E}" dt="2021-08-16T21:54:03.118" v="1758"/>
          <ac:graphicFrameMkLst>
            <pc:docMk/>
            <pc:sldMk cId="2307786561" sldId="653"/>
            <ac:graphicFrameMk id="11" creationId="{E90737F5-0F4A-449E-B34A-75DF2A6D8E5A}"/>
          </ac:graphicFrameMkLst>
        </pc:graphicFrameChg>
        <pc:graphicFrameChg chg="add del mod replId">
          <ac:chgData name="Sidney Seckler" userId="73470fc2d5f88927" providerId="LiveId" clId="{333FC687-AC33-4F61-97F7-8756B82B1B2E}" dt="2021-08-16T21:55:08.794" v="1765"/>
          <ac:graphicFrameMkLst>
            <pc:docMk/>
            <pc:sldMk cId="2307786561" sldId="653"/>
            <ac:graphicFrameMk id="19" creationId="{612CEC5B-2BE1-4022-854D-7E4FA8F206B7}"/>
          </ac:graphicFrameMkLst>
        </pc:graphicFrameChg>
        <pc:cxnChg chg="mod topLvl">
          <ac:chgData name="Sidney Seckler" userId="73470fc2d5f88927" providerId="LiveId" clId="{333FC687-AC33-4F61-97F7-8756B82B1B2E}" dt="2021-08-16T21:51:31.830" v="1746" actId="165"/>
          <ac:cxnSpMkLst>
            <pc:docMk/>
            <pc:sldMk cId="2307786561" sldId="653"/>
            <ac:cxnSpMk id="8" creationId="{6EB43314-327F-4A62-A2D5-55D399A4E8FC}"/>
          </ac:cxnSpMkLst>
        </pc:cxnChg>
        <pc:cxnChg chg="mod topLvl">
          <ac:chgData name="Sidney Seckler" userId="73470fc2d5f88927" providerId="LiveId" clId="{333FC687-AC33-4F61-97F7-8756B82B1B2E}" dt="2021-08-16T21:51:28.636" v="1745" actId="165"/>
          <ac:cxnSpMkLst>
            <pc:docMk/>
            <pc:sldMk cId="2307786561" sldId="653"/>
            <ac:cxnSpMk id="12" creationId="{9C12DACE-B10E-4218-933F-8798EC4E0A95}"/>
          </ac:cxnSpMkLst>
        </pc:cxnChg>
        <pc:cxnChg chg="add mod">
          <ac:chgData name="Sidney Seckler" userId="73470fc2d5f88927" providerId="LiveId" clId="{333FC687-AC33-4F61-97F7-8756B82B1B2E}" dt="2021-08-16T21:52:47.733" v="1753" actId="14100"/>
          <ac:cxnSpMkLst>
            <pc:docMk/>
            <pc:sldMk cId="2307786561" sldId="653"/>
            <ac:cxnSpMk id="16" creationId="{59519C76-23F0-491A-871B-39CC7BFBD774}"/>
          </ac:cxnSpMkLst>
        </pc:cxnChg>
      </pc:sldChg>
      <pc:sldChg chg="add">
        <pc:chgData name="Sidney Seckler" userId="73470fc2d5f88927" providerId="LiveId" clId="{333FC687-AC33-4F61-97F7-8756B82B1B2E}" dt="2021-08-16T21:56:45.765" v="1772"/>
        <pc:sldMkLst>
          <pc:docMk/>
          <pc:sldMk cId="1396618778" sldId="654"/>
        </pc:sldMkLst>
      </pc:sldChg>
      <pc:sldChg chg="addSp delSp modSp add mod">
        <pc:chgData name="Sidney Seckler" userId="73470fc2d5f88927" providerId="LiveId" clId="{333FC687-AC33-4F61-97F7-8756B82B1B2E}" dt="2021-08-16T22:02:05.847" v="1821" actId="1076"/>
        <pc:sldMkLst>
          <pc:docMk/>
          <pc:sldMk cId="2142191308" sldId="655"/>
        </pc:sldMkLst>
        <pc:spChg chg="add mod">
          <ac:chgData name="Sidney Seckler" userId="73470fc2d5f88927" providerId="LiveId" clId="{333FC687-AC33-4F61-97F7-8756B82B1B2E}" dt="2021-08-16T22:01:51.741" v="1817" actId="1076"/>
          <ac:spMkLst>
            <pc:docMk/>
            <pc:sldMk cId="2142191308" sldId="655"/>
            <ac:spMk id="5" creationId="{B5343AEE-3D19-4F00-8B86-6637EA9874CA}"/>
          </ac:spMkLst>
        </pc:spChg>
        <pc:spChg chg="add mod">
          <ac:chgData name="Sidney Seckler" userId="73470fc2d5f88927" providerId="LiveId" clId="{333FC687-AC33-4F61-97F7-8756B82B1B2E}" dt="2021-08-16T22:01:57.219" v="1819" actId="1076"/>
          <ac:spMkLst>
            <pc:docMk/>
            <pc:sldMk cId="2142191308" sldId="655"/>
            <ac:spMk id="6" creationId="{780D7DC2-A2B9-4DA0-80B7-9A244177C4F0}"/>
          </ac:spMkLst>
        </pc:spChg>
        <pc:spChg chg="add mod">
          <ac:chgData name="Sidney Seckler" userId="73470fc2d5f88927" providerId="LiveId" clId="{333FC687-AC33-4F61-97F7-8756B82B1B2E}" dt="2021-08-16T22:02:00.047" v="1820" actId="1076"/>
          <ac:spMkLst>
            <pc:docMk/>
            <pc:sldMk cId="2142191308" sldId="655"/>
            <ac:spMk id="7" creationId="{23B25226-83D4-4E2B-A546-B15801693F5B}"/>
          </ac:spMkLst>
        </pc:spChg>
        <pc:spChg chg="add mod">
          <ac:chgData name="Sidney Seckler" userId="73470fc2d5f88927" providerId="LiveId" clId="{333FC687-AC33-4F61-97F7-8756B82B1B2E}" dt="2021-08-16T22:02:05.847" v="1821" actId="1076"/>
          <ac:spMkLst>
            <pc:docMk/>
            <pc:sldMk cId="2142191308" sldId="655"/>
            <ac:spMk id="8" creationId="{89679737-391F-410F-BE03-805764485C82}"/>
          </ac:spMkLst>
        </pc:spChg>
        <pc:graphicFrameChg chg="add del mod replId">
          <ac:chgData name="Sidney Seckler" userId="73470fc2d5f88927" providerId="LiveId" clId="{333FC687-AC33-4F61-97F7-8756B82B1B2E}" dt="2021-08-16T22:00:38.029" v="1803"/>
          <ac:graphicFrameMkLst>
            <pc:docMk/>
            <pc:sldMk cId="2142191308" sldId="655"/>
            <ac:graphicFrameMk id="2" creationId="{B5343AEE-3D19-4F00-8B86-6637EA9874CA}"/>
          </ac:graphicFrameMkLst>
        </pc:graphicFrameChg>
        <pc:graphicFrameChg chg="add mod">
          <ac:chgData name="Sidney Seckler" userId="73470fc2d5f88927" providerId="LiveId" clId="{333FC687-AC33-4F61-97F7-8756B82B1B2E}" dt="2021-08-16T22:00:09.518" v="1797"/>
          <ac:graphicFrameMkLst>
            <pc:docMk/>
            <pc:sldMk cId="2142191308" sldId="655"/>
            <ac:graphicFrameMk id="4" creationId="{DCA09C09-A3E2-4EDD-BE07-BEEAB3E07F5C}"/>
          </ac:graphicFrameMkLst>
        </pc:graphicFrameChg>
        <pc:graphicFrameChg chg="add del mod replId">
          <ac:chgData name="Sidney Seckler" userId="73470fc2d5f88927" providerId="LiveId" clId="{333FC687-AC33-4F61-97F7-8756B82B1B2E}" dt="2021-08-16T22:00:38.029" v="1803"/>
          <ac:graphicFrameMkLst>
            <pc:docMk/>
            <pc:sldMk cId="2142191308" sldId="655"/>
            <ac:graphicFrameMk id="9" creationId="{780D7DC2-A2B9-4DA0-80B7-9A244177C4F0}"/>
          </ac:graphicFrameMkLst>
        </pc:graphicFrameChg>
        <pc:graphicFrameChg chg="add del mod replId">
          <ac:chgData name="Sidney Seckler" userId="73470fc2d5f88927" providerId="LiveId" clId="{333FC687-AC33-4F61-97F7-8756B82B1B2E}" dt="2021-08-16T22:00:38.029" v="1803"/>
          <ac:graphicFrameMkLst>
            <pc:docMk/>
            <pc:sldMk cId="2142191308" sldId="655"/>
            <ac:graphicFrameMk id="11" creationId="{23B25226-83D4-4E2B-A546-B15801693F5B}"/>
          </ac:graphicFrameMkLst>
        </pc:graphicFrameChg>
        <pc:graphicFrameChg chg="add del mod replId">
          <ac:chgData name="Sidney Seckler" userId="73470fc2d5f88927" providerId="LiveId" clId="{333FC687-AC33-4F61-97F7-8756B82B1B2E}" dt="2021-08-16T22:00:38.029" v="1803"/>
          <ac:graphicFrameMkLst>
            <pc:docMk/>
            <pc:sldMk cId="2142191308" sldId="655"/>
            <ac:graphicFrameMk id="13" creationId="{89679737-391F-410F-BE03-805764485C82}"/>
          </ac:graphicFrameMkLst>
        </pc:graphicFrameChg>
      </pc:sldChg>
      <pc:sldChg chg="add del">
        <pc:chgData name="Sidney Seckler" userId="73470fc2d5f88927" providerId="LiveId" clId="{333FC687-AC33-4F61-97F7-8756B82B1B2E}" dt="2021-08-16T22:05:05.062" v="1855" actId="47"/>
        <pc:sldMkLst>
          <pc:docMk/>
          <pc:sldMk cId="1893201553" sldId="656"/>
        </pc:sldMkLst>
      </pc:sldChg>
      <pc:sldChg chg="add">
        <pc:chgData name="Sidney Seckler" userId="73470fc2d5f88927" providerId="LiveId" clId="{333FC687-AC33-4F61-97F7-8756B82B1B2E}" dt="2021-08-16T21:59:13.283" v="1783"/>
        <pc:sldMkLst>
          <pc:docMk/>
          <pc:sldMk cId="3979731134" sldId="657"/>
        </pc:sldMkLst>
      </pc:sldChg>
      <pc:sldChg chg="addSp delSp modSp add mod">
        <pc:chgData name="Sidney Seckler" userId="73470fc2d5f88927" providerId="LiveId" clId="{333FC687-AC33-4F61-97F7-8756B82B1B2E}" dt="2021-08-16T22:04:45.480" v="1854" actId="1076"/>
        <pc:sldMkLst>
          <pc:docMk/>
          <pc:sldMk cId="90846823" sldId="658"/>
        </pc:sldMkLst>
        <pc:spChg chg="del">
          <ac:chgData name="Sidney Seckler" userId="73470fc2d5f88927" providerId="LiveId" clId="{333FC687-AC33-4F61-97F7-8756B82B1B2E}" dt="2021-08-16T22:02:37.210" v="1823" actId="478"/>
          <ac:spMkLst>
            <pc:docMk/>
            <pc:sldMk cId="90846823" sldId="658"/>
            <ac:spMk id="5" creationId="{B5343AEE-3D19-4F00-8B86-6637EA9874CA}"/>
          </ac:spMkLst>
        </pc:spChg>
        <pc:spChg chg="del">
          <ac:chgData name="Sidney Seckler" userId="73470fc2d5f88927" providerId="LiveId" clId="{333FC687-AC33-4F61-97F7-8756B82B1B2E}" dt="2021-08-16T22:02:37.210" v="1823" actId="478"/>
          <ac:spMkLst>
            <pc:docMk/>
            <pc:sldMk cId="90846823" sldId="658"/>
            <ac:spMk id="6" creationId="{780D7DC2-A2B9-4DA0-80B7-9A244177C4F0}"/>
          </ac:spMkLst>
        </pc:spChg>
        <pc:spChg chg="del">
          <ac:chgData name="Sidney Seckler" userId="73470fc2d5f88927" providerId="LiveId" clId="{333FC687-AC33-4F61-97F7-8756B82B1B2E}" dt="2021-08-16T22:02:37.210" v="1823" actId="478"/>
          <ac:spMkLst>
            <pc:docMk/>
            <pc:sldMk cId="90846823" sldId="658"/>
            <ac:spMk id="7" creationId="{23B25226-83D4-4E2B-A546-B15801693F5B}"/>
          </ac:spMkLst>
        </pc:spChg>
        <pc:spChg chg="mod">
          <ac:chgData name="Sidney Seckler" userId="73470fc2d5f88927" providerId="LiveId" clId="{333FC687-AC33-4F61-97F7-8756B82B1B2E}" dt="2021-08-16T22:02:43.611" v="1824" actId="1076"/>
          <ac:spMkLst>
            <pc:docMk/>
            <pc:sldMk cId="90846823" sldId="658"/>
            <ac:spMk id="8" creationId="{89679737-391F-410F-BE03-805764485C82}"/>
          </ac:spMkLst>
        </pc:spChg>
        <pc:spChg chg="add mod">
          <ac:chgData name="Sidney Seckler" userId="73470fc2d5f88927" providerId="LiveId" clId="{333FC687-AC33-4F61-97F7-8756B82B1B2E}" dt="2021-08-16T22:03:20.953" v="1834" actId="1076"/>
          <ac:spMkLst>
            <pc:docMk/>
            <pc:sldMk cId="90846823" sldId="658"/>
            <ac:spMk id="9" creationId="{4A88CF3D-393B-4271-8D64-A4CE6A26809C}"/>
          </ac:spMkLst>
        </pc:spChg>
        <pc:spChg chg="add mod">
          <ac:chgData name="Sidney Seckler" userId="73470fc2d5f88927" providerId="LiveId" clId="{333FC687-AC33-4F61-97F7-8756B82B1B2E}" dt="2021-08-16T22:04:38.817" v="1853" actId="1076"/>
          <ac:spMkLst>
            <pc:docMk/>
            <pc:sldMk cId="90846823" sldId="658"/>
            <ac:spMk id="12" creationId="{614DC046-C160-4B03-A6D2-EAB18DCD4A89}"/>
          </ac:spMkLst>
        </pc:spChg>
        <pc:spChg chg="add mod">
          <ac:chgData name="Sidney Seckler" userId="73470fc2d5f88927" providerId="LiveId" clId="{333FC687-AC33-4F61-97F7-8756B82B1B2E}" dt="2021-08-16T22:04:45.480" v="1854" actId="1076"/>
          <ac:spMkLst>
            <pc:docMk/>
            <pc:sldMk cId="90846823" sldId="658"/>
            <ac:spMk id="13" creationId="{F02D4C76-FE0C-4747-A2A6-DBCE82B484CB}"/>
          </ac:spMkLst>
        </pc:spChg>
        <pc:spChg chg="add mod">
          <ac:chgData name="Sidney Seckler" userId="73470fc2d5f88927" providerId="LiveId" clId="{333FC687-AC33-4F61-97F7-8756B82B1B2E}" dt="2021-08-16T22:04:24.664" v="1850" actId="1076"/>
          <ac:spMkLst>
            <pc:docMk/>
            <pc:sldMk cId="90846823" sldId="658"/>
            <ac:spMk id="14" creationId="{9EFC5FCE-DE5C-4F6C-A448-8E6EAC849D98}"/>
          </ac:spMkLst>
        </pc:spChg>
        <pc:graphicFrameChg chg="add del mod replId">
          <ac:chgData name="Sidney Seckler" userId="73470fc2d5f88927" providerId="LiveId" clId="{333FC687-AC33-4F61-97F7-8756B82B1B2E}" dt="2021-08-16T22:03:05.538" v="1827"/>
          <ac:graphicFrameMkLst>
            <pc:docMk/>
            <pc:sldMk cId="90846823" sldId="658"/>
            <ac:graphicFrameMk id="2" creationId="{4A88CF3D-393B-4271-8D64-A4CE6A26809C}"/>
          </ac:graphicFrameMkLst>
        </pc:graphicFrameChg>
        <pc:graphicFrameChg chg="add del mod replId">
          <ac:chgData name="Sidney Seckler" userId="73470fc2d5f88927" providerId="LiveId" clId="{333FC687-AC33-4F61-97F7-8756B82B1B2E}" dt="2021-08-16T22:03:43.742" v="1838"/>
          <ac:graphicFrameMkLst>
            <pc:docMk/>
            <pc:sldMk cId="90846823" sldId="658"/>
            <ac:graphicFrameMk id="10" creationId="{614DC046-C160-4B03-A6D2-EAB18DCD4A89}"/>
          </ac:graphicFrameMkLst>
        </pc:graphicFrameChg>
        <pc:graphicFrameChg chg="add del mod replId">
          <ac:chgData name="Sidney Seckler" userId="73470fc2d5f88927" providerId="LiveId" clId="{333FC687-AC33-4F61-97F7-8756B82B1B2E}" dt="2021-08-16T22:03:43.742" v="1838"/>
          <ac:graphicFrameMkLst>
            <pc:docMk/>
            <pc:sldMk cId="90846823" sldId="658"/>
            <ac:graphicFrameMk id="16" creationId="{F02D4C76-FE0C-4747-A2A6-DBCE82B484CB}"/>
          </ac:graphicFrameMkLst>
        </pc:graphicFrameChg>
        <pc:cxnChg chg="add mod">
          <ac:chgData name="Sidney Seckler" userId="73470fc2d5f88927" providerId="LiveId" clId="{333FC687-AC33-4F61-97F7-8756B82B1B2E}" dt="2021-08-16T22:04:45.480" v="1854" actId="1076"/>
          <ac:cxnSpMkLst>
            <pc:docMk/>
            <pc:sldMk cId="90846823" sldId="658"/>
            <ac:cxnSpMk id="15" creationId="{B8D1AEEA-74EF-484C-8356-B5ED9D27FFF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d.docs.live.net/73470fc2d5f88927/Documentos/PHD-5745%20-%20Processos%20F&#237;sico-Qu&#237;micos%20I/Aula%207%20-%20Sedimenta&#231;&#227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9124788805846"/>
          <c:y val="0.11850323880022781"/>
          <c:w val="0.85817716212998174"/>
          <c:h val="0.819127650654206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Sedimentação.xls]Lodo condicionado'!$C$67</c:f>
              <c:strCache>
                <c:ptCount val="1"/>
                <c:pt idx="0">
                  <c:v>CS: 4.471 mg/l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condicionado'!$C$68:$C$83</c:f>
              <c:numCache>
                <c:formatCode>General</c:formatCode>
                <c:ptCount val="16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22</c:v>
                </c:pt>
                <c:pt idx="4">
                  <c:v>23.799999999999997</c:v>
                </c:pt>
                <c:pt idx="5">
                  <c:v>25</c:v>
                </c:pt>
                <c:pt idx="6">
                  <c:v>25.700000000000003</c:v>
                </c:pt>
                <c:pt idx="7">
                  <c:v>26.299999999999997</c:v>
                </c:pt>
                <c:pt idx="8">
                  <c:v>26.799999999999997</c:v>
                </c:pt>
                <c:pt idx="9">
                  <c:v>27.1</c:v>
                </c:pt>
                <c:pt idx="10">
                  <c:v>27.299999999999997</c:v>
                </c:pt>
                <c:pt idx="11">
                  <c:v>27.799999999999997</c:v>
                </c:pt>
                <c:pt idx="12">
                  <c:v>28.1</c:v>
                </c:pt>
                <c:pt idx="13">
                  <c:v>28.4</c:v>
                </c:pt>
                <c:pt idx="14">
                  <c:v>28.700000000000003</c:v>
                </c:pt>
                <c:pt idx="15">
                  <c:v>28.9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BC-4893-A6B2-6E6A9009AF57}"/>
            </c:ext>
          </c:extLst>
        </c:ser>
        <c:ser>
          <c:idx val="1"/>
          <c:order val="1"/>
          <c:tx>
            <c:strRef>
              <c:f>'[Aula 7 - Sedimentação.xls]Lodo condicionado'!$D$67</c:f>
              <c:strCache>
                <c:ptCount val="1"/>
                <c:pt idx="0">
                  <c:v>CS: 5.603 mg/l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condicionado'!$D$68:$D$83</c:f>
              <c:numCache>
                <c:formatCode>General</c:formatCode>
                <c:ptCount val="16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17.600000000000001</c:v>
                </c:pt>
                <c:pt idx="4">
                  <c:v>20.3</c:v>
                </c:pt>
                <c:pt idx="5">
                  <c:v>21.8</c:v>
                </c:pt>
                <c:pt idx="6">
                  <c:v>22.799999999999997</c:v>
                </c:pt>
                <c:pt idx="7">
                  <c:v>23.5</c:v>
                </c:pt>
                <c:pt idx="8">
                  <c:v>24.1</c:v>
                </c:pt>
                <c:pt idx="9">
                  <c:v>24.5</c:v>
                </c:pt>
                <c:pt idx="10">
                  <c:v>24.9</c:v>
                </c:pt>
                <c:pt idx="11">
                  <c:v>25.5</c:v>
                </c:pt>
                <c:pt idx="12">
                  <c:v>26</c:v>
                </c:pt>
                <c:pt idx="13">
                  <c:v>26.4</c:v>
                </c:pt>
                <c:pt idx="14">
                  <c:v>27</c:v>
                </c:pt>
                <c:pt idx="15">
                  <c:v>27.5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BC-4893-A6B2-6E6A9009AF57}"/>
            </c:ext>
          </c:extLst>
        </c:ser>
        <c:ser>
          <c:idx val="2"/>
          <c:order val="2"/>
          <c:tx>
            <c:strRef>
              <c:f>'[Aula 7 - Sedimentação.xls]Lodo condicionado'!$E$67</c:f>
              <c:strCache>
                <c:ptCount val="1"/>
                <c:pt idx="0">
                  <c:v>CS: 6.873 mg/l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condicionado'!$E$68:$E$83</c:f>
              <c:numCache>
                <c:formatCode>General</c:formatCode>
                <c:ptCount val="16"/>
                <c:pt idx="0">
                  <c:v>0</c:v>
                </c:pt>
                <c:pt idx="1">
                  <c:v>4.8999999999999986</c:v>
                </c:pt>
                <c:pt idx="2">
                  <c:v>9.5</c:v>
                </c:pt>
                <c:pt idx="3">
                  <c:v>13.7</c:v>
                </c:pt>
                <c:pt idx="4">
                  <c:v>16.8</c:v>
                </c:pt>
                <c:pt idx="5">
                  <c:v>18.399999999999999</c:v>
                </c:pt>
                <c:pt idx="6">
                  <c:v>19.7</c:v>
                </c:pt>
                <c:pt idx="7">
                  <c:v>20.599999999999998</c:v>
                </c:pt>
                <c:pt idx="8">
                  <c:v>21.3</c:v>
                </c:pt>
                <c:pt idx="9">
                  <c:v>21.900000000000002</c:v>
                </c:pt>
                <c:pt idx="10">
                  <c:v>22.3</c:v>
                </c:pt>
                <c:pt idx="11">
                  <c:v>23.2</c:v>
                </c:pt>
                <c:pt idx="12">
                  <c:v>23.7</c:v>
                </c:pt>
                <c:pt idx="13">
                  <c:v>24.2</c:v>
                </c:pt>
                <c:pt idx="14">
                  <c:v>24.499999999999996</c:v>
                </c:pt>
                <c:pt idx="15">
                  <c:v>24.900000000000002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8BC-4893-A6B2-6E6A9009AF57}"/>
            </c:ext>
          </c:extLst>
        </c:ser>
        <c:ser>
          <c:idx val="5"/>
          <c:order val="3"/>
          <c:tx>
            <c:strRef>
              <c:f>'[Aula 7 - Sedimentação.xls]Lodo condicionado'!$H$67</c:f>
              <c:strCache>
                <c:ptCount val="1"/>
                <c:pt idx="0">
                  <c:v>CS: 9.997 mg/l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condicionado'!$H$68:$H$83</c:f>
              <c:numCache>
                <c:formatCode>General</c:formatCode>
                <c:ptCount val="16"/>
                <c:pt idx="0">
                  <c:v>0</c:v>
                </c:pt>
                <c:pt idx="1">
                  <c:v>3.1000000000000014</c:v>
                </c:pt>
                <c:pt idx="2">
                  <c:v>5.3000000000000007</c:v>
                </c:pt>
                <c:pt idx="3">
                  <c:v>7.4000000000000021</c:v>
                </c:pt>
                <c:pt idx="4">
                  <c:v>9.5</c:v>
                </c:pt>
                <c:pt idx="5">
                  <c:v>11.600000000000001</c:v>
                </c:pt>
                <c:pt idx="6">
                  <c:v>13.100000000000001</c:v>
                </c:pt>
                <c:pt idx="7">
                  <c:v>14.3</c:v>
                </c:pt>
                <c:pt idx="8">
                  <c:v>15.3</c:v>
                </c:pt>
                <c:pt idx="9">
                  <c:v>16.3</c:v>
                </c:pt>
                <c:pt idx="10">
                  <c:v>16.900000000000002</c:v>
                </c:pt>
                <c:pt idx="11">
                  <c:v>18</c:v>
                </c:pt>
                <c:pt idx="12">
                  <c:v>18.8</c:v>
                </c:pt>
                <c:pt idx="13">
                  <c:v>19.400000000000002</c:v>
                </c:pt>
                <c:pt idx="14">
                  <c:v>19.8</c:v>
                </c:pt>
                <c:pt idx="15">
                  <c:v>20.2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8BC-4893-A6B2-6E6A9009AF57}"/>
            </c:ext>
          </c:extLst>
        </c:ser>
        <c:ser>
          <c:idx val="6"/>
          <c:order val="4"/>
          <c:tx>
            <c:strRef>
              <c:f>'[Aula 7 - Sedimentação.xls]Lodo condicionado'!$I$67</c:f>
              <c:strCache>
                <c:ptCount val="1"/>
                <c:pt idx="0">
                  <c:v>CS: 11.428 mg/l</c:v>
                </c:pt>
              </c:strCache>
            </c:strRef>
          </c:tx>
          <c:spPr>
            <a:ln w="25400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condicionado'!$I$68:$I$83</c:f>
              <c:numCache>
                <c:formatCode>General</c:formatCode>
                <c:ptCount val="16"/>
                <c:pt idx="0">
                  <c:v>0</c:v>
                </c:pt>
                <c:pt idx="1">
                  <c:v>2.4000000000000004</c:v>
                </c:pt>
                <c:pt idx="2">
                  <c:v>4</c:v>
                </c:pt>
                <c:pt idx="3">
                  <c:v>5.6</c:v>
                </c:pt>
                <c:pt idx="4">
                  <c:v>7.1</c:v>
                </c:pt>
                <c:pt idx="5">
                  <c:v>8.7000000000000011</c:v>
                </c:pt>
                <c:pt idx="6">
                  <c:v>10.1</c:v>
                </c:pt>
                <c:pt idx="7">
                  <c:v>11.299999999999999</c:v>
                </c:pt>
                <c:pt idx="8">
                  <c:v>12.200000000000001</c:v>
                </c:pt>
                <c:pt idx="9">
                  <c:v>13.200000000000001</c:v>
                </c:pt>
                <c:pt idx="10">
                  <c:v>13.9</c:v>
                </c:pt>
                <c:pt idx="11">
                  <c:v>15.200000000000001</c:v>
                </c:pt>
                <c:pt idx="12">
                  <c:v>16.100000000000001</c:v>
                </c:pt>
                <c:pt idx="13">
                  <c:v>16.799999999999997</c:v>
                </c:pt>
                <c:pt idx="14">
                  <c:v>17.399999999999999</c:v>
                </c:pt>
                <c:pt idx="15">
                  <c:v>17.899999999999999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8BC-4893-A6B2-6E6A9009AF57}"/>
            </c:ext>
          </c:extLst>
        </c:ser>
        <c:ser>
          <c:idx val="7"/>
          <c:order val="5"/>
          <c:tx>
            <c:strRef>
              <c:f>'[Aula 7 - Sedimentação.xls]Lodo condicionado'!$J$67</c:f>
              <c:strCache>
                <c:ptCount val="1"/>
                <c:pt idx="0">
                  <c:v>CS: 13.669 mg/l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condicionado'!$B$68:$B$83</c:f>
              <c:numCache>
                <c:formatCode>General</c:formatCode>
                <c:ptCount val="1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'[Aula 7 - Sedimentação.xls]Lodo condicionado'!$J$68:$J$83</c:f>
              <c:numCache>
                <c:formatCode>General</c:formatCode>
                <c:ptCount val="16"/>
                <c:pt idx="0">
                  <c:v>0</c:v>
                </c:pt>
                <c:pt idx="1">
                  <c:v>1.5999999999999996</c:v>
                </c:pt>
                <c:pt idx="2">
                  <c:v>2.5</c:v>
                </c:pt>
                <c:pt idx="3">
                  <c:v>3.5</c:v>
                </c:pt>
                <c:pt idx="4">
                  <c:v>4.4000000000000004</c:v>
                </c:pt>
                <c:pt idx="5">
                  <c:v>5.4</c:v>
                </c:pt>
                <c:pt idx="6">
                  <c:v>6.3000000000000007</c:v>
                </c:pt>
                <c:pt idx="7">
                  <c:v>7.1999999999999993</c:v>
                </c:pt>
                <c:pt idx="8">
                  <c:v>8.1999999999999993</c:v>
                </c:pt>
                <c:pt idx="9">
                  <c:v>9</c:v>
                </c:pt>
                <c:pt idx="10">
                  <c:v>9.6999999999999993</c:v>
                </c:pt>
                <c:pt idx="11">
                  <c:v>11</c:v>
                </c:pt>
                <c:pt idx="12">
                  <c:v>12.2</c:v>
                </c:pt>
                <c:pt idx="13">
                  <c:v>13.2</c:v>
                </c:pt>
                <c:pt idx="14">
                  <c:v>13.899999999999999</c:v>
                </c:pt>
                <c:pt idx="15">
                  <c:v>14.5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8BC-4893-A6B2-6E6A9009A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691104"/>
        <c:axId val="1"/>
      </c:scatterChart>
      <c:valAx>
        <c:axId val="383691104"/>
        <c:scaling>
          <c:orientation val="minMax"/>
          <c:max val="10"/>
        </c:scaling>
        <c:delete val="0"/>
        <c:axPos val="t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Tempo (minutos)</a:t>
                </a:r>
              </a:p>
            </c:rich>
          </c:tx>
          <c:layout>
            <c:manualLayout>
              <c:xMode val="edge"/>
              <c:yMode val="edge"/>
              <c:x val="0.46743882524111996"/>
              <c:y val="1.455302932634376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axMin"/>
          <c:max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Altura (cm)</a:t>
                </a:r>
              </a:p>
            </c:rich>
          </c:tx>
          <c:layout>
            <c:manualLayout>
              <c:xMode val="edge"/>
              <c:yMode val="edge"/>
              <c:x val="3.9073833688886186E-2"/>
              <c:y val="0.459459925874567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8369110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767054347649427"/>
          <c:y val="0.13721427650552695"/>
          <c:w val="0.23444300213331715"/>
          <c:h val="0.313929632611129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A-46F3-9356-96A6042D1B3C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FA-46F3-9356-96A6042D1B3C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FA-46F3-9356-96A6042D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309973008253454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473C-8BDC-ABA0729CD111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42-473C-8BDC-ABA0729CD111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42-473C-8BDC-ABA0729C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0C-4C21-9712-9D534E097F14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6.666666666666667</c:v>
                </c:pt>
                <c:pt idx="1">
                  <c:v>7</c:v>
                </c:pt>
                <c:pt idx="2">
                  <c:v>7.333333333333333</c:v>
                </c:pt>
                <c:pt idx="3">
                  <c:v>7.666666666666667</c:v>
                </c:pt>
                <c:pt idx="4">
                  <c:v>8</c:v>
                </c:pt>
                <c:pt idx="5">
                  <c:v>8.3333333333333339</c:v>
                </c:pt>
                <c:pt idx="6">
                  <c:v>8.6666666666666661</c:v>
                </c:pt>
                <c:pt idx="7">
                  <c:v>9</c:v>
                </c:pt>
                <c:pt idx="8">
                  <c:v>9.3333333333333339</c:v>
                </c:pt>
                <c:pt idx="9">
                  <c:v>9.6666666666666661</c:v>
                </c:pt>
                <c:pt idx="10">
                  <c:v>10</c:v>
                </c:pt>
                <c:pt idx="11">
                  <c:v>10.333333333333334</c:v>
                </c:pt>
                <c:pt idx="12">
                  <c:v>10.666666666666666</c:v>
                </c:pt>
                <c:pt idx="13">
                  <c:v>11</c:v>
                </c:pt>
                <c:pt idx="14">
                  <c:v>11.333333333333334</c:v>
                </c:pt>
                <c:pt idx="15">
                  <c:v>11.666666666666666</c:v>
                </c:pt>
                <c:pt idx="16">
                  <c:v>12</c:v>
                </c:pt>
                <c:pt idx="17">
                  <c:v>12.333333333333334</c:v>
                </c:pt>
                <c:pt idx="18">
                  <c:v>12.666666666666666</c:v>
                </c:pt>
                <c:pt idx="19">
                  <c:v>13</c:v>
                </c:pt>
                <c:pt idx="20">
                  <c:v>13.333333333333334</c:v>
                </c:pt>
                <c:pt idx="21">
                  <c:v>13.666666666666666</c:v>
                </c:pt>
                <c:pt idx="22">
                  <c:v>14</c:v>
                </c:pt>
                <c:pt idx="23">
                  <c:v>14.333333333333334</c:v>
                </c:pt>
                <c:pt idx="24">
                  <c:v>14.666666666666666</c:v>
                </c:pt>
                <c:pt idx="25">
                  <c:v>15</c:v>
                </c:pt>
                <c:pt idx="26">
                  <c:v>15.333333333333334</c:v>
                </c:pt>
                <c:pt idx="27">
                  <c:v>15.666666666666666</c:v>
                </c:pt>
                <c:pt idx="28">
                  <c:v>16</c:v>
                </c:pt>
                <c:pt idx="29">
                  <c:v>16.333333333333332</c:v>
                </c:pt>
                <c:pt idx="30">
                  <c:v>16.666666666666668</c:v>
                </c:pt>
                <c:pt idx="31">
                  <c:v>17</c:v>
                </c:pt>
                <c:pt idx="32">
                  <c:v>17.333333333333332</c:v>
                </c:pt>
                <c:pt idx="33">
                  <c:v>17.666666666666668</c:v>
                </c:pt>
                <c:pt idx="34">
                  <c:v>18</c:v>
                </c:pt>
                <c:pt idx="35">
                  <c:v>18.333333333333332</c:v>
                </c:pt>
                <c:pt idx="36">
                  <c:v>18.666666666666668</c:v>
                </c:pt>
                <c:pt idx="37">
                  <c:v>19</c:v>
                </c:pt>
                <c:pt idx="38">
                  <c:v>19.333333333333332</c:v>
                </c:pt>
                <c:pt idx="39">
                  <c:v>19.666666666666668</c:v>
                </c:pt>
                <c:pt idx="40">
                  <c:v>20</c:v>
                </c:pt>
                <c:pt idx="41">
                  <c:v>20.333333333333332</c:v>
                </c:pt>
                <c:pt idx="42">
                  <c:v>20.666666666666668</c:v>
                </c:pt>
                <c:pt idx="43">
                  <c:v>21</c:v>
                </c:pt>
                <c:pt idx="44">
                  <c:v>21.333333333333332</c:v>
                </c:pt>
                <c:pt idx="45">
                  <c:v>21.666666666666668</c:v>
                </c:pt>
                <c:pt idx="46">
                  <c:v>22</c:v>
                </c:pt>
                <c:pt idx="47">
                  <c:v>22.333333333333332</c:v>
                </c:pt>
                <c:pt idx="48">
                  <c:v>22.666666666666668</c:v>
                </c:pt>
                <c:pt idx="49">
                  <c:v>23</c:v>
                </c:pt>
                <c:pt idx="50">
                  <c:v>23.333333333333332</c:v>
                </c:pt>
                <c:pt idx="51">
                  <c:v>23.666666666666668</c:v>
                </c:pt>
                <c:pt idx="52">
                  <c:v>24</c:v>
                </c:pt>
                <c:pt idx="53">
                  <c:v>24.333333333333332</c:v>
                </c:pt>
                <c:pt idx="54">
                  <c:v>24.666666666666668</c:v>
                </c:pt>
                <c:pt idx="55">
                  <c:v>25</c:v>
                </c:pt>
                <c:pt idx="56">
                  <c:v>25.333333333333332</c:v>
                </c:pt>
                <c:pt idx="57">
                  <c:v>25.666666666666668</c:v>
                </c:pt>
                <c:pt idx="58">
                  <c:v>26</c:v>
                </c:pt>
                <c:pt idx="59">
                  <c:v>26.333333333333332</c:v>
                </c:pt>
                <c:pt idx="60">
                  <c:v>26.666666666666668</c:v>
                </c:pt>
                <c:pt idx="61">
                  <c:v>27</c:v>
                </c:pt>
                <c:pt idx="62">
                  <c:v>27.333333333333332</c:v>
                </c:pt>
                <c:pt idx="63">
                  <c:v>27.666666666666668</c:v>
                </c:pt>
                <c:pt idx="64">
                  <c:v>28</c:v>
                </c:pt>
                <c:pt idx="65">
                  <c:v>28.333333333333332</c:v>
                </c:pt>
                <c:pt idx="66">
                  <c:v>28.666666666666668</c:v>
                </c:pt>
                <c:pt idx="67">
                  <c:v>29</c:v>
                </c:pt>
                <c:pt idx="68">
                  <c:v>29.333333333333332</c:v>
                </c:pt>
                <c:pt idx="69">
                  <c:v>29.666666666666668</c:v>
                </c:pt>
                <c:pt idx="70">
                  <c:v>30</c:v>
                </c:pt>
                <c:pt idx="71">
                  <c:v>30.333333333333332</c:v>
                </c:pt>
                <c:pt idx="72">
                  <c:v>30.666666666666668</c:v>
                </c:pt>
                <c:pt idx="73">
                  <c:v>31</c:v>
                </c:pt>
                <c:pt idx="74">
                  <c:v>31.333333333333332</c:v>
                </c:pt>
                <c:pt idx="75">
                  <c:v>31.666666666666668</c:v>
                </c:pt>
                <c:pt idx="76">
                  <c:v>32</c:v>
                </c:pt>
                <c:pt idx="77">
                  <c:v>32.333333333333336</c:v>
                </c:pt>
                <c:pt idx="78">
                  <c:v>32.666666666666664</c:v>
                </c:pt>
                <c:pt idx="79">
                  <c:v>33</c:v>
                </c:pt>
                <c:pt idx="80">
                  <c:v>33.333333333333336</c:v>
                </c:pt>
                <c:pt idx="81">
                  <c:v>33.666666666666664</c:v>
                </c:pt>
                <c:pt idx="82">
                  <c:v>34</c:v>
                </c:pt>
                <c:pt idx="83">
                  <c:v>34.333333333333336</c:v>
                </c:pt>
                <c:pt idx="84">
                  <c:v>34.666666666666664</c:v>
                </c:pt>
                <c:pt idx="85">
                  <c:v>35</c:v>
                </c:pt>
                <c:pt idx="86">
                  <c:v>35.333333333333336</c:v>
                </c:pt>
                <c:pt idx="87">
                  <c:v>35.666666666666664</c:v>
                </c:pt>
                <c:pt idx="88">
                  <c:v>36</c:v>
                </c:pt>
                <c:pt idx="89">
                  <c:v>36.333333333333336</c:v>
                </c:pt>
                <c:pt idx="90">
                  <c:v>36.666666666666664</c:v>
                </c:pt>
                <c:pt idx="91">
                  <c:v>37</c:v>
                </c:pt>
                <c:pt idx="92">
                  <c:v>37.333333333333336</c:v>
                </c:pt>
                <c:pt idx="93">
                  <c:v>37.666666666666664</c:v>
                </c:pt>
                <c:pt idx="94">
                  <c:v>38</c:v>
                </c:pt>
                <c:pt idx="95">
                  <c:v>38.333333333333336</c:v>
                </c:pt>
                <c:pt idx="96">
                  <c:v>38.666666666666664</c:v>
                </c:pt>
                <c:pt idx="97">
                  <c:v>39</c:v>
                </c:pt>
                <c:pt idx="98">
                  <c:v>39.333333333333336</c:v>
                </c:pt>
                <c:pt idx="99">
                  <c:v>39.666666666666664</c:v>
                </c:pt>
                <c:pt idx="100">
                  <c:v>40</c:v>
                </c:pt>
                <c:pt idx="101">
                  <c:v>40.333333333333336</c:v>
                </c:pt>
                <c:pt idx="102">
                  <c:v>40.666666666666664</c:v>
                </c:pt>
                <c:pt idx="103">
                  <c:v>41</c:v>
                </c:pt>
                <c:pt idx="104">
                  <c:v>41.333333333333336</c:v>
                </c:pt>
                <c:pt idx="105">
                  <c:v>41.666666666666664</c:v>
                </c:pt>
                <c:pt idx="106">
                  <c:v>42</c:v>
                </c:pt>
                <c:pt idx="107">
                  <c:v>42.333333333333336</c:v>
                </c:pt>
                <c:pt idx="108">
                  <c:v>42.666666666666664</c:v>
                </c:pt>
                <c:pt idx="109">
                  <c:v>43</c:v>
                </c:pt>
                <c:pt idx="110">
                  <c:v>43.333333333333336</c:v>
                </c:pt>
                <c:pt idx="111">
                  <c:v>43.666666666666664</c:v>
                </c:pt>
                <c:pt idx="112">
                  <c:v>44</c:v>
                </c:pt>
                <c:pt idx="113">
                  <c:v>44.333333333333336</c:v>
                </c:pt>
                <c:pt idx="114">
                  <c:v>44.666666666666664</c:v>
                </c:pt>
                <c:pt idx="115">
                  <c:v>45</c:v>
                </c:pt>
                <c:pt idx="116">
                  <c:v>45.333333333333336</c:v>
                </c:pt>
                <c:pt idx="117">
                  <c:v>45.666666666666664</c:v>
                </c:pt>
                <c:pt idx="118">
                  <c:v>46</c:v>
                </c:pt>
                <c:pt idx="119">
                  <c:v>46.333333333333336</c:v>
                </c:pt>
                <c:pt idx="120">
                  <c:v>46.666666666666664</c:v>
                </c:pt>
                <c:pt idx="121">
                  <c:v>47</c:v>
                </c:pt>
                <c:pt idx="122">
                  <c:v>47.333333333333336</c:v>
                </c:pt>
                <c:pt idx="123">
                  <c:v>47.666666666666664</c:v>
                </c:pt>
                <c:pt idx="124">
                  <c:v>48</c:v>
                </c:pt>
                <c:pt idx="125">
                  <c:v>48.333333333333336</c:v>
                </c:pt>
                <c:pt idx="126">
                  <c:v>48.666666666666664</c:v>
                </c:pt>
                <c:pt idx="127">
                  <c:v>49</c:v>
                </c:pt>
                <c:pt idx="128">
                  <c:v>49.333333333333336</c:v>
                </c:pt>
                <c:pt idx="129">
                  <c:v>49.666666666666664</c:v>
                </c:pt>
                <c:pt idx="130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0C-4C21-9712-9D534E097F14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49.207651625925003</c:v>
                </c:pt>
                <c:pt idx="1">
                  <c:v>49.604425267274365</c:v>
                </c:pt>
                <c:pt idx="2">
                  <c:v>49.904540771392639</c:v>
                </c:pt>
                <c:pt idx="3">
                  <c:v>50.116793713002842</c:v>
                </c:pt>
                <c:pt idx="4">
                  <c:v>50.249373277233964</c:v>
                </c:pt>
                <c:pt idx="5">
                  <c:v>50.309899515906999</c:v>
                </c:pt>
                <c:pt idx="6">
                  <c:v>50.305458455665111</c:v>
                </c:pt>
                <c:pt idx="7">
                  <c:v>50.242635176914533</c:v>
                </c:pt>
                <c:pt idx="8">
                  <c:v>50.127544976136704</c:v>
                </c:pt>
                <c:pt idx="9">
                  <c:v>49.965862718061743</c:v>
                </c:pt>
                <c:pt idx="10">
                  <c:v>49.762850478445486</c:v>
                </c:pt>
                <c:pt idx="11">
                  <c:v>49.523383572746489</c:v>
                </c:pt>
                <c:pt idx="12">
                  <c:v>49.251975060843719</c:v>
                </c:pt>
                <c:pt idx="13">
                  <c:v>48.952798813051082</c:v>
                </c:pt>
                <c:pt idx="14">
                  <c:v>48.629711218060166</c:v>
                </c:pt>
                <c:pt idx="15">
                  <c:v>48.286271609063782</c:v>
                </c:pt>
                <c:pt idx="16">
                  <c:v>47.925761480164994</c:v>
                </c:pt>
                <c:pt idx="17">
                  <c:v>47.551202561250463</c:v>
                </c:pt>
                <c:pt idx="18">
                  <c:v>47.165373815789046</c:v>
                </c:pt>
                <c:pt idx="19">
                  <c:v>46.770827422497256</c:v>
                </c:pt>
                <c:pt idx="20">
                  <c:v>46.369903798480401</c:v>
                </c:pt>
                <c:pt idx="21">
                  <c:v>45.96474571830543</c:v>
                </c:pt>
                <c:pt idx="22">
                  <c:v>45.557311580474007</c:v>
                </c:pt>
                <c:pt idx="23">
                  <c:v>45.149387869939922</c:v>
                </c:pt>
                <c:pt idx="24">
                  <c:v>44.742600862639044</c:v>
                </c:pt>
                <c:pt idx="25">
                  <c:v>44.338427615468959</c:v>
                </c:pt>
                <c:pt idx="26">
                  <c:v>43.938206282759765</c:v>
                </c:pt>
                <c:pt idx="27">
                  <c:v>43.543145798010443</c:v>
                </c:pt>
                <c:pt idx="28">
                  <c:v>43.154334957519765</c:v>
                </c:pt>
                <c:pt idx="29">
                  <c:v>42.77275094051145</c:v>
                </c:pt>
                <c:pt idx="30">
                  <c:v>42.399267298432669</c:v>
                </c:pt>
                <c:pt idx="31">
                  <c:v>42.034661444288133</c:v>
                </c:pt>
                <c:pt idx="32">
                  <c:v>41.679621671153505</c:v>
                </c:pt>
                <c:pt idx="33">
                  <c:v>41.334753727386286</c:v>
                </c:pt>
                <c:pt idx="34">
                  <c:v>41.000586974514192</c:v>
                </c:pt>
                <c:pt idx="35">
                  <c:v>40.677580152327224</c:v>
                </c:pt>
                <c:pt idx="36">
                  <c:v>40.366126774323661</c:v>
                </c:pt>
                <c:pt idx="37">
                  <c:v>40.066560175359882</c:v>
                </c:pt>
                <c:pt idx="38">
                  <c:v>39.779158232124011</c:v>
                </c:pt>
                <c:pt idx="39">
                  <c:v>39.504147775890061</c:v>
                </c:pt>
                <c:pt idx="40">
                  <c:v>39.241708715910313</c:v>
                </c:pt>
                <c:pt idx="41">
                  <c:v>38.991977890763877</c:v>
                </c:pt>
                <c:pt idx="42">
                  <c:v>38.755052663996963</c:v>
                </c:pt>
                <c:pt idx="43">
                  <c:v>38.530994279461666</c:v>
                </c:pt>
                <c:pt idx="44">
                  <c:v>38.319830990882295</c:v>
                </c:pt>
                <c:pt idx="45">
                  <c:v>38.121560979348544</c:v>
                </c:pt>
                <c:pt idx="46">
                  <c:v>37.936155071651235</c:v>
                </c:pt>
                <c:pt idx="47">
                  <c:v>37.763559271635216</c:v>
                </c:pt>
                <c:pt idx="48">
                  <c:v>37.603697116044543</c:v>
                </c:pt>
                <c:pt idx="49">
                  <c:v>37.456471865673414</c:v>
                </c:pt>
                <c:pt idx="50">
                  <c:v>37.32176854201245</c:v>
                </c:pt>
                <c:pt idx="51">
                  <c:v>37.199455818989165</c:v>
                </c:pt>
                <c:pt idx="52">
                  <c:v>37.089387778844952</c:v>
                </c:pt>
                <c:pt idx="53">
                  <c:v>36.991405540664331</c:v>
                </c:pt>
                <c:pt idx="54">
                  <c:v>36.905338769575465</c:v>
                </c:pt>
                <c:pt idx="55">
                  <c:v>36.831007074171879</c:v>
                </c:pt>
                <c:pt idx="56">
                  <c:v>36.768221299262322</c:v>
                </c:pt>
                <c:pt idx="57">
                  <c:v>36.716784720637534</c:v>
                </c:pt>
                <c:pt idx="58">
                  <c:v>36.676494148148336</c:v>
                </c:pt>
                <c:pt idx="59">
                  <c:v>36.647140943016751</c:v>
                </c:pt>
                <c:pt idx="60">
                  <c:v>36.628511954950405</c:v>
                </c:pt>
                <c:pt idx="61">
                  <c:v>36.620390384299085</c:v>
                </c:pt>
                <c:pt idx="62">
                  <c:v>36.622556574179121</c:v>
                </c:pt>
                <c:pt idx="63">
                  <c:v>36.634788737196338</c:v>
                </c:pt>
                <c:pt idx="64">
                  <c:v>36.65686362111984</c:v>
                </c:pt>
                <c:pt idx="65">
                  <c:v>36.688557117596375</c:v>
                </c:pt>
                <c:pt idx="66">
                  <c:v>36.72964481774742</c:v>
                </c:pt>
                <c:pt idx="67">
                  <c:v>36.779902518257629</c:v>
                </c:pt>
                <c:pt idx="68">
                  <c:v>36.839106681343459</c:v>
                </c:pt>
                <c:pt idx="69">
                  <c:v>36.907034851782974</c:v>
                </c:pt>
                <c:pt idx="70">
                  <c:v>36.983466033992698</c:v>
                </c:pt>
                <c:pt idx="71">
                  <c:v>37.068181031952939</c:v>
                </c:pt>
                <c:pt idx="72">
                  <c:v>37.160962754609493</c:v>
                </c:pt>
                <c:pt idx="73">
                  <c:v>37.261596489216075</c:v>
                </c:pt>
                <c:pt idx="74">
                  <c:v>37.36987014492793</c:v>
                </c:pt>
                <c:pt idx="75">
                  <c:v>37.48557446881189</c:v>
                </c:pt>
                <c:pt idx="76">
                  <c:v>37.608503236301601</c:v>
                </c:pt>
                <c:pt idx="77">
                  <c:v>37.738453417998173</c:v>
                </c:pt>
                <c:pt idx="78">
                  <c:v>37.875225324595235</c:v>
                </c:pt>
                <c:pt idx="79">
                  <c:v>38.018622731593858</c:v>
                </c:pt>
                <c:pt idx="80">
                  <c:v>38.168452985365136</c:v>
                </c:pt>
                <c:pt idx="81">
                  <c:v>38.32452709201791</c:v>
                </c:pt>
                <c:pt idx="82">
                  <c:v>38.486659790433883</c:v>
                </c:pt>
                <c:pt idx="83">
                  <c:v>38.654669610743355</c:v>
                </c:pt>
                <c:pt idx="84">
                  <c:v>38.828378919431039</c:v>
                </c:pt>
                <c:pt idx="85">
                  <c:v>39.007613952182453</c:v>
                </c:pt>
                <c:pt idx="86">
                  <c:v>39.192204835507241</c:v>
                </c:pt>
                <c:pt idx="87">
                  <c:v>39.381985598106517</c:v>
                </c:pt>
                <c:pt idx="88">
                  <c:v>39.576794172885592</c:v>
                </c:pt>
                <c:pt idx="89">
                  <c:v>39.776472390452085</c:v>
                </c:pt>
                <c:pt idx="90">
                  <c:v>39.980865964882042</c:v>
                </c:pt>
                <c:pt idx="91">
                  <c:v>40.189824472482215</c:v>
                </c:pt>
                <c:pt idx="92">
                  <c:v>40.403201324226046</c:v>
                </c:pt>
                <c:pt idx="93">
                  <c:v>40.620853732493231</c:v>
                </c:pt>
                <c:pt idx="94">
                  <c:v>40.842642672698112</c:v>
                </c:pt>
                <c:pt idx="95">
                  <c:v>41.068432840349935</c:v>
                </c:pt>
                <c:pt idx="96">
                  <c:v>41.298092604049181</c:v>
                </c:pt>
                <c:pt idx="97">
                  <c:v>41.531493954887011</c:v>
                </c:pt>
                <c:pt idx="98">
                  <c:v>41.76851245268044</c:v>
                </c:pt>
                <c:pt idx="99">
                  <c:v>42.009027169443733</c:v>
                </c:pt>
                <c:pt idx="100">
                  <c:v>42.252920630466065</c:v>
                </c:pt>
                <c:pt idx="101">
                  <c:v>42.50007875333722</c:v>
                </c:pt>
                <c:pt idx="102">
                  <c:v>42.750390785236846</c:v>
                </c:pt>
                <c:pt idx="103">
                  <c:v>43.003749238777672</c:v>
                </c:pt>
                <c:pt idx="104">
                  <c:v>43.26004982667024</c:v>
                </c:pt>
                <c:pt idx="105">
                  <c:v>43.519191395454961</c:v>
                </c:pt>
                <c:pt idx="106">
                  <c:v>43.781075858527132</c:v>
                </c:pt>
                <c:pt idx="107">
                  <c:v>44.045608128661613</c:v>
                </c:pt>
                <c:pt idx="108">
                  <c:v>44.312696050226371</c:v>
                </c:pt>
                <c:pt idx="109">
                  <c:v>44.582250331257796</c:v>
                </c:pt>
                <c:pt idx="110">
                  <c:v>44.854184475554931</c:v>
                </c:pt>
                <c:pt idx="111">
                  <c:v>45.128414714936135</c:v>
                </c:pt>
                <c:pt idx="112">
                  <c:v>45.404859941788033</c:v>
                </c:pt>
                <c:pt idx="113">
                  <c:v>45.683441642024128</c:v>
                </c:pt>
                <c:pt idx="114">
                  <c:v>45.964083828559517</c:v>
                </c:pt>
                <c:pt idx="115">
                  <c:v>46.246712975396875</c:v>
                </c:pt>
                <c:pt idx="116">
                  <c:v>46.53125795240927</c:v>
                </c:pt>
                <c:pt idx="117">
                  <c:v>46.817649960896119</c:v>
                </c:pt>
                <c:pt idx="118">
                  <c:v>47.105822469980119</c:v>
                </c:pt>
                <c:pt idx="119">
                  <c:v>47.395711153904799</c:v>
                </c:pt>
                <c:pt idx="120">
                  <c:v>47.687253830285457</c:v>
                </c:pt>
                <c:pt idx="121">
                  <c:v>47.980390399359052</c:v>
                </c:pt>
                <c:pt idx="122">
                  <c:v>48.275062784272613</c:v>
                </c:pt>
                <c:pt idx="123">
                  <c:v>48.571214872443818</c:v>
                </c:pt>
                <c:pt idx="124">
                  <c:v>48.868792458022291</c:v>
                </c:pt>
                <c:pt idx="125">
                  <c:v>49.167743185474734</c:v>
                </c:pt>
                <c:pt idx="126">
                  <c:v>49.468016494313261</c:v>
                </c:pt>
                <c:pt idx="127">
                  <c:v>49.769563564981397</c:v>
                </c:pt>
                <c:pt idx="128">
                  <c:v>50.072337265908899</c:v>
                </c:pt>
                <c:pt idx="129">
                  <c:v>50.376292101742841</c:v>
                </c:pt>
                <c:pt idx="130">
                  <c:v>50.681384162759407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0C-4C21-9712-9D534E097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61-446B-A040-3AC934F8312B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16.666666666666668</c:v>
                </c:pt>
                <c:pt idx="1">
                  <c:v>17.5</c:v>
                </c:pt>
                <c:pt idx="2">
                  <c:v>18.333333333333332</c:v>
                </c:pt>
                <c:pt idx="3">
                  <c:v>19.166666666666668</c:v>
                </c:pt>
                <c:pt idx="4">
                  <c:v>20</c:v>
                </c:pt>
                <c:pt idx="5">
                  <c:v>20.833333333333332</c:v>
                </c:pt>
                <c:pt idx="6">
                  <c:v>21.666666666666668</c:v>
                </c:pt>
                <c:pt idx="7">
                  <c:v>22.5</c:v>
                </c:pt>
                <c:pt idx="8">
                  <c:v>23.333333333333332</c:v>
                </c:pt>
                <c:pt idx="9">
                  <c:v>24.166666666666668</c:v>
                </c:pt>
                <c:pt idx="10">
                  <c:v>25</c:v>
                </c:pt>
                <c:pt idx="11">
                  <c:v>25.833333333333332</c:v>
                </c:pt>
                <c:pt idx="12">
                  <c:v>26.666666666666668</c:v>
                </c:pt>
                <c:pt idx="13">
                  <c:v>27.5</c:v>
                </c:pt>
                <c:pt idx="14">
                  <c:v>28.333333333333332</c:v>
                </c:pt>
                <c:pt idx="15">
                  <c:v>29.166666666666668</c:v>
                </c:pt>
                <c:pt idx="16">
                  <c:v>30</c:v>
                </c:pt>
                <c:pt idx="17">
                  <c:v>30.833333333333332</c:v>
                </c:pt>
                <c:pt idx="18">
                  <c:v>31.666666666666668</c:v>
                </c:pt>
                <c:pt idx="19">
                  <c:v>32.5</c:v>
                </c:pt>
                <c:pt idx="20">
                  <c:v>33.333333333333336</c:v>
                </c:pt>
                <c:pt idx="21">
                  <c:v>34.166666666666664</c:v>
                </c:pt>
                <c:pt idx="22">
                  <c:v>35</c:v>
                </c:pt>
                <c:pt idx="23">
                  <c:v>35.833333333333336</c:v>
                </c:pt>
                <c:pt idx="24">
                  <c:v>36.666666666666664</c:v>
                </c:pt>
                <c:pt idx="25">
                  <c:v>37.5</c:v>
                </c:pt>
                <c:pt idx="26">
                  <c:v>38.333333333333336</c:v>
                </c:pt>
                <c:pt idx="27">
                  <c:v>39.166666666666664</c:v>
                </c:pt>
                <c:pt idx="28">
                  <c:v>40</c:v>
                </c:pt>
                <c:pt idx="29">
                  <c:v>40.833333333333336</c:v>
                </c:pt>
                <c:pt idx="30">
                  <c:v>41.666666666666664</c:v>
                </c:pt>
                <c:pt idx="31">
                  <c:v>42.5</c:v>
                </c:pt>
                <c:pt idx="32">
                  <c:v>43.333333333333336</c:v>
                </c:pt>
                <c:pt idx="33">
                  <c:v>44.166666666666664</c:v>
                </c:pt>
                <c:pt idx="34">
                  <c:v>45</c:v>
                </c:pt>
                <c:pt idx="35">
                  <c:v>45.833333333333336</c:v>
                </c:pt>
                <c:pt idx="36">
                  <c:v>46.666666666666664</c:v>
                </c:pt>
                <c:pt idx="37">
                  <c:v>47.5</c:v>
                </c:pt>
                <c:pt idx="38">
                  <c:v>48.333333333333336</c:v>
                </c:pt>
                <c:pt idx="39">
                  <c:v>49.166666666666664</c:v>
                </c:pt>
                <c:pt idx="40">
                  <c:v>50</c:v>
                </c:pt>
                <c:pt idx="41">
                  <c:v>50.833333333333336</c:v>
                </c:pt>
                <c:pt idx="42">
                  <c:v>51.666666666666664</c:v>
                </c:pt>
                <c:pt idx="43">
                  <c:v>52.5</c:v>
                </c:pt>
                <c:pt idx="44">
                  <c:v>53.333333333333336</c:v>
                </c:pt>
                <c:pt idx="45">
                  <c:v>54.166666666666664</c:v>
                </c:pt>
                <c:pt idx="46">
                  <c:v>55</c:v>
                </c:pt>
                <c:pt idx="47">
                  <c:v>55.833333333333336</c:v>
                </c:pt>
                <c:pt idx="48">
                  <c:v>56.666666666666664</c:v>
                </c:pt>
                <c:pt idx="49">
                  <c:v>57.5</c:v>
                </c:pt>
                <c:pt idx="50">
                  <c:v>58.333333333333336</c:v>
                </c:pt>
                <c:pt idx="51">
                  <c:v>59.166666666666664</c:v>
                </c:pt>
                <c:pt idx="52">
                  <c:v>60</c:v>
                </c:pt>
                <c:pt idx="53">
                  <c:v>60.833333333333336</c:v>
                </c:pt>
                <c:pt idx="54">
                  <c:v>61.666666666666664</c:v>
                </c:pt>
                <c:pt idx="55">
                  <c:v>62.5</c:v>
                </c:pt>
                <c:pt idx="56">
                  <c:v>63.333333333333336</c:v>
                </c:pt>
                <c:pt idx="57">
                  <c:v>64.166666666666671</c:v>
                </c:pt>
                <c:pt idx="58">
                  <c:v>65</c:v>
                </c:pt>
                <c:pt idx="59">
                  <c:v>65.833333333333329</c:v>
                </c:pt>
                <c:pt idx="60">
                  <c:v>66.666666666666671</c:v>
                </c:pt>
                <c:pt idx="61">
                  <c:v>67.5</c:v>
                </c:pt>
                <c:pt idx="62">
                  <c:v>68.333333333333329</c:v>
                </c:pt>
                <c:pt idx="63">
                  <c:v>69.166666666666671</c:v>
                </c:pt>
                <c:pt idx="64">
                  <c:v>70</c:v>
                </c:pt>
                <c:pt idx="65">
                  <c:v>70.833333333333329</c:v>
                </c:pt>
                <c:pt idx="66">
                  <c:v>71.666666666666671</c:v>
                </c:pt>
                <c:pt idx="67">
                  <c:v>72.5</c:v>
                </c:pt>
                <c:pt idx="68">
                  <c:v>73.333333333333329</c:v>
                </c:pt>
                <c:pt idx="69">
                  <c:v>74.166666666666671</c:v>
                </c:pt>
                <c:pt idx="70">
                  <c:v>75</c:v>
                </c:pt>
                <c:pt idx="71">
                  <c:v>75.833333333333329</c:v>
                </c:pt>
                <c:pt idx="72">
                  <c:v>76.666666666666671</c:v>
                </c:pt>
                <c:pt idx="73">
                  <c:v>77.5</c:v>
                </c:pt>
                <c:pt idx="74">
                  <c:v>78.333333333333329</c:v>
                </c:pt>
                <c:pt idx="75">
                  <c:v>79.166666666666671</c:v>
                </c:pt>
                <c:pt idx="76">
                  <c:v>80</c:v>
                </c:pt>
                <c:pt idx="77">
                  <c:v>80.833333333333329</c:v>
                </c:pt>
                <c:pt idx="78">
                  <c:v>81.666666666666671</c:v>
                </c:pt>
                <c:pt idx="79">
                  <c:v>82.5</c:v>
                </c:pt>
                <c:pt idx="80">
                  <c:v>83.333333333333329</c:v>
                </c:pt>
                <c:pt idx="81">
                  <c:v>84.166666666666671</c:v>
                </c:pt>
                <c:pt idx="82">
                  <c:v>85</c:v>
                </c:pt>
                <c:pt idx="83">
                  <c:v>85.833333333333329</c:v>
                </c:pt>
                <c:pt idx="84">
                  <c:v>86.666666666666671</c:v>
                </c:pt>
                <c:pt idx="85">
                  <c:v>87.5</c:v>
                </c:pt>
                <c:pt idx="86">
                  <c:v>88.333333333333329</c:v>
                </c:pt>
                <c:pt idx="87">
                  <c:v>89.166666666666671</c:v>
                </c:pt>
                <c:pt idx="88">
                  <c:v>90</c:v>
                </c:pt>
                <c:pt idx="89">
                  <c:v>90.833333333333329</c:v>
                </c:pt>
                <c:pt idx="90">
                  <c:v>91.666666666666671</c:v>
                </c:pt>
                <c:pt idx="91">
                  <c:v>92.5</c:v>
                </c:pt>
                <c:pt idx="92">
                  <c:v>93.333333333333329</c:v>
                </c:pt>
                <c:pt idx="93">
                  <c:v>94.166666666666671</c:v>
                </c:pt>
                <c:pt idx="94">
                  <c:v>95</c:v>
                </c:pt>
                <c:pt idx="95">
                  <c:v>95.833333333333329</c:v>
                </c:pt>
                <c:pt idx="96">
                  <c:v>96.666666666666671</c:v>
                </c:pt>
                <c:pt idx="97">
                  <c:v>97.5</c:v>
                </c:pt>
                <c:pt idx="98">
                  <c:v>98.333333333333329</c:v>
                </c:pt>
                <c:pt idx="99">
                  <c:v>99.166666666666671</c:v>
                </c:pt>
                <c:pt idx="100">
                  <c:v>100</c:v>
                </c:pt>
                <c:pt idx="101">
                  <c:v>100.83333333333333</c:v>
                </c:pt>
                <c:pt idx="102">
                  <c:v>101.66666666666667</c:v>
                </c:pt>
                <c:pt idx="103">
                  <c:v>102.5</c:v>
                </c:pt>
                <c:pt idx="104">
                  <c:v>103.33333333333333</c:v>
                </c:pt>
                <c:pt idx="105">
                  <c:v>104.16666666666667</c:v>
                </c:pt>
                <c:pt idx="106">
                  <c:v>105</c:v>
                </c:pt>
                <c:pt idx="107">
                  <c:v>105.83333333333333</c:v>
                </c:pt>
                <c:pt idx="108">
                  <c:v>106.66666666666667</c:v>
                </c:pt>
                <c:pt idx="109">
                  <c:v>107.5</c:v>
                </c:pt>
                <c:pt idx="110">
                  <c:v>108.33333333333333</c:v>
                </c:pt>
                <c:pt idx="111">
                  <c:v>109.16666666666667</c:v>
                </c:pt>
                <c:pt idx="112">
                  <c:v>110</c:v>
                </c:pt>
                <c:pt idx="113">
                  <c:v>110.83333333333333</c:v>
                </c:pt>
                <c:pt idx="114">
                  <c:v>111.66666666666667</c:v>
                </c:pt>
                <c:pt idx="115">
                  <c:v>112.5</c:v>
                </c:pt>
                <c:pt idx="116">
                  <c:v>113.33333333333333</c:v>
                </c:pt>
                <c:pt idx="117">
                  <c:v>114.16666666666667</c:v>
                </c:pt>
                <c:pt idx="118">
                  <c:v>115</c:v>
                </c:pt>
                <c:pt idx="119">
                  <c:v>115.83333333333333</c:v>
                </c:pt>
                <c:pt idx="120">
                  <c:v>116.66666666666667</c:v>
                </c:pt>
                <c:pt idx="121">
                  <c:v>117.5</c:v>
                </c:pt>
                <c:pt idx="122">
                  <c:v>118.33333333333333</c:v>
                </c:pt>
                <c:pt idx="123">
                  <c:v>119.16666666666667</c:v>
                </c:pt>
                <c:pt idx="124">
                  <c:v>120</c:v>
                </c:pt>
                <c:pt idx="125">
                  <c:v>120.83333333333333</c:v>
                </c:pt>
                <c:pt idx="126">
                  <c:v>121.66666666666667</c:v>
                </c:pt>
                <c:pt idx="127">
                  <c:v>122.5</c:v>
                </c:pt>
                <c:pt idx="128">
                  <c:v>123.33333333333333</c:v>
                </c:pt>
                <c:pt idx="129">
                  <c:v>124.16666666666667</c:v>
                </c:pt>
                <c:pt idx="130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61-446B-A040-3AC934F8312B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59.20765162592501</c:v>
                </c:pt>
                <c:pt idx="1">
                  <c:v>60.104425267274365</c:v>
                </c:pt>
                <c:pt idx="2">
                  <c:v>60.904540771392632</c:v>
                </c:pt>
                <c:pt idx="3">
                  <c:v>61.616793713002849</c:v>
                </c:pt>
                <c:pt idx="4">
                  <c:v>62.249373277233964</c:v>
                </c:pt>
                <c:pt idx="5">
                  <c:v>62.809899515906991</c:v>
                </c:pt>
                <c:pt idx="6">
                  <c:v>63.305458455665118</c:v>
                </c:pt>
                <c:pt idx="7">
                  <c:v>63.742635176914533</c:v>
                </c:pt>
                <c:pt idx="8">
                  <c:v>64.127544976136704</c:v>
                </c:pt>
                <c:pt idx="9">
                  <c:v>64.465862718061743</c:v>
                </c:pt>
                <c:pt idx="10">
                  <c:v>64.762850478445486</c:v>
                </c:pt>
                <c:pt idx="11">
                  <c:v>65.023383572746482</c:v>
                </c:pt>
                <c:pt idx="12">
                  <c:v>65.251975060843719</c:v>
                </c:pt>
                <c:pt idx="13">
                  <c:v>65.452798813051089</c:v>
                </c:pt>
                <c:pt idx="14">
                  <c:v>65.629711218060166</c:v>
                </c:pt>
                <c:pt idx="15">
                  <c:v>65.786271609063789</c:v>
                </c:pt>
                <c:pt idx="16">
                  <c:v>65.925761480164994</c:v>
                </c:pt>
                <c:pt idx="17">
                  <c:v>66.051202561250463</c:v>
                </c:pt>
                <c:pt idx="18">
                  <c:v>66.165373815789053</c:v>
                </c:pt>
                <c:pt idx="19">
                  <c:v>66.270827422497263</c:v>
                </c:pt>
                <c:pt idx="20">
                  <c:v>66.369903798480408</c:v>
                </c:pt>
                <c:pt idx="21">
                  <c:v>66.464745718305437</c:v>
                </c:pt>
                <c:pt idx="22">
                  <c:v>66.557311580474007</c:v>
                </c:pt>
                <c:pt idx="23">
                  <c:v>66.649387869939929</c:v>
                </c:pt>
                <c:pt idx="24">
                  <c:v>66.742600862639051</c:v>
                </c:pt>
                <c:pt idx="25">
                  <c:v>66.838427615468959</c:v>
                </c:pt>
                <c:pt idx="26">
                  <c:v>66.938206282759765</c:v>
                </c:pt>
                <c:pt idx="27">
                  <c:v>67.043145798010443</c:v>
                </c:pt>
                <c:pt idx="28">
                  <c:v>67.154334957519765</c:v>
                </c:pt>
                <c:pt idx="29">
                  <c:v>67.272750940511457</c:v>
                </c:pt>
                <c:pt idx="30">
                  <c:v>67.399267298432662</c:v>
                </c:pt>
                <c:pt idx="31">
                  <c:v>67.534661444288133</c:v>
                </c:pt>
                <c:pt idx="32">
                  <c:v>67.679621671153512</c:v>
                </c:pt>
                <c:pt idx="33">
                  <c:v>67.834753727386271</c:v>
                </c:pt>
                <c:pt idx="34">
                  <c:v>68.000586974514192</c:v>
                </c:pt>
                <c:pt idx="35">
                  <c:v>68.177580152327224</c:v>
                </c:pt>
                <c:pt idx="36">
                  <c:v>68.366126774323646</c:v>
                </c:pt>
                <c:pt idx="37">
                  <c:v>68.566560175359882</c:v>
                </c:pt>
                <c:pt idx="38">
                  <c:v>68.779158232124018</c:v>
                </c:pt>
                <c:pt idx="39">
                  <c:v>69.004147775890061</c:v>
                </c:pt>
                <c:pt idx="40">
                  <c:v>69.241708715910306</c:v>
                </c:pt>
                <c:pt idx="41">
                  <c:v>69.491977890763877</c:v>
                </c:pt>
                <c:pt idx="42">
                  <c:v>69.755052663996963</c:v>
                </c:pt>
                <c:pt idx="43">
                  <c:v>70.030994279461666</c:v>
                </c:pt>
                <c:pt idx="44">
                  <c:v>70.319830990882295</c:v>
                </c:pt>
                <c:pt idx="45">
                  <c:v>70.621560979348544</c:v>
                </c:pt>
                <c:pt idx="46">
                  <c:v>70.936155071651243</c:v>
                </c:pt>
                <c:pt idx="47">
                  <c:v>71.263559271635216</c:v>
                </c:pt>
                <c:pt idx="48">
                  <c:v>71.603697116044543</c:v>
                </c:pt>
                <c:pt idx="49">
                  <c:v>71.956471865673421</c:v>
                </c:pt>
                <c:pt idx="50">
                  <c:v>72.32176854201245</c:v>
                </c:pt>
                <c:pt idx="51">
                  <c:v>72.699455818989165</c:v>
                </c:pt>
                <c:pt idx="52">
                  <c:v>73.089387778844952</c:v>
                </c:pt>
                <c:pt idx="53">
                  <c:v>73.491405540664331</c:v>
                </c:pt>
                <c:pt idx="54">
                  <c:v>73.905338769575451</c:v>
                </c:pt>
                <c:pt idx="55">
                  <c:v>74.331007074171879</c:v>
                </c:pt>
                <c:pt idx="56">
                  <c:v>74.768221299262322</c:v>
                </c:pt>
                <c:pt idx="57">
                  <c:v>75.216784720637534</c:v>
                </c:pt>
                <c:pt idx="58">
                  <c:v>75.676494148148336</c:v>
                </c:pt>
                <c:pt idx="59">
                  <c:v>76.147140943016751</c:v>
                </c:pt>
                <c:pt idx="60">
                  <c:v>76.628511954950412</c:v>
                </c:pt>
                <c:pt idx="61">
                  <c:v>77.120390384299085</c:v>
                </c:pt>
                <c:pt idx="62">
                  <c:v>77.622556574179114</c:v>
                </c:pt>
                <c:pt idx="63">
                  <c:v>78.134788737196345</c:v>
                </c:pt>
                <c:pt idx="64">
                  <c:v>78.65686362111984</c:v>
                </c:pt>
                <c:pt idx="65">
                  <c:v>79.188557117596375</c:v>
                </c:pt>
                <c:pt idx="66">
                  <c:v>79.729644817747428</c:v>
                </c:pt>
                <c:pt idx="67">
                  <c:v>80.279902518257629</c:v>
                </c:pt>
                <c:pt idx="68">
                  <c:v>80.839106681343452</c:v>
                </c:pt>
                <c:pt idx="69">
                  <c:v>81.407034851782981</c:v>
                </c:pt>
                <c:pt idx="70">
                  <c:v>81.983466033992698</c:v>
                </c:pt>
                <c:pt idx="71">
                  <c:v>82.568181031952932</c:v>
                </c:pt>
                <c:pt idx="72">
                  <c:v>83.1609627546095</c:v>
                </c:pt>
                <c:pt idx="73">
                  <c:v>83.761596489216075</c:v>
                </c:pt>
                <c:pt idx="74">
                  <c:v>84.36987014492793</c:v>
                </c:pt>
                <c:pt idx="75">
                  <c:v>84.98557446881189</c:v>
                </c:pt>
                <c:pt idx="76">
                  <c:v>85.608503236301601</c:v>
                </c:pt>
                <c:pt idx="77">
                  <c:v>86.238453417998159</c:v>
                </c:pt>
                <c:pt idx="78">
                  <c:v>86.875225324595235</c:v>
                </c:pt>
                <c:pt idx="79">
                  <c:v>87.518622731593865</c:v>
                </c:pt>
                <c:pt idx="80">
                  <c:v>88.168452985365136</c:v>
                </c:pt>
                <c:pt idx="81">
                  <c:v>88.824527092017917</c:v>
                </c:pt>
                <c:pt idx="82">
                  <c:v>89.486659790433876</c:v>
                </c:pt>
                <c:pt idx="83">
                  <c:v>90.154669610743341</c:v>
                </c:pt>
                <c:pt idx="84">
                  <c:v>90.828378919431046</c:v>
                </c:pt>
                <c:pt idx="85">
                  <c:v>91.507613952182453</c:v>
                </c:pt>
                <c:pt idx="86">
                  <c:v>92.192204835507226</c:v>
                </c:pt>
                <c:pt idx="87">
                  <c:v>92.881985598106525</c:v>
                </c:pt>
                <c:pt idx="88">
                  <c:v>93.576794172885585</c:v>
                </c:pt>
                <c:pt idx="89">
                  <c:v>94.276472390452071</c:v>
                </c:pt>
                <c:pt idx="90">
                  <c:v>94.980865964882042</c:v>
                </c:pt>
                <c:pt idx="91">
                  <c:v>95.689824472482215</c:v>
                </c:pt>
                <c:pt idx="92">
                  <c:v>96.403201324226032</c:v>
                </c:pt>
                <c:pt idx="93">
                  <c:v>97.120853732493231</c:v>
                </c:pt>
                <c:pt idx="94">
                  <c:v>97.842642672698105</c:v>
                </c:pt>
                <c:pt idx="95">
                  <c:v>98.568432840349928</c:v>
                </c:pt>
                <c:pt idx="96">
                  <c:v>99.298092604049188</c:v>
                </c:pt>
                <c:pt idx="97">
                  <c:v>100.03149395488701</c:v>
                </c:pt>
                <c:pt idx="98">
                  <c:v>100.76851245268044</c:v>
                </c:pt>
                <c:pt idx="99">
                  <c:v>101.50902716944374</c:v>
                </c:pt>
                <c:pt idx="100">
                  <c:v>102.25292063046606</c:v>
                </c:pt>
                <c:pt idx="101">
                  <c:v>103.00007875333722</c:v>
                </c:pt>
                <c:pt idx="102">
                  <c:v>103.75039078523685</c:v>
                </c:pt>
                <c:pt idx="103">
                  <c:v>104.50374923877767</c:v>
                </c:pt>
                <c:pt idx="104">
                  <c:v>105.26004982667023</c:v>
                </c:pt>
                <c:pt idx="105">
                  <c:v>106.01919139545497</c:v>
                </c:pt>
                <c:pt idx="106">
                  <c:v>106.78107585852713</c:v>
                </c:pt>
                <c:pt idx="107">
                  <c:v>107.5456081286616</c:v>
                </c:pt>
                <c:pt idx="108">
                  <c:v>108.31269605022638</c:v>
                </c:pt>
                <c:pt idx="109">
                  <c:v>109.0822503312578</c:v>
                </c:pt>
                <c:pt idx="110">
                  <c:v>109.85418447555492</c:v>
                </c:pt>
                <c:pt idx="111">
                  <c:v>110.62841471493614</c:v>
                </c:pt>
                <c:pt idx="112">
                  <c:v>111.40485994178803</c:v>
                </c:pt>
                <c:pt idx="113">
                  <c:v>112.18344164202412</c:v>
                </c:pt>
                <c:pt idx="114">
                  <c:v>112.96408382855952</c:v>
                </c:pt>
                <c:pt idx="115">
                  <c:v>113.74671297539687</c:v>
                </c:pt>
                <c:pt idx="116">
                  <c:v>114.53125795240926</c:v>
                </c:pt>
                <c:pt idx="117">
                  <c:v>115.31764996089612</c:v>
                </c:pt>
                <c:pt idx="118">
                  <c:v>116.10582246998011</c:v>
                </c:pt>
                <c:pt idx="119">
                  <c:v>116.8957111539048</c:v>
                </c:pt>
                <c:pt idx="120">
                  <c:v>117.68725383028546</c:v>
                </c:pt>
                <c:pt idx="121">
                  <c:v>118.48039039935905</c:v>
                </c:pt>
                <c:pt idx="122">
                  <c:v>119.27506278427261</c:v>
                </c:pt>
                <c:pt idx="123">
                  <c:v>120.07121487244383</c:v>
                </c:pt>
                <c:pt idx="124">
                  <c:v>120.86879245802228</c:v>
                </c:pt>
                <c:pt idx="125">
                  <c:v>121.66774318547473</c:v>
                </c:pt>
                <c:pt idx="126">
                  <c:v>122.46801649431328</c:v>
                </c:pt>
                <c:pt idx="127">
                  <c:v>123.2695635649814</c:v>
                </c:pt>
                <c:pt idx="128">
                  <c:v>124.07233726590889</c:v>
                </c:pt>
                <c:pt idx="129">
                  <c:v>124.87629210174285</c:v>
                </c:pt>
                <c:pt idx="130">
                  <c:v>125.68138416275941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61-446B-A040-3AC934F83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3D-4A83-BC53-0358A64B724A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16.666666666666668</c:v>
                </c:pt>
                <c:pt idx="1">
                  <c:v>17.5</c:v>
                </c:pt>
                <c:pt idx="2">
                  <c:v>18.333333333333332</c:v>
                </c:pt>
                <c:pt idx="3">
                  <c:v>19.166666666666668</c:v>
                </c:pt>
                <c:pt idx="4">
                  <c:v>20</c:v>
                </c:pt>
                <c:pt idx="5">
                  <c:v>20.833333333333332</c:v>
                </c:pt>
                <c:pt idx="6">
                  <c:v>21.666666666666668</c:v>
                </c:pt>
                <c:pt idx="7">
                  <c:v>22.5</c:v>
                </c:pt>
                <c:pt idx="8">
                  <c:v>23.333333333333332</c:v>
                </c:pt>
                <c:pt idx="9">
                  <c:v>24.166666666666668</c:v>
                </c:pt>
                <c:pt idx="10">
                  <c:v>25</c:v>
                </c:pt>
                <c:pt idx="11">
                  <c:v>25.833333333333332</c:v>
                </c:pt>
                <c:pt idx="12">
                  <c:v>26.666666666666668</c:v>
                </c:pt>
                <c:pt idx="13">
                  <c:v>27.5</c:v>
                </c:pt>
                <c:pt idx="14">
                  <c:v>28.333333333333332</c:v>
                </c:pt>
                <c:pt idx="15">
                  <c:v>29.166666666666668</c:v>
                </c:pt>
                <c:pt idx="16">
                  <c:v>30</c:v>
                </c:pt>
                <c:pt idx="17">
                  <c:v>30.833333333333332</c:v>
                </c:pt>
                <c:pt idx="18">
                  <c:v>31.666666666666668</c:v>
                </c:pt>
                <c:pt idx="19">
                  <c:v>32.5</c:v>
                </c:pt>
                <c:pt idx="20">
                  <c:v>33.333333333333336</c:v>
                </c:pt>
                <c:pt idx="21">
                  <c:v>34.166666666666664</c:v>
                </c:pt>
                <c:pt idx="22">
                  <c:v>35</c:v>
                </c:pt>
                <c:pt idx="23">
                  <c:v>35.833333333333336</c:v>
                </c:pt>
                <c:pt idx="24">
                  <c:v>36.666666666666664</c:v>
                </c:pt>
                <c:pt idx="25">
                  <c:v>37.5</c:v>
                </c:pt>
                <c:pt idx="26">
                  <c:v>38.333333333333336</c:v>
                </c:pt>
                <c:pt idx="27">
                  <c:v>39.166666666666664</c:v>
                </c:pt>
                <c:pt idx="28">
                  <c:v>40</c:v>
                </c:pt>
                <c:pt idx="29">
                  <c:v>40.833333333333336</c:v>
                </c:pt>
                <c:pt idx="30">
                  <c:v>41.666666666666664</c:v>
                </c:pt>
                <c:pt idx="31">
                  <c:v>42.5</c:v>
                </c:pt>
                <c:pt idx="32">
                  <c:v>43.333333333333336</c:v>
                </c:pt>
                <c:pt idx="33">
                  <c:v>44.166666666666664</c:v>
                </c:pt>
                <c:pt idx="34">
                  <c:v>45</c:v>
                </c:pt>
                <c:pt idx="35">
                  <c:v>45.833333333333336</c:v>
                </c:pt>
                <c:pt idx="36">
                  <c:v>46.666666666666664</c:v>
                </c:pt>
                <c:pt idx="37">
                  <c:v>47.5</c:v>
                </c:pt>
                <c:pt idx="38">
                  <c:v>48.333333333333336</c:v>
                </c:pt>
                <c:pt idx="39">
                  <c:v>49.166666666666664</c:v>
                </c:pt>
                <c:pt idx="40">
                  <c:v>50</c:v>
                </c:pt>
                <c:pt idx="41">
                  <c:v>50.833333333333336</c:v>
                </c:pt>
                <c:pt idx="42">
                  <c:v>51.666666666666664</c:v>
                </c:pt>
                <c:pt idx="43">
                  <c:v>52.5</c:v>
                </c:pt>
                <c:pt idx="44">
                  <c:v>53.333333333333336</c:v>
                </c:pt>
                <c:pt idx="45">
                  <c:v>54.166666666666664</c:v>
                </c:pt>
                <c:pt idx="46">
                  <c:v>55</c:v>
                </c:pt>
                <c:pt idx="47">
                  <c:v>55.833333333333336</c:v>
                </c:pt>
                <c:pt idx="48">
                  <c:v>56.666666666666664</c:v>
                </c:pt>
                <c:pt idx="49">
                  <c:v>57.5</c:v>
                </c:pt>
                <c:pt idx="50">
                  <c:v>58.333333333333336</c:v>
                </c:pt>
                <c:pt idx="51">
                  <c:v>59.166666666666664</c:v>
                </c:pt>
                <c:pt idx="52">
                  <c:v>60</c:v>
                </c:pt>
                <c:pt idx="53">
                  <c:v>60.833333333333336</c:v>
                </c:pt>
                <c:pt idx="54">
                  <c:v>61.666666666666664</c:v>
                </c:pt>
                <c:pt idx="55">
                  <c:v>62.5</c:v>
                </c:pt>
                <c:pt idx="56">
                  <c:v>63.333333333333336</c:v>
                </c:pt>
                <c:pt idx="57">
                  <c:v>64.166666666666671</c:v>
                </c:pt>
                <c:pt idx="58">
                  <c:v>65</c:v>
                </c:pt>
                <c:pt idx="59">
                  <c:v>65.833333333333329</c:v>
                </c:pt>
                <c:pt idx="60">
                  <c:v>66.666666666666671</c:v>
                </c:pt>
                <c:pt idx="61">
                  <c:v>67.5</c:v>
                </c:pt>
                <c:pt idx="62">
                  <c:v>68.333333333333329</c:v>
                </c:pt>
                <c:pt idx="63">
                  <c:v>69.166666666666671</c:v>
                </c:pt>
                <c:pt idx="64">
                  <c:v>70</c:v>
                </c:pt>
                <c:pt idx="65">
                  <c:v>70.833333333333329</c:v>
                </c:pt>
                <c:pt idx="66">
                  <c:v>71.666666666666671</c:v>
                </c:pt>
                <c:pt idx="67">
                  <c:v>72.5</c:v>
                </c:pt>
                <c:pt idx="68">
                  <c:v>73.333333333333329</c:v>
                </c:pt>
                <c:pt idx="69">
                  <c:v>74.166666666666671</c:v>
                </c:pt>
                <c:pt idx="70">
                  <c:v>75</c:v>
                </c:pt>
                <c:pt idx="71">
                  <c:v>75.833333333333329</c:v>
                </c:pt>
                <c:pt idx="72">
                  <c:v>76.666666666666671</c:v>
                </c:pt>
                <c:pt idx="73">
                  <c:v>77.5</c:v>
                </c:pt>
                <c:pt idx="74">
                  <c:v>78.333333333333329</c:v>
                </c:pt>
                <c:pt idx="75">
                  <c:v>79.166666666666671</c:v>
                </c:pt>
                <c:pt idx="76">
                  <c:v>80</c:v>
                </c:pt>
                <c:pt idx="77">
                  <c:v>80.833333333333329</c:v>
                </c:pt>
                <c:pt idx="78">
                  <c:v>81.666666666666671</c:v>
                </c:pt>
                <c:pt idx="79">
                  <c:v>82.5</c:v>
                </c:pt>
                <c:pt idx="80">
                  <c:v>83.333333333333329</c:v>
                </c:pt>
                <c:pt idx="81">
                  <c:v>84.166666666666671</c:v>
                </c:pt>
                <c:pt idx="82">
                  <c:v>85</c:v>
                </c:pt>
                <c:pt idx="83">
                  <c:v>85.833333333333329</c:v>
                </c:pt>
                <c:pt idx="84">
                  <c:v>86.666666666666671</c:v>
                </c:pt>
                <c:pt idx="85">
                  <c:v>87.5</c:v>
                </c:pt>
                <c:pt idx="86">
                  <c:v>88.333333333333329</c:v>
                </c:pt>
                <c:pt idx="87">
                  <c:v>89.166666666666671</c:v>
                </c:pt>
                <c:pt idx="88">
                  <c:v>90</c:v>
                </c:pt>
                <c:pt idx="89">
                  <c:v>90.833333333333329</c:v>
                </c:pt>
                <c:pt idx="90">
                  <c:v>91.666666666666671</c:v>
                </c:pt>
                <c:pt idx="91">
                  <c:v>92.5</c:v>
                </c:pt>
                <c:pt idx="92">
                  <c:v>93.333333333333329</c:v>
                </c:pt>
                <c:pt idx="93">
                  <c:v>94.166666666666671</c:v>
                </c:pt>
                <c:pt idx="94">
                  <c:v>95</c:v>
                </c:pt>
                <c:pt idx="95">
                  <c:v>95.833333333333329</c:v>
                </c:pt>
                <c:pt idx="96">
                  <c:v>96.666666666666671</c:v>
                </c:pt>
                <c:pt idx="97">
                  <c:v>97.5</c:v>
                </c:pt>
                <c:pt idx="98">
                  <c:v>98.333333333333329</c:v>
                </c:pt>
                <c:pt idx="99">
                  <c:v>99.166666666666671</c:v>
                </c:pt>
                <c:pt idx="100">
                  <c:v>100</c:v>
                </c:pt>
                <c:pt idx="101">
                  <c:v>100.83333333333333</c:v>
                </c:pt>
                <c:pt idx="102">
                  <c:v>101.66666666666667</c:v>
                </c:pt>
                <c:pt idx="103">
                  <c:v>102.5</c:v>
                </c:pt>
                <c:pt idx="104">
                  <c:v>103.33333333333333</c:v>
                </c:pt>
                <c:pt idx="105">
                  <c:v>104.16666666666667</c:v>
                </c:pt>
                <c:pt idx="106">
                  <c:v>105</c:v>
                </c:pt>
                <c:pt idx="107">
                  <c:v>105.83333333333333</c:v>
                </c:pt>
                <c:pt idx="108">
                  <c:v>106.66666666666667</c:v>
                </c:pt>
                <c:pt idx="109">
                  <c:v>107.5</c:v>
                </c:pt>
                <c:pt idx="110">
                  <c:v>108.33333333333333</c:v>
                </c:pt>
                <c:pt idx="111">
                  <c:v>109.16666666666667</c:v>
                </c:pt>
                <c:pt idx="112">
                  <c:v>110</c:v>
                </c:pt>
                <c:pt idx="113">
                  <c:v>110.83333333333333</c:v>
                </c:pt>
                <c:pt idx="114">
                  <c:v>111.66666666666667</c:v>
                </c:pt>
                <c:pt idx="115">
                  <c:v>112.5</c:v>
                </c:pt>
                <c:pt idx="116">
                  <c:v>113.33333333333333</c:v>
                </c:pt>
                <c:pt idx="117">
                  <c:v>114.16666666666667</c:v>
                </c:pt>
                <c:pt idx="118">
                  <c:v>115</c:v>
                </c:pt>
                <c:pt idx="119">
                  <c:v>115.83333333333333</c:v>
                </c:pt>
                <c:pt idx="120">
                  <c:v>116.66666666666667</c:v>
                </c:pt>
                <c:pt idx="121">
                  <c:v>117.5</c:v>
                </c:pt>
                <c:pt idx="122">
                  <c:v>118.33333333333333</c:v>
                </c:pt>
                <c:pt idx="123">
                  <c:v>119.16666666666667</c:v>
                </c:pt>
                <c:pt idx="124">
                  <c:v>120</c:v>
                </c:pt>
                <c:pt idx="125">
                  <c:v>120.83333333333333</c:v>
                </c:pt>
                <c:pt idx="126">
                  <c:v>121.66666666666667</c:v>
                </c:pt>
                <c:pt idx="127">
                  <c:v>122.5</c:v>
                </c:pt>
                <c:pt idx="128">
                  <c:v>123.33333333333333</c:v>
                </c:pt>
                <c:pt idx="129">
                  <c:v>124.16666666666667</c:v>
                </c:pt>
                <c:pt idx="130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3D-4A83-BC53-0358A64B724A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59.20765162592501</c:v>
                </c:pt>
                <c:pt idx="1">
                  <c:v>60.104425267274365</c:v>
                </c:pt>
                <c:pt idx="2">
                  <c:v>60.904540771392632</c:v>
                </c:pt>
                <c:pt idx="3">
                  <c:v>61.616793713002849</c:v>
                </c:pt>
                <c:pt idx="4">
                  <c:v>62.249373277233964</c:v>
                </c:pt>
                <c:pt idx="5">
                  <c:v>62.809899515906991</c:v>
                </c:pt>
                <c:pt idx="6">
                  <c:v>63.305458455665118</c:v>
                </c:pt>
                <c:pt idx="7">
                  <c:v>63.742635176914533</c:v>
                </c:pt>
                <c:pt idx="8">
                  <c:v>64.127544976136704</c:v>
                </c:pt>
                <c:pt idx="9">
                  <c:v>64.465862718061743</c:v>
                </c:pt>
                <c:pt idx="10">
                  <c:v>64.762850478445486</c:v>
                </c:pt>
                <c:pt idx="11">
                  <c:v>65.023383572746482</c:v>
                </c:pt>
                <c:pt idx="12">
                  <c:v>65.251975060843719</c:v>
                </c:pt>
                <c:pt idx="13">
                  <c:v>65.452798813051089</c:v>
                </c:pt>
                <c:pt idx="14">
                  <c:v>65.629711218060166</c:v>
                </c:pt>
                <c:pt idx="15">
                  <c:v>65.786271609063789</c:v>
                </c:pt>
                <c:pt idx="16">
                  <c:v>65.925761480164994</c:v>
                </c:pt>
                <c:pt idx="17">
                  <c:v>66.051202561250463</c:v>
                </c:pt>
                <c:pt idx="18">
                  <c:v>66.165373815789053</c:v>
                </c:pt>
                <c:pt idx="19">
                  <c:v>66.270827422497263</c:v>
                </c:pt>
                <c:pt idx="20">
                  <c:v>66.369903798480408</c:v>
                </c:pt>
                <c:pt idx="21">
                  <c:v>66.464745718305437</c:v>
                </c:pt>
                <c:pt idx="22">
                  <c:v>66.557311580474007</c:v>
                </c:pt>
                <c:pt idx="23">
                  <c:v>66.649387869939929</c:v>
                </c:pt>
                <c:pt idx="24">
                  <c:v>66.742600862639051</c:v>
                </c:pt>
                <c:pt idx="25">
                  <c:v>66.838427615468959</c:v>
                </c:pt>
                <c:pt idx="26">
                  <c:v>66.938206282759765</c:v>
                </c:pt>
                <c:pt idx="27">
                  <c:v>67.043145798010443</c:v>
                </c:pt>
                <c:pt idx="28">
                  <c:v>67.154334957519765</c:v>
                </c:pt>
                <c:pt idx="29">
                  <c:v>67.272750940511457</c:v>
                </c:pt>
                <c:pt idx="30">
                  <c:v>67.399267298432662</c:v>
                </c:pt>
                <c:pt idx="31">
                  <c:v>67.534661444288133</c:v>
                </c:pt>
                <c:pt idx="32">
                  <c:v>67.679621671153512</c:v>
                </c:pt>
                <c:pt idx="33">
                  <c:v>67.834753727386271</c:v>
                </c:pt>
                <c:pt idx="34">
                  <c:v>68.000586974514192</c:v>
                </c:pt>
                <c:pt idx="35">
                  <c:v>68.177580152327224</c:v>
                </c:pt>
                <c:pt idx="36">
                  <c:v>68.366126774323646</c:v>
                </c:pt>
                <c:pt idx="37">
                  <c:v>68.566560175359882</c:v>
                </c:pt>
                <c:pt idx="38">
                  <c:v>68.779158232124018</c:v>
                </c:pt>
                <c:pt idx="39">
                  <c:v>69.004147775890061</c:v>
                </c:pt>
                <c:pt idx="40">
                  <c:v>69.241708715910306</c:v>
                </c:pt>
                <c:pt idx="41">
                  <c:v>69.491977890763877</c:v>
                </c:pt>
                <c:pt idx="42">
                  <c:v>69.755052663996963</c:v>
                </c:pt>
                <c:pt idx="43">
                  <c:v>70.030994279461666</c:v>
                </c:pt>
                <c:pt idx="44">
                  <c:v>70.319830990882295</c:v>
                </c:pt>
                <c:pt idx="45">
                  <c:v>70.621560979348544</c:v>
                </c:pt>
                <c:pt idx="46">
                  <c:v>70.936155071651243</c:v>
                </c:pt>
                <c:pt idx="47">
                  <c:v>71.263559271635216</c:v>
                </c:pt>
                <c:pt idx="48">
                  <c:v>71.603697116044543</c:v>
                </c:pt>
                <c:pt idx="49">
                  <c:v>71.956471865673421</c:v>
                </c:pt>
                <c:pt idx="50">
                  <c:v>72.32176854201245</c:v>
                </c:pt>
                <c:pt idx="51">
                  <c:v>72.699455818989165</c:v>
                </c:pt>
                <c:pt idx="52">
                  <c:v>73.089387778844952</c:v>
                </c:pt>
                <c:pt idx="53">
                  <c:v>73.491405540664331</c:v>
                </c:pt>
                <c:pt idx="54">
                  <c:v>73.905338769575451</c:v>
                </c:pt>
                <c:pt idx="55">
                  <c:v>74.331007074171879</c:v>
                </c:pt>
                <c:pt idx="56">
                  <c:v>74.768221299262322</c:v>
                </c:pt>
                <c:pt idx="57">
                  <c:v>75.216784720637534</c:v>
                </c:pt>
                <c:pt idx="58">
                  <c:v>75.676494148148336</c:v>
                </c:pt>
                <c:pt idx="59">
                  <c:v>76.147140943016751</c:v>
                </c:pt>
                <c:pt idx="60">
                  <c:v>76.628511954950412</c:v>
                </c:pt>
                <c:pt idx="61">
                  <c:v>77.120390384299085</c:v>
                </c:pt>
                <c:pt idx="62">
                  <c:v>77.622556574179114</c:v>
                </c:pt>
                <c:pt idx="63">
                  <c:v>78.134788737196345</c:v>
                </c:pt>
                <c:pt idx="64">
                  <c:v>78.65686362111984</c:v>
                </c:pt>
                <c:pt idx="65">
                  <c:v>79.188557117596375</c:v>
                </c:pt>
                <c:pt idx="66">
                  <c:v>79.729644817747428</c:v>
                </c:pt>
                <c:pt idx="67">
                  <c:v>80.279902518257629</c:v>
                </c:pt>
                <c:pt idx="68">
                  <c:v>80.839106681343452</c:v>
                </c:pt>
                <c:pt idx="69">
                  <c:v>81.407034851782981</c:v>
                </c:pt>
                <c:pt idx="70">
                  <c:v>81.983466033992698</c:v>
                </c:pt>
                <c:pt idx="71">
                  <c:v>82.568181031952932</c:v>
                </c:pt>
                <c:pt idx="72">
                  <c:v>83.1609627546095</c:v>
                </c:pt>
                <c:pt idx="73">
                  <c:v>83.761596489216075</c:v>
                </c:pt>
                <c:pt idx="74">
                  <c:v>84.36987014492793</c:v>
                </c:pt>
                <c:pt idx="75">
                  <c:v>84.98557446881189</c:v>
                </c:pt>
                <c:pt idx="76">
                  <c:v>85.608503236301601</c:v>
                </c:pt>
                <c:pt idx="77">
                  <c:v>86.238453417998159</c:v>
                </c:pt>
                <c:pt idx="78">
                  <c:v>86.875225324595235</c:v>
                </c:pt>
                <c:pt idx="79">
                  <c:v>87.518622731593865</c:v>
                </c:pt>
                <c:pt idx="80">
                  <c:v>88.168452985365136</c:v>
                </c:pt>
                <c:pt idx="81">
                  <c:v>88.824527092017917</c:v>
                </c:pt>
                <c:pt idx="82">
                  <c:v>89.486659790433876</c:v>
                </c:pt>
                <c:pt idx="83">
                  <c:v>90.154669610743341</c:v>
                </c:pt>
                <c:pt idx="84">
                  <c:v>90.828378919431046</c:v>
                </c:pt>
                <c:pt idx="85">
                  <c:v>91.507613952182453</c:v>
                </c:pt>
                <c:pt idx="86">
                  <c:v>92.192204835507226</c:v>
                </c:pt>
                <c:pt idx="87">
                  <c:v>92.881985598106525</c:v>
                </c:pt>
                <c:pt idx="88">
                  <c:v>93.576794172885585</c:v>
                </c:pt>
                <c:pt idx="89">
                  <c:v>94.276472390452071</c:v>
                </c:pt>
                <c:pt idx="90">
                  <c:v>94.980865964882042</c:v>
                </c:pt>
                <c:pt idx="91">
                  <c:v>95.689824472482215</c:v>
                </c:pt>
                <c:pt idx="92">
                  <c:v>96.403201324226032</c:v>
                </c:pt>
                <c:pt idx="93">
                  <c:v>97.120853732493231</c:v>
                </c:pt>
                <c:pt idx="94">
                  <c:v>97.842642672698105</c:v>
                </c:pt>
                <c:pt idx="95">
                  <c:v>98.568432840349928</c:v>
                </c:pt>
                <c:pt idx="96">
                  <c:v>99.298092604049188</c:v>
                </c:pt>
                <c:pt idx="97">
                  <c:v>100.03149395488701</c:v>
                </c:pt>
                <c:pt idx="98">
                  <c:v>100.76851245268044</c:v>
                </c:pt>
                <c:pt idx="99">
                  <c:v>101.50902716944374</c:v>
                </c:pt>
                <c:pt idx="100">
                  <c:v>102.25292063046606</c:v>
                </c:pt>
                <c:pt idx="101">
                  <c:v>103.00007875333722</c:v>
                </c:pt>
                <c:pt idx="102">
                  <c:v>103.75039078523685</c:v>
                </c:pt>
                <c:pt idx="103">
                  <c:v>104.50374923877767</c:v>
                </c:pt>
                <c:pt idx="104">
                  <c:v>105.26004982667023</c:v>
                </c:pt>
                <c:pt idx="105">
                  <c:v>106.01919139545497</c:v>
                </c:pt>
                <c:pt idx="106">
                  <c:v>106.78107585852713</c:v>
                </c:pt>
                <c:pt idx="107">
                  <c:v>107.5456081286616</c:v>
                </c:pt>
                <c:pt idx="108">
                  <c:v>108.31269605022638</c:v>
                </c:pt>
                <c:pt idx="109">
                  <c:v>109.0822503312578</c:v>
                </c:pt>
                <c:pt idx="110">
                  <c:v>109.85418447555492</c:v>
                </c:pt>
                <c:pt idx="111">
                  <c:v>110.62841471493614</c:v>
                </c:pt>
                <c:pt idx="112">
                  <c:v>111.40485994178803</c:v>
                </c:pt>
                <c:pt idx="113">
                  <c:v>112.18344164202412</c:v>
                </c:pt>
                <c:pt idx="114">
                  <c:v>112.96408382855952</c:v>
                </c:pt>
                <c:pt idx="115">
                  <c:v>113.74671297539687</c:v>
                </c:pt>
                <c:pt idx="116">
                  <c:v>114.53125795240926</c:v>
                </c:pt>
                <c:pt idx="117">
                  <c:v>115.31764996089612</c:v>
                </c:pt>
                <c:pt idx="118">
                  <c:v>116.10582246998011</c:v>
                </c:pt>
                <c:pt idx="119">
                  <c:v>116.8957111539048</c:v>
                </c:pt>
                <c:pt idx="120">
                  <c:v>117.68725383028546</c:v>
                </c:pt>
                <c:pt idx="121">
                  <c:v>118.48039039935905</c:v>
                </c:pt>
                <c:pt idx="122">
                  <c:v>119.27506278427261</c:v>
                </c:pt>
                <c:pt idx="123">
                  <c:v>120.07121487244383</c:v>
                </c:pt>
                <c:pt idx="124">
                  <c:v>120.86879245802228</c:v>
                </c:pt>
                <c:pt idx="125">
                  <c:v>121.66774318547473</c:v>
                </c:pt>
                <c:pt idx="126">
                  <c:v>122.46801649431328</c:v>
                </c:pt>
                <c:pt idx="127">
                  <c:v>123.2695635649814</c:v>
                </c:pt>
                <c:pt idx="128">
                  <c:v>124.07233726590889</c:v>
                </c:pt>
                <c:pt idx="129">
                  <c:v>124.87629210174285</c:v>
                </c:pt>
                <c:pt idx="130">
                  <c:v>125.68138416275941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3D-4A83-BC53-0358A64B7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7172305583563348"/>
              <c:y val="0.90720429514746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9.8274470536617291E-3"/>
              <c:y val="0.190879544898860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531319660165075"/>
          <c:y val="8.829578207462728E-2"/>
          <c:w val="0.69095162081124606"/>
          <c:h val="0.172484642823930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3D-4A83-BC53-0358A64B724A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16.666666666666668</c:v>
                </c:pt>
                <c:pt idx="1">
                  <c:v>17.5</c:v>
                </c:pt>
                <c:pt idx="2">
                  <c:v>18.333333333333332</c:v>
                </c:pt>
                <c:pt idx="3">
                  <c:v>19.166666666666668</c:v>
                </c:pt>
                <c:pt idx="4">
                  <c:v>20</c:v>
                </c:pt>
                <c:pt idx="5">
                  <c:v>20.833333333333332</c:v>
                </c:pt>
                <c:pt idx="6">
                  <c:v>21.666666666666668</c:v>
                </c:pt>
                <c:pt idx="7">
                  <c:v>22.5</c:v>
                </c:pt>
                <c:pt idx="8">
                  <c:v>23.333333333333332</c:v>
                </c:pt>
                <c:pt idx="9">
                  <c:v>24.166666666666668</c:v>
                </c:pt>
                <c:pt idx="10">
                  <c:v>25</c:v>
                </c:pt>
                <c:pt idx="11">
                  <c:v>25.833333333333332</c:v>
                </c:pt>
                <c:pt idx="12">
                  <c:v>26.666666666666668</c:v>
                </c:pt>
                <c:pt idx="13">
                  <c:v>27.5</c:v>
                </c:pt>
                <c:pt idx="14">
                  <c:v>28.333333333333332</c:v>
                </c:pt>
                <c:pt idx="15">
                  <c:v>29.166666666666668</c:v>
                </c:pt>
                <c:pt idx="16">
                  <c:v>30</c:v>
                </c:pt>
                <c:pt idx="17">
                  <c:v>30.833333333333332</c:v>
                </c:pt>
                <c:pt idx="18">
                  <c:v>31.666666666666668</c:v>
                </c:pt>
                <c:pt idx="19">
                  <c:v>32.5</c:v>
                </c:pt>
                <c:pt idx="20">
                  <c:v>33.333333333333336</c:v>
                </c:pt>
                <c:pt idx="21">
                  <c:v>34.166666666666664</c:v>
                </c:pt>
                <c:pt idx="22">
                  <c:v>35</c:v>
                </c:pt>
                <c:pt idx="23">
                  <c:v>35.833333333333336</c:v>
                </c:pt>
                <c:pt idx="24">
                  <c:v>36.666666666666664</c:v>
                </c:pt>
                <c:pt idx="25">
                  <c:v>37.5</c:v>
                </c:pt>
                <c:pt idx="26">
                  <c:v>38.333333333333336</c:v>
                </c:pt>
                <c:pt idx="27">
                  <c:v>39.166666666666664</c:v>
                </c:pt>
                <c:pt idx="28">
                  <c:v>40</c:v>
                </c:pt>
                <c:pt idx="29">
                  <c:v>40.833333333333336</c:v>
                </c:pt>
                <c:pt idx="30">
                  <c:v>41.666666666666664</c:v>
                </c:pt>
                <c:pt idx="31">
                  <c:v>42.5</c:v>
                </c:pt>
                <c:pt idx="32">
                  <c:v>43.333333333333336</c:v>
                </c:pt>
                <c:pt idx="33">
                  <c:v>44.166666666666664</c:v>
                </c:pt>
                <c:pt idx="34">
                  <c:v>45</c:v>
                </c:pt>
                <c:pt idx="35">
                  <c:v>45.833333333333336</c:v>
                </c:pt>
                <c:pt idx="36">
                  <c:v>46.666666666666664</c:v>
                </c:pt>
                <c:pt idx="37">
                  <c:v>47.5</c:v>
                </c:pt>
                <c:pt idx="38">
                  <c:v>48.333333333333336</c:v>
                </c:pt>
                <c:pt idx="39">
                  <c:v>49.166666666666664</c:v>
                </c:pt>
                <c:pt idx="40">
                  <c:v>50</c:v>
                </c:pt>
                <c:pt idx="41">
                  <c:v>50.833333333333336</c:v>
                </c:pt>
                <c:pt idx="42">
                  <c:v>51.666666666666664</c:v>
                </c:pt>
                <c:pt idx="43">
                  <c:v>52.5</c:v>
                </c:pt>
                <c:pt idx="44">
                  <c:v>53.333333333333336</c:v>
                </c:pt>
                <c:pt idx="45">
                  <c:v>54.166666666666664</c:v>
                </c:pt>
                <c:pt idx="46">
                  <c:v>55</c:v>
                </c:pt>
                <c:pt idx="47">
                  <c:v>55.833333333333336</c:v>
                </c:pt>
                <c:pt idx="48">
                  <c:v>56.666666666666664</c:v>
                </c:pt>
                <c:pt idx="49">
                  <c:v>57.5</c:v>
                </c:pt>
                <c:pt idx="50">
                  <c:v>58.333333333333336</c:v>
                </c:pt>
                <c:pt idx="51">
                  <c:v>59.166666666666664</c:v>
                </c:pt>
                <c:pt idx="52">
                  <c:v>60</c:v>
                </c:pt>
                <c:pt idx="53">
                  <c:v>60.833333333333336</c:v>
                </c:pt>
                <c:pt idx="54">
                  <c:v>61.666666666666664</c:v>
                </c:pt>
                <c:pt idx="55">
                  <c:v>62.5</c:v>
                </c:pt>
                <c:pt idx="56">
                  <c:v>63.333333333333336</c:v>
                </c:pt>
                <c:pt idx="57">
                  <c:v>64.166666666666671</c:v>
                </c:pt>
                <c:pt idx="58">
                  <c:v>65</c:v>
                </c:pt>
                <c:pt idx="59">
                  <c:v>65.833333333333329</c:v>
                </c:pt>
                <c:pt idx="60">
                  <c:v>66.666666666666671</c:v>
                </c:pt>
                <c:pt idx="61">
                  <c:v>67.5</c:v>
                </c:pt>
                <c:pt idx="62">
                  <c:v>68.333333333333329</c:v>
                </c:pt>
                <c:pt idx="63">
                  <c:v>69.166666666666671</c:v>
                </c:pt>
                <c:pt idx="64">
                  <c:v>70</c:v>
                </c:pt>
                <c:pt idx="65">
                  <c:v>70.833333333333329</c:v>
                </c:pt>
                <c:pt idx="66">
                  <c:v>71.666666666666671</c:v>
                </c:pt>
                <c:pt idx="67">
                  <c:v>72.5</c:v>
                </c:pt>
                <c:pt idx="68">
                  <c:v>73.333333333333329</c:v>
                </c:pt>
                <c:pt idx="69">
                  <c:v>74.166666666666671</c:v>
                </c:pt>
                <c:pt idx="70">
                  <c:v>75</c:v>
                </c:pt>
                <c:pt idx="71">
                  <c:v>75.833333333333329</c:v>
                </c:pt>
                <c:pt idx="72">
                  <c:v>76.666666666666671</c:v>
                </c:pt>
                <c:pt idx="73">
                  <c:v>77.5</c:v>
                </c:pt>
                <c:pt idx="74">
                  <c:v>78.333333333333329</c:v>
                </c:pt>
                <c:pt idx="75">
                  <c:v>79.166666666666671</c:v>
                </c:pt>
                <c:pt idx="76">
                  <c:v>80</c:v>
                </c:pt>
                <c:pt idx="77">
                  <c:v>80.833333333333329</c:v>
                </c:pt>
                <c:pt idx="78">
                  <c:v>81.666666666666671</c:v>
                </c:pt>
                <c:pt idx="79">
                  <c:v>82.5</c:v>
                </c:pt>
                <c:pt idx="80">
                  <c:v>83.333333333333329</c:v>
                </c:pt>
                <c:pt idx="81">
                  <c:v>84.166666666666671</c:v>
                </c:pt>
                <c:pt idx="82">
                  <c:v>85</c:v>
                </c:pt>
                <c:pt idx="83">
                  <c:v>85.833333333333329</c:v>
                </c:pt>
                <c:pt idx="84">
                  <c:v>86.666666666666671</c:v>
                </c:pt>
                <c:pt idx="85">
                  <c:v>87.5</c:v>
                </c:pt>
                <c:pt idx="86">
                  <c:v>88.333333333333329</c:v>
                </c:pt>
                <c:pt idx="87">
                  <c:v>89.166666666666671</c:v>
                </c:pt>
                <c:pt idx="88">
                  <c:v>90</c:v>
                </c:pt>
                <c:pt idx="89">
                  <c:v>90.833333333333329</c:v>
                </c:pt>
                <c:pt idx="90">
                  <c:v>91.666666666666671</c:v>
                </c:pt>
                <c:pt idx="91">
                  <c:v>92.5</c:v>
                </c:pt>
                <c:pt idx="92">
                  <c:v>93.333333333333329</c:v>
                </c:pt>
                <c:pt idx="93">
                  <c:v>94.166666666666671</c:v>
                </c:pt>
                <c:pt idx="94">
                  <c:v>95</c:v>
                </c:pt>
                <c:pt idx="95">
                  <c:v>95.833333333333329</c:v>
                </c:pt>
                <c:pt idx="96">
                  <c:v>96.666666666666671</c:v>
                </c:pt>
                <c:pt idx="97">
                  <c:v>97.5</c:v>
                </c:pt>
                <c:pt idx="98">
                  <c:v>98.333333333333329</c:v>
                </c:pt>
                <c:pt idx="99">
                  <c:v>99.166666666666671</c:v>
                </c:pt>
                <c:pt idx="100">
                  <c:v>100</c:v>
                </c:pt>
                <c:pt idx="101">
                  <c:v>100.83333333333333</c:v>
                </c:pt>
                <c:pt idx="102">
                  <c:v>101.66666666666667</c:v>
                </c:pt>
                <c:pt idx="103">
                  <c:v>102.5</c:v>
                </c:pt>
                <c:pt idx="104">
                  <c:v>103.33333333333333</c:v>
                </c:pt>
                <c:pt idx="105">
                  <c:v>104.16666666666667</c:v>
                </c:pt>
                <c:pt idx="106">
                  <c:v>105</c:v>
                </c:pt>
                <c:pt idx="107">
                  <c:v>105.83333333333333</c:v>
                </c:pt>
                <c:pt idx="108">
                  <c:v>106.66666666666667</c:v>
                </c:pt>
                <c:pt idx="109">
                  <c:v>107.5</c:v>
                </c:pt>
                <c:pt idx="110">
                  <c:v>108.33333333333333</c:v>
                </c:pt>
                <c:pt idx="111">
                  <c:v>109.16666666666667</c:v>
                </c:pt>
                <c:pt idx="112">
                  <c:v>110</c:v>
                </c:pt>
                <c:pt idx="113">
                  <c:v>110.83333333333333</c:v>
                </c:pt>
                <c:pt idx="114">
                  <c:v>111.66666666666667</c:v>
                </c:pt>
                <c:pt idx="115">
                  <c:v>112.5</c:v>
                </c:pt>
                <c:pt idx="116">
                  <c:v>113.33333333333333</c:v>
                </c:pt>
                <c:pt idx="117">
                  <c:v>114.16666666666667</c:v>
                </c:pt>
                <c:pt idx="118">
                  <c:v>115</c:v>
                </c:pt>
                <c:pt idx="119">
                  <c:v>115.83333333333333</c:v>
                </c:pt>
                <c:pt idx="120">
                  <c:v>116.66666666666667</c:v>
                </c:pt>
                <c:pt idx="121">
                  <c:v>117.5</c:v>
                </c:pt>
                <c:pt idx="122">
                  <c:v>118.33333333333333</c:v>
                </c:pt>
                <c:pt idx="123">
                  <c:v>119.16666666666667</c:v>
                </c:pt>
                <c:pt idx="124">
                  <c:v>120</c:v>
                </c:pt>
                <c:pt idx="125">
                  <c:v>120.83333333333333</c:v>
                </c:pt>
                <c:pt idx="126">
                  <c:v>121.66666666666667</c:v>
                </c:pt>
                <c:pt idx="127">
                  <c:v>122.5</c:v>
                </c:pt>
                <c:pt idx="128">
                  <c:v>123.33333333333333</c:v>
                </c:pt>
                <c:pt idx="129">
                  <c:v>124.16666666666667</c:v>
                </c:pt>
                <c:pt idx="130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3D-4A83-BC53-0358A64B724A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59.20765162592501</c:v>
                </c:pt>
                <c:pt idx="1">
                  <c:v>60.104425267274365</c:v>
                </c:pt>
                <c:pt idx="2">
                  <c:v>60.904540771392632</c:v>
                </c:pt>
                <c:pt idx="3">
                  <c:v>61.616793713002849</c:v>
                </c:pt>
                <c:pt idx="4">
                  <c:v>62.249373277233964</c:v>
                </c:pt>
                <c:pt idx="5">
                  <c:v>62.809899515906991</c:v>
                </c:pt>
                <c:pt idx="6">
                  <c:v>63.305458455665118</c:v>
                </c:pt>
                <c:pt idx="7">
                  <c:v>63.742635176914533</c:v>
                </c:pt>
                <c:pt idx="8">
                  <c:v>64.127544976136704</c:v>
                </c:pt>
                <c:pt idx="9">
                  <c:v>64.465862718061743</c:v>
                </c:pt>
                <c:pt idx="10">
                  <c:v>64.762850478445486</c:v>
                </c:pt>
                <c:pt idx="11">
                  <c:v>65.023383572746482</c:v>
                </c:pt>
                <c:pt idx="12">
                  <c:v>65.251975060843719</c:v>
                </c:pt>
                <c:pt idx="13">
                  <c:v>65.452798813051089</c:v>
                </c:pt>
                <c:pt idx="14">
                  <c:v>65.629711218060166</c:v>
                </c:pt>
                <c:pt idx="15">
                  <c:v>65.786271609063789</c:v>
                </c:pt>
                <c:pt idx="16">
                  <c:v>65.925761480164994</c:v>
                </c:pt>
                <c:pt idx="17">
                  <c:v>66.051202561250463</c:v>
                </c:pt>
                <c:pt idx="18">
                  <c:v>66.165373815789053</c:v>
                </c:pt>
                <c:pt idx="19">
                  <c:v>66.270827422497263</c:v>
                </c:pt>
                <c:pt idx="20">
                  <c:v>66.369903798480408</c:v>
                </c:pt>
                <c:pt idx="21">
                  <c:v>66.464745718305437</c:v>
                </c:pt>
                <c:pt idx="22">
                  <c:v>66.557311580474007</c:v>
                </c:pt>
                <c:pt idx="23">
                  <c:v>66.649387869939929</c:v>
                </c:pt>
                <c:pt idx="24">
                  <c:v>66.742600862639051</c:v>
                </c:pt>
                <c:pt idx="25">
                  <c:v>66.838427615468959</c:v>
                </c:pt>
                <c:pt idx="26">
                  <c:v>66.938206282759765</c:v>
                </c:pt>
                <c:pt idx="27">
                  <c:v>67.043145798010443</c:v>
                </c:pt>
                <c:pt idx="28">
                  <c:v>67.154334957519765</c:v>
                </c:pt>
                <c:pt idx="29">
                  <c:v>67.272750940511457</c:v>
                </c:pt>
                <c:pt idx="30">
                  <c:v>67.399267298432662</c:v>
                </c:pt>
                <c:pt idx="31">
                  <c:v>67.534661444288133</c:v>
                </c:pt>
                <c:pt idx="32">
                  <c:v>67.679621671153512</c:v>
                </c:pt>
                <c:pt idx="33">
                  <c:v>67.834753727386271</c:v>
                </c:pt>
                <c:pt idx="34">
                  <c:v>68.000586974514192</c:v>
                </c:pt>
                <c:pt idx="35">
                  <c:v>68.177580152327224</c:v>
                </c:pt>
                <c:pt idx="36">
                  <c:v>68.366126774323646</c:v>
                </c:pt>
                <c:pt idx="37">
                  <c:v>68.566560175359882</c:v>
                </c:pt>
                <c:pt idx="38">
                  <c:v>68.779158232124018</c:v>
                </c:pt>
                <c:pt idx="39">
                  <c:v>69.004147775890061</c:v>
                </c:pt>
                <c:pt idx="40">
                  <c:v>69.241708715910306</c:v>
                </c:pt>
                <c:pt idx="41">
                  <c:v>69.491977890763877</c:v>
                </c:pt>
                <c:pt idx="42">
                  <c:v>69.755052663996963</c:v>
                </c:pt>
                <c:pt idx="43">
                  <c:v>70.030994279461666</c:v>
                </c:pt>
                <c:pt idx="44">
                  <c:v>70.319830990882295</c:v>
                </c:pt>
                <c:pt idx="45">
                  <c:v>70.621560979348544</c:v>
                </c:pt>
                <c:pt idx="46">
                  <c:v>70.936155071651243</c:v>
                </c:pt>
                <c:pt idx="47">
                  <c:v>71.263559271635216</c:v>
                </c:pt>
                <c:pt idx="48">
                  <c:v>71.603697116044543</c:v>
                </c:pt>
                <c:pt idx="49">
                  <c:v>71.956471865673421</c:v>
                </c:pt>
                <c:pt idx="50">
                  <c:v>72.32176854201245</c:v>
                </c:pt>
                <c:pt idx="51">
                  <c:v>72.699455818989165</c:v>
                </c:pt>
                <c:pt idx="52">
                  <c:v>73.089387778844952</c:v>
                </c:pt>
                <c:pt idx="53">
                  <c:v>73.491405540664331</c:v>
                </c:pt>
                <c:pt idx="54">
                  <c:v>73.905338769575451</c:v>
                </c:pt>
                <c:pt idx="55">
                  <c:v>74.331007074171879</c:v>
                </c:pt>
                <c:pt idx="56">
                  <c:v>74.768221299262322</c:v>
                </c:pt>
                <c:pt idx="57">
                  <c:v>75.216784720637534</c:v>
                </c:pt>
                <c:pt idx="58">
                  <c:v>75.676494148148336</c:v>
                </c:pt>
                <c:pt idx="59">
                  <c:v>76.147140943016751</c:v>
                </c:pt>
                <c:pt idx="60">
                  <c:v>76.628511954950412</c:v>
                </c:pt>
                <c:pt idx="61">
                  <c:v>77.120390384299085</c:v>
                </c:pt>
                <c:pt idx="62">
                  <c:v>77.622556574179114</c:v>
                </c:pt>
                <c:pt idx="63">
                  <c:v>78.134788737196345</c:v>
                </c:pt>
                <c:pt idx="64">
                  <c:v>78.65686362111984</c:v>
                </c:pt>
                <c:pt idx="65">
                  <c:v>79.188557117596375</c:v>
                </c:pt>
                <c:pt idx="66">
                  <c:v>79.729644817747428</c:v>
                </c:pt>
                <c:pt idx="67">
                  <c:v>80.279902518257629</c:v>
                </c:pt>
                <c:pt idx="68">
                  <c:v>80.839106681343452</c:v>
                </c:pt>
                <c:pt idx="69">
                  <c:v>81.407034851782981</c:v>
                </c:pt>
                <c:pt idx="70">
                  <c:v>81.983466033992698</c:v>
                </c:pt>
                <c:pt idx="71">
                  <c:v>82.568181031952932</c:v>
                </c:pt>
                <c:pt idx="72">
                  <c:v>83.1609627546095</c:v>
                </c:pt>
                <c:pt idx="73">
                  <c:v>83.761596489216075</c:v>
                </c:pt>
                <c:pt idx="74">
                  <c:v>84.36987014492793</c:v>
                </c:pt>
                <c:pt idx="75">
                  <c:v>84.98557446881189</c:v>
                </c:pt>
                <c:pt idx="76">
                  <c:v>85.608503236301601</c:v>
                </c:pt>
                <c:pt idx="77">
                  <c:v>86.238453417998159</c:v>
                </c:pt>
                <c:pt idx="78">
                  <c:v>86.875225324595235</c:v>
                </c:pt>
                <c:pt idx="79">
                  <c:v>87.518622731593865</c:v>
                </c:pt>
                <c:pt idx="80">
                  <c:v>88.168452985365136</c:v>
                </c:pt>
                <c:pt idx="81">
                  <c:v>88.824527092017917</c:v>
                </c:pt>
                <c:pt idx="82">
                  <c:v>89.486659790433876</c:v>
                </c:pt>
                <c:pt idx="83">
                  <c:v>90.154669610743341</c:v>
                </c:pt>
                <c:pt idx="84">
                  <c:v>90.828378919431046</c:v>
                </c:pt>
                <c:pt idx="85">
                  <c:v>91.507613952182453</c:v>
                </c:pt>
                <c:pt idx="86">
                  <c:v>92.192204835507226</c:v>
                </c:pt>
                <c:pt idx="87">
                  <c:v>92.881985598106525</c:v>
                </c:pt>
                <c:pt idx="88">
                  <c:v>93.576794172885585</c:v>
                </c:pt>
                <c:pt idx="89">
                  <c:v>94.276472390452071</c:v>
                </c:pt>
                <c:pt idx="90">
                  <c:v>94.980865964882042</c:v>
                </c:pt>
                <c:pt idx="91">
                  <c:v>95.689824472482215</c:v>
                </c:pt>
                <c:pt idx="92">
                  <c:v>96.403201324226032</c:v>
                </c:pt>
                <c:pt idx="93">
                  <c:v>97.120853732493231</c:v>
                </c:pt>
                <c:pt idx="94">
                  <c:v>97.842642672698105</c:v>
                </c:pt>
                <c:pt idx="95">
                  <c:v>98.568432840349928</c:v>
                </c:pt>
                <c:pt idx="96">
                  <c:v>99.298092604049188</c:v>
                </c:pt>
                <c:pt idx="97">
                  <c:v>100.03149395488701</c:v>
                </c:pt>
                <c:pt idx="98">
                  <c:v>100.76851245268044</c:v>
                </c:pt>
                <c:pt idx="99">
                  <c:v>101.50902716944374</c:v>
                </c:pt>
                <c:pt idx="100">
                  <c:v>102.25292063046606</c:v>
                </c:pt>
                <c:pt idx="101">
                  <c:v>103.00007875333722</c:v>
                </c:pt>
                <c:pt idx="102">
                  <c:v>103.75039078523685</c:v>
                </c:pt>
                <c:pt idx="103">
                  <c:v>104.50374923877767</c:v>
                </c:pt>
                <c:pt idx="104">
                  <c:v>105.26004982667023</c:v>
                </c:pt>
                <c:pt idx="105">
                  <c:v>106.01919139545497</c:v>
                </c:pt>
                <c:pt idx="106">
                  <c:v>106.78107585852713</c:v>
                </c:pt>
                <c:pt idx="107">
                  <c:v>107.5456081286616</c:v>
                </c:pt>
                <c:pt idx="108">
                  <c:v>108.31269605022638</c:v>
                </c:pt>
                <c:pt idx="109">
                  <c:v>109.0822503312578</c:v>
                </c:pt>
                <c:pt idx="110">
                  <c:v>109.85418447555492</c:v>
                </c:pt>
                <c:pt idx="111">
                  <c:v>110.62841471493614</c:v>
                </c:pt>
                <c:pt idx="112">
                  <c:v>111.40485994178803</c:v>
                </c:pt>
                <c:pt idx="113">
                  <c:v>112.18344164202412</c:v>
                </c:pt>
                <c:pt idx="114">
                  <c:v>112.96408382855952</c:v>
                </c:pt>
                <c:pt idx="115">
                  <c:v>113.74671297539687</c:v>
                </c:pt>
                <c:pt idx="116">
                  <c:v>114.53125795240926</c:v>
                </c:pt>
                <c:pt idx="117">
                  <c:v>115.31764996089612</c:v>
                </c:pt>
                <c:pt idx="118">
                  <c:v>116.10582246998011</c:v>
                </c:pt>
                <c:pt idx="119">
                  <c:v>116.8957111539048</c:v>
                </c:pt>
                <c:pt idx="120">
                  <c:v>117.68725383028546</c:v>
                </c:pt>
                <c:pt idx="121">
                  <c:v>118.48039039935905</c:v>
                </c:pt>
                <c:pt idx="122">
                  <c:v>119.27506278427261</c:v>
                </c:pt>
                <c:pt idx="123">
                  <c:v>120.07121487244383</c:v>
                </c:pt>
                <c:pt idx="124">
                  <c:v>120.86879245802228</c:v>
                </c:pt>
                <c:pt idx="125">
                  <c:v>121.66774318547473</c:v>
                </c:pt>
                <c:pt idx="126">
                  <c:v>122.46801649431328</c:v>
                </c:pt>
                <c:pt idx="127">
                  <c:v>123.2695635649814</c:v>
                </c:pt>
                <c:pt idx="128">
                  <c:v>124.07233726590889</c:v>
                </c:pt>
                <c:pt idx="129">
                  <c:v>124.87629210174285</c:v>
                </c:pt>
                <c:pt idx="130">
                  <c:v>125.68138416275941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3D-4A83-BC53-0358A64B7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7172305583563348"/>
              <c:y val="0.90720429514746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9.8274470536617291E-3"/>
              <c:y val="0.190879544898860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531319660165075"/>
          <c:y val="8.829578207462728E-2"/>
          <c:w val="0.69095162081124606"/>
          <c:h val="0.172484642823930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0014648455383"/>
          <c:y val="7.4227028311337123E-2"/>
          <c:w val="0.82285814732265472"/>
          <c:h val="0.74433214501090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Sedimentação.xls]Lodo condicionado'!$F$111</c:f>
              <c:strCache>
                <c:ptCount val="1"/>
                <c:pt idx="0">
                  <c:v>Vs calculada (cm/min)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Sedimentação.xls]Lodo condicionado'!$E$112:$E$182</c:f>
              <c:numCache>
                <c:formatCode>General</c:formatCode>
                <c:ptCount val="7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</c:numCache>
            </c:numRef>
          </c:xVal>
          <c:yVal>
            <c:numRef>
              <c:f>'[Aula 7 - Sedimentação.xls]Lodo condicionado'!$F$112:$F$182</c:f>
              <c:numCache>
                <c:formatCode>General</c:formatCode>
                <c:ptCount val="71"/>
                <c:pt idx="0">
                  <c:v>17.725410399690979</c:v>
                </c:pt>
                <c:pt idx="1">
                  <c:v>16.906517963204113</c:v>
                </c:pt>
                <c:pt idx="2">
                  <c:v>16.125457362901251</c:v>
                </c:pt>
                <c:pt idx="3">
                  <c:v>15.380480813889923</c:v>
                </c:pt>
                <c:pt idx="4">
                  <c:v>14.66992127681735</c:v>
                </c:pt>
                <c:pt idx="5">
                  <c:v>13.992188727524557</c:v>
                </c:pt>
                <c:pt idx="6">
                  <c:v>13.345766599037963</c:v>
                </c:pt>
                <c:pt idx="7">
                  <c:v>12.729208387936588</c:v>
                </c:pt>
                <c:pt idx="8">
                  <c:v>12.141134417501002</c:v>
                </c:pt>
                <c:pt idx="9">
                  <c:v>11.580228750400888</c:v>
                </c:pt>
                <c:pt idx="10">
                  <c:v>11.045236244012637</c:v>
                </c:pt>
                <c:pt idx="11">
                  <c:v>10.534959741777731</c:v>
                </c:pt>
                <c:pt idx="12">
                  <c:v>10.048257394316943</c:v>
                </c:pt>
                <c:pt idx="13">
                  <c:v>9.5840401043058296</c:v>
                </c:pt>
                <c:pt idx="14">
                  <c:v>9.1412690893938322</c:v>
                </c:pt>
                <c:pt idx="15">
                  <c:v>8.7189535577136006</c:v>
                </c:pt>
                <c:pt idx="16">
                  <c:v>8.316148490778934</c:v>
                </c:pt>
                <c:pt idx="17">
                  <c:v>7.9319525288101644</c:v>
                </c:pt>
                <c:pt idx="18">
                  <c:v>7.5655059537549096</c:v>
                </c:pt>
                <c:pt idx="19">
                  <c:v>7.2159887654908665</c:v>
                </c:pt>
                <c:pt idx="20">
                  <c:v>6.8826188469056397</c:v>
                </c:pt>
                <c:pt idx="21">
                  <c:v>6.5646502137477176</c:v>
                </c:pt>
                <c:pt idx="22">
                  <c:v>6.2613713453321456</c:v>
                </c:pt>
                <c:pt idx="23">
                  <c:v>5.9721035923656194</c:v>
                </c:pt>
                <c:pt idx="24">
                  <c:v>5.6961996583281032</c:v>
                </c:pt>
                <c:pt idx="25">
                  <c:v>5.4330421510127707</c:v>
                </c:pt>
                <c:pt idx="26">
                  <c:v>5.1820422009830498</c:v>
                </c:pt>
                <c:pt idx="27">
                  <c:v>4.9426381438552802</c:v>
                </c:pt>
                <c:pt idx="28">
                  <c:v>4.7142942634582923</c:v>
                </c:pt>
                <c:pt idx="29">
                  <c:v>4.4964995930575036</c:v>
                </c:pt>
                <c:pt idx="30">
                  <c:v>4.2887667719610008</c:v>
                </c:pt>
                <c:pt idx="31">
                  <c:v>4.0906309549490416</c:v>
                </c:pt>
                <c:pt idx="32">
                  <c:v>3.9016487720865665</c:v>
                </c:pt>
                <c:pt idx="33">
                  <c:v>3.7213973365911346</c:v>
                </c:pt>
                <c:pt idx="34">
                  <c:v>3.5494732985361415</c:v>
                </c:pt>
                <c:pt idx="35">
                  <c:v>3.3854919422718019</c:v>
                </c:pt>
                <c:pt idx="36">
                  <c:v>3.2290863255441948</c:v>
                </c:pt>
                <c:pt idx="37">
                  <c:v>3.0799064583859481</c:v>
                </c:pt>
                <c:pt idx="38">
                  <c:v>2.9376185199411902</c:v>
                </c:pt>
                <c:pt idx="39">
                  <c:v>2.801904111472231</c:v>
                </c:pt>
                <c:pt idx="40">
                  <c:v>2.6724595438764327</c:v>
                </c:pt>
                <c:pt idx="41">
                  <c:v>2.548995158118927</c:v>
                </c:pt>
                <c:pt idx="42">
                  <c:v>2.431234677060524</c:v>
                </c:pt>
                <c:pt idx="43">
                  <c:v>2.3189145872303798</c:v>
                </c:pt>
                <c:pt idx="44">
                  <c:v>2.2117835491600215</c:v>
                </c:pt>
                <c:pt idx="45">
                  <c:v>2.1096018349592156</c:v>
                </c:pt>
                <c:pt idx="46">
                  <c:v>2.0121407918751562</c:v>
                </c:pt>
                <c:pt idx="47">
                  <c:v>1.9191823306345634</c:v>
                </c:pt>
                <c:pt idx="48">
                  <c:v>1.8305184374237591</c:v>
                </c:pt>
                <c:pt idx="49">
                  <c:v>1.7459507084146637</c:v>
                </c:pt>
                <c:pt idx="50">
                  <c:v>1.6652899057951331</c:v>
                </c:pt>
                <c:pt idx="51">
                  <c:v>1.5883555343101528</c:v>
                </c:pt>
                <c:pt idx="52">
                  <c:v>1.5149754373663138</c:v>
                </c:pt>
                <c:pt idx="53">
                  <c:v>1.4449854117957759</c:v>
                </c:pt>
                <c:pt idx="54">
                  <c:v>1.378228840417657</c:v>
                </c:pt>
                <c:pt idx="55">
                  <c:v>1.3145563415746537</c:v>
                </c:pt>
                <c:pt idx="56">
                  <c:v>1.2538254348606346</c:v>
                </c:pt>
                <c:pt idx="57">
                  <c:v>1.195900222291219</c:v>
                </c:pt>
                <c:pt idx="58">
                  <c:v>1.1406510842038824</c:v>
                </c:pt>
                <c:pt idx="59">
                  <c:v>1.0879543892071117</c:v>
                </c:pt>
                <c:pt idx="60">
                  <c:v>1.037692217529556</c:v>
                </c:pt>
                <c:pt idx="61">
                  <c:v>0.98975209715011192</c:v>
                </c:pt>
                <c:pt idx="62">
                  <c:v>0.94402675211847464</c:v>
                </c:pt>
                <c:pt idx="63">
                  <c:v>0.90041386250297917</c:v>
                </c:pt>
                <c:pt idx="64">
                  <c:v>0.85881583542855566</c:v>
                </c:pt>
                <c:pt idx="65">
                  <c:v>0.81913958669245523</c:v>
                </c:pt>
                <c:pt idx="66">
                  <c:v>0.78129633246906516</c:v>
                </c:pt>
                <c:pt idx="67">
                  <c:v>0.7452013906377043</c:v>
                </c:pt>
                <c:pt idx="68">
                  <c:v>0.710773991288838</c:v>
                </c:pt>
                <c:pt idx="69">
                  <c:v>0.67793709598467289</c:v>
                </c:pt>
                <c:pt idx="70">
                  <c:v>0.64661722536969424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81-491A-A597-F12DEF9DA3FF}"/>
            </c:ext>
          </c:extLst>
        </c:ser>
        <c:ser>
          <c:idx val="1"/>
          <c:order val="1"/>
          <c:tx>
            <c:strRef>
              <c:f>'[Aula 7 - Sedimentação.xls]Lodo condicionado'!$C$111</c:f>
              <c:strCache>
                <c:ptCount val="1"/>
                <c:pt idx="0">
                  <c:v>Vs observada (cm/min)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'[Aula 7 - Sedimentação.xls]Lodo condicionado'!$B$112:$B$120</c:f>
              <c:numCache>
                <c:formatCode>General</c:formatCode>
                <c:ptCount val="9"/>
                <c:pt idx="0">
                  <c:v>4471</c:v>
                </c:pt>
                <c:pt idx="1">
                  <c:v>5603</c:v>
                </c:pt>
                <c:pt idx="2">
                  <c:v>6873</c:v>
                </c:pt>
                <c:pt idx="3">
                  <c:v>7995</c:v>
                </c:pt>
                <c:pt idx="4">
                  <c:v>9012</c:v>
                </c:pt>
                <c:pt idx="5">
                  <c:v>9997</c:v>
                </c:pt>
                <c:pt idx="6">
                  <c:v>11428</c:v>
                </c:pt>
                <c:pt idx="7">
                  <c:v>13669</c:v>
                </c:pt>
                <c:pt idx="8">
                  <c:v>17005</c:v>
                </c:pt>
              </c:numCache>
            </c:numRef>
          </c:xVal>
          <c:yVal>
            <c:numRef>
              <c:f>'[Aula 7 - Sedimentação.xls]Lodo condicionado'!$C$112:$C$120</c:f>
              <c:numCache>
                <c:formatCode>General</c:formatCode>
                <c:ptCount val="9"/>
                <c:pt idx="0">
                  <c:v>14.8</c:v>
                </c:pt>
                <c:pt idx="1">
                  <c:v>11.76</c:v>
                </c:pt>
                <c:pt idx="2">
                  <c:v>9.14</c:v>
                </c:pt>
                <c:pt idx="3">
                  <c:v>7.54</c:v>
                </c:pt>
                <c:pt idx="4">
                  <c:v>5.44</c:v>
                </c:pt>
                <c:pt idx="5">
                  <c:v>4.24</c:v>
                </c:pt>
                <c:pt idx="6">
                  <c:v>3.14</c:v>
                </c:pt>
                <c:pt idx="7">
                  <c:v>1.88</c:v>
                </c:pt>
                <c:pt idx="8">
                  <c:v>0.76400000000000001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81-491A-A597-F12DEF9DA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689136"/>
        <c:axId val="1"/>
      </c:scatterChart>
      <c:valAx>
        <c:axId val="383689136"/>
        <c:scaling>
          <c:orientation val="minMax"/>
          <c:max val="18000"/>
          <c:min val="400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6428615897096694"/>
              <c:y val="0.901033649223731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2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Velocidade de sedimentação (cm/min)</a:t>
                </a:r>
              </a:p>
            </c:rich>
          </c:tx>
          <c:layout>
            <c:manualLayout>
              <c:xMode val="edge"/>
              <c:yMode val="edge"/>
              <c:x val="2.8571463448703292E-2"/>
              <c:y val="0.152577780417748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836891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000070800867676"/>
          <c:y val="0.28453694186012563"/>
          <c:w val="0.31142895159086592"/>
          <c:h val="0.1051549567743942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4090909090909"/>
          <c:y val="7.0248111058034496E-2"/>
          <c:w val="0.8125"/>
          <c:h val="0.733472924282419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71-486C-839A-65024B183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839664"/>
        <c:axId val="1"/>
      </c:scatterChart>
      <c:valAx>
        <c:axId val="6548396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5653409090909083"/>
              <c:y val="0.886365871879317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3.6931818181818177E-2"/>
              <c:y val="0.216942695914518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48396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6875"/>
          <c:y val="0.11363665024093815"/>
          <c:w val="0.42187500000000006"/>
          <c:h val="8.88431992792789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7521660129122"/>
          <c:y val="6.1855856926114269E-2"/>
          <c:w val="0.83546128222700655"/>
          <c:h val="0.767012625883817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00-4610-AE66-FDA15012CAA1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00-4610-AE66-FDA15012C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852456"/>
        <c:axId val="1"/>
      </c:scatterChart>
      <c:valAx>
        <c:axId val="654852456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65261685942243"/>
              <c:y val="0.892786201633582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3971646433000347E-2"/>
              <c:y val="0.272165770474902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48524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496464461597017"/>
          <c:y val="0.10103123297931997"/>
          <c:w val="0.41560298080222913"/>
          <c:h val="0.12164985195469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473C-8BDC-ABA0729CD111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42-473C-8BDC-ABA0729CD111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42-473C-8BDC-ABA0729C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473C-8BDC-ABA0729CD111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42-473C-8BDC-ABA0729CD111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42-473C-8BDC-ABA0729C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A9-40C3-9C35-27DDCBB1F018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A9-40C3-9C35-27DDCBB1F018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3A9-40C3-9C35-27DDCBB1F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A-46F3-9356-96A6042D1B3C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FA-46F3-9356-96A6042D1B3C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FA-46F3-9356-96A6042D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9809438773569"/>
          <c:y val="6.1601658151403824E-2"/>
          <c:w val="0.83711106054622519"/>
          <c:h val="0.765913949682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7 - Sedimentação.xls]FS - Lodo condicionado'!$C$5</c:f>
              <c:strCache>
                <c:ptCount val="1"/>
                <c:pt idx="0">
                  <c:v>Fluxo de sólidos gravidade (kg/m2/h)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condicionado'!$C$6:$C$136</c:f>
              <c:numCache>
                <c:formatCode>General</c:formatCode>
                <c:ptCount val="131"/>
                <c:pt idx="0">
                  <c:v>42.540984959258338</c:v>
                </c:pt>
                <c:pt idx="1">
                  <c:v>42.604425267274365</c:v>
                </c:pt>
                <c:pt idx="2">
                  <c:v>42.571207438059304</c:v>
                </c:pt>
                <c:pt idx="3">
                  <c:v>42.450127046336178</c:v>
                </c:pt>
                <c:pt idx="4">
                  <c:v>42.249373277233964</c:v>
                </c:pt>
                <c:pt idx="5">
                  <c:v>41.976566182573663</c:v>
                </c:pt>
                <c:pt idx="6">
                  <c:v>41.638791788998446</c:v>
                </c:pt>
                <c:pt idx="7">
                  <c:v>41.242635176914533</c:v>
                </c:pt>
                <c:pt idx="8">
                  <c:v>40.794211642803369</c:v>
                </c:pt>
                <c:pt idx="9">
                  <c:v>40.299196051395079</c:v>
                </c:pt>
                <c:pt idx="10">
                  <c:v>39.762850478445486</c:v>
                </c:pt>
                <c:pt idx="11">
                  <c:v>39.190050239413154</c:v>
                </c:pt>
                <c:pt idx="12">
                  <c:v>38.585308394177055</c:v>
                </c:pt>
                <c:pt idx="13">
                  <c:v>37.952798813051082</c:v>
                </c:pt>
                <c:pt idx="14">
                  <c:v>37.29637788472683</c:v>
                </c:pt>
                <c:pt idx="15">
                  <c:v>36.619604942397117</c:v>
                </c:pt>
                <c:pt idx="16">
                  <c:v>35.925761480164994</c:v>
                </c:pt>
                <c:pt idx="17">
                  <c:v>35.217869227917127</c:v>
                </c:pt>
                <c:pt idx="18">
                  <c:v>34.498707149122382</c:v>
                </c:pt>
                <c:pt idx="19">
                  <c:v>33.770827422497256</c:v>
                </c:pt>
                <c:pt idx="20">
                  <c:v>33.036570465147065</c:v>
                </c:pt>
                <c:pt idx="21">
                  <c:v>32.298079051638766</c:v>
                </c:pt>
                <c:pt idx="22">
                  <c:v>31.557311580474011</c:v>
                </c:pt>
                <c:pt idx="23">
                  <c:v>30.81605453660659</c:v>
                </c:pt>
                <c:pt idx="24">
                  <c:v>30.07593419597238</c:v>
                </c:pt>
                <c:pt idx="25">
                  <c:v>29.338427615468959</c:v>
                </c:pt>
                <c:pt idx="26">
                  <c:v>28.604872949426429</c:v>
                </c:pt>
                <c:pt idx="27">
                  <c:v>27.876479131343778</c:v>
                </c:pt>
                <c:pt idx="28">
                  <c:v>27.154334957519762</c:v>
                </c:pt>
                <c:pt idx="29">
                  <c:v>26.439417607178118</c:v>
                </c:pt>
                <c:pt idx="30">
                  <c:v>25.732600631766001</c:v>
                </c:pt>
                <c:pt idx="31">
                  <c:v>25.03466144428813</c:v>
                </c:pt>
                <c:pt idx="32">
                  <c:v>24.346288337820173</c:v>
                </c:pt>
                <c:pt idx="33">
                  <c:v>23.668087060719614</c:v>
                </c:pt>
                <c:pt idx="34">
                  <c:v>23.000586974514192</c:v>
                </c:pt>
                <c:pt idx="35">
                  <c:v>22.344246818993891</c:v>
                </c:pt>
                <c:pt idx="36">
                  <c:v>21.699460107656989</c:v>
                </c:pt>
                <c:pt idx="37">
                  <c:v>21.066560175359886</c:v>
                </c:pt>
                <c:pt idx="38">
                  <c:v>20.445824898790679</c:v>
                </c:pt>
                <c:pt idx="39">
                  <c:v>19.837481109223393</c:v>
                </c:pt>
                <c:pt idx="40">
                  <c:v>19.241708715910313</c:v>
                </c:pt>
                <c:pt idx="41">
                  <c:v>18.658644557430545</c:v>
                </c:pt>
                <c:pt idx="42">
                  <c:v>18.088385997330299</c:v>
                </c:pt>
                <c:pt idx="43">
                  <c:v>17.53099427946167</c:v>
                </c:pt>
                <c:pt idx="44">
                  <c:v>16.986497657548963</c:v>
                </c:pt>
                <c:pt idx="45">
                  <c:v>16.45489431268188</c:v>
                </c:pt>
                <c:pt idx="46">
                  <c:v>15.936155071651237</c:v>
                </c:pt>
                <c:pt idx="47">
                  <c:v>15.430225938301888</c:v>
                </c:pt>
                <c:pt idx="48">
                  <c:v>14.937030449377875</c:v>
                </c:pt>
                <c:pt idx="49">
                  <c:v>14.456471865673414</c:v>
                </c:pt>
                <c:pt idx="50">
                  <c:v>13.988435208679116</c:v>
                </c:pt>
                <c:pt idx="51">
                  <c:v>13.532789152322501</c:v>
                </c:pt>
                <c:pt idx="52">
                  <c:v>13.089387778844952</c:v>
                </c:pt>
                <c:pt idx="53">
                  <c:v>12.658072207330996</c:v>
                </c:pt>
                <c:pt idx="54">
                  <c:v>12.238672102908794</c:v>
                </c:pt>
                <c:pt idx="55">
                  <c:v>11.831007074171882</c:v>
                </c:pt>
                <c:pt idx="56">
                  <c:v>11.434887965928986</c:v>
                </c:pt>
                <c:pt idx="57">
                  <c:v>11.050118053970865</c:v>
                </c:pt>
                <c:pt idx="58">
                  <c:v>10.676494148148338</c:v>
                </c:pt>
                <c:pt idx="59">
                  <c:v>10.313807609683417</c:v>
                </c:pt>
                <c:pt idx="60">
                  <c:v>9.9618452882837367</c:v>
                </c:pt>
                <c:pt idx="61">
                  <c:v>9.6203903842990872</c:v>
                </c:pt>
                <c:pt idx="62">
                  <c:v>9.2892232408457893</c:v>
                </c:pt>
                <c:pt idx="63">
                  <c:v>8.968122070529672</c:v>
                </c:pt>
                <c:pt idx="64">
                  <c:v>8.6568636211198395</c:v>
                </c:pt>
                <c:pt idx="65">
                  <c:v>8.3552237842630426</c:v>
                </c:pt>
                <c:pt idx="66">
                  <c:v>8.0629781510807508</c:v>
                </c:pt>
                <c:pt idx="67">
                  <c:v>7.7799025182576322</c:v>
                </c:pt>
                <c:pt idx="68">
                  <c:v>7.5057733480101279</c:v>
                </c:pt>
                <c:pt idx="69">
                  <c:v>7.2403681851163055</c:v>
                </c:pt>
                <c:pt idx="70">
                  <c:v>6.9834660339926975</c:v>
                </c:pt>
                <c:pt idx="71">
                  <c:v>6.7348476986196069</c:v>
                </c:pt>
                <c:pt idx="72">
                  <c:v>6.4942960879428266</c:v>
                </c:pt>
                <c:pt idx="73">
                  <c:v>6.2615964892160747</c:v>
                </c:pt>
                <c:pt idx="74">
                  <c:v>6.0365368115945959</c:v>
                </c:pt>
                <c:pt idx="75">
                  <c:v>5.818907802145219</c:v>
                </c:pt>
                <c:pt idx="76">
                  <c:v>5.6085032363016003</c:v>
                </c:pt>
                <c:pt idx="77">
                  <c:v>5.4051200846648335</c:v>
                </c:pt>
                <c:pt idx="78">
                  <c:v>5.2085586579285694</c:v>
                </c:pt>
                <c:pt idx="79">
                  <c:v>5.0186227315938599</c:v>
                </c:pt>
                <c:pt idx="80">
                  <c:v>4.8351196520318034</c:v>
                </c:pt>
                <c:pt idx="81">
                  <c:v>4.6578604253512479</c:v>
                </c:pt>
                <c:pt idx="82">
                  <c:v>4.4866597904338814</c:v>
                </c:pt>
                <c:pt idx="83">
                  <c:v>4.3213362774100164</c:v>
                </c:pt>
                <c:pt idx="84">
                  <c:v>4.1617122527643753</c:v>
                </c:pt>
                <c:pt idx="85">
                  <c:v>4.0076139521824503</c:v>
                </c:pt>
                <c:pt idx="86">
                  <c:v>3.8588715021739017</c:v>
                </c:pt>
                <c:pt idx="87">
                  <c:v>3.7153189314398509</c:v>
                </c:pt>
                <c:pt idx="88">
                  <c:v>3.5767941728855903</c:v>
                </c:pt>
                <c:pt idx="89">
                  <c:v>3.4431390571187488</c:v>
                </c:pt>
                <c:pt idx="90">
                  <c:v>3.3141992982153776</c:v>
                </c:pt>
                <c:pt idx="91">
                  <c:v>3.1898244724822162</c:v>
                </c:pt>
                <c:pt idx="92">
                  <c:v>3.0698679908927069</c:v>
                </c:pt>
                <c:pt idx="93">
                  <c:v>2.9541870658265648</c:v>
                </c:pt>
                <c:pt idx="94">
                  <c:v>2.8426426726981111</c:v>
                </c:pt>
                <c:pt idx="95">
                  <c:v>2.7350995070165993</c:v>
                </c:pt>
                <c:pt idx="96">
                  <c:v>2.6314259373825175</c:v>
                </c:pt>
                <c:pt idx="97">
                  <c:v>2.5314939548870101</c:v>
                </c:pt>
                <c:pt idx="98">
                  <c:v>2.4351791193471048</c:v>
                </c:pt>
                <c:pt idx="99">
                  <c:v>2.34236050277707</c:v>
                </c:pt>
                <c:pt idx="100">
                  <c:v>2.2529206304660638</c:v>
                </c:pt>
                <c:pt idx="101">
                  <c:v>2.1667454200038878</c:v>
                </c:pt>
                <c:pt idx="102">
                  <c:v>2.0837241185701814</c:v>
                </c:pt>
                <c:pt idx="103">
                  <c:v>2.0037492387776705</c:v>
                </c:pt>
                <c:pt idx="104">
                  <c:v>1.9267164933369012</c:v>
                </c:pt>
                <c:pt idx="105">
                  <c:v>1.8525247287882947</c:v>
                </c:pt>
                <c:pt idx="106">
                  <c:v>1.7810758585271351</c:v>
                </c:pt>
                <c:pt idx="107">
                  <c:v>1.7122747953282755</c:v>
                </c:pt>
                <c:pt idx="108">
                  <c:v>1.6460293835597102</c:v>
                </c:pt>
                <c:pt idx="109">
                  <c:v>1.5822503312577993</c:v>
                </c:pt>
                <c:pt idx="110">
                  <c:v>1.5208511422215933</c:v>
                </c:pt>
                <c:pt idx="111">
                  <c:v>1.4617480482694729</c:v>
                </c:pt>
                <c:pt idx="112">
                  <c:v>1.4048599417880301</c:v>
                </c:pt>
                <c:pt idx="113">
                  <c:v>1.3501083086907895</c:v>
                </c:pt>
                <c:pt idx="114">
                  <c:v>1.2974171618928501</c:v>
                </c:pt>
                <c:pt idx="115">
                  <c:v>1.2467129753968782</c:v>
                </c:pt>
                <c:pt idx="116">
                  <c:v>1.1979246190759347</c:v>
                </c:pt>
                <c:pt idx="117">
                  <c:v>1.1509832942294544</c:v>
                </c:pt>
                <c:pt idx="118">
                  <c:v>1.105822469980116</c:v>
                </c:pt>
                <c:pt idx="119">
                  <c:v>1.0623778205714636</c:v>
                </c:pt>
                <c:pt idx="120">
                  <c:v>1.020587163618792</c:v>
                </c:pt>
                <c:pt idx="121">
                  <c:v>0.98039039935905525</c:v>
                </c:pt>
                <c:pt idx="122">
                  <c:v>0.94172945093927429</c:v>
                </c:pt>
                <c:pt idx="123">
                  <c:v>0.90454820577715411</c:v>
                </c:pt>
                <c:pt idx="124">
                  <c:v>0.86879245802228777</c:v>
                </c:pt>
                <c:pt idx="125">
                  <c:v>0.83440985214140084</c:v>
                </c:pt>
                <c:pt idx="126">
                  <c:v>0.80134982764659834</c:v>
                </c:pt>
                <c:pt idx="127">
                  <c:v>0.76956356498139977</c:v>
                </c:pt>
                <c:pt idx="128">
                  <c:v>0.73900393257556063</c:v>
                </c:pt>
                <c:pt idx="129">
                  <c:v>0.70962543507617937</c:v>
                </c:pt>
                <c:pt idx="130">
                  <c:v>0.68138416275940916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F2-4814-9A16-913138C241D0}"/>
            </c:ext>
          </c:extLst>
        </c:ser>
        <c:ser>
          <c:idx val="1"/>
          <c:order val="1"/>
          <c:tx>
            <c:strRef>
              <c:f>'[Aula 7 - Sedimentação.xls]FS - Lodo condicionado'!$G$5</c:f>
              <c:strCache>
                <c:ptCount val="1"/>
                <c:pt idx="0">
                  <c:v>Fluxo de sólidos de retirada (kg/m2/h)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condicionado'!$G$6:$G$136</c:f>
              <c:numCache>
                <c:formatCode>0.000</c:formatCode>
                <c:ptCount val="131"/>
                <c:pt idx="0">
                  <c:v>4.166666666666667</c:v>
                </c:pt>
                <c:pt idx="1">
                  <c:v>4.375</c:v>
                </c:pt>
                <c:pt idx="2">
                  <c:v>4.583333333333333</c:v>
                </c:pt>
                <c:pt idx="3">
                  <c:v>4.791666666666667</c:v>
                </c:pt>
                <c:pt idx="4">
                  <c:v>5</c:v>
                </c:pt>
                <c:pt idx="5">
                  <c:v>5.208333333333333</c:v>
                </c:pt>
                <c:pt idx="6">
                  <c:v>5.416666666666667</c:v>
                </c:pt>
                <c:pt idx="7">
                  <c:v>5.625</c:v>
                </c:pt>
                <c:pt idx="8">
                  <c:v>5.833333333333333</c:v>
                </c:pt>
                <c:pt idx="9">
                  <c:v>6.041666666666667</c:v>
                </c:pt>
                <c:pt idx="10">
                  <c:v>6.25</c:v>
                </c:pt>
                <c:pt idx="11">
                  <c:v>6.458333333333333</c:v>
                </c:pt>
                <c:pt idx="12">
                  <c:v>6.666666666666667</c:v>
                </c:pt>
                <c:pt idx="13">
                  <c:v>6.875</c:v>
                </c:pt>
                <c:pt idx="14">
                  <c:v>7.083333333333333</c:v>
                </c:pt>
                <c:pt idx="15">
                  <c:v>7.291666666666667</c:v>
                </c:pt>
                <c:pt idx="16">
                  <c:v>7.5</c:v>
                </c:pt>
                <c:pt idx="17">
                  <c:v>7.708333333333333</c:v>
                </c:pt>
                <c:pt idx="18">
                  <c:v>7.916666666666667</c:v>
                </c:pt>
                <c:pt idx="19">
                  <c:v>8.125</c:v>
                </c:pt>
                <c:pt idx="20">
                  <c:v>8.3333333333333339</c:v>
                </c:pt>
                <c:pt idx="21">
                  <c:v>8.5416666666666661</c:v>
                </c:pt>
                <c:pt idx="22">
                  <c:v>8.75</c:v>
                </c:pt>
                <c:pt idx="23">
                  <c:v>8.9583333333333339</c:v>
                </c:pt>
                <c:pt idx="24">
                  <c:v>9.1666666666666661</c:v>
                </c:pt>
                <c:pt idx="25">
                  <c:v>9.375</c:v>
                </c:pt>
                <c:pt idx="26">
                  <c:v>9.5833333333333339</c:v>
                </c:pt>
                <c:pt idx="27">
                  <c:v>9.7916666666666661</c:v>
                </c:pt>
                <c:pt idx="28">
                  <c:v>10</c:v>
                </c:pt>
                <c:pt idx="29">
                  <c:v>10.208333333333334</c:v>
                </c:pt>
                <c:pt idx="30">
                  <c:v>10.416666666666666</c:v>
                </c:pt>
                <c:pt idx="31">
                  <c:v>10.625</c:v>
                </c:pt>
                <c:pt idx="32">
                  <c:v>10.833333333333334</c:v>
                </c:pt>
                <c:pt idx="33">
                  <c:v>11.041666666666666</c:v>
                </c:pt>
                <c:pt idx="34">
                  <c:v>11.25</c:v>
                </c:pt>
                <c:pt idx="35">
                  <c:v>11.458333333333334</c:v>
                </c:pt>
                <c:pt idx="36">
                  <c:v>11.666666666666666</c:v>
                </c:pt>
                <c:pt idx="37">
                  <c:v>11.875</c:v>
                </c:pt>
                <c:pt idx="38">
                  <c:v>12.083333333333334</c:v>
                </c:pt>
                <c:pt idx="39">
                  <c:v>12.291666666666666</c:v>
                </c:pt>
                <c:pt idx="40">
                  <c:v>12.5</c:v>
                </c:pt>
                <c:pt idx="41">
                  <c:v>12.708333333333334</c:v>
                </c:pt>
                <c:pt idx="42">
                  <c:v>12.916666666666666</c:v>
                </c:pt>
                <c:pt idx="43">
                  <c:v>13.125</c:v>
                </c:pt>
                <c:pt idx="44">
                  <c:v>13.333333333333334</c:v>
                </c:pt>
                <c:pt idx="45">
                  <c:v>13.541666666666666</c:v>
                </c:pt>
                <c:pt idx="46">
                  <c:v>13.75</c:v>
                </c:pt>
                <c:pt idx="47">
                  <c:v>13.958333333333334</c:v>
                </c:pt>
                <c:pt idx="48">
                  <c:v>14.166666666666666</c:v>
                </c:pt>
                <c:pt idx="49">
                  <c:v>14.375</c:v>
                </c:pt>
                <c:pt idx="50">
                  <c:v>14.583333333333334</c:v>
                </c:pt>
                <c:pt idx="51">
                  <c:v>14.791666666666666</c:v>
                </c:pt>
                <c:pt idx="52">
                  <c:v>15</c:v>
                </c:pt>
                <c:pt idx="53">
                  <c:v>15.208333333333334</c:v>
                </c:pt>
                <c:pt idx="54">
                  <c:v>15.416666666666666</c:v>
                </c:pt>
                <c:pt idx="55">
                  <c:v>15.625</c:v>
                </c:pt>
                <c:pt idx="56">
                  <c:v>15.833333333333334</c:v>
                </c:pt>
                <c:pt idx="57">
                  <c:v>16.041666666666668</c:v>
                </c:pt>
                <c:pt idx="58">
                  <c:v>16.25</c:v>
                </c:pt>
                <c:pt idx="59">
                  <c:v>16.458333333333332</c:v>
                </c:pt>
                <c:pt idx="60">
                  <c:v>16.666666666666668</c:v>
                </c:pt>
                <c:pt idx="61">
                  <c:v>16.875</c:v>
                </c:pt>
                <c:pt idx="62">
                  <c:v>17.083333333333332</c:v>
                </c:pt>
                <c:pt idx="63">
                  <c:v>17.291666666666668</c:v>
                </c:pt>
                <c:pt idx="64">
                  <c:v>17.5</c:v>
                </c:pt>
                <c:pt idx="65">
                  <c:v>17.708333333333332</c:v>
                </c:pt>
                <c:pt idx="66">
                  <c:v>17.916666666666668</c:v>
                </c:pt>
                <c:pt idx="67">
                  <c:v>18.125</c:v>
                </c:pt>
                <c:pt idx="68">
                  <c:v>18.333333333333332</c:v>
                </c:pt>
                <c:pt idx="69">
                  <c:v>18.541666666666668</c:v>
                </c:pt>
                <c:pt idx="70">
                  <c:v>18.75</c:v>
                </c:pt>
                <c:pt idx="71">
                  <c:v>18.958333333333332</c:v>
                </c:pt>
                <c:pt idx="72">
                  <c:v>19.166666666666668</c:v>
                </c:pt>
                <c:pt idx="73">
                  <c:v>19.375</c:v>
                </c:pt>
                <c:pt idx="74">
                  <c:v>19.583333333333332</c:v>
                </c:pt>
                <c:pt idx="75">
                  <c:v>19.791666666666668</c:v>
                </c:pt>
                <c:pt idx="76">
                  <c:v>20</c:v>
                </c:pt>
                <c:pt idx="77">
                  <c:v>20.208333333333332</c:v>
                </c:pt>
                <c:pt idx="78">
                  <c:v>20.416666666666668</c:v>
                </c:pt>
                <c:pt idx="79">
                  <c:v>20.625</c:v>
                </c:pt>
                <c:pt idx="80">
                  <c:v>20.833333333333332</c:v>
                </c:pt>
                <c:pt idx="81">
                  <c:v>21.041666666666668</c:v>
                </c:pt>
                <c:pt idx="82">
                  <c:v>21.25</c:v>
                </c:pt>
                <c:pt idx="83">
                  <c:v>21.458333333333332</c:v>
                </c:pt>
                <c:pt idx="84">
                  <c:v>21.666666666666668</c:v>
                </c:pt>
                <c:pt idx="85">
                  <c:v>21.875</c:v>
                </c:pt>
                <c:pt idx="86">
                  <c:v>22.083333333333332</c:v>
                </c:pt>
                <c:pt idx="87">
                  <c:v>22.291666666666668</c:v>
                </c:pt>
                <c:pt idx="88">
                  <c:v>22.5</c:v>
                </c:pt>
                <c:pt idx="89">
                  <c:v>22.708333333333332</c:v>
                </c:pt>
                <c:pt idx="90">
                  <c:v>22.916666666666668</c:v>
                </c:pt>
                <c:pt idx="91">
                  <c:v>23.125</c:v>
                </c:pt>
                <c:pt idx="92">
                  <c:v>23.333333333333332</c:v>
                </c:pt>
                <c:pt idx="93">
                  <c:v>23.541666666666668</c:v>
                </c:pt>
                <c:pt idx="94">
                  <c:v>23.75</c:v>
                </c:pt>
                <c:pt idx="95">
                  <c:v>23.958333333333332</c:v>
                </c:pt>
                <c:pt idx="96">
                  <c:v>24.166666666666668</c:v>
                </c:pt>
                <c:pt idx="97">
                  <c:v>24.375</c:v>
                </c:pt>
                <c:pt idx="98">
                  <c:v>24.583333333333332</c:v>
                </c:pt>
                <c:pt idx="99">
                  <c:v>24.791666666666668</c:v>
                </c:pt>
                <c:pt idx="100">
                  <c:v>25</c:v>
                </c:pt>
                <c:pt idx="101">
                  <c:v>25.208333333333332</c:v>
                </c:pt>
                <c:pt idx="102">
                  <c:v>25.416666666666668</c:v>
                </c:pt>
                <c:pt idx="103">
                  <c:v>25.625</c:v>
                </c:pt>
                <c:pt idx="104">
                  <c:v>25.833333333333332</c:v>
                </c:pt>
                <c:pt idx="105">
                  <c:v>26.041666666666668</c:v>
                </c:pt>
                <c:pt idx="106">
                  <c:v>26.25</c:v>
                </c:pt>
                <c:pt idx="107">
                  <c:v>26.458333333333332</c:v>
                </c:pt>
                <c:pt idx="108">
                  <c:v>26.666666666666668</c:v>
                </c:pt>
                <c:pt idx="109">
                  <c:v>26.875</c:v>
                </c:pt>
                <c:pt idx="110">
                  <c:v>27.083333333333332</c:v>
                </c:pt>
                <c:pt idx="111">
                  <c:v>27.291666666666668</c:v>
                </c:pt>
                <c:pt idx="112">
                  <c:v>27.5</c:v>
                </c:pt>
                <c:pt idx="113">
                  <c:v>27.708333333333332</c:v>
                </c:pt>
                <c:pt idx="114">
                  <c:v>27.916666666666668</c:v>
                </c:pt>
                <c:pt idx="115">
                  <c:v>28.125</c:v>
                </c:pt>
                <c:pt idx="116">
                  <c:v>28.333333333333332</c:v>
                </c:pt>
                <c:pt idx="117">
                  <c:v>28.541666666666668</c:v>
                </c:pt>
                <c:pt idx="118">
                  <c:v>28.75</c:v>
                </c:pt>
                <c:pt idx="119">
                  <c:v>28.958333333333332</c:v>
                </c:pt>
                <c:pt idx="120">
                  <c:v>29.166666666666668</c:v>
                </c:pt>
                <c:pt idx="121">
                  <c:v>29.375</c:v>
                </c:pt>
                <c:pt idx="122">
                  <c:v>29.583333333333332</c:v>
                </c:pt>
                <c:pt idx="123">
                  <c:v>29.791666666666668</c:v>
                </c:pt>
                <c:pt idx="124">
                  <c:v>30</c:v>
                </c:pt>
                <c:pt idx="125">
                  <c:v>30.208333333333332</c:v>
                </c:pt>
                <c:pt idx="126">
                  <c:v>30.416666666666668</c:v>
                </c:pt>
                <c:pt idx="127">
                  <c:v>30.625</c:v>
                </c:pt>
                <c:pt idx="128">
                  <c:v>30.833333333333332</c:v>
                </c:pt>
                <c:pt idx="129">
                  <c:v>31.041666666666668</c:v>
                </c:pt>
                <c:pt idx="130">
                  <c:v>31.25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F2-4814-9A16-913138C241D0}"/>
            </c:ext>
          </c:extLst>
        </c:ser>
        <c:ser>
          <c:idx val="2"/>
          <c:order val="2"/>
          <c:tx>
            <c:strRef>
              <c:f>'[Aula 7 - Sedimentação.xls]FS - Lodo condicionado'!$H$5</c:f>
              <c:strCache>
                <c:ptCount val="1"/>
                <c:pt idx="0">
                  <c:v>Fluxo de sólidos total (kg/m2/h)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'[Aula 7 - Sedimentação.xls]FS - Lodo condicionado'!$B$6:$B$136</c:f>
              <c:numCache>
                <c:formatCode>General</c:formatCode>
                <c:ptCount val="131"/>
                <c:pt idx="0">
                  <c:v>4000</c:v>
                </c:pt>
                <c:pt idx="1">
                  <c:v>4200</c:v>
                </c:pt>
                <c:pt idx="2">
                  <c:v>4400</c:v>
                </c:pt>
                <c:pt idx="3">
                  <c:v>4600</c:v>
                </c:pt>
                <c:pt idx="4">
                  <c:v>4800</c:v>
                </c:pt>
                <c:pt idx="5">
                  <c:v>5000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  <c:pt idx="10">
                  <c:v>6000</c:v>
                </c:pt>
                <c:pt idx="11">
                  <c:v>6200</c:v>
                </c:pt>
                <c:pt idx="12">
                  <c:v>6400</c:v>
                </c:pt>
                <c:pt idx="13">
                  <c:v>6600</c:v>
                </c:pt>
                <c:pt idx="14">
                  <c:v>6800</c:v>
                </c:pt>
                <c:pt idx="15">
                  <c:v>7000</c:v>
                </c:pt>
                <c:pt idx="16">
                  <c:v>7200</c:v>
                </c:pt>
                <c:pt idx="17">
                  <c:v>7400</c:v>
                </c:pt>
                <c:pt idx="18">
                  <c:v>7600</c:v>
                </c:pt>
                <c:pt idx="19">
                  <c:v>7800</c:v>
                </c:pt>
                <c:pt idx="20">
                  <c:v>8000</c:v>
                </c:pt>
                <c:pt idx="21">
                  <c:v>8200</c:v>
                </c:pt>
                <c:pt idx="22">
                  <c:v>8400</c:v>
                </c:pt>
                <c:pt idx="23">
                  <c:v>8600</c:v>
                </c:pt>
                <c:pt idx="24">
                  <c:v>8800</c:v>
                </c:pt>
                <c:pt idx="25">
                  <c:v>9000</c:v>
                </c:pt>
                <c:pt idx="26">
                  <c:v>9200</c:v>
                </c:pt>
                <c:pt idx="27">
                  <c:v>9400</c:v>
                </c:pt>
                <c:pt idx="28">
                  <c:v>9600</c:v>
                </c:pt>
                <c:pt idx="29">
                  <c:v>9800</c:v>
                </c:pt>
                <c:pt idx="30">
                  <c:v>10000</c:v>
                </c:pt>
                <c:pt idx="31">
                  <c:v>10200</c:v>
                </c:pt>
                <c:pt idx="32">
                  <c:v>10400</c:v>
                </c:pt>
                <c:pt idx="33">
                  <c:v>10600</c:v>
                </c:pt>
                <c:pt idx="34">
                  <c:v>10800</c:v>
                </c:pt>
                <c:pt idx="35">
                  <c:v>11000</c:v>
                </c:pt>
                <c:pt idx="36">
                  <c:v>11200</c:v>
                </c:pt>
                <c:pt idx="37">
                  <c:v>11400</c:v>
                </c:pt>
                <c:pt idx="38">
                  <c:v>11600</c:v>
                </c:pt>
                <c:pt idx="39">
                  <c:v>11800</c:v>
                </c:pt>
                <c:pt idx="40">
                  <c:v>12000</c:v>
                </c:pt>
                <c:pt idx="41">
                  <c:v>12200</c:v>
                </c:pt>
                <c:pt idx="42">
                  <c:v>12400</c:v>
                </c:pt>
                <c:pt idx="43">
                  <c:v>12600</c:v>
                </c:pt>
                <c:pt idx="44">
                  <c:v>12800</c:v>
                </c:pt>
                <c:pt idx="45">
                  <c:v>13000</c:v>
                </c:pt>
                <c:pt idx="46">
                  <c:v>13200</c:v>
                </c:pt>
                <c:pt idx="47">
                  <c:v>13400</c:v>
                </c:pt>
                <c:pt idx="48">
                  <c:v>13600</c:v>
                </c:pt>
                <c:pt idx="49">
                  <c:v>13800</c:v>
                </c:pt>
                <c:pt idx="50">
                  <c:v>14000</c:v>
                </c:pt>
                <c:pt idx="51">
                  <c:v>14200</c:v>
                </c:pt>
                <c:pt idx="52">
                  <c:v>14400</c:v>
                </c:pt>
                <c:pt idx="53">
                  <c:v>14600</c:v>
                </c:pt>
                <c:pt idx="54">
                  <c:v>14800</c:v>
                </c:pt>
                <c:pt idx="55">
                  <c:v>15000</c:v>
                </c:pt>
                <c:pt idx="56">
                  <c:v>15200</c:v>
                </c:pt>
                <c:pt idx="57">
                  <c:v>15400</c:v>
                </c:pt>
                <c:pt idx="58">
                  <c:v>15600</c:v>
                </c:pt>
                <c:pt idx="59">
                  <c:v>15800</c:v>
                </c:pt>
                <c:pt idx="60">
                  <c:v>16000</c:v>
                </c:pt>
                <c:pt idx="61">
                  <c:v>16200</c:v>
                </c:pt>
                <c:pt idx="62">
                  <c:v>16400</c:v>
                </c:pt>
                <c:pt idx="63">
                  <c:v>16600</c:v>
                </c:pt>
                <c:pt idx="64">
                  <c:v>16800</c:v>
                </c:pt>
                <c:pt idx="65">
                  <c:v>17000</c:v>
                </c:pt>
                <c:pt idx="66">
                  <c:v>17200</c:v>
                </c:pt>
                <c:pt idx="67">
                  <c:v>17400</c:v>
                </c:pt>
                <c:pt idx="68">
                  <c:v>17600</c:v>
                </c:pt>
                <c:pt idx="69">
                  <c:v>17800</c:v>
                </c:pt>
                <c:pt idx="70">
                  <c:v>18000</c:v>
                </c:pt>
                <c:pt idx="71">
                  <c:v>18200</c:v>
                </c:pt>
                <c:pt idx="72">
                  <c:v>18400</c:v>
                </c:pt>
                <c:pt idx="73">
                  <c:v>18600</c:v>
                </c:pt>
                <c:pt idx="74">
                  <c:v>18800</c:v>
                </c:pt>
                <c:pt idx="75">
                  <c:v>19000</c:v>
                </c:pt>
                <c:pt idx="76">
                  <c:v>19200</c:v>
                </c:pt>
                <c:pt idx="77">
                  <c:v>19400</c:v>
                </c:pt>
                <c:pt idx="78">
                  <c:v>19600</c:v>
                </c:pt>
                <c:pt idx="79">
                  <c:v>19800</c:v>
                </c:pt>
                <c:pt idx="80">
                  <c:v>20000</c:v>
                </c:pt>
                <c:pt idx="81">
                  <c:v>20200</c:v>
                </c:pt>
                <c:pt idx="82">
                  <c:v>20400</c:v>
                </c:pt>
                <c:pt idx="83">
                  <c:v>20600</c:v>
                </c:pt>
                <c:pt idx="84">
                  <c:v>20800</c:v>
                </c:pt>
                <c:pt idx="85">
                  <c:v>21000</c:v>
                </c:pt>
                <c:pt idx="86">
                  <c:v>21200</c:v>
                </c:pt>
                <c:pt idx="87">
                  <c:v>21400</c:v>
                </c:pt>
                <c:pt idx="88">
                  <c:v>21600</c:v>
                </c:pt>
                <c:pt idx="89">
                  <c:v>21800</c:v>
                </c:pt>
                <c:pt idx="90">
                  <c:v>22000</c:v>
                </c:pt>
                <c:pt idx="91">
                  <c:v>22200</c:v>
                </c:pt>
                <c:pt idx="92">
                  <c:v>22400</c:v>
                </c:pt>
                <c:pt idx="93">
                  <c:v>22600</c:v>
                </c:pt>
                <c:pt idx="94">
                  <c:v>22800</c:v>
                </c:pt>
                <c:pt idx="95">
                  <c:v>23000</c:v>
                </c:pt>
                <c:pt idx="96">
                  <c:v>23200</c:v>
                </c:pt>
                <c:pt idx="97">
                  <c:v>23400</c:v>
                </c:pt>
                <c:pt idx="98">
                  <c:v>23600</c:v>
                </c:pt>
                <c:pt idx="99">
                  <c:v>23800</c:v>
                </c:pt>
                <c:pt idx="100">
                  <c:v>24000</c:v>
                </c:pt>
                <c:pt idx="101">
                  <c:v>24200</c:v>
                </c:pt>
                <c:pt idx="102">
                  <c:v>24400</c:v>
                </c:pt>
                <c:pt idx="103">
                  <c:v>24600</c:v>
                </c:pt>
                <c:pt idx="104">
                  <c:v>24800</c:v>
                </c:pt>
                <c:pt idx="105">
                  <c:v>25000</c:v>
                </c:pt>
                <c:pt idx="106">
                  <c:v>25200</c:v>
                </c:pt>
                <c:pt idx="107">
                  <c:v>25400</c:v>
                </c:pt>
                <c:pt idx="108">
                  <c:v>25600</c:v>
                </c:pt>
                <c:pt idx="109">
                  <c:v>25800</c:v>
                </c:pt>
                <c:pt idx="110">
                  <c:v>26000</c:v>
                </c:pt>
                <c:pt idx="111">
                  <c:v>26200</c:v>
                </c:pt>
                <c:pt idx="112">
                  <c:v>26400</c:v>
                </c:pt>
                <c:pt idx="113">
                  <c:v>26600</c:v>
                </c:pt>
                <c:pt idx="114">
                  <c:v>26800</c:v>
                </c:pt>
                <c:pt idx="115">
                  <c:v>27000</c:v>
                </c:pt>
                <c:pt idx="116">
                  <c:v>27200</c:v>
                </c:pt>
                <c:pt idx="117">
                  <c:v>27400</c:v>
                </c:pt>
                <c:pt idx="118">
                  <c:v>27600</c:v>
                </c:pt>
                <c:pt idx="119">
                  <c:v>27800</c:v>
                </c:pt>
                <c:pt idx="120">
                  <c:v>28000</c:v>
                </c:pt>
                <c:pt idx="121">
                  <c:v>28200</c:v>
                </c:pt>
                <c:pt idx="122">
                  <c:v>28400</c:v>
                </c:pt>
                <c:pt idx="123">
                  <c:v>28600</c:v>
                </c:pt>
                <c:pt idx="124">
                  <c:v>28800</c:v>
                </c:pt>
                <c:pt idx="125">
                  <c:v>29000</c:v>
                </c:pt>
                <c:pt idx="126">
                  <c:v>29200</c:v>
                </c:pt>
                <c:pt idx="127">
                  <c:v>29400</c:v>
                </c:pt>
                <c:pt idx="128">
                  <c:v>29600</c:v>
                </c:pt>
                <c:pt idx="129">
                  <c:v>29800</c:v>
                </c:pt>
                <c:pt idx="130">
                  <c:v>30000</c:v>
                </c:pt>
              </c:numCache>
            </c:numRef>
          </c:xVal>
          <c:yVal>
            <c:numRef>
              <c:f>'[Aula 7 - Sedimentação.xls]FS - Lodo condicionado'!$H$6:$H$136</c:f>
              <c:numCache>
                <c:formatCode>0.000</c:formatCode>
                <c:ptCount val="131"/>
                <c:pt idx="0">
                  <c:v>46.707651625925003</c:v>
                </c:pt>
                <c:pt idx="1">
                  <c:v>46.979425267274365</c:v>
                </c:pt>
                <c:pt idx="2">
                  <c:v>47.154540771392639</c:v>
                </c:pt>
                <c:pt idx="3">
                  <c:v>47.241793713002842</c:v>
                </c:pt>
                <c:pt idx="4">
                  <c:v>47.249373277233964</c:v>
                </c:pt>
                <c:pt idx="5">
                  <c:v>47.184899515906999</c:v>
                </c:pt>
                <c:pt idx="6">
                  <c:v>47.055458455665111</c:v>
                </c:pt>
                <c:pt idx="7">
                  <c:v>46.867635176914533</c:v>
                </c:pt>
                <c:pt idx="8">
                  <c:v>46.627544976136704</c:v>
                </c:pt>
                <c:pt idx="9">
                  <c:v>46.340862718061743</c:v>
                </c:pt>
                <c:pt idx="10">
                  <c:v>46.012850478445486</c:v>
                </c:pt>
                <c:pt idx="11">
                  <c:v>45.648383572746489</c:v>
                </c:pt>
                <c:pt idx="12">
                  <c:v>45.251975060843719</c:v>
                </c:pt>
                <c:pt idx="13">
                  <c:v>44.827798813051082</c:v>
                </c:pt>
                <c:pt idx="14">
                  <c:v>44.379711218060166</c:v>
                </c:pt>
                <c:pt idx="15">
                  <c:v>43.911271609063782</c:v>
                </c:pt>
                <c:pt idx="16">
                  <c:v>43.425761480164994</c:v>
                </c:pt>
                <c:pt idx="17">
                  <c:v>42.926202561250463</c:v>
                </c:pt>
                <c:pt idx="18">
                  <c:v>42.415373815789046</c:v>
                </c:pt>
                <c:pt idx="19">
                  <c:v>41.895827422497256</c:v>
                </c:pt>
                <c:pt idx="20">
                  <c:v>41.369903798480401</c:v>
                </c:pt>
                <c:pt idx="21">
                  <c:v>40.83974571830543</c:v>
                </c:pt>
                <c:pt idx="22">
                  <c:v>40.307311580474007</c:v>
                </c:pt>
                <c:pt idx="23">
                  <c:v>39.774387869939922</c:v>
                </c:pt>
                <c:pt idx="24">
                  <c:v>39.242600862639044</c:v>
                </c:pt>
                <c:pt idx="25">
                  <c:v>38.713427615468959</c:v>
                </c:pt>
                <c:pt idx="26">
                  <c:v>38.188206282759765</c:v>
                </c:pt>
                <c:pt idx="27">
                  <c:v>37.668145798010443</c:v>
                </c:pt>
                <c:pt idx="28">
                  <c:v>37.154334957519765</c:v>
                </c:pt>
                <c:pt idx="29">
                  <c:v>36.64775094051145</c:v>
                </c:pt>
                <c:pt idx="30">
                  <c:v>36.149267298432669</c:v>
                </c:pt>
                <c:pt idx="31">
                  <c:v>35.659661444288133</c:v>
                </c:pt>
                <c:pt idx="32">
                  <c:v>35.179621671153505</c:v>
                </c:pt>
                <c:pt idx="33">
                  <c:v>34.709753727386278</c:v>
                </c:pt>
                <c:pt idx="34">
                  <c:v>34.250586974514192</c:v>
                </c:pt>
                <c:pt idx="35">
                  <c:v>33.802580152327224</c:v>
                </c:pt>
                <c:pt idx="36">
                  <c:v>33.366126774323654</c:v>
                </c:pt>
                <c:pt idx="37">
                  <c:v>32.941560175359882</c:v>
                </c:pt>
                <c:pt idx="38">
                  <c:v>32.529158232124011</c:v>
                </c:pt>
                <c:pt idx="39">
                  <c:v>32.129147775890061</c:v>
                </c:pt>
                <c:pt idx="40">
                  <c:v>31.741708715910313</c:v>
                </c:pt>
                <c:pt idx="41">
                  <c:v>31.366977890763877</c:v>
                </c:pt>
                <c:pt idx="42">
                  <c:v>31.005052663996963</c:v>
                </c:pt>
                <c:pt idx="43">
                  <c:v>30.65599427946167</c:v>
                </c:pt>
                <c:pt idx="44">
                  <c:v>30.319830990882295</c:v>
                </c:pt>
                <c:pt idx="45">
                  <c:v>29.996560979348544</c:v>
                </c:pt>
                <c:pt idx="46">
                  <c:v>29.686155071651235</c:v>
                </c:pt>
                <c:pt idx="47">
                  <c:v>29.388559271635224</c:v>
                </c:pt>
                <c:pt idx="48">
                  <c:v>29.103697116044543</c:v>
                </c:pt>
                <c:pt idx="49">
                  <c:v>28.831471865673414</c:v>
                </c:pt>
                <c:pt idx="50">
                  <c:v>28.57176854201245</c:v>
                </c:pt>
                <c:pt idx="51">
                  <c:v>28.324455818989165</c:v>
                </c:pt>
                <c:pt idx="52">
                  <c:v>28.089387778844952</c:v>
                </c:pt>
                <c:pt idx="53">
                  <c:v>27.866405540664331</c:v>
                </c:pt>
                <c:pt idx="54">
                  <c:v>27.655338769575458</c:v>
                </c:pt>
                <c:pt idx="55">
                  <c:v>27.456007074171882</c:v>
                </c:pt>
                <c:pt idx="56">
                  <c:v>27.268221299262322</c:v>
                </c:pt>
                <c:pt idx="57">
                  <c:v>27.091784720637534</c:v>
                </c:pt>
                <c:pt idx="58">
                  <c:v>26.926494148148336</c:v>
                </c:pt>
                <c:pt idx="59">
                  <c:v>26.772140943016751</c:v>
                </c:pt>
                <c:pt idx="60">
                  <c:v>26.628511954950405</c:v>
                </c:pt>
                <c:pt idx="61">
                  <c:v>26.495390384299085</c:v>
                </c:pt>
                <c:pt idx="62">
                  <c:v>26.372556574179121</c:v>
                </c:pt>
                <c:pt idx="63">
                  <c:v>26.259788737196338</c:v>
                </c:pt>
                <c:pt idx="64">
                  <c:v>26.15686362111984</c:v>
                </c:pt>
                <c:pt idx="65">
                  <c:v>26.063557117596375</c:v>
                </c:pt>
                <c:pt idx="66">
                  <c:v>25.97964481774742</c:v>
                </c:pt>
                <c:pt idx="67">
                  <c:v>25.904902518257632</c:v>
                </c:pt>
                <c:pt idx="68">
                  <c:v>25.839106681343459</c:v>
                </c:pt>
                <c:pt idx="69">
                  <c:v>25.782034851782974</c:v>
                </c:pt>
                <c:pt idx="70">
                  <c:v>25.733466033992698</c:v>
                </c:pt>
                <c:pt idx="71">
                  <c:v>25.693181031952939</c:v>
                </c:pt>
                <c:pt idx="72">
                  <c:v>25.660962754609493</c:v>
                </c:pt>
                <c:pt idx="73">
                  <c:v>25.636596489216075</c:v>
                </c:pt>
                <c:pt idx="74">
                  <c:v>25.61987014492793</c:v>
                </c:pt>
                <c:pt idx="75">
                  <c:v>25.610574468811887</c:v>
                </c:pt>
                <c:pt idx="76">
                  <c:v>25.608503236301601</c:v>
                </c:pt>
                <c:pt idx="77">
                  <c:v>25.613453417998166</c:v>
                </c:pt>
                <c:pt idx="78">
                  <c:v>25.625225324595238</c:v>
                </c:pt>
                <c:pt idx="79">
                  <c:v>25.643622731593858</c:v>
                </c:pt>
                <c:pt idx="80">
                  <c:v>25.668452985365136</c:v>
                </c:pt>
                <c:pt idx="81">
                  <c:v>25.699527092017917</c:v>
                </c:pt>
                <c:pt idx="82">
                  <c:v>25.736659790433883</c:v>
                </c:pt>
                <c:pt idx="83">
                  <c:v>25.779669610743348</c:v>
                </c:pt>
                <c:pt idx="84">
                  <c:v>25.828378919431042</c:v>
                </c:pt>
                <c:pt idx="85">
                  <c:v>25.882613952182449</c:v>
                </c:pt>
                <c:pt idx="86">
                  <c:v>25.942204835507233</c:v>
                </c:pt>
                <c:pt idx="87">
                  <c:v>26.006985598106517</c:v>
                </c:pt>
                <c:pt idx="88">
                  <c:v>26.076794172885592</c:v>
                </c:pt>
                <c:pt idx="89">
                  <c:v>26.151472390452081</c:v>
                </c:pt>
                <c:pt idx="90">
                  <c:v>26.230865964882046</c:v>
                </c:pt>
                <c:pt idx="91">
                  <c:v>26.314824472482215</c:v>
                </c:pt>
                <c:pt idx="92">
                  <c:v>26.403201324226039</c:v>
                </c:pt>
                <c:pt idx="93">
                  <c:v>26.495853732493231</c:v>
                </c:pt>
                <c:pt idx="94">
                  <c:v>26.592642672698112</c:v>
                </c:pt>
                <c:pt idx="95">
                  <c:v>26.693432840349931</c:v>
                </c:pt>
                <c:pt idx="96">
                  <c:v>26.798092604049184</c:v>
                </c:pt>
                <c:pt idx="97">
                  <c:v>26.906493954887011</c:v>
                </c:pt>
                <c:pt idx="98">
                  <c:v>27.018512452680437</c:v>
                </c:pt>
                <c:pt idx="99">
                  <c:v>27.134027169443737</c:v>
                </c:pt>
                <c:pt idx="100">
                  <c:v>27.252920630466065</c:v>
                </c:pt>
                <c:pt idx="101">
                  <c:v>27.37507875333722</c:v>
                </c:pt>
                <c:pt idx="102">
                  <c:v>27.500390785236849</c:v>
                </c:pt>
                <c:pt idx="103">
                  <c:v>27.628749238777672</c:v>
                </c:pt>
                <c:pt idx="104">
                  <c:v>27.760049826670233</c:v>
                </c:pt>
                <c:pt idx="105">
                  <c:v>27.894191395454964</c:v>
                </c:pt>
                <c:pt idx="106">
                  <c:v>28.031075858527135</c:v>
                </c:pt>
                <c:pt idx="107">
                  <c:v>28.170608128661609</c:v>
                </c:pt>
                <c:pt idx="108">
                  <c:v>28.312696050226378</c:v>
                </c:pt>
                <c:pt idx="109">
                  <c:v>28.4572503312578</c:v>
                </c:pt>
                <c:pt idx="110">
                  <c:v>28.604184475554927</c:v>
                </c:pt>
                <c:pt idx="111">
                  <c:v>28.753414714936142</c:v>
                </c:pt>
                <c:pt idx="112">
                  <c:v>28.904859941788029</c:v>
                </c:pt>
                <c:pt idx="113">
                  <c:v>29.058441642024121</c:v>
                </c:pt>
                <c:pt idx="114">
                  <c:v>29.214083828559517</c:v>
                </c:pt>
                <c:pt idx="115">
                  <c:v>29.371712975396878</c:v>
                </c:pt>
                <c:pt idx="116">
                  <c:v>29.531257952409266</c:v>
                </c:pt>
                <c:pt idx="117">
                  <c:v>29.692649960896123</c:v>
                </c:pt>
                <c:pt idx="118">
                  <c:v>29.855822469980115</c:v>
                </c:pt>
                <c:pt idx="119">
                  <c:v>30.020711153904795</c:v>
                </c:pt>
                <c:pt idx="120">
                  <c:v>30.18725383028546</c:v>
                </c:pt>
                <c:pt idx="121">
                  <c:v>30.355390399359056</c:v>
                </c:pt>
                <c:pt idx="122">
                  <c:v>30.525062784272606</c:v>
                </c:pt>
                <c:pt idx="123">
                  <c:v>30.696214872443822</c:v>
                </c:pt>
                <c:pt idx="124">
                  <c:v>30.868792458022288</c:v>
                </c:pt>
                <c:pt idx="125">
                  <c:v>31.042743185474734</c:v>
                </c:pt>
                <c:pt idx="126">
                  <c:v>31.218016494313265</c:v>
                </c:pt>
                <c:pt idx="127">
                  <c:v>31.3945635649814</c:v>
                </c:pt>
                <c:pt idx="128">
                  <c:v>31.572337265908892</c:v>
                </c:pt>
                <c:pt idx="129">
                  <c:v>31.751292101742848</c:v>
                </c:pt>
                <c:pt idx="130">
                  <c:v>31.931384162759411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FF2-4814-9A16-913138C24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80864"/>
        <c:axId val="1"/>
      </c:scatterChart>
      <c:valAx>
        <c:axId val="511480864"/>
        <c:scaling>
          <c:orientation val="minMax"/>
          <c:max val="30000"/>
          <c:min val="5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de sólidos (mg/l)</a:t>
                </a:r>
              </a:p>
            </c:rich>
          </c:tx>
          <c:layout>
            <c:manualLayout>
              <c:xMode val="edge"/>
              <c:yMode val="edge"/>
              <c:x val="0.38810225142075422"/>
              <c:y val="0.891170654590308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00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Fluxo de sólidos (kg/m2/h)</a:t>
                </a:r>
              </a:p>
            </c:rich>
          </c:tx>
          <c:layout>
            <c:manualLayout>
              <c:xMode val="edge"/>
              <c:yMode val="edge"/>
              <c:x val="4.2492947235849003E-2"/>
              <c:y val="0.271047295866176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114808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28631490566003"/>
          <c:y val="8.8295710017012141E-2"/>
          <c:w val="0.41076515661320701"/>
          <c:h val="0.17248464282393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0.12303</cdr:x>
      <cdr:y>0.82211</cdr:y>
    </cdr:from>
    <cdr:to>
      <cdr:x>0.40766</cdr:x>
      <cdr:y>0.92576</cdr:y>
    </cdr:to>
    <cdr:sp macro="" textlink="">
      <cdr:nvSpPr>
        <cdr:cNvPr id="8193" name="Text Box 1">
          <a:extLst xmlns:a="http://schemas.openxmlformats.org/drawingml/2006/main">
            <a:ext uri="{FF2B5EF4-FFF2-40B4-BE49-F238E27FC236}">
              <a16:creationId xmlns:a16="http://schemas.microsoft.com/office/drawing/2014/main" id="{486267F5-3C80-4B9D-B719-87036E2848F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223" y="3016954"/>
          <a:ext cx="1500828" cy="380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U=40 m/dia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U=100 m/dia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U=100 m/dia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U=100 m/dia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0.25769</cdr:x>
      <cdr:y>0.10764</cdr:y>
    </cdr:from>
    <cdr:to>
      <cdr:x>0.53871</cdr:x>
      <cdr:y>0.21058</cdr:y>
    </cdr:to>
    <cdr:sp macro="" textlink="">
      <cdr:nvSpPr>
        <cdr:cNvPr id="9218" name="Text Box 2">
          <a:extLst xmlns:a="http://schemas.openxmlformats.org/drawingml/2006/main">
            <a:ext uri="{FF2B5EF4-FFF2-40B4-BE49-F238E27FC236}">
              <a16:creationId xmlns:a16="http://schemas.microsoft.com/office/drawing/2014/main" id="{971A1382-C4A0-472E-8504-0BB98FB8A18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3931" y="396077"/>
          <a:ext cx="1501119" cy="381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0.57449</cdr:x>
      <cdr:y>0.34826</cdr:y>
    </cdr:from>
    <cdr:to>
      <cdr:x>0.85383</cdr:x>
      <cdr:y>0.45144</cdr:y>
    </cdr:to>
    <cdr:sp macro="" textlink="">
      <cdr:nvSpPr>
        <cdr:cNvPr id="15362" name="Text Box 2">
          <a:extLst xmlns:a="http://schemas.openxmlformats.org/drawingml/2006/main">
            <a:ext uri="{FF2B5EF4-FFF2-40B4-BE49-F238E27FC236}">
              <a16:creationId xmlns:a16="http://schemas.microsoft.com/office/drawing/2014/main" id="{57D01C3C-D05A-42C1-B4A8-8575A0B4F10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3682" y="1284526"/>
          <a:ext cx="1500645" cy="3813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0.61468</cdr:x>
      <cdr:y>0.52088</cdr:y>
    </cdr:from>
    <cdr:to>
      <cdr:x>0.89378</cdr:x>
      <cdr:y>0.67312</cdr:y>
    </cdr:to>
    <cdr:sp macro="" textlink="">
      <cdr:nvSpPr>
        <cdr:cNvPr id="16386" name="Text Box 2">
          <a:extLst xmlns:a="http://schemas.openxmlformats.org/drawingml/2006/main">
            <a:ext uri="{FF2B5EF4-FFF2-40B4-BE49-F238E27FC236}">
              <a16:creationId xmlns:a16="http://schemas.microsoft.com/office/drawing/2014/main" id="{202CE919-09B0-4F1E-B1D7-82BF5ED36AA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4266" y="1926448"/>
          <a:ext cx="1501498" cy="563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0.65022</cdr:x>
      <cdr:y>0.54759</cdr:y>
    </cdr:from>
    <cdr:to>
      <cdr:x>0.92884</cdr:x>
      <cdr:y>0.69111</cdr:y>
    </cdr:to>
    <cdr:sp macro="" textlink="">
      <cdr:nvSpPr>
        <cdr:cNvPr id="17410" name="Text Box 2">
          <a:extLst xmlns:a="http://schemas.openxmlformats.org/drawingml/2006/main">
            <a:ext uri="{FF2B5EF4-FFF2-40B4-BE49-F238E27FC236}">
              <a16:creationId xmlns:a16="http://schemas.microsoft.com/office/drawing/2014/main" id="{11237FAB-5967-472F-A56E-0405F7CA5DA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391" y="2033722"/>
          <a:ext cx="1501028" cy="533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ETA Guaraú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Lodo condicionado:1 g/kg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U=25 m/dia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chart" Target="../charts/chart9.xml"/><Relationship Id="rId7" Type="http://schemas.openxmlformats.org/officeDocument/2006/relationships/image" Target="../media/image8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9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887398-42B5-43E2-8FE2-C6B4E6D1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2295569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CD6CC3C-AC8B-4045-8B78-643278EB5D2A}"/>
              </a:ext>
            </a:extLst>
          </p:cNvPr>
          <p:cNvCxnSpPr>
            <a:cxnSpLocks/>
            <a:stCxn id="7" idx="2"/>
            <a:endCxn id="4" idx="1"/>
          </p:cNvCxnSpPr>
          <p:nvPr/>
        </p:nvCxnSpPr>
        <p:spPr>
          <a:xfrm rot="16200000" flipH="1">
            <a:off x="2065143" y="2843856"/>
            <a:ext cx="553562" cy="21558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ntendo edifício, ao ar livre, ponte, homem&#10;&#10;Descrição gerada automaticamente">
            <a:extLst>
              <a:ext uri="{FF2B5EF4-FFF2-40B4-BE49-F238E27FC236}">
                <a16:creationId xmlns:a16="http://schemas.microsoft.com/office/drawing/2014/main" id="{75EC946B-18C5-44E8-8A4E-A5047E8A6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3" y="2276872"/>
            <a:ext cx="5124569" cy="38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366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560E160-6F74-43C4-A2F8-4D403F5BBCA2}"/>
              </a:ext>
            </a:extLst>
          </p:cNvPr>
          <p:cNvGrpSpPr>
            <a:grpSpLocks noChangeAspect="1"/>
          </p:cNvGrpSpPr>
          <p:nvPr/>
        </p:nvGrpSpPr>
        <p:grpSpPr>
          <a:xfrm>
            <a:off x="4865072" y="2026384"/>
            <a:ext cx="3744416" cy="2582905"/>
            <a:chOff x="1475656" y="1772816"/>
            <a:chExt cx="6656658" cy="4591774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91BD9546-8F63-4088-B6A0-D5A12869B699}"/>
                </a:ext>
              </a:extLst>
            </p:cNvPr>
            <p:cNvGrpSpPr/>
            <p:nvPr/>
          </p:nvGrpSpPr>
          <p:grpSpPr>
            <a:xfrm>
              <a:off x="1475656" y="1772816"/>
              <a:ext cx="6656658" cy="4591774"/>
              <a:chOff x="1475656" y="1772816"/>
              <a:chExt cx="6656658" cy="4591774"/>
            </a:xfrm>
          </p:grpSpPr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3D33F591-9AD0-4446-8BA9-A368F5FFC6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6799543"/>
                  </p:ext>
                </p:extLst>
              </p:nvPr>
            </p:nvGraphicFramePr>
            <p:xfrm>
              <a:off x="1475656" y="1772816"/>
              <a:ext cx="6656658" cy="45917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35B4DCB3-3EEE-4C32-83FE-24AB41164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5736" y="3789040"/>
                <a:ext cx="424847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000" dirty="0"/>
              </a:p>
            </p:txBody>
          </p:sp>
          <p:sp>
            <p:nvSpPr>
              <p:cNvPr id="11" name="Text Box 6">
                <a:extLst>
                  <a:ext uri="{FF2B5EF4-FFF2-40B4-BE49-F238E27FC236}">
                    <a16:creationId xmlns:a16="http://schemas.microsoft.com/office/drawing/2014/main" id="{40241AC9-540F-4802-9CF9-E5DB88468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4190256"/>
                <a:ext cx="2759127" cy="43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000" b="1" dirty="0"/>
                  <a:t>Fluxo de sólidos limitante</a:t>
                </a:r>
              </a:p>
            </p:txBody>
          </p:sp>
          <p:cxnSp>
            <p:nvCxnSpPr>
              <p:cNvPr id="12" name="Conector: Curvo 11">
                <a:extLst>
                  <a:ext uri="{FF2B5EF4-FFF2-40B4-BE49-F238E27FC236}">
                    <a16:creationId xmlns:a16="http://schemas.microsoft.com/office/drawing/2014/main" id="{3C26EAFB-3299-4E92-AF69-DC59518BFB5F}"/>
                  </a:ext>
                </a:extLst>
              </p:cNvPr>
              <p:cNvCxnSpPr>
                <a:stCxn id="11" idx="0"/>
                <a:endCxn id="10" idx="0"/>
              </p:cNvCxnSpPr>
              <p:nvPr/>
            </p:nvCxnSpPr>
            <p:spPr>
              <a:xfrm rot="16200000" flipV="1">
                <a:off x="2828927" y="3155851"/>
                <a:ext cx="401216" cy="1667596"/>
              </a:xfrm>
              <a:prstGeom prst="curvedConnector3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4A161485-2CE9-4864-AF07-0A9374096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6096" y="3789039"/>
              <a:ext cx="0" cy="17728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00" dirty="0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F2BD5210-4063-48AE-AB59-9B0D7AFF4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007" y="4859690"/>
              <a:ext cx="1471042" cy="437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1" dirty="0"/>
                <a:t>CS limitante</a:t>
              </a:r>
            </a:p>
          </p:txBody>
        </p:sp>
        <p:cxnSp>
          <p:nvCxnSpPr>
            <p:cNvPr id="8" name="Conector: Curvo 7">
              <a:extLst>
                <a:ext uri="{FF2B5EF4-FFF2-40B4-BE49-F238E27FC236}">
                  <a16:creationId xmlns:a16="http://schemas.microsoft.com/office/drawing/2014/main" id="{EC94A4FE-3030-4EEB-9E93-6037E80F2187}"/>
                </a:ext>
              </a:extLst>
            </p:cNvPr>
            <p:cNvCxnSpPr>
              <a:cxnSpLocks/>
              <a:stCxn id="7" idx="1"/>
              <a:endCxn id="6" idx="0"/>
            </p:cNvCxnSpPr>
            <p:nvPr/>
          </p:nvCxnSpPr>
          <p:spPr>
            <a:xfrm rot="10800000" flipV="1">
              <a:off x="5436098" y="5078549"/>
              <a:ext cx="814911" cy="483302"/>
            </a:xfrm>
            <a:prstGeom prst="curvedConnector4">
              <a:avLst>
                <a:gd name="adj1" fmla="val 50000"/>
                <a:gd name="adj2" fmla="val 15913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2">
                <a:extLst>
                  <a:ext uri="{FF2B5EF4-FFF2-40B4-BE49-F238E27FC236}">
                    <a16:creationId xmlns:a16="http://schemas.microsoft.com/office/drawing/2014/main" id="{ECDA19E1-B426-4EDC-979C-56BAF50E1BBE}"/>
                  </a:ext>
                </a:extLst>
              </p:cNvPr>
              <p:cNvSpPr txBox="1"/>
              <p:nvPr/>
            </p:nvSpPr>
            <p:spPr bwMode="auto">
              <a:xfrm>
                <a:off x="534512" y="2254927"/>
                <a:ext cx="3893765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" name="Object 12">
                <a:extLst>
                  <a:ext uri="{FF2B5EF4-FFF2-40B4-BE49-F238E27FC236}">
                    <a16:creationId xmlns:a16="http://schemas.microsoft.com/office/drawing/2014/main" id="{ECDA19E1-B426-4EDC-979C-56BAF50E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12" y="2254927"/>
                <a:ext cx="3893765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D34B995F-6123-472E-A96B-85CBEFEF3C7B}"/>
                  </a:ext>
                </a:extLst>
              </p:cNvPr>
              <p:cNvSpPr txBox="1"/>
              <p:nvPr/>
            </p:nvSpPr>
            <p:spPr bwMode="auto">
              <a:xfrm>
                <a:off x="1282936" y="3317837"/>
                <a:ext cx="24003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D34B995F-6123-472E-A96B-85CBEFEF3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936" y="3317837"/>
                <a:ext cx="2400300" cy="482600"/>
              </a:xfrm>
              <a:prstGeom prst="rect">
                <a:avLst/>
              </a:prstGeom>
              <a:blipFill>
                <a:blip r:embed="rId5"/>
                <a:stretch>
                  <a:fillRect l="-1777" b="-88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DD4E5A58-922A-42D3-92C1-309956177164}"/>
                  </a:ext>
                </a:extLst>
              </p:cNvPr>
              <p:cNvSpPr txBox="1"/>
              <p:nvPr/>
            </p:nvSpPr>
            <p:spPr bwMode="auto">
              <a:xfrm>
                <a:off x="1185559" y="4267200"/>
                <a:ext cx="24892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DD4E5A58-922A-42D3-92C1-30995617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559" y="4267200"/>
                <a:ext cx="2489200" cy="939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0277E3B9-C04A-46ED-A8E0-D4BA92913965}"/>
                  </a:ext>
                </a:extLst>
              </p:cNvPr>
              <p:cNvSpPr txBox="1"/>
              <p:nvPr/>
            </p:nvSpPr>
            <p:spPr bwMode="auto">
              <a:xfrm>
                <a:off x="1340086" y="5437348"/>
                <a:ext cx="22860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0277E3B9-C04A-46ED-A8E0-D4BA92913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0086" y="5437348"/>
                <a:ext cx="2286000" cy="939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4B3AE8EC-20E8-47BA-BFAF-8DFBFF9F270A}"/>
                  </a:ext>
                </a:extLst>
              </p:cNvPr>
              <p:cNvSpPr txBox="1"/>
              <p:nvPr/>
            </p:nvSpPr>
            <p:spPr bwMode="auto">
              <a:xfrm>
                <a:off x="4922860" y="5020052"/>
                <a:ext cx="3854168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4B3AE8EC-20E8-47BA-BFAF-8DFBFF9F2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2860" y="5020052"/>
                <a:ext cx="3854168" cy="939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61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456B54E-5EAB-4CB1-ACDB-AA9D99397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48488"/>
              </p:ext>
            </p:extLst>
          </p:nvPr>
        </p:nvGraphicFramePr>
        <p:xfrm>
          <a:off x="1529929" y="1723487"/>
          <a:ext cx="6656658" cy="45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5">
            <a:extLst>
              <a:ext uri="{FF2B5EF4-FFF2-40B4-BE49-F238E27FC236}">
                <a16:creationId xmlns:a16="http://schemas.microsoft.com/office/drawing/2014/main" id="{A5F6E18D-FD1A-474F-B680-B8C2A0AF2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736" y="3789040"/>
            <a:ext cx="424847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B796034-E31C-448A-B649-10D2474C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190257"/>
            <a:ext cx="312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/>
              <a:t>Fluxo de sólidos limitante</a:t>
            </a:r>
          </a:p>
        </p:txBody>
      </p:sp>
      <p:cxnSp>
        <p:nvCxnSpPr>
          <p:cNvPr id="8" name="Conector: Curvo 7">
            <a:extLst>
              <a:ext uri="{FF2B5EF4-FFF2-40B4-BE49-F238E27FC236}">
                <a16:creationId xmlns:a16="http://schemas.microsoft.com/office/drawing/2014/main" id="{6EB43314-327F-4A62-A2D5-55D399A4E8FC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16200000" flipV="1">
            <a:off x="2919798" y="3064979"/>
            <a:ext cx="401217" cy="184933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>
            <a:extLst>
              <a:ext uri="{FF2B5EF4-FFF2-40B4-BE49-F238E27FC236}">
                <a16:creationId xmlns:a16="http://schemas.microsoft.com/office/drawing/2014/main" id="{48629F22-496C-413B-B54C-A0A4C0CAB9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6096" y="3789039"/>
            <a:ext cx="0" cy="17728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F5866FC-DF3E-4841-927B-22F665FF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807653"/>
            <a:ext cx="157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/>
              <a:t>CS limitante</a:t>
            </a:r>
          </a:p>
        </p:txBody>
      </p:sp>
      <p:cxnSp>
        <p:nvCxnSpPr>
          <p:cNvPr id="12" name="Conector: Curvo 11">
            <a:extLst>
              <a:ext uri="{FF2B5EF4-FFF2-40B4-BE49-F238E27FC236}">
                <a16:creationId xmlns:a16="http://schemas.microsoft.com/office/drawing/2014/main" id="{9C12DACE-B10E-4218-933F-8798EC4E0A95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436096" y="5561853"/>
            <a:ext cx="864096" cy="429157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5">
            <a:extLst>
              <a:ext uri="{FF2B5EF4-FFF2-40B4-BE49-F238E27FC236}">
                <a16:creationId xmlns:a16="http://schemas.microsoft.com/office/drawing/2014/main" id="{779F9D38-04E1-4B45-9603-864B1F1607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5820" y="3789039"/>
            <a:ext cx="0" cy="17728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FF144C25-CF74-4AAC-A05F-23ADBAEB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00" y="4556970"/>
            <a:ext cx="1462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/>
              <a:t>CS retirada</a:t>
            </a:r>
          </a:p>
        </p:txBody>
      </p: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59519C76-23F0-491A-871B-39CC7BFBD774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rot="5400000">
            <a:off x="6631598" y="4737905"/>
            <a:ext cx="638169" cy="1009724"/>
          </a:xfrm>
          <a:prstGeom prst="curvedConnector5">
            <a:avLst>
              <a:gd name="adj1" fmla="val 35821"/>
              <a:gd name="adj2" fmla="val 86200"/>
              <a:gd name="adj3" fmla="val 6417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4">
                <a:extLst>
                  <a:ext uri="{FF2B5EF4-FFF2-40B4-BE49-F238E27FC236}">
                    <a16:creationId xmlns:a16="http://schemas.microsoft.com/office/drawing/2014/main" id="{E90737F5-0F4A-449E-B34A-75DF2A6D8E5A}"/>
                  </a:ext>
                </a:extLst>
              </p:cNvPr>
              <p:cNvSpPr txBox="1"/>
              <p:nvPr/>
            </p:nvSpPr>
            <p:spPr bwMode="auto">
              <a:xfrm>
                <a:off x="6237082" y="1845255"/>
                <a:ext cx="2304227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Object 64">
                <a:extLst>
                  <a:ext uri="{FF2B5EF4-FFF2-40B4-BE49-F238E27FC236}">
                    <a16:creationId xmlns:a16="http://schemas.microsoft.com/office/drawing/2014/main" id="{E90737F5-0F4A-449E-B34A-75DF2A6D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082" y="1845255"/>
                <a:ext cx="2304227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8">
                <a:extLst>
                  <a:ext uri="{FF2B5EF4-FFF2-40B4-BE49-F238E27FC236}">
                    <a16:creationId xmlns:a16="http://schemas.microsoft.com/office/drawing/2014/main" id="{612CEC5B-2BE1-4022-854D-7E4FA8F206B7}"/>
                  </a:ext>
                </a:extLst>
              </p:cNvPr>
              <p:cNvSpPr txBox="1"/>
              <p:nvPr/>
            </p:nvSpPr>
            <p:spPr bwMode="auto">
              <a:xfrm>
                <a:off x="7294665" y="3555824"/>
                <a:ext cx="1849335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Object 68">
                <a:extLst>
                  <a:ext uri="{FF2B5EF4-FFF2-40B4-BE49-F238E27FC236}">
                    <a16:creationId xmlns:a16="http://schemas.microsoft.com/office/drawing/2014/main" id="{612CEC5B-2BE1-4022-854D-7E4FA8F20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4665" y="3555824"/>
                <a:ext cx="1849335" cy="927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7865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1980566-1444-4306-A139-9E0B7A829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656" y="1772816"/>
          <a:ext cx="6656658" cy="45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6187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1980566-1444-4306-A139-9E0B7A82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41711"/>
              </p:ext>
            </p:extLst>
          </p:nvPr>
        </p:nvGraphicFramePr>
        <p:xfrm>
          <a:off x="1403648" y="1772816"/>
          <a:ext cx="6552269" cy="451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448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1980566-1444-4306-A139-9E0B7A82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2565"/>
              </p:ext>
            </p:extLst>
          </p:nvPr>
        </p:nvGraphicFramePr>
        <p:xfrm>
          <a:off x="1475656" y="1916832"/>
          <a:ext cx="6578292" cy="453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0895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CA09C09-A3E2-4EDD-BE07-BEEAB3E07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7771"/>
              </p:ext>
            </p:extLst>
          </p:nvPr>
        </p:nvGraphicFramePr>
        <p:xfrm>
          <a:off x="4644008" y="1916832"/>
          <a:ext cx="3876897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B5343AEE-3D19-4F00-8B86-6637EA9874CA}"/>
                  </a:ext>
                </a:extLst>
              </p:cNvPr>
              <p:cNvSpPr txBox="1"/>
              <p:nvPr/>
            </p:nvSpPr>
            <p:spPr bwMode="auto">
              <a:xfrm>
                <a:off x="467420" y="2248045"/>
                <a:ext cx="3960564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B5343AEE-3D19-4F00-8B86-6637EA98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20" y="2248045"/>
                <a:ext cx="3960564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780D7DC2-A2B9-4DA0-80B7-9A244177C4F0}"/>
                  </a:ext>
                </a:extLst>
              </p:cNvPr>
              <p:cNvSpPr txBox="1"/>
              <p:nvPr/>
            </p:nvSpPr>
            <p:spPr bwMode="auto">
              <a:xfrm>
                <a:off x="539428" y="3312566"/>
                <a:ext cx="4104580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780D7DC2-A2B9-4DA0-80B7-9A244177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428" y="3312566"/>
                <a:ext cx="4104580" cy="825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23B25226-83D4-4E2B-A546-B15801693F5B}"/>
                  </a:ext>
                </a:extLst>
              </p:cNvPr>
              <p:cNvSpPr txBox="1"/>
              <p:nvPr/>
            </p:nvSpPr>
            <p:spPr bwMode="auto">
              <a:xfrm>
                <a:off x="611560" y="4430761"/>
                <a:ext cx="4343400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23B25226-83D4-4E2B-A546-B15801693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430761"/>
                <a:ext cx="4343400" cy="825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89679737-391F-410F-BE03-805764485C82}"/>
                  </a:ext>
                </a:extLst>
              </p:cNvPr>
              <p:cNvSpPr txBox="1"/>
              <p:nvPr/>
            </p:nvSpPr>
            <p:spPr bwMode="auto">
              <a:xfrm>
                <a:off x="4252006" y="5393927"/>
                <a:ext cx="4660900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89679737-391F-410F-BE03-8057644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2006" y="5393927"/>
                <a:ext cx="4660900" cy="825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913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CA09C09-A3E2-4EDD-BE07-BEEAB3E07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4008" y="1916832"/>
          <a:ext cx="3876897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89679737-391F-410F-BE03-805764485C82}"/>
                  </a:ext>
                </a:extLst>
              </p:cNvPr>
              <p:cNvSpPr txBox="1"/>
              <p:nvPr/>
            </p:nvSpPr>
            <p:spPr bwMode="auto">
              <a:xfrm>
                <a:off x="251520" y="2678832"/>
                <a:ext cx="4660900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89679737-391F-410F-BE03-8057644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678832"/>
                <a:ext cx="4660900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4A88CF3D-393B-4271-8D64-A4CE6A26809C}"/>
                  </a:ext>
                </a:extLst>
              </p:cNvPr>
              <p:cNvSpPr txBox="1"/>
              <p:nvPr/>
            </p:nvSpPr>
            <p:spPr bwMode="auto">
              <a:xfrm>
                <a:off x="457734" y="4229595"/>
                <a:ext cx="4248472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4A88CF3D-393B-4271-8D64-A4CE6A26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734" y="4229595"/>
                <a:ext cx="4248472" cy="825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614DC046-C160-4B03-A6D2-EAB18DCD4A89}"/>
                  </a:ext>
                </a:extLst>
              </p:cNvPr>
              <p:cNvSpPr txBox="1"/>
              <p:nvPr/>
            </p:nvSpPr>
            <p:spPr bwMode="auto">
              <a:xfrm>
                <a:off x="1846830" y="5316437"/>
                <a:ext cx="1570143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614DC046-C160-4B03-A6D2-EAB18DCD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6830" y="5316437"/>
                <a:ext cx="1570143" cy="825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F02D4C76-FE0C-4747-A2A6-DBCE82B484CB}"/>
                  </a:ext>
                </a:extLst>
              </p:cNvPr>
              <p:cNvSpPr txBox="1"/>
              <p:nvPr/>
            </p:nvSpPr>
            <p:spPr bwMode="auto">
              <a:xfrm>
                <a:off x="4896247" y="5265637"/>
                <a:ext cx="1511746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F02D4C76-FE0C-4747-A2A6-DBCE82B4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247" y="5265637"/>
                <a:ext cx="1511746" cy="927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2">
            <a:extLst>
              <a:ext uri="{FF2B5EF4-FFF2-40B4-BE49-F238E27FC236}">
                <a16:creationId xmlns:a16="http://schemas.microsoft.com/office/drawing/2014/main" id="{9EFC5FCE-DE5C-4F6C-A448-8E6EAC849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445495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Clarificação !!!</a:t>
            </a:r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B8D1AEEA-74EF-484C-8356-B5ED9D27FFFD}"/>
              </a:ext>
            </a:extLst>
          </p:cNvPr>
          <p:cNvCxnSpPr>
            <a:cxnSpLocks noChangeShapeType="1"/>
            <a:stCxn id="14" idx="2"/>
            <a:endCxn id="13" idx="0"/>
          </p:cNvCxnSpPr>
          <p:nvPr/>
        </p:nvCxnSpPr>
        <p:spPr bwMode="auto">
          <a:xfrm rot="5400000">
            <a:off x="6063581" y="4491235"/>
            <a:ext cx="362942" cy="11858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8468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DECANTADORES SECUNDÁRIOS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229871A-D15E-4E29-B160-46FB4BC4E383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16832"/>
            <a:ext cx="5383485" cy="4176078"/>
            <a:chOff x="2428875" y="323851"/>
            <a:chExt cx="7416461" cy="5753099"/>
          </a:xfrm>
        </p:grpSpPr>
        <p:pic>
          <p:nvPicPr>
            <p:cNvPr id="8" name="Picture 2" descr="Desalination Becomes A Reality In Tampa Bay Florida - ppt video online  download">
              <a:extLst>
                <a:ext uri="{FF2B5EF4-FFF2-40B4-BE49-F238E27FC236}">
                  <a16:creationId xmlns:a16="http://schemas.microsoft.com/office/drawing/2014/main" id="{0D9ECD66-EF83-4689-9F6E-DD1AB1884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576262"/>
              <a:ext cx="7334250" cy="550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3B2A68F-DA7A-4AC2-9710-9D3F295AEB24}"/>
                </a:ext>
              </a:extLst>
            </p:cNvPr>
            <p:cNvSpPr/>
            <p:nvPr/>
          </p:nvSpPr>
          <p:spPr>
            <a:xfrm>
              <a:off x="2428875" y="323851"/>
              <a:ext cx="7416461" cy="1123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D9144804-D367-4067-9184-AAAB595D17CD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3231673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Clarificação e adensamento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8CE2BF9-36C9-4138-8A35-BCC8D924E32C}"/>
              </a:ext>
            </a:extLst>
          </p:cNvPr>
          <p:cNvCxnSpPr>
            <a:cxnSpLocks/>
            <a:stCxn id="10" idx="2"/>
            <a:endCxn id="8" idx="1"/>
          </p:cNvCxnSpPr>
          <p:nvPr/>
        </p:nvCxnSpPr>
        <p:spPr>
          <a:xfrm rot="16200000" flipH="1">
            <a:off x="2314217" y="3062835"/>
            <a:ext cx="451458" cy="16158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311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23056" y="2204864"/>
            <a:ext cx="8497888" cy="396044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Ativados Convencional)</a:t>
            </a:r>
          </a:p>
          <a:p>
            <a:r>
              <a:rPr lang="pt-BR" dirty="0"/>
              <a:t>Taxa de escoamento superficial: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24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40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48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  <a:p>
            <a:r>
              <a:rPr lang="pt-BR" dirty="0"/>
              <a:t>Carga de sólidos: 4 a 6 kg/m</a:t>
            </a:r>
            <a:r>
              <a:rPr lang="pt-BR" baseline="30000" dirty="0"/>
              <a:t>2</a:t>
            </a:r>
            <a:r>
              <a:rPr lang="pt-BR" dirty="0"/>
              <a:t>/hora (Vazão média)</a:t>
            </a:r>
          </a:p>
          <a:p>
            <a:r>
              <a:rPr lang="pt-BR" dirty="0"/>
              <a:t> Carga de sólidos: 8 a 10 kg/m</a:t>
            </a:r>
            <a:r>
              <a:rPr lang="pt-BR" baseline="30000" dirty="0"/>
              <a:t>2</a:t>
            </a:r>
            <a:r>
              <a:rPr lang="pt-BR" dirty="0"/>
              <a:t>/hora (Vazão máxima horária)</a:t>
            </a:r>
          </a:p>
          <a:p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04CCA9C-506B-4903-B17B-A0C8FAB1286E}"/>
              </a:ext>
            </a:extLst>
          </p:cNvPr>
          <p:cNvSpPr/>
          <p:nvPr/>
        </p:nvSpPr>
        <p:spPr>
          <a:xfrm>
            <a:off x="179512" y="4638146"/>
            <a:ext cx="8784976" cy="158417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5610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23056" y="2060848"/>
            <a:ext cx="8497888" cy="43917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Ativados Aeração Prolongada) </a:t>
            </a:r>
          </a:p>
          <a:p>
            <a:r>
              <a:rPr lang="pt-BR" dirty="0"/>
              <a:t>Taxa de escoamento superficial: 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24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32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  <a:p>
            <a:r>
              <a:rPr lang="pt-BR" dirty="0"/>
              <a:t>Carga de sólidos: 1 a 5 kg/m</a:t>
            </a:r>
            <a:r>
              <a:rPr lang="pt-BR" baseline="30000" dirty="0"/>
              <a:t>2</a:t>
            </a:r>
            <a:r>
              <a:rPr lang="pt-BR" dirty="0"/>
              <a:t>/hora (Vazão média)</a:t>
            </a:r>
          </a:p>
          <a:p>
            <a:r>
              <a:rPr lang="pt-BR" dirty="0"/>
              <a:t> Carga de sólidos: 7 a 8 kg/m</a:t>
            </a:r>
            <a:r>
              <a:rPr lang="pt-BR" baseline="30000" dirty="0"/>
              <a:t>2</a:t>
            </a:r>
            <a:r>
              <a:rPr lang="pt-BR" dirty="0"/>
              <a:t>/hora (Vazão máxima horária)</a:t>
            </a:r>
          </a:p>
          <a:p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1703DDE-5E10-470B-9118-CA9DF7E8C49C}"/>
              </a:ext>
            </a:extLst>
          </p:cNvPr>
          <p:cNvSpPr/>
          <p:nvPr/>
        </p:nvSpPr>
        <p:spPr>
          <a:xfrm>
            <a:off x="179512" y="4724401"/>
            <a:ext cx="8784976" cy="158417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3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887398-42B5-43E2-8FE2-C6B4E6D1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2655609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Decantadores primários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CD6CC3C-AC8B-4045-8B78-643278EB5D2A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2263165" y="2825855"/>
            <a:ext cx="553562" cy="21919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Trem passando em trilho perto de ponte&#10;&#10;Descrição gerada automaticamente">
            <a:extLst>
              <a:ext uri="{FF2B5EF4-FFF2-40B4-BE49-F238E27FC236}">
                <a16:creationId xmlns:a16="http://schemas.microsoft.com/office/drawing/2014/main" id="{462F6BE8-A6D3-44CE-AA92-67B1D13C6C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266218"/>
            <a:ext cx="5152981" cy="38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647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ADENSADORES DE LODO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229871A-D15E-4E29-B160-46FB4BC4E383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16832"/>
            <a:ext cx="5383485" cy="4176078"/>
            <a:chOff x="2428875" y="323851"/>
            <a:chExt cx="7416461" cy="5753099"/>
          </a:xfrm>
        </p:grpSpPr>
        <p:pic>
          <p:nvPicPr>
            <p:cNvPr id="8" name="Picture 2" descr="Desalination Becomes A Reality In Tampa Bay Florida - ppt video online  download">
              <a:extLst>
                <a:ext uri="{FF2B5EF4-FFF2-40B4-BE49-F238E27FC236}">
                  <a16:creationId xmlns:a16="http://schemas.microsoft.com/office/drawing/2014/main" id="{0D9ECD66-EF83-4689-9F6E-DD1AB1884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576262"/>
              <a:ext cx="7334250" cy="550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3B2A68F-DA7A-4AC2-9710-9D3F295AEB24}"/>
                </a:ext>
              </a:extLst>
            </p:cNvPr>
            <p:cNvSpPr/>
            <p:nvPr/>
          </p:nvSpPr>
          <p:spPr>
            <a:xfrm>
              <a:off x="2428875" y="323851"/>
              <a:ext cx="7416461" cy="1123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D9144804-D367-4067-9184-AAAB595D17CD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3231673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Adensamento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8CE2BF9-36C9-4138-8A35-BCC8D924E32C}"/>
              </a:ext>
            </a:extLst>
          </p:cNvPr>
          <p:cNvCxnSpPr>
            <a:cxnSpLocks/>
            <a:stCxn id="10" idx="2"/>
            <a:endCxn id="8" idx="1"/>
          </p:cNvCxnSpPr>
          <p:nvPr/>
        </p:nvCxnSpPr>
        <p:spPr>
          <a:xfrm rot="16200000" flipH="1">
            <a:off x="2314217" y="3062835"/>
            <a:ext cx="451458" cy="16158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01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ADENSADORES DE LODO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7"/>
            <a:ext cx="8497888" cy="25922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primário)</a:t>
            </a:r>
          </a:p>
          <a:p>
            <a:r>
              <a:rPr lang="pt-BR" dirty="0"/>
              <a:t>Carga de sólidos: 100 a 150 kg/m</a:t>
            </a:r>
            <a:r>
              <a:rPr lang="pt-BR" baseline="30000" dirty="0"/>
              <a:t>2</a:t>
            </a:r>
            <a:r>
              <a:rPr lang="pt-BR" dirty="0"/>
              <a:t>/dia </a:t>
            </a:r>
          </a:p>
          <a:p>
            <a:r>
              <a:rPr lang="pt-BR" dirty="0"/>
              <a:t>Taxa de escoamento superficial: 15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30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D316B24-0961-4B1F-9C9D-CF2836E0D319}"/>
              </a:ext>
            </a:extLst>
          </p:cNvPr>
          <p:cNvSpPr/>
          <p:nvPr/>
        </p:nvSpPr>
        <p:spPr>
          <a:xfrm>
            <a:off x="291372" y="3081875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1255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ADENSADORES DE LODO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biológico) </a:t>
            </a:r>
          </a:p>
          <a:p>
            <a:r>
              <a:rPr lang="pt-BR" dirty="0"/>
              <a:t>Carga de sólidos: 20 kg/m</a:t>
            </a:r>
            <a:r>
              <a:rPr lang="pt-BR" baseline="30000" dirty="0"/>
              <a:t>2</a:t>
            </a:r>
            <a:r>
              <a:rPr lang="pt-BR" dirty="0"/>
              <a:t>/dia a 40 kg/m</a:t>
            </a:r>
            <a:r>
              <a:rPr lang="pt-BR" baseline="30000" dirty="0"/>
              <a:t>2</a:t>
            </a:r>
            <a:r>
              <a:rPr lang="pt-BR" dirty="0"/>
              <a:t>/dia </a:t>
            </a:r>
          </a:p>
          <a:p>
            <a:r>
              <a:rPr lang="pt-BR" dirty="0"/>
              <a:t>Taxa de escoamento superficial: 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71496E6-4D9B-4F28-B91F-674E42DEA203}"/>
              </a:ext>
            </a:extLst>
          </p:cNvPr>
          <p:cNvSpPr/>
          <p:nvPr/>
        </p:nvSpPr>
        <p:spPr>
          <a:xfrm>
            <a:off x="271369" y="3089378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0259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ADENSADORES DE LODO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primário mais lodo biológico) </a:t>
            </a:r>
          </a:p>
          <a:p>
            <a:r>
              <a:rPr lang="pt-BR" dirty="0"/>
              <a:t>Carga de sólidos: 25 kg/m</a:t>
            </a:r>
            <a:r>
              <a:rPr lang="pt-BR" baseline="30000" dirty="0"/>
              <a:t>2</a:t>
            </a:r>
            <a:r>
              <a:rPr lang="pt-BR" dirty="0"/>
              <a:t>/dia a 75 kg/m</a:t>
            </a:r>
            <a:r>
              <a:rPr lang="pt-BR" baseline="30000" dirty="0"/>
              <a:t>2</a:t>
            </a:r>
            <a:r>
              <a:rPr lang="pt-BR" dirty="0"/>
              <a:t>/dia </a:t>
            </a:r>
          </a:p>
          <a:p>
            <a:r>
              <a:rPr lang="pt-BR" dirty="0"/>
              <a:t>Taxa de escoamento superficial: 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706A09C-B6E8-4BD4-808D-14CA1A3D83AB}"/>
              </a:ext>
            </a:extLst>
          </p:cNvPr>
          <p:cNvSpPr/>
          <p:nvPr/>
        </p:nvSpPr>
        <p:spPr>
          <a:xfrm>
            <a:off x="291372" y="3110824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8704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887398-42B5-43E2-8FE2-C6B4E6D1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2655609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Decantadores secundários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CD6CC3C-AC8B-4045-8B78-643278EB5D2A}"/>
              </a:ext>
            </a:extLst>
          </p:cNvPr>
          <p:cNvCxnSpPr>
            <a:cxnSpLocks/>
            <a:stCxn id="7" idx="2"/>
            <a:endCxn id="3" idx="1"/>
          </p:cNvCxnSpPr>
          <p:nvPr/>
        </p:nvCxnSpPr>
        <p:spPr>
          <a:xfrm rot="16200000" flipH="1">
            <a:off x="2259917" y="2829102"/>
            <a:ext cx="598376" cy="22302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Ponte sobre um rio&#10;&#10;Descrição gerada automaticamente">
            <a:extLst>
              <a:ext uri="{FF2B5EF4-FFF2-40B4-BE49-F238E27FC236}">
                <a16:creationId xmlns:a16="http://schemas.microsoft.com/office/drawing/2014/main" id="{0628EBF5-4CC8-4482-BE64-D254E3715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215" y="2348880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887398-42B5-43E2-8FE2-C6B4E6D1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2655609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 err="1"/>
              <a:t>Adensadores</a:t>
            </a:r>
            <a:r>
              <a:rPr lang="pt-BR" sz="3400" dirty="0"/>
              <a:t> de lodo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CD6CC3C-AC8B-4045-8B78-643278EB5D2A}"/>
              </a:ext>
            </a:extLst>
          </p:cNvPr>
          <p:cNvCxnSpPr>
            <a:cxnSpLocks/>
            <a:stCxn id="7" idx="2"/>
            <a:endCxn id="4" idx="1"/>
          </p:cNvCxnSpPr>
          <p:nvPr/>
        </p:nvCxnSpPr>
        <p:spPr>
          <a:xfrm rot="16200000" flipH="1">
            <a:off x="2366361" y="2722658"/>
            <a:ext cx="539688" cy="23844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Banco de madeira em frente a água&#10;&#10;Descrição gerada automaticamente com confiança média">
            <a:extLst>
              <a:ext uri="{FF2B5EF4-FFF2-40B4-BE49-F238E27FC236}">
                <a16:creationId xmlns:a16="http://schemas.microsoft.com/office/drawing/2014/main" id="{A4483BE4-C4CB-4846-93A3-A88690822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415" y="2276872"/>
            <a:ext cx="5087573" cy="38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552" y="2276872"/>
            <a:ext cx="7907338" cy="17280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Definição: Processo de separação sólido-líquido que tem como força propulsora a ação da gravidade.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042A97-1103-4960-BB14-3A1ACCF569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09E612-A485-4076-BB63-19B44B23B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237" y="3880660"/>
            <a:ext cx="3693715" cy="2453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2276871"/>
            <a:ext cx="8713663" cy="381595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109728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pt-BR" sz="3600" dirty="0"/>
              <a:t>Classificação dos Processos de Sedimentação</a:t>
            </a:r>
          </a:p>
          <a:p>
            <a:endParaRPr lang="pt-BR" sz="3600" dirty="0"/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discreta (Tipo 1)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2)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em zona (Tipo 3)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por compressão (Tipo 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2C1586-88BF-40FB-9D72-B8BEDD3B84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2276871"/>
            <a:ext cx="8713663" cy="381595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109728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pt-BR" sz="3600" dirty="0"/>
              <a:t>Classificação dos Processos de Sedimentação</a:t>
            </a:r>
          </a:p>
          <a:p>
            <a:endParaRPr lang="pt-BR" sz="3600" dirty="0"/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discreta (Tipo 1)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2)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em zona (Tipo 3)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por compressão (Tipo 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2C1586-88BF-40FB-9D72-B8BEDD3B84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30F2C6A-E537-4774-BBB6-94BF71136EE7}"/>
              </a:ext>
            </a:extLst>
          </p:cNvPr>
          <p:cNvSpPr/>
          <p:nvPr/>
        </p:nvSpPr>
        <p:spPr>
          <a:xfrm>
            <a:off x="250825" y="3356992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64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2"/>
          <p:cNvSpPr>
            <a:spLocks noChangeArrowheads="1"/>
          </p:cNvSpPr>
          <p:nvPr/>
        </p:nvSpPr>
        <p:spPr bwMode="auto">
          <a:xfrm>
            <a:off x="4038600" y="2209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32" name="Line 3"/>
          <p:cNvSpPr>
            <a:spLocks noChangeShapeType="1"/>
          </p:cNvSpPr>
          <p:nvPr/>
        </p:nvSpPr>
        <p:spPr bwMode="auto">
          <a:xfrm>
            <a:off x="4400550" y="3048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4419600" y="3162300"/>
            <a:ext cx="1160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Peso</a:t>
            </a:r>
          </a:p>
        </p:txBody>
      </p:sp>
      <p:sp>
        <p:nvSpPr>
          <p:cNvPr id="1034" name="Line 5"/>
          <p:cNvSpPr>
            <a:spLocks noChangeShapeType="1"/>
          </p:cNvSpPr>
          <p:nvPr/>
        </p:nvSpPr>
        <p:spPr bwMode="auto">
          <a:xfrm flipV="1">
            <a:off x="4876800" y="1981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5" name="Line 6"/>
          <p:cNvSpPr>
            <a:spLocks noChangeShapeType="1"/>
          </p:cNvSpPr>
          <p:nvPr/>
        </p:nvSpPr>
        <p:spPr bwMode="auto">
          <a:xfrm flipV="1">
            <a:off x="3886200" y="1981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021263" y="2189163"/>
            <a:ext cx="149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Empuxo</a:t>
            </a:r>
          </a:p>
        </p:txBody>
      </p:sp>
      <p:sp>
        <p:nvSpPr>
          <p:cNvPr id="1037" name="Text Box 8"/>
          <p:cNvSpPr txBox="1">
            <a:spLocks noChangeArrowheads="1"/>
          </p:cNvSpPr>
          <p:nvPr/>
        </p:nvSpPr>
        <p:spPr bwMode="auto">
          <a:xfrm>
            <a:off x="1368425" y="2117725"/>
            <a:ext cx="269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Força de arraste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9"/>
              <p:cNvSpPr txBox="1"/>
              <p:nvPr/>
            </p:nvSpPr>
            <p:spPr bwMode="auto">
              <a:xfrm>
                <a:off x="3535513" y="5523567"/>
                <a:ext cx="189230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6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513" y="5523567"/>
                <a:ext cx="1892300" cy="479425"/>
              </a:xfrm>
              <a:prstGeom prst="rect">
                <a:avLst/>
              </a:prstGeom>
              <a:blipFill>
                <a:blip r:embed="rId2"/>
                <a:stretch>
                  <a:fillRect l="-9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Object 10"/>
              <p:cNvSpPr txBox="1"/>
              <p:nvPr/>
            </p:nvSpPr>
            <p:spPr bwMode="auto">
              <a:xfrm>
                <a:off x="3708400" y="4221163"/>
                <a:ext cx="1370013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7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4221163"/>
                <a:ext cx="1370013" cy="519112"/>
              </a:xfrm>
              <a:prstGeom prst="rect">
                <a:avLst/>
              </a:prstGeom>
              <a:blipFill>
                <a:blip r:embed="rId3"/>
                <a:stretch>
                  <a:fillRect r="-444" b="-441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Object 11"/>
              <p:cNvSpPr txBox="1"/>
              <p:nvPr/>
            </p:nvSpPr>
            <p:spPr bwMode="auto">
              <a:xfrm>
                <a:off x="5508625" y="4724400"/>
                <a:ext cx="341630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8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4724400"/>
                <a:ext cx="3416300" cy="520700"/>
              </a:xfrm>
              <a:prstGeom prst="rect">
                <a:avLst/>
              </a:prstGeom>
              <a:blipFill>
                <a:blip r:embed="rId4"/>
                <a:stretch>
                  <a:fillRect l="-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Object 12"/>
              <p:cNvSpPr txBox="1"/>
              <p:nvPr/>
            </p:nvSpPr>
            <p:spPr bwMode="auto">
              <a:xfrm>
                <a:off x="6516688" y="3213100"/>
                <a:ext cx="1968500" cy="481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9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688" y="3213100"/>
                <a:ext cx="1968500" cy="481013"/>
              </a:xfrm>
              <a:prstGeom prst="rect">
                <a:avLst/>
              </a:prstGeom>
              <a:blipFill>
                <a:blip r:embed="rId5"/>
                <a:stretch>
                  <a:fillRect l="-619" b="-63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Object 13"/>
              <p:cNvSpPr txBox="1"/>
              <p:nvPr/>
            </p:nvSpPr>
            <p:spPr bwMode="auto">
              <a:xfrm>
                <a:off x="395288" y="3357563"/>
                <a:ext cx="2908300" cy="1027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0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357563"/>
                <a:ext cx="2908300" cy="1027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8" name="Picture 17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4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  <p:cxnSp>
        <p:nvCxnSpPr>
          <p:cNvPr id="1040" name="AutoShape 19"/>
          <p:cNvCxnSpPr>
            <a:cxnSpLocks noChangeShapeType="1"/>
            <a:endCxn id="1037" idx="2"/>
          </p:cNvCxnSpPr>
          <p:nvPr/>
        </p:nvCxnSpPr>
        <p:spPr bwMode="auto">
          <a:xfrm rot="-5400000">
            <a:off x="1923256" y="2563020"/>
            <a:ext cx="720725" cy="868362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AutoShape 20"/>
          <p:cNvCxnSpPr>
            <a:cxnSpLocks noChangeShapeType="1"/>
            <a:endCxn id="1033" idx="2"/>
          </p:cNvCxnSpPr>
          <p:nvPr/>
        </p:nvCxnSpPr>
        <p:spPr bwMode="auto">
          <a:xfrm rot="5400000" flipH="1">
            <a:off x="5587206" y="3094832"/>
            <a:ext cx="1042987" cy="2216150"/>
          </a:xfrm>
          <a:prstGeom prst="curvedConnector3">
            <a:avLst>
              <a:gd name="adj1" fmla="val 49926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2" name="AutoShape 21"/>
          <p:cNvCxnSpPr>
            <a:cxnSpLocks noChangeShapeType="1"/>
            <a:endCxn id="1036" idx="2"/>
          </p:cNvCxnSpPr>
          <p:nvPr/>
        </p:nvCxnSpPr>
        <p:spPr bwMode="auto">
          <a:xfrm rot="5400000" flipH="1">
            <a:off x="6382544" y="2094706"/>
            <a:ext cx="504825" cy="173196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3"/>
          <p:cNvSpPr>
            <a:spLocks noChangeArrowheads="1"/>
          </p:cNvSpPr>
          <p:nvPr/>
        </p:nvSpPr>
        <p:spPr bwMode="auto">
          <a:xfrm>
            <a:off x="4490368" y="2087857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4852318" y="29260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871368" y="2989557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Peso</a:t>
            </a: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flipV="1">
            <a:off x="5328568" y="18592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 flipV="1">
            <a:off x="4337968" y="1859257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5328568" y="2037057"/>
            <a:ext cx="138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Empuxo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10"/>
              <p:cNvSpPr txBox="1"/>
              <p:nvPr/>
            </p:nvSpPr>
            <p:spPr bwMode="auto">
              <a:xfrm>
                <a:off x="908968" y="2949575"/>
                <a:ext cx="189230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968" y="2949575"/>
                <a:ext cx="1892300" cy="479425"/>
              </a:xfrm>
              <a:prstGeom prst="rect">
                <a:avLst/>
              </a:prstGeom>
              <a:blipFill>
                <a:blip r:embed="rId2"/>
                <a:stretch>
                  <a:fillRect l="-6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Object 15"/>
              <p:cNvSpPr txBox="1"/>
              <p:nvPr/>
            </p:nvSpPr>
            <p:spPr bwMode="auto">
              <a:xfrm>
                <a:off x="2339752" y="4084343"/>
                <a:ext cx="5397500" cy="1025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1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4084343"/>
                <a:ext cx="5397500" cy="1025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Object 16"/>
              <p:cNvSpPr txBox="1"/>
              <p:nvPr/>
            </p:nvSpPr>
            <p:spPr bwMode="auto">
              <a:xfrm>
                <a:off x="2483768" y="5300367"/>
                <a:ext cx="5384800" cy="1027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52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5300367"/>
                <a:ext cx="5384800" cy="1027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8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9"/>
          <p:cNvSpPr txBox="1">
            <a:spLocks noChangeArrowheads="1"/>
          </p:cNvSpPr>
          <p:nvPr/>
        </p:nvSpPr>
        <p:spPr bwMode="auto">
          <a:xfrm>
            <a:off x="1855118" y="2075157"/>
            <a:ext cx="2482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>
                <a:latin typeface="Times New Roman" pitchFamily="18" charset="0"/>
              </a:rPr>
              <a:t>Força de arraste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70D59EB-08C7-49F6-995E-E08311DFBA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25"/>
          <p:cNvGrpSpPr>
            <a:grpSpLocks/>
          </p:cNvGrpSpPr>
          <p:nvPr/>
        </p:nvGrpSpPr>
        <p:grpSpPr bwMode="auto">
          <a:xfrm>
            <a:off x="1619672" y="2020094"/>
            <a:ext cx="4862513" cy="2057400"/>
            <a:chOff x="884" y="935"/>
            <a:chExt cx="3063" cy="1296"/>
          </a:xfrm>
        </p:grpSpPr>
        <p:sp>
          <p:nvSpPr>
            <p:cNvPr id="3080" name="Oval 3"/>
            <p:cNvSpPr>
              <a:spLocks noChangeArrowheads="1"/>
            </p:cNvSpPr>
            <p:nvPr/>
          </p:nvSpPr>
          <p:spPr bwMode="auto">
            <a:xfrm>
              <a:off x="2544" y="1079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1" name="Line 4"/>
            <p:cNvSpPr>
              <a:spLocks noChangeShapeType="1"/>
            </p:cNvSpPr>
            <p:nvPr/>
          </p:nvSpPr>
          <p:spPr bwMode="auto">
            <a:xfrm>
              <a:off x="2772" y="1607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2" name="Text Box 5"/>
            <p:cNvSpPr txBox="1">
              <a:spLocks noChangeArrowheads="1"/>
            </p:cNvSpPr>
            <p:nvPr/>
          </p:nvSpPr>
          <p:spPr bwMode="auto">
            <a:xfrm>
              <a:off x="2784" y="1647"/>
              <a:ext cx="5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Peso</a:t>
              </a:r>
            </a:p>
          </p:txBody>
        </p:sp>
        <p:sp>
          <p:nvSpPr>
            <p:cNvPr id="3083" name="Line 6"/>
            <p:cNvSpPr>
              <a:spLocks noChangeShapeType="1"/>
            </p:cNvSpPr>
            <p:nvPr/>
          </p:nvSpPr>
          <p:spPr bwMode="auto">
            <a:xfrm flipV="1">
              <a:off x="3072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Line 7"/>
            <p:cNvSpPr>
              <a:spLocks noChangeShapeType="1"/>
            </p:cNvSpPr>
            <p:nvPr/>
          </p:nvSpPr>
          <p:spPr bwMode="auto">
            <a:xfrm flipV="1">
              <a:off x="2448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3072" y="1047"/>
              <a:ext cx="8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Empuxo</a:t>
              </a:r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884" y="1062"/>
              <a:ext cx="1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800">
                  <a:latin typeface="Times New Roman" pitchFamily="18" charset="0"/>
                </a:rPr>
                <a:t>Força de arraste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Object 16"/>
              <p:cNvSpPr txBox="1"/>
              <p:nvPr/>
            </p:nvSpPr>
            <p:spPr bwMode="auto">
              <a:xfrm>
                <a:off x="251158" y="4117181"/>
                <a:ext cx="4841964" cy="10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4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158" y="4117181"/>
                <a:ext cx="4841964" cy="1023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Object 17"/>
              <p:cNvSpPr txBox="1"/>
              <p:nvPr/>
            </p:nvSpPr>
            <p:spPr bwMode="auto">
              <a:xfrm>
                <a:off x="6804248" y="2158373"/>
                <a:ext cx="1724025" cy="1041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5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2158373"/>
                <a:ext cx="1724025" cy="1041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Object 18"/>
              <p:cNvSpPr txBox="1"/>
              <p:nvPr/>
            </p:nvSpPr>
            <p:spPr bwMode="auto">
              <a:xfrm>
                <a:off x="5165493" y="4878554"/>
                <a:ext cx="36449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7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5493" y="4878554"/>
                <a:ext cx="36449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8">
            <a:extLst>
              <a:ext uri="{FF2B5EF4-FFF2-40B4-BE49-F238E27FC236}">
                <a16:creationId xmlns:a16="http://schemas.microsoft.com/office/drawing/2014/main" id="{ACCBF7E2-5EC8-48B6-B46B-A302D1ED49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sedimentação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Classificação dos processos de sedimentação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Velocidade de sedimentação de partículas discretas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78306"/>
            <a:ext cx="7067872" cy="129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SEDIMENTAÇÃO GRAVITACIONAL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2603073" y="1848632"/>
            <a:ext cx="4293820" cy="1700003"/>
            <a:chOff x="884" y="935"/>
            <a:chExt cx="2899" cy="1296"/>
          </a:xfrm>
        </p:grpSpPr>
        <p:sp>
          <p:nvSpPr>
            <p:cNvPr id="55324" name="Oval 5"/>
            <p:cNvSpPr>
              <a:spLocks noChangeArrowheads="1"/>
            </p:cNvSpPr>
            <p:nvPr/>
          </p:nvSpPr>
          <p:spPr bwMode="auto">
            <a:xfrm>
              <a:off x="2544" y="1079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sz="2000"/>
            </a:p>
          </p:txBody>
        </p:sp>
        <p:sp>
          <p:nvSpPr>
            <p:cNvPr id="55325" name="Line 6"/>
            <p:cNvSpPr>
              <a:spLocks noChangeShapeType="1"/>
            </p:cNvSpPr>
            <p:nvPr/>
          </p:nvSpPr>
          <p:spPr bwMode="auto">
            <a:xfrm>
              <a:off x="2772" y="1607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6" name="Text Box 7"/>
            <p:cNvSpPr txBox="1">
              <a:spLocks noChangeArrowheads="1"/>
            </p:cNvSpPr>
            <p:nvPr/>
          </p:nvSpPr>
          <p:spPr bwMode="auto">
            <a:xfrm>
              <a:off x="2784" y="1647"/>
              <a:ext cx="45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Peso</a:t>
              </a:r>
            </a:p>
          </p:txBody>
        </p:sp>
        <p:sp>
          <p:nvSpPr>
            <p:cNvPr id="55327" name="Line 8"/>
            <p:cNvSpPr>
              <a:spLocks noChangeShapeType="1"/>
            </p:cNvSpPr>
            <p:nvPr/>
          </p:nvSpPr>
          <p:spPr bwMode="auto">
            <a:xfrm flipV="1">
              <a:off x="3072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8" name="Line 9"/>
            <p:cNvSpPr>
              <a:spLocks noChangeShapeType="1"/>
            </p:cNvSpPr>
            <p:nvPr/>
          </p:nvSpPr>
          <p:spPr bwMode="auto">
            <a:xfrm flipV="1">
              <a:off x="2448" y="935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000"/>
            </a:p>
          </p:txBody>
        </p:sp>
        <p:sp>
          <p:nvSpPr>
            <p:cNvPr id="55329" name="Text Box 10"/>
            <p:cNvSpPr txBox="1">
              <a:spLocks noChangeArrowheads="1"/>
            </p:cNvSpPr>
            <p:nvPr/>
          </p:nvSpPr>
          <p:spPr bwMode="auto">
            <a:xfrm>
              <a:off x="3072" y="1047"/>
              <a:ext cx="71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Empuxo</a:t>
              </a:r>
            </a:p>
          </p:txBody>
        </p:sp>
        <p:sp>
          <p:nvSpPr>
            <p:cNvPr id="55330" name="Text Box 11"/>
            <p:cNvSpPr txBox="1">
              <a:spLocks noChangeArrowheads="1"/>
            </p:cNvSpPr>
            <p:nvPr/>
          </p:nvSpPr>
          <p:spPr bwMode="auto">
            <a:xfrm>
              <a:off x="884" y="1062"/>
              <a:ext cx="156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>
                  <a:latin typeface="Times New Roman" pitchFamily="18" charset="0"/>
                </a:rPr>
                <a:t>Força de arraste</a:t>
              </a:r>
            </a:p>
          </p:txBody>
        </p:sp>
      </p:grpSp>
      <p:grpSp>
        <p:nvGrpSpPr>
          <p:cNvPr id="55301" name="Group 42"/>
          <p:cNvGrpSpPr>
            <a:grpSpLocks/>
          </p:cNvGrpSpPr>
          <p:nvPr/>
        </p:nvGrpSpPr>
        <p:grpSpPr bwMode="auto">
          <a:xfrm>
            <a:off x="410369" y="2136658"/>
            <a:ext cx="8323262" cy="4054475"/>
            <a:chOff x="313" y="1570"/>
            <a:chExt cx="5243" cy="2554"/>
          </a:xfrm>
        </p:grpSpPr>
        <p:sp>
          <p:nvSpPr>
            <p:cNvPr id="55302" name="Line 16"/>
            <p:cNvSpPr>
              <a:spLocks noChangeShapeType="1"/>
            </p:cNvSpPr>
            <p:nvPr/>
          </p:nvSpPr>
          <p:spPr bwMode="auto">
            <a:xfrm flipV="1">
              <a:off x="930" y="1570"/>
              <a:ext cx="0" cy="2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3" name="Line 17"/>
            <p:cNvSpPr>
              <a:spLocks noChangeShapeType="1"/>
            </p:cNvSpPr>
            <p:nvPr/>
          </p:nvSpPr>
          <p:spPr bwMode="auto">
            <a:xfrm>
              <a:off x="657" y="3884"/>
              <a:ext cx="48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4" name="Text Box 18"/>
            <p:cNvSpPr txBox="1">
              <a:spLocks noChangeArrowheads="1"/>
            </p:cNvSpPr>
            <p:nvPr/>
          </p:nvSpPr>
          <p:spPr bwMode="auto">
            <a:xfrm>
              <a:off x="4929" y="3884"/>
              <a:ext cx="5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Log R</a:t>
              </a:r>
              <a:r>
                <a:rPr lang="pt-BR" altLang="pt-BR" b="1" baseline="-25000"/>
                <a:t>e</a:t>
              </a:r>
            </a:p>
          </p:txBody>
        </p:sp>
        <p:sp>
          <p:nvSpPr>
            <p:cNvPr id="55305" name="Text Box 19"/>
            <p:cNvSpPr txBox="1">
              <a:spLocks noChangeArrowheads="1"/>
            </p:cNvSpPr>
            <p:nvPr/>
          </p:nvSpPr>
          <p:spPr bwMode="auto">
            <a:xfrm>
              <a:off x="313" y="20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Log C</a:t>
              </a:r>
              <a:r>
                <a:rPr lang="pt-BR" altLang="pt-BR" b="1" baseline="-25000"/>
                <a:t>d</a:t>
              </a:r>
            </a:p>
          </p:txBody>
        </p:sp>
        <p:sp>
          <p:nvSpPr>
            <p:cNvPr id="55306" name="Line 20"/>
            <p:cNvSpPr>
              <a:spLocks noChangeShapeType="1"/>
            </p:cNvSpPr>
            <p:nvPr/>
          </p:nvSpPr>
          <p:spPr bwMode="auto">
            <a:xfrm flipV="1">
              <a:off x="1791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7" name="Line 22"/>
            <p:cNvSpPr>
              <a:spLocks noChangeShapeType="1"/>
            </p:cNvSpPr>
            <p:nvPr/>
          </p:nvSpPr>
          <p:spPr bwMode="auto">
            <a:xfrm flipV="1">
              <a:off x="251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8" name="Line 23"/>
            <p:cNvSpPr>
              <a:spLocks noChangeShapeType="1"/>
            </p:cNvSpPr>
            <p:nvPr/>
          </p:nvSpPr>
          <p:spPr bwMode="auto">
            <a:xfrm flipV="1">
              <a:off x="437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09" name="Line 24"/>
            <p:cNvSpPr>
              <a:spLocks noChangeShapeType="1"/>
            </p:cNvSpPr>
            <p:nvPr/>
          </p:nvSpPr>
          <p:spPr bwMode="auto">
            <a:xfrm>
              <a:off x="930" y="2614"/>
              <a:ext cx="4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0" name="Line 25"/>
            <p:cNvSpPr>
              <a:spLocks noChangeShapeType="1"/>
            </p:cNvSpPr>
            <p:nvPr/>
          </p:nvSpPr>
          <p:spPr bwMode="auto">
            <a:xfrm>
              <a:off x="930" y="3385"/>
              <a:ext cx="4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1" name="Line 26"/>
            <p:cNvSpPr>
              <a:spLocks noChangeShapeType="1"/>
            </p:cNvSpPr>
            <p:nvPr/>
          </p:nvSpPr>
          <p:spPr bwMode="auto">
            <a:xfrm>
              <a:off x="930" y="1797"/>
              <a:ext cx="861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2" name="Freeform 30"/>
            <p:cNvSpPr>
              <a:spLocks/>
            </p:cNvSpPr>
            <p:nvPr/>
          </p:nvSpPr>
          <p:spPr bwMode="auto">
            <a:xfrm>
              <a:off x="1791" y="2341"/>
              <a:ext cx="726" cy="288"/>
            </a:xfrm>
            <a:custGeom>
              <a:avLst/>
              <a:gdLst>
                <a:gd name="T0" fmla="*/ 0 w 726"/>
                <a:gd name="T1" fmla="*/ 0 h 288"/>
                <a:gd name="T2" fmla="*/ 91 w 726"/>
                <a:gd name="T3" fmla="*/ 46 h 288"/>
                <a:gd name="T4" fmla="*/ 273 w 726"/>
                <a:gd name="T5" fmla="*/ 182 h 288"/>
                <a:gd name="T6" fmla="*/ 635 w 726"/>
                <a:gd name="T7" fmla="*/ 273 h 288"/>
                <a:gd name="T8" fmla="*/ 726 w 726"/>
                <a:gd name="T9" fmla="*/ 27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288"/>
                <a:gd name="T17" fmla="*/ 726 w 72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288">
                  <a:moveTo>
                    <a:pt x="0" y="0"/>
                  </a:moveTo>
                  <a:cubicBezTo>
                    <a:pt x="22" y="8"/>
                    <a:pt x="45" y="16"/>
                    <a:pt x="91" y="46"/>
                  </a:cubicBezTo>
                  <a:cubicBezTo>
                    <a:pt x="137" y="76"/>
                    <a:pt x="182" y="144"/>
                    <a:pt x="273" y="182"/>
                  </a:cubicBezTo>
                  <a:cubicBezTo>
                    <a:pt x="364" y="220"/>
                    <a:pt x="560" y="258"/>
                    <a:pt x="635" y="273"/>
                  </a:cubicBezTo>
                  <a:cubicBezTo>
                    <a:pt x="710" y="288"/>
                    <a:pt x="711" y="273"/>
                    <a:pt x="726" y="2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3" name="Line 31"/>
            <p:cNvSpPr>
              <a:spLocks noChangeShapeType="1"/>
            </p:cNvSpPr>
            <p:nvPr/>
          </p:nvSpPr>
          <p:spPr bwMode="auto">
            <a:xfrm>
              <a:off x="2517" y="2614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4" name="Freeform 32"/>
            <p:cNvSpPr>
              <a:spLocks/>
            </p:cNvSpPr>
            <p:nvPr/>
          </p:nvSpPr>
          <p:spPr bwMode="auto">
            <a:xfrm>
              <a:off x="4377" y="2614"/>
              <a:ext cx="862" cy="771"/>
            </a:xfrm>
            <a:custGeom>
              <a:avLst/>
              <a:gdLst>
                <a:gd name="T0" fmla="*/ 0 w 862"/>
                <a:gd name="T1" fmla="*/ 0 h 771"/>
                <a:gd name="T2" fmla="*/ 91 w 862"/>
                <a:gd name="T3" fmla="*/ 181 h 771"/>
                <a:gd name="T4" fmla="*/ 317 w 862"/>
                <a:gd name="T5" fmla="*/ 499 h 771"/>
                <a:gd name="T6" fmla="*/ 590 w 862"/>
                <a:gd name="T7" fmla="*/ 680 h 771"/>
                <a:gd name="T8" fmla="*/ 862 w 862"/>
                <a:gd name="T9" fmla="*/ 771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771"/>
                <a:gd name="T17" fmla="*/ 862 w 86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771">
                  <a:moveTo>
                    <a:pt x="0" y="0"/>
                  </a:moveTo>
                  <a:cubicBezTo>
                    <a:pt x="19" y="49"/>
                    <a:pt x="38" y="98"/>
                    <a:pt x="91" y="181"/>
                  </a:cubicBezTo>
                  <a:cubicBezTo>
                    <a:pt x="144" y="264"/>
                    <a:pt x="234" y="416"/>
                    <a:pt x="317" y="499"/>
                  </a:cubicBezTo>
                  <a:cubicBezTo>
                    <a:pt x="400" y="582"/>
                    <a:pt x="499" y="635"/>
                    <a:pt x="590" y="680"/>
                  </a:cubicBezTo>
                  <a:cubicBezTo>
                    <a:pt x="681" y="725"/>
                    <a:pt x="817" y="756"/>
                    <a:pt x="862" y="7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315" name="Text Box 33"/>
            <p:cNvSpPr txBox="1">
              <a:spLocks noChangeArrowheads="1"/>
            </p:cNvSpPr>
            <p:nvPr/>
          </p:nvSpPr>
          <p:spPr bwMode="auto">
            <a:xfrm>
              <a:off x="975" y="2704"/>
              <a:ext cx="7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A</a:t>
              </a:r>
            </a:p>
          </p:txBody>
        </p:sp>
        <p:sp>
          <p:nvSpPr>
            <p:cNvPr id="55316" name="Text Box 34"/>
            <p:cNvSpPr txBox="1">
              <a:spLocks noChangeArrowheads="1"/>
            </p:cNvSpPr>
            <p:nvPr/>
          </p:nvSpPr>
          <p:spPr bwMode="auto">
            <a:xfrm>
              <a:off x="1787" y="2927"/>
              <a:ext cx="7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B</a:t>
              </a:r>
            </a:p>
          </p:txBody>
        </p:sp>
        <p:sp>
          <p:nvSpPr>
            <p:cNvPr id="55317" name="Text Box 35"/>
            <p:cNvSpPr txBox="1">
              <a:spLocks noChangeArrowheads="1"/>
            </p:cNvSpPr>
            <p:nvPr/>
          </p:nvSpPr>
          <p:spPr bwMode="auto">
            <a:xfrm>
              <a:off x="3107" y="2704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C</a:t>
              </a:r>
            </a:p>
          </p:txBody>
        </p:sp>
        <p:sp>
          <p:nvSpPr>
            <p:cNvPr id="55318" name="Text Box 36"/>
            <p:cNvSpPr txBox="1">
              <a:spLocks noChangeArrowheads="1"/>
            </p:cNvSpPr>
            <p:nvPr/>
          </p:nvSpPr>
          <p:spPr bwMode="auto">
            <a:xfrm>
              <a:off x="4653" y="2836"/>
              <a:ext cx="7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Região D</a:t>
              </a:r>
            </a:p>
          </p:txBody>
        </p:sp>
        <p:sp>
          <p:nvSpPr>
            <p:cNvPr id="55319" name="Text Box 37"/>
            <p:cNvSpPr txBox="1">
              <a:spLocks noChangeArrowheads="1"/>
            </p:cNvSpPr>
            <p:nvPr/>
          </p:nvSpPr>
          <p:spPr bwMode="auto">
            <a:xfrm>
              <a:off x="1628" y="3893"/>
              <a:ext cx="3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0,2</a:t>
              </a:r>
            </a:p>
          </p:txBody>
        </p:sp>
        <p:sp>
          <p:nvSpPr>
            <p:cNvPr id="55320" name="Text Box 38"/>
            <p:cNvSpPr txBox="1">
              <a:spLocks noChangeArrowheads="1"/>
            </p:cNvSpPr>
            <p:nvPr/>
          </p:nvSpPr>
          <p:spPr bwMode="auto">
            <a:xfrm>
              <a:off x="2308" y="3884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500</a:t>
              </a:r>
            </a:p>
          </p:txBody>
        </p:sp>
        <p:sp>
          <p:nvSpPr>
            <p:cNvPr id="55321" name="Text Box 39"/>
            <p:cNvSpPr txBox="1">
              <a:spLocks noChangeArrowheads="1"/>
            </p:cNvSpPr>
            <p:nvPr/>
          </p:nvSpPr>
          <p:spPr bwMode="auto">
            <a:xfrm>
              <a:off x="4150" y="3884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2.10</a:t>
              </a:r>
              <a:r>
                <a:rPr lang="pt-BR" altLang="pt-BR" b="1" baseline="30000"/>
                <a:t>5</a:t>
              </a:r>
            </a:p>
          </p:txBody>
        </p:sp>
        <p:sp>
          <p:nvSpPr>
            <p:cNvPr id="55322" name="Text Box 40"/>
            <p:cNvSpPr txBox="1">
              <a:spLocks noChangeArrowheads="1"/>
            </p:cNvSpPr>
            <p:nvPr/>
          </p:nvSpPr>
          <p:spPr bwMode="auto">
            <a:xfrm>
              <a:off x="476" y="2478"/>
              <a:ext cx="4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0,44</a:t>
              </a:r>
            </a:p>
          </p:txBody>
        </p:sp>
        <p:sp>
          <p:nvSpPr>
            <p:cNvPr id="55323" name="Text Box 41"/>
            <p:cNvSpPr txBox="1">
              <a:spLocks noChangeArrowheads="1"/>
            </p:cNvSpPr>
            <p:nvPr/>
          </p:nvSpPr>
          <p:spPr bwMode="auto">
            <a:xfrm>
              <a:off x="549" y="3267"/>
              <a:ext cx="3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0,1</a:t>
              </a:r>
            </a:p>
          </p:txBody>
        </p:sp>
      </p:grpSp>
      <p:sp>
        <p:nvSpPr>
          <p:cNvPr id="37" name="Rectangle 18">
            <a:extLst>
              <a:ext uri="{FF2B5EF4-FFF2-40B4-BE49-F238E27FC236}">
                <a16:creationId xmlns:a16="http://schemas.microsoft.com/office/drawing/2014/main" id="{86E2EE96-8843-49E8-9B54-7F0E18050A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33"/>
          <p:cNvGrpSpPr>
            <a:grpSpLocks/>
          </p:cNvGrpSpPr>
          <p:nvPr/>
        </p:nvGrpSpPr>
        <p:grpSpPr bwMode="auto">
          <a:xfrm>
            <a:off x="5294139" y="3667975"/>
            <a:ext cx="3768725" cy="2462213"/>
            <a:chOff x="313" y="1570"/>
            <a:chExt cx="5481" cy="2650"/>
          </a:xfrm>
        </p:grpSpPr>
        <p:sp>
          <p:nvSpPr>
            <p:cNvPr id="4109" name="Line 34"/>
            <p:cNvSpPr>
              <a:spLocks noChangeShapeType="1"/>
            </p:cNvSpPr>
            <p:nvPr/>
          </p:nvSpPr>
          <p:spPr bwMode="auto">
            <a:xfrm flipV="1">
              <a:off x="930" y="1570"/>
              <a:ext cx="0" cy="2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Line 35"/>
            <p:cNvSpPr>
              <a:spLocks noChangeShapeType="1"/>
            </p:cNvSpPr>
            <p:nvPr/>
          </p:nvSpPr>
          <p:spPr bwMode="auto">
            <a:xfrm>
              <a:off x="657" y="3884"/>
              <a:ext cx="48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Text Box 36"/>
            <p:cNvSpPr txBox="1">
              <a:spLocks noChangeArrowheads="1"/>
            </p:cNvSpPr>
            <p:nvPr/>
          </p:nvSpPr>
          <p:spPr bwMode="auto">
            <a:xfrm>
              <a:off x="4929" y="3948"/>
              <a:ext cx="86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R</a:t>
              </a:r>
              <a:r>
                <a:rPr lang="pt-BR" altLang="pt-BR" sz="1000" b="1" baseline="-25000"/>
                <a:t>e</a:t>
              </a:r>
            </a:p>
          </p:txBody>
        </p:sp>
        <p:sp>
          <p:nvSpPr>
            <p:cNvPr id="4112" name="Text Box 37"/>
            <p:cNvSpPr txBox="1">
              <a:spLocks noChangeArrowheads="1"/>
            </p:cNvSpPr>
            <p:nvPr/>
          </p:nvSpPr>
          <p:spPr bwMode="auto">
            <a:xfrm>
              <a:off x="313" y="2088"/>
              <a:ext cx="85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C</a:t>
              </a:r>
              <a:r>
                <a:rPr lang="pt-BR" altLang="pt-BR" sz="1000" b="1" baseline="-25000"/>
                <a:t>d</a:t>
              </a:r>
            </a:p>
          </p:txBody>
        </p:sp>
        <p:sp>
          <p:nvSpPr>
            <p:cNvPr id="4113" name="Line 38"/>
            <p:cNvSpPr>
              <a:spLocks noChangeShapeType="1"/>
            </p:cNvSpPr>
            <p:nvPr/>
          </p:nvSpPr>
          <p:spPr bwMode="auto">
            <a:xfrm flipV="1">
              <a:off x="1791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Line 39"/>
            <p:cNvSpPr>
              <a:spLocks noChangeShapeType="1"/>
            </p:cNvSpPr>
            <p:nvPr/>
          </p:nvSpPr>
          <p:spPr bwMode="auto">
            <a:xfrm flipV="1">
              <a:off x="251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Line 40"/>
            <p:cNvSpPr>
              <a:spLocks noChangeShapeType="1"/>
            </p:cNvSpPr>
            <p:nvPr/>
          </p:nvSpPr>
          <p:spPr bwMode="auto">
            <a:xfrm flipV="1">
              <a:off x="437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Line 41"/>
            <p:cNvSpPr>
              <a:spLocks noChangeShapeType="1"/>
            </p:cNvSpPr>
            <p:nvPr/>
          </p:nvSpPr>
          <p:spPr bwMode="auto">
            <a:xfrm>
              <a:off x="930" y="2614"/>
              <a:ext cx="4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Line 42"/>
            <p:cNvSpPr>
              <a:spLocks noChangeShapeType="1"/>
            </p:cNvSpPr>
            <p:nvPr/>
          </p:nvSpPr>
          <p:spPr bwMode="auto">
            <a:xfrm>
              <a:off x="930" y="3385"/>
              <a:ext cx="4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8" name="Line 43"/>
            <p:cNvSpPr>
              <a:spLocks noChangeShapeType="1"/>
            </p:cNvSpPr>
            <p:nvPr/>
          </p:nvSpPr>
          <p:spPr bwMode="auto">
            <a:xfrm>
              <a:off x="930" y="1797"/>
              <a:ext cx="861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44"/>
            <p:cNvSpPr>
              <a:spLocks/>
            </p:cNvSpPr>
            <p:nvPr/>
          </p:nvSpPr>
          <p:spPr bwMode="auto">
            <a:xfrm>
              <a:off x="1791" y="2341"/>
              <a:ext cx="726" cy="288"/>
            </a:xfrm>
            <a:custGeom>
              <a:avLst/>
              <a:gdLst>
                <a:gd name="T0" fmla="*/ 0 w 726"/>
                <a:gd name="T1" fmla="*/ 0 h 288"/>
                <a:gd name="T2" fmla="*/ 91 w 726"/>
                <a:gd name="T3" fmla="*/ 46 h 288"/>
                <a:gd name="T4" fmla="*/ 273 w 726"/>
                <a:gd name="T5" fmla="*/ 182 h 288"/>
                <a:gd name="T6" fmla="*/ 635 w 726"/>
                <a:gd name="T7" fmla="*/ 273 h 288"/>
                <a:gd name="T8" fmla="*/ 726 w 726"/>
                <a:gd name="T9" fmla="*/ 27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288"/>
                <a:gd name="T17" fmla="*/ 726 w 72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288">
                  <a:moveTo>
                    <a:pt x="0" y="0"/>
                  </a:moveTo>
                  <a:cubicBezTo>
                    <a:pt x="22" y="8"/>
                    <a:pt x="45" y="16"/>
                    <a:pt x="91" y="46"/>
                  </a:cubicBezTo>
                  <a:cubicBezTo>
                    <a:pt x="137" y="76"/>
                    <a:pt x="182" y="144"/>
                    <a:pt x="273" y="182"/>
                  </a:cubicBezTo>
                  <a:cubicBezTo>
                    <a:pt x="364" y="220"/>
                    <a:pt x="560" y="258"/>
                    <a:pt x="635" y="273"/>
                  </a:cubicBezTo>
                  <a:cubicBezTo>
                    <a:pt x="710" y="288"/>
                    <a:pt x="711" y="273"/>
                    <a:pt x="726" y="2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Line 45"/>
            <p:cNvSpPr>
              <a:spLocks noChangeShapeType="1"/>
            </p:cNvSpPr>
            <p:nvPr/>
          </p:nvSpPr>
          <p:spPr bwMode="auto">
            <a:xfrm>
              <a:off x="2517" y="2614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46"/>
            <p:cNvSpPr>
              <a:spLocks/>
            </p:cNvSpPr>
            <p:nvPr/>
          </p:nvSpPr>
          <p:spPr bwMode="auto">
            <a:xfrm>
              <a:off x="4377" y="2614"/>
              <a:ext cx="862" cy="771"/>
            </a:xfrm>
            <a:custGeom>
              <a:avLst/>
              <a:gdLst>
                <a:gd name="T0" fmla="*/ 0 w 862"/>
                <a:gd name="T1" fmla="*/ 0 h 771"/>
                <a:gd name="T2" fmla="*/ 91 w 862"/>
                <a:gd name="T3" fmla="*/ 181 h 771"/>
                <a:gd name="T4" fmla="*/ 317 w 862"/>
                <a:gd name="T5" fmla="*/ 499 h 771"/>
                <a:gd name="T6" fmla="*/ 590 w 862"/>
                <a:gd name="T7" fmla="*/ 680 h 771"/>
                <a:gd name="T8" fmla="*/ 862 w 862"/>
                <a:gd name="T9" fmla="*/ 771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771"/>
                <a:gd name="T17" fmla="*/ 862 w 86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771">
                  <a:moveTo>
                    <a:pt x="0" y="0"/>
                  </a:moveTo>
                  <a:cubicBezTo>
                    <a:pt x="19" y="49"/>
                    <a:pt x="38" y="98"/>
                    <a:pt x="91" y="181"/>
                  </a:cubicBezTo>
                  <a:cubicBezTo>
                    <a:pt x="144" y="264"/>
                    <a:pt x="234" y="416"/>
                    <a:pt x="317" y="499"/>
                  </a:cubicBezTo>
                  <a:cubicBezTo>
                    <a:pt x="400" y="582"/>
                    <a:pt x="499" y="635"/>
                    <a:pt x="590" y="680"/>
                  </a:cubicBezTo>
                  <a:cubicBezTo>
                    <a:pt x="681" y="725"/>
                    <a:pt x="817" y="756"/>
                    <a:pt x="862" y="7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Text Box 47"/>
            <p:cNvSpPr txBox="1">
              <a:spLocks noChangeArrowheads="1"/>
            </p:cNvSpPr>
            <p:nvPr/>
          </p:nvSpPr>
          <p:spPr bwMode="auto">
            <a:xfrm>
              <a:off x="976" y="2766"/>
              <a:ext cx="108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A</a:t>
              </a:r>
            </a:p>
          </p:txBody>
        </p:sp>
        <p:sp>
          <p:nvSpPr>
            <p:cNvPr id="4123" name="Text Box 48"/>
            <p:cNvSpPr txBox="1">
              <a:spLocks noChangeArrowheads="1"/>
            </p:cNvSpPr>
            <p:nvPr/>
          </p:nvSpPr>
          <p:spPr bwMode="auto">
            <a:xfrm>
              <a:off x="1788" y="2991"/>
              <a:ext cx="10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B</a:t>
              </a:r>
            </a:p>
          </p:txBody>
        </p:sp>
        <p:sp>
          <p:nvSpPr>
            <p:cNvPr id="4124" name="Text Box 49"/>
            <p:cNvSpPr txBox="1">
              <a:spLocks noChangeArrowheads="1"/>
            </p:cNvSpPr>
            <p:nvPr/>
          </p:nvSpPr>
          <p:spPr bwMode="auto">
            <a:xfrm>
              <a:off x="3107" y="2766"/>
              <a:ext cx="108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C</a:t>
              </a:r>
            </a:p>
          </p:txBody>
        </p:sp>
        <p:sp>
          <p:nvSpPr>
            <p:cNvPr id="4125" name="Text Box 50"/>
            <p:cNvSpPr txBox="1">
              <a:spLocks noChangeArrowheads="1"/>
            </p:cNvSpPr>
            <p:nvPr/>
          </p:nvSpPr>
          <p:spPr bwMode="auto">
            <a:xfrm>
              <a:off x="4653" y="2899"/>
              <a:ext cx="110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D</a:t>
              </a:r>
            </a:p>
          </p:txBody>
        </p:sp>
        <p:sp>
          <p:nvSpPr>
            <p:cNvPr id="4126" name="Text Box 51"/>
            <p:cNvSpPr txBox="1">
              <a:spLocks noChangeArrowheads="1"/>
            </p:cNvSpPr>
            <p:nvPr/>
          </p:nvSpPr>
          <p:spPr bwMode="auto">
            <a:xfrm>
              <a:off x="1590" y="3957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0,2</a:t>
              </a:r>
            </a:p>
          </p:txBody>
        </p:sp>
        <p:sp>
          <p:nvSpPr>
            <p:cNvPr id="4127" name="Text Box 52"/>
            <p:cNvSpPr txBox="1">
              <a:spLocks noChangeArrowheads="1"/>
            </p:cNvSpPr>
            <p:nvPr/>
          </p:nvSpPr>
          <p:spPr bwMode="auto">
            <a:xfrm>
              <a:off x="2285" y="3948"/>
              <a:ext cx="62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500</a:t>
              </a:r>
            </a:p>
          </p:txBody>
        </p:sp>
        <p:sp>
          <p:nvSpPr>
            <p:cNvPr id="4128" name="Text Box 53"/>
            <p:cNvSpPr txBox="1">
              <a:spLocks noChangeArrowheads="1"/>
            </p:cNvSpPr>
            <p:nvPr/>
          </p:nvSpPr>
          <p:spPr bwMode="auto">
            <a:xfrm>
              <a:off x="4150" y="3948"/>
              <a:ext cx="76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2.10</a:t>
              </a:r>
              <a:r>
                <a:rPr lang="pt-BR" altLang="pt-BR" sz="1000" b="1" baseline="30000"/>
                <a:t>5</a:t>
              </a:r>
            </a:p>
          </p:txBody>
        </p:sp>
        <p:sp>
          <p:nvSpPr>
            <p:cNvPr id="4129" name="Text Box 54"/>
            <p:cNvSpPr txBox="1">
              <a:spLocks noChangeArrowheads="1"/>
            </p:cNvSpPr>
            <p:nvPr/>
          </p:nvSpPr>
          <p:spPr bwMode="auto">
            <a:xfrm>
              <a:off x="463" y="2540"/>
              <a:ext cx="67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0,44</a:t>
              </a:r>
            </a:p>
          </p:txBody>
        </p:sp>
        <p:sp>
          <p:nvSpPr>
            <p:cNvPr id="4130" name="Text Box 55"/>
            <p:cNvSpPr txBox="1">
              <a:spLocks noChangeArrowheads="1"/>
            </p:cNvSpPr>
            <p:nvPr/>
          </p:nvSpPr>
          <p:spPr bwMode="auto">
            <a:xfrm>
              <a:off x="512" y="3332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0,1</a:t>
              </a:r>
            </a:p>
          </p:txBody>
        </p:sp>
      </p:grpSp>
      <p:sp>
        <p:nvSpPr>
          <p:cNvPr id="43" name="Rectangle 18">
            <a:extLst>
              <a:ext uri="{FF2B5EF4-FFF2-40B4-BE49-F238E27FC236}">
                <a16:creationId xmlns:a16="http://schemas.microsoft.com/office/drawing/2014/main" id="{D02188B2-E094-4FA7-9016-5641F7F4D8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08E6E2B-E9C4-4503-85C0-78D5F4EC647E}"/>
                  </a:ext>
                </a:extLst>
              </p:cNvPr>
              <p:cNvSpPr txBox="1"/>
              <p:nvPr/>
            </p:nvSpPr>
            <p:spPr>
              <a:xfrm>
                <a:off x="321893" y="2272902"/>
                <a:ext cx="7872535" cy="1326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1+0,150.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0,681</m:t>
                              </m:r>
                            </m:sup>
                          </m:sSubSup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0,407</m:t>
                          </m:r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8.710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08E6E2B-E9C4-4503-85C0-78D5F4EC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3" y="2272902"/>
                <a:ext cx="7872535" cy="1326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7C04E7A-C39F-4780-ABEE-191F84919E60}"/>
                  </a:ext>
                </a:extLst>
              </p:cNvPr>
              <p:cNvSpPr txBox="1"/>
              <p:nvPr/>
            </p:nvSpPr>
            <p:spPr>
              <a:xfrm>
                <a:off x="1395131" y="4197421"/>
                <a:ext cx="2622691" cy="988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7C04E7A-C39F-4780-ABEE-191F8491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31" y="4197421"/>
                <a:ext cx="2622691" cy="988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12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14"/>
              <p:cNvSpPr txBox="1"/>
              <p:nvPr/>
            </p:nvSpPr>
            <p:spPr bwMode="auto">
              <a:xfrm>
                <a:off x="1179001" y="5184416"/>
                <a:ext cx="30226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9001" y="5184416"/>
                <a:ext cx="3022600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8" name="Group 33"/>
          <p:cNvGrpSpPr>
            <a:grpSpLocks/>
          </p:cNvGrpSpPr>
          <p:nvPr/>
        </p:nvGrpSpPr>
        <p:grpSpPr bwMode="auto">
          <a:xfrm>
            <a:off x="754753" y="2372582"/>
            <a:ext cx="3768725" cy="2462213"/>
            <a:chOff x="313" y="1570"/>
            <a:chExt cx="5481" cy="2650"/>
          </a:xfrm>
        </p:grpSpPr>
        <p:sp>
          <p:nvSpPr>
            <p:cNvPr id="4109" name="Line 34"/>
            <p:cNvSpPr>
              <a:spLocks noChangeShapeType="1"/>
            </p:cNvSpPr>
            <p:nvPr/>
          </p:nvSpPr>
          <p:spPr bwMode="auto">
            <a:xfrm flipV="1">
              <a:off x="930" y="1570"/>
              <a:ext cx="0" cy="2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Line 35"/>
            <p:cNvSpPr>
              <a:spLocks noChangeShapeType="1"/>
            </p:cNvSpPr>
            <p:nvPr/>
          </p:nvSpPr>
          <p:spPr bwMode="auto">
            <a:xfrm>
              <a:off x="657" y="3884"/>
              <a:ext cx="48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Text Box 36"/>
            <p:cNvSpPr txBox="1">
              <a:spLocks noChangeArrowheads="1"/>
            </p:cNvSpPr>
            <p:nvPr/>
          </p:nvSpPr>
          <p:spPr bwMode="auto">
            <a:xfrm>
              <a:off x="4929" y="3948"/>
              <a:ext cx="86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R</a:t>
              </a:r>
              <a:r>
                <a:rPr lang="pt-BR" altLang="pt-BR" sz="1000" b="1" baseline="-25000"/>
                <a:t>e</a:t>
              </a:r>
            </a:p>
          </p:txBody>
        </p:sp>
        <p:sp>
          <p:nvSpPr>
            <p:cNvPr id="4112" name="Text Box 37"/>
            <p:cNvSpPr txBox="1">
              <a:spLocks noChangeArrowheads="1"/>
            </p:cNvSpPr>
            <p:nvPr/>
          </p:nvSpPr>
          <p:spPr bwMode="auto">
            <a:xfrm>
              <a:off x="313" y="2088"/>
              <a:ext cx="85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Log C</a:t>
              </a:r>
              <a:r>
                <a:rPr lang="pt-BR" altLang="pt-BR" sz="1000" b="1" baseline="-25000"/>
                <a:t>d</a:t>
              </a:r>
            </a:p>
          </p:txBody>
        </p:sp>
        <p:sp>
          <p:nvSpPr>
            <p:cNvPr id="4113" name="Line 38"/>
            <p:cNvSpPr>
              <a:spLocks noChangeShapeType="1"/>
            </p:cNvSpPr>
            <p:nvPr/>
          </p:nvSpPr>
          <p:spPr bwMode="auto">
            <a:xfrm flipV="1">
              <a:off x="1791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Line 39"/>
            <p:cNvSpPr>
              <a:spLocks noChangeShapeType="1"/>
            </p:cNvSpPr>
            <p:nvPr/>
          </p:nvSpPr>
          <p:spPr bwMode="auto">
            <a:xfrm flipV="1">
              <a:off x="251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Line 40"/>
            <p:cNvSpPr>
              <a:spLocks noChangeShapeType="1"/>
            </p:cNvSpPr>
            <p:nvPr/>
          </p:nvSpPr>
          <p:spPr bwMode="auto">
            <a:xfrm flipV="1">
              <a:off x="4377" y="1933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Line 41"/>
            <p:cNvSpPr>
              <a:spLocks noChangeShapeType="1"/>
            </p:cNvSpPr>
            <p:nvPr/>
          </p:nvSpPr>
          <p:spPr bwMode="auto">
            <a:xfrm>
              <a:off x="930" y="2614"/>
              <a:ext cx="4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Line 42"/>
            <p:cNvSpPr>
              <a:spLocks noChangeShapeType="1"/>
            </p:cNvSpPr>
            <p:nvPr/>
          </p:nvSpPr>
          <p:spPr bwMode="auto">
            <a:xfrm>
              <a:off x="930" y="3385"/>
              <a:ext cx="4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8" name="Line 43"/>
            <p:cNvSpPr>
              <a:spLocks noChangeShapeType="1"/>
            </p:cNvSpPr>
            <p:nvPr/>
          </p:nvSpPr>
          <p:spPr bwMode="auto">
            <a:xfrm>
              <a:off x="930" y="1797"/>
              <a:ext cx="861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44"/>
            <p:cNvSpPr>
              <a:spLocks/>
            </p:cNvSpPr>
            <p:nvPr/>
          </p:nvSpPr>
          <p:spPr bwMode="auto">
            <a:xfrm>
              <a:off x="1791" y="2341"/>
              <a:ext cx="726" cy="288"/>
            </a:xfrm>
            <a:custGeom>
              <a:avLst/>
              <a:gdLst>
                <a:gd name="T0" fmla="*/ 0 w 726"/>
                <a:gd name="T1" fmla="*/ 0 h 288"/>
                <a:gd name="T2" fmla="*/ 91 w 726"/>
                <a:gd name="T3" fmla="*/ 46 h 288"/>
                <a:gd name="T4" fmla="*/ 273 w 726"/>
                <a:gd name="T5" fmla="*/ 182 h 288"/>
                <a:gd name="T6" fmla="*/ 635 w 726"/>
                <a:gd name="T7" fmla="*/ 273 h 288"/>
                <a:gd name="T8" fmla="*/ 726 w 726"/>
                <a:gd name="T9" fmla="*/ 27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288"/>
                <a:gd name="T17" fmla="*/ 726 w 72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288">
                  <a:moveTo>
                    <a:pt x="0" y="0"/>
                  </a:moveTo>
                  <a:cubicBezTo>
                    <a:pt x="22" y="8"/>
                    <a:pt x="45" y="16"/>
                    <a:pt x="91" y="46"/>
                  </a:cubicBezTo>
                  <a:cubicBezTo>
                    <a:pt x="137" y="76"/>
                    <a:pt x="182" y="144"/>
                    <a:pt x="273" y="182"/>
                  </a:cubicBezTo>
                  <a:cubicBezTo>
                    <a:pt x="364" y="220"/>
                    <a:pt x="560" y="258"/>
                    <a:pt x="635" y="273"/>
                  </a:cubicBezTo>
                  <a:cubicBezTo>
                    <a:pt x="710" y="288"/>
                    <a:pt x="711" y="273"/>
                    <a:pt x="726" y="2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Line 45"/>
            <p:cNvSpPr>
              <a:spLocks noChangeShapeType="1"/>
            </p:cNvSpPr>
            <p:nvPr/>
          </p:nvSpPr>
          <p:spPr bwMode="auto">
            <a:xfrm>
              <a:off x="2517" y="2614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46"/>
            <p:cNvSpPr>
              <a:spLocks/>
            </p:cNvSpPr>
            <p:nvPr/>
          </p:nvSpPr>
          <p:spPr bwMode="auto">
            <a:xfrm>
              <a:off x="4377" y="2614"/>
              <a:ext cx="862" cy="771"/>
            </a:xfrm>
            <a:custGeom>
              <a:avLst/>
              <a:gdLst>
                <a:gd name="T0" fmla="*/ 0 w 862"/>
                <a:gd name="T1" fmla="*/ 0 h 771"/>
                <a:gd name="T2" fmla="*/ 91 w 862"/>
                <a:gd name="T3" fmla="*/ 181 h 771"/>
                <a:gd name="T4" fmla="*/ 317 w 862"/>
                <a:gd name="T5" fmla="*/ 499 h 771"/>
                <a:gd name="T6" fmla="*/ 590 w 862"/>
                <a:gd name="T7" fmla="*/ 680 h 771"/>
                <a:gd name="T8" fmla="*/ 862 w 862"/>
                <a:gd name="T9" fmla="*/ 771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771"/>
                <a:gd name="T17" fmla="*/ 862 w 86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771">
                  <a:moveTo>
                    <a:pt x="0" y="0"/>
                  </a:moveTo>
                  <a:cubicBezTo>
                    <a:pt x="19" y="49"/>
                    <a:pt x="38" y="98"/>
                    <a:pt x="91" y="181"/>
                  </a:cubicBezTo>
                  <a:cubicBezTo>
                    <a:pt x="144" y="264"/>
                    <a:pt x="234" y="416"/>
                    <a:pt x="317" y="499"/>
                  </a:cubicBezTo>
                  <a:cubicBezTo>
                    <a:pt x="400" y="582"/>
                    <a:pt x="499" y="635"/>
                    <a:pt x="590" y="680"/>
                  </a:cubicBezTo>
                  <a:cubicBezTo>
                    <a:pt x="681" y="725"/>
                    <a:pt x="817" y="756"/>
                    <a:pt x="862" y="7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Text Box 47"/>
            <p:cNvSpPr txBox="1">
              <a:spLocks noChangeArrowheads="1"/>
            </p:cNvSpPr>
            <p:nvPr/>
          </p:nvSpPr>
          <p:spPr bwMode="auto">
            <a:xfrm>
              <a:off x="976" y="2766"/>
              <a:ext cx="108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 dirty="0"/>
                <a:t>Região A</a:t>
              </a:r>
            </a:p>
          </p:txBody>
        </p:sp>
        <p:sp>
          <p:nvSpPr>
            <p:cNvPr id="4123" name="Text Box 48"/>
            <p:cNvSpPr txBox="1">
              <a:spLocks noChangeArrowheads="1"/>
            </p:cNvSpPr>
            <p:nvPr/>
          </p:nvSpPr>
          <p:spPr bwMode="auto">
            <a:xfrm>
              <a:off x="1788" y="2991"/>
              <a:ext cx="10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B</a:t>
              </a:r>
            </a:p>
          </p:txBody>
        </p:sp>
        <p:sp>
          <p:nvSpPr>
            <p:cNvPr id="4124" name="Text Box 49"/>
            <p:cNvSpPr txBox="1">
              <a:spLocks noChangeArrowheads="1"/>
            </p:cNvSpPr>
            <p:nvPr/>
          </p:nvSpPr>
          <p:spPr bwMode="auto">
            <a:xfrm>
              <a:off x="3107" y="2766"/>
              <a:ext cx="108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C</a:t>
              </a:r>
            </a:p>
          </p:txBody>
        </p:sp>
        <p:sp>
          <p:nvSpPr>
            <p:cNvPr id="4125" name="Text Box 50"/>
            <p:cNvSpPr txBox="1">
              <a:spLocks noChangeArrowheads="1"/>
            </p:cNvSpPr>
            <p:nvPr/>
          </p:nvSpPr>
          <p:spPr bwMode="auto">
            <a:xfrm>
              <a:off x="4653" y="2899"/>
              <a:ext cx="110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Região D</a:t>
              </a:r>
            </a:p>
          </p:txBody>
        </p:sp>
        <p:sp>
          <p:nvSpPr>
            <p:cNvPr id="4126" name="Text Box 51"/>
            <p:cNvSpPr txBox="1">
              <a:spLocks noChangeArrowheads="1"/>
            </p:cNvSpPr>
            <p:nvPr/>
          </p:nvSpPr>
          <p:spPr bwMode="auto">
            <a:xfrm>
              <a:off x="1590" y="3957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0,2</a:t>
              </a:r>
            </a:p>
          </p:txBody>
        </p:sp>
        <p:sp>
          <p:nvSpPr>
            <p:cNvPr id="4127" name="Text Box 52"/>
            <p:cNvSpPr txBox="1">
              <a:spLocks noChangeArrowheads="1"/>
            </p:cNvSpPr>
            <p:nvPr/>
          </p:nvSpPr>
          <p:spPr bwMode="auto">
            <a:xfrm>
              <a:off x="2285" y="3948"/>
              <a:ext cx="62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500</a:t>
              </a:r>
            </a:p>
          </p:txBody>
        </p:sp>
        <p:sp>
          <p:nvSpPr>
            <p:cNvPr id="4128" name="Text Box 53"/>
            <p:cNvSpPr txBox="1">
              <a:spLocks noChangeArrowheads="1"/>
            </p:cNvSpPr>
            <p:nvPr/>
          </p:nvSpPr>
          <p:spPr bwMode="auto">
            <a:xfrm>
              <a:off x="4150" y="3948"/>
              <a:ext cx="76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2.10</a:t>
              </a:r>
              <a:r>
                <a:rPr lang="pt-BR" altLang="pt-BR" sz="1000" b="1" baseline="30000"/>
                <a:t>5</a:t>
              </a:r>
            </a:p>
          </p:txBody>
        </p:sp>
        <p:sp>
          <p:nvSpPr>
            <p:cNvPr id="4129" name="Text Box 54"/>
            <p:cNvSpPr txBox="1">
              <a:spLocks noChangeArrowheads="1"/>
            </p:cNvSpPr>
            <p:nvPr/>
          </p:nvSpPr>
          <p:spPr bwMode="auto">
            <a:xfrm>
              <a:off x="463" y="2540"/>
              <a:ext cx="67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0,44</a:t>
              </a:r>
            </a:p>
          </p:txBody>
        </p:sp>
        <p:sp>
          <p:nvSpPr>
            <p:cNvPr id="4130" name="Text Box 55"/>
            <p:cNvSpPr txBox="1">
              <a:spLocks noChangeArrowheads="1"/>
            </p:cNvSpPr>
            <p:nvPr/>
          </p:nvSpPr>
          <p:spPr bwMode="auto">
            <a:xfrm>
              <a:off x="512" y="3332"/>
              <a:ext cx="5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000" b="1"/>
                <a:t>0,1</a:t>
              </a:r>
            </a:p>
          </p:txBody>
        </p:sp>
      </p:grpSp>
      <p:sp>
        <p:nvSpPr>
          <p:cNvPr id="43" name="Rectangle 18">
            <a:extLst>
              <a:ext uri="{FF2B5EF4-FFF2-40B4-BE49-F238E27FC236}">
                <a16:creationId xmlns:a16="http://schemas.microsoft.com/office/drawing/2014/main" id="{D02188B2-E094-4FA7-9016-5641F7F4D8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2">
                <a:extLst>
                  <a:ext uri="{FF2B5EF4-FFF2-40B4-BE49-F238E27FC236}">
                    <a16:creationId xmlns:a16="http://schemas.microsoft.com/office/drawing/2014/main" id="{E33809F4-83D7-41B1-A9AF-1DF7F970F70A}"/>
                  </a:ext>
                </a:extLst>
              </p:cNvPr>
              <p:cNvSpPr txBox="1"/>
              <p:nvPr/>
            </p:nvSpPr>
            <p:spPr bwMode="auto">
              <a:xfrm>
                <a:off x="5283559" y="2551582"/>
                <a:ext cx="3480937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2" name="Object 12">
                <a:extLst>
                  <a:ext uri="{FF2B5EF4-FFF2-40B4-BE49-F238E27FC236}">
                    <a16:creationId xmlns:a16="http://schemas.microsoft.com/office/drawing/2014/main" id="{E33809F4-83D7-41B1-A9AF-1DF7F970F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3559" y="2551582"/>
                <a:ext cx="3480937" cy="1143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16">
                <a:extLst>
                  <a:ext uri="{FF2B5EF4-FFF2-40B4-BE49-F238E27FC236}">
                    <a16:creationId xmlns:a16="http://schemas.microsoft.com/office/drawing/2014/main" id="{900382C5-18C7-4DF5-9F37-96369D7750B9}"/>
                  </a:ext>
                </a:extLst>
              </p:cNvPr>
              <p:cNvSpPr txBox="1"/>
              <p:nvPr/>
            </p:nvSpPr>
            <p:spPr bwMode="auto">
              <a:xfrm>
                <a:off x="5441509" y="4625616"/>
                <a:ext cx="304800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3" name="Object 16">
                <a:extLst>
                  <a:ext uri="{FF2B5EF4-FFF2-40B4-BE49-F238E27FC236}">
                    <a16:creationId xmlns:a16="http://schemas.microsoft.com/office/drawing/2014/main" id="{900382C5-18C7-4DF5-9F37-96369D775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1509" y="4625616"/>
                <a:ext cx="30480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28">
            <a:extLst>
              <a:ext uri="{FF2B5EF4-FFF2-40B4-BE49-F238E27FC236}">
                <a16:creationId xmlns:a16="http://schemas.microsoft.com/office/drawing/2014/main" id="{FA1720FC-BB42-4C1B-A7E3-823FD0E6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49" y="2001217"/>
            <a:ext cx="2132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Lei de Newton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21374D30-2F0D-4D96-96D9-FF5A1045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032" y="4033344"/>
            <a:ext cx="19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latin typeface="Tahoma" pitchFamily="34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pt-BR" altLang="pt-BR" dirty="0"/>
              <a:t>Lei de Stokes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2"/>
              <p:cNvSpPr txBox="1"/>
              <p:nvPr/>
            </p:nvSpPr>
            <p:spPr bwMode="auto">
              <a:xfrm>
                <a:off x="5292080" y="1844824"/>
                <a:ext cx="36449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4.(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1844824"/>
                <a:ext cx="36449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25414"/>
              </p:ext>
            </p:extLst>
          </p:nvPr>
        </p:nvGraphicFramePr>
        <p:xfrm>
          <a:off x="323528" y="3358733"/>
          <a:ext cx="6264695" cy="272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790">
                <a:tc gridSpan="5"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Velocidade de sedimentação (cm/min)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9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ρ</a:t>
                      </a:r>
                      <a:r>
                        <a:rPr lang="pt-BR" baseline="-25000" dirty="0" err="1"/>
                        <a:t>p</a:t>
                      </a:r>
                      <a:r>
                        <a:rPr lang="pt-BR" baseline="0" dirty="0"/>
                        <a:t> (kg/m</a:t>
                      </a:r>
                      <a:r>
                        <a:rPr lang="pt-BR" baseline="30000" dirty="0"/>
                        <a:t>3</a:t>
                      </a:r>
                      <a:r>
                        <a:rPr lang="pt-BR" baseline="0" dirty="0"/>
                        <a:t>)</a:t>
                      </a:r>
                      <a:endParaRPr lang="pt-BR" baseline="-25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Diâmetro (mm)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  <a:r>
                        <a:rPr lang="pt-BR" baseline="0" dirty="0"/>
                        <a:t> mm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4.676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1.520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18">
            <a:extLst>
              <a:ext uri="{FF2B5EF4-FFF2-40B4-BE49-F238E27FC236}">
                <a16:creationId xmlns:a16="http://schemas.microsoft.com/office/drawing/2014/main" id="{3019FB4A-D8CA-4AA4-92B3-440EB393E4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85866" y="322202"/>
            <a:ext cx="7283894" cy="911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VELOCIDADE DE SEDIMENTAÇÃO</a:t>
            </a:r>
          </a:p>
        </p:txBody>
      </p:sp>
    </p:spTree>
    <p:extLst>
      <p:ext uri="{BB962C8B-B14F-4D97-AF65-F5344CB8AC3E}">
        <p14:creationId xmlns:p14="http://schemas.microsoft.com/office/powerpoint/2010/main" val="163377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95288" y="2708275"/>
            <a:ext cx="8353425" cy="26654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Sedimentação discreta: As partículas permanecem com dimensões e velocidades constantes ao longo do processo de sedimentação, não ocorrendo interação entre as mesmas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ETE Pariquera-Acu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166257"/>
            <a:ext cx="5070966" cy="38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8779A79-B208-46A6-A54D-1D6175CC65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B46B5-8477-461B-A41C-0114EA103C5F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2295569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C397CCF2-2918-457F-BC32-F21CAEAB49A7}"/>
              </a:ext>
            </a:extLst>
          </p:cNvPr>
          <p:cNvCxnSpPr>
            <a:cxnSpLocks/>
            <a:stCxn id="5" idx="2"/>
            <a:endCxn id="57346" idx="1"/>
          </p:cNvCxnSpPr>
          <p:nvPr/>
        </p:nvCxnSpPr>
        <p:spPr>
          <a:xfrm rot="16200000" flipH="1">
            <a:off x="2130432" y="2778568"/>
            <a:ext cx="422984" cy="21558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TE Pariquera-Acu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115984"/>
            <a:ext cx="5172050" cy="38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7517A73-4CAC-44FF-B892-324F2C368B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AED14-5EB8-4F08-8F0E-57CA0136EE74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2295569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DD191EC4-2379-4819-87BA-2702CB3A8F92}"/>
              </a:ext>
            </a:extLst>
          </p:cNvPr>
          <p:cNvCxnSpPr>
            <a:cxnSpLocks/>
            <a:stCxn id="5" idx="2"/>
            <a:endCxn id="58370" idx="1"/>
          </p:cNvCxnSpPr>
          <p:nvPr/>
        </p:nvCxnSpPr>
        <p:spPr>
          <a:xfrm rot="16200000" flipH="1">
            <a:off x="2064602" y="2844398"/>
            <a:ext cx="410629" cy="20118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Captação - Rio Jurubatub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5833467" cy="39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6638343-554D-402E-BAB6-4A79B78352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39E8D-0ACC-4307-B187-8C82C9A1C242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2295569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CA9DBB58-9085-457A-A715-CD45CB836BE3}"/>
              </a:ext>
            </a:extLst>
          </p:cNvPr>
          <p:cNvCxnSpPr>
            <a:cxnSpLocks/>
            <a:stCxn id="5" idx="2"/>
            <a:endCxn id="59394" idx="1"/>
          </p:cNvCxnSpPr>
          <p:nvPr/>
        </p:nvCxnSpPr>
        <p:spPr>
          <a:xfrm rot="16200000" flipH="1">
            <a:off x="1761854" y="3147146"/>
            <a:ext cx="368053" cy="1363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Caixa de Areia - Jurubatuba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37210"/>
            <a:ext cx="5915429" cy="39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82359BA-AB5A-424F-B751-651FF37B0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C9717-8D36-4135-BFF1-AD8A646703BA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2295569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BB689E1A-57CF-43AA-A120-C4706186FB76}"/>
              </a:ext>
            </a:extLst>
          </p:cNvPr>
          <p:cNvCxnSpPr>
            <a:cxnSpLocks/>
            <a:stCxn id="5" idx="2"/>
            <a:endCxn id="60418" idx="1"/>
          </p:cNvCxnSpPr>
          <p:nvPr/>
        </p:nvCxnSpPr>
        <p:spPr>
          <a:xfrm rot="16200000" flipH="1">
            <a:off x="1723982" y="3185018"/>
            <a:ext cx="371788" cy="1291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aixa de Areia - Jurubatuba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5916959" cy="39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743CB79-D410-4B8C-9522-744C9F39D7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572E0-98D0-42A4-B27A-DF087C629CF5}"/>
              </a:ext>
            </a:extLst>
          </p:cNvPr>
          <p:cNvSpPr txBox="1">
            <a:spLocks noChangeArrowheads="1"/>
          </p:cNvSpPr>
          <p:nvPr/>
        </p:nvSpPr>
        <p:spPr>
          <a:xfrm>
            <a:off x="116191" y="2538623"/>
            <a:ext cx="2295569" cy="11064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40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AF9255C-D419-44E3-8D1F-E3407F5EA89F}"/>
              </a:ext>
            </a:extLst>
          </p:cNvPr>
          <p:cNvCxnSpPr>
            <a:cxnSpLocks/>
            <a:stCxn id="5" idx="2"/>
            <a:endCxn id="61442" idx="1"/>
          </p:cNvCxnSpPr>
          <p:nvPr/>
        </p:nvCxnSpPr>
        <p:spPr>
          <a:xfrm rot="16200000" flipH="1">
            <a:off x="1711879" y="3197121"/>
            <a:ext cx="323987" cy="12197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Sedimentação discreta (Tipo I)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II)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Sedimentação em zona (Tipo III)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Comentários Finais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78306"/>
            <a:ext cx="7067872" cy="12982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/>
              <a:t>SEDIMENTAÇÃO GRAVITACIONAL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73"/>
          <p:cNvGrpSpPr>
            <a:grpSpLocks/>
          </p:cNvGrpSpPr>
          <p:nvPr/>
        </p:nvGrpSpPr>
        <p:grpSpPr bwMode="auto">
          <a:xfrm>
            <a:off x="1467397" y="2011363"/>
            <a:ext cx="7165975" cy="2881312"/>
            <a:chOff x="613" y="1071"/>
            <a:chExt cx="4514" cy="1815"/>
          </a:xfrm>
        </p:grpSpPr>
        <p:sp>
          <p:nvSpPr>
            <p:cNvPr id="5131" name="AutoShape 39"/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32" name="Line 40"/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Line 41"/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Line 42"/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Text Box 43"/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36" name="Line 44"/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Line 45"/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Line 46"/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Line 49"/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144" name="Oval 53"/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5" name="Line 54"/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7" name="Line 56"/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8" name="Text Box 58"/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5149" name="Text Box 59"/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5150" name="Group 61"/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5151" name="Line 62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2" name="Line 63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3" name="Text Box 64"/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5154" name="Text Box 65"/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66"/>
              <p:cNvSpPr txBox="1"/>
              <p:nvPr/>
            </p:nvSpPr>
            <p:spPr bwMode="auto">
              <a:xfrm>
                <a:off x="900113" y="4941888"/>
                <a:ext cx="1358900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4941888"/>
                <a:ext cx="1358900" cy="481012"/>
              </a:xfrm>
              <a:prstGeom prst="rect">
                <a:avLst/>
              </a:prstGeom>
              <a:blipFill>
                <a:blip r:embed="rId3"/>
                <a:stretch>
                  <a:fillRect l="-1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67"/>
              <p:cNvSpPr txBox="1"/>
              <p:nvPr/>
            </p:nvSpPr>
            <p:spPr bwMode="auto">
              <a:xfrm>
                <a:off x="719138" y="5754688"/>
                <a:ext cx="1506537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38" y="5754688"/>
                <a:ext cx="1506537" cy="481012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68"/>
              <p:cNvSpPr txBox="1"/>
              <p:nvPr/>
            </p:nvSpPr>
            <p:spPr bwMode="auto">
              <a:xfrm>
                <a:off x="3634608" y="5193710"/>
                <a:ext cx="1790700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4608" y="5193710"/>
                <a:ext cx="1790700" cy="938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72"/>
              <p:cNvSpPr txBox="1"/>
              <p:nvPr/>
            </p:nvSpPr>
            <p:spPr bwMode="auto">
              <a:xfrm>
                <a:off x="6153697" y="5108574"/>
                <a:ext cx="16637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697" y="5108574"/>
                <a:ext cx="1663700" cy="952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>
            <a:extLst>
              <a:ext uri="{FF2B5EF4-FFF2-40B4-BE49-F238E27FC236}">
                <a16:creationId xmlns:a16="http://schemas.microsoft.com/office/drawing/2014/main" id="{39302D16-D858-415A-96C8-470FA74927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C9CF1CFD-B08C-424E-B46E-E80E8F56F621}"/>
              </a:ext>
            </a:extLst>
          </p:cNvPr>
          <p:cNvCxnSpPr>
            <a:stCxn id="5122" idx="3"/>
            <a:endCxn id="5124" idx="1"/>
          </p:cNvCxnSpPr>
          <p:nvPr/>
        </p:nvCxnSpPr>
        <p:spPr>
          <a:xfrm>
            <a:off x="2259013" y="5182394"/>
            <a:ext cx="1375595" cy="4804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Curvo 49">
            <a:extLst>
              <a:ext uri="{FF2B5EF4-FFF2-40B4-BE49-F238E27FC236}">
                <a16:creationId xmlns:a16="http://schemas.microsoft.com/office/drawing/2014/main" id="{A1F52BF9-0CB4-4F7F-8557-111D50F7BBE9}"/>
              </a:ext>
            </a:extLst>
          </p:cNvPr>
          <p:cNvCxnSpPr>
            <a:cxnSpLocks/>
            <a:stCxn id="5123" idx="3"/>
            <a:endCxn id="5124" idx="1"/>
          </p:cNvCxnSpPr>
          <p:nvPr/>
        </p:nvCxnSpPr>
        <p:spPr>
          <a:xfrm flipV="1">
            <a:off x="2225675" y="5662816"/>
            <a:ext cx="1408933" cy="3323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30"/>
              <p:cNvSpPr txBox="1"/>
              <p:nvPr/>
            </p:nvSpPr>
            <p:spPr bwMode="auto">
              <a:xfrm>
                <a:off x="182680" y="4621846"/>
                <a:ext cx="1790700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6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680" y="4621846"/>
                <a:ext cx="1790700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Object 33"/>
              <p:cNvSpPr txBox="1"/>
              <p:nvPr/>
            </p:nvSpPr>
            <p:spPr bwMode="auto">
              <a:xfrm>
                <a:off x="152616" y="5443087"/>
                <a:ext cx="16637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7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616" y="5443087"/>
                <a:ext cx="1663700" cy="95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Object 34"/>
              <p:cNvSpPr txBox="1"/>
              <p:nvPr/>
            </p:nvSpPr>
            <p:spPr bwMode="auto">
              <a:xfrm>
                <a:off x="2572668" y="5054729"/>
                <a:ext cx="20574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8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68" y="5054729"/>
                <a:ext cx="2057400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Object 35"/>
              <p:cNvSpPr txBox="1"/>
              <p:nvPr/>
            </p:nvSpPr>
            <p:spPr bwMode="auto">
              <a:xfrm>
                <a:off x="5504781" y="5021799"/>
                <a:ext cx="24511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149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781" y="5021799"/>
                <a:ext cx="2451100" cy="1054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>
            <a:extLst>
              <a:ext uri="{FF2B5EF4-FFF2-40B4-BE49-F238E27FC236}">
                <a16:creationId xmlns:a16="http://schemas.microsoft.com/office/drawing/2014/main" id="{1FBEA5A1-B6FE-45DC-ACC1-5F2B322400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F0EBED66-DF7E-4D3E-998A-554051AC252D}"/>
              </a:ext>
            </a:extLst>
          </p:cNvPr>
          <p:cNvCxnSpPr>
            <a:stCxn id="6146" idx="3"/>
            <a:endCxn id="6148" idx="1"/>
          </p:cNvCxnSpPr>
          <p:nvPr/>
        </p:nvCxnSpPr>
        <p:spPr>
          <a:xfrm>
            <a:off x="1973380" y="5090953"/>
            <a:ext cx="599288" cy="4400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4A3B7635-240E-4075-97BF-8660BE31CF23}"/>
              </a:ext>
            </a:extLst>
          </p:cNvPr>
          <p:cNvCxnSpPr>
            <a:stCxn id="6147" idx="3"/>
            <a:endCxn id="6148" idx="1"/>
          </p:cNvCxnSpPr>
          <p:nvPr/>
        </p:nvCxnSpPr>
        <p:spPr>
          <a:xfrm flipV="1">
            <a:off x="1816316" y="5530979"/>
            <a:ext cx="756352" cy="3883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619E8A36-6524-4530-8E9B-934F0F92A48F}"/>
              </a:ext>
            </a:extLst>
          </p:cNvPr>
          <p:cNvSpPr/>
          <p:nvPr/>
        </p:nvSpPr>
        <p:spPr>
          <a:xfrm>
            <a:off x="4629033" y="5343654"/>
            <a:ext cx="647600" cy="26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3C833E38-7DB3-44E8-A8E7-348D6B605356}"/>
              </a:ext>
            </a:extLst>
          </p:cNvPr>
          <p:cNvGrpSpPr>
            <a:grpSpLocks/>
          </p:cNvGrpSpPr>
          <p:nvPr/>
        </p:nvGrpSpPr>
        <p:grpSpPr bwMode="auto">
          <a:xfrm>
            <a:off x="1467397" y="2011363"/>
            <a:ext cx="7165975" cy="2881312"/>
            <a:chOff x="613" y="1071"/>
            <a:chExt cx="4514" cy="1815"/>
          </a:xfrm>
        </p:grpSpPr>
        <p:sp>
          <p:nvSpPr>
            <p:cNvPr id="51" name="AutoShape 39">
              <a:extLst>
                <a:ext uri="{FF2B5EF4-FFF2-40B4-BE49-F238E27FC236}">
                  <a16:creationId xmlns:a16="http://schemas.microsoft.com/office/drawing/2014/main" id="{3FD9EEED-9F8F-4A94-B90B-5E26E7BF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2" name="Line 40">
              <a:extLst>
                <a:ext uri="{FF2B5EF4-FFF2-40B4-BE49-F238E27FC236}">
                  <a16:creationId xmlns:a16="http://schemas.microsoft.com/office/drawing/2014/main" id="{C43E17AC-8599-44A3-84CB-ABFDA6DDE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DB3E3E92-0AEF-4633-9A3A-A5B504C35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DB3551DE-C39E-45AA-BEC4-374EABBD6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Text Box 43">
              <a:extLst>
                <a:ext uri="{FF2B5EF4-FFF2-40B4-BE49-F238E27FC236}">
                  <a16:creationId xmlns:a16="http://schemas.microsoft.com/office/drawing/2014/main" id="{553AB3B8-2A68-4C41-A59B-7474C5CE9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6" name="Line 44">
              <a:extLst>
                <a:ext uri="{FF2B5EF4-FFF2-40B4-BE49-F238E27FC236}">
                  <a16:creationId xmlns:a16="http://schemas.microsoft.com/office/drawing/2014/main" id="{CBF496EA-67FA-40F4-943B-43F164504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45">
              <a:extLst>
                <a:ext uri="{FF2B5EF4-FFF2-40B4-BE49-F238E27FC236}">
                  <a16:creationId xmlns:a16="http://schemas.microsoft.com/office/drawing/2014/main" id="{746DDEB9-D18F-4764-B705-D1A3D6E1F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46">
              <a:extLst>
                <a:ext uri="{FF2B5EF4-FFF2-40B4-BE49-F238E27FC236}">
                  <a16:creationId xmlns:a16="http://schemas.microsoft.com/office/drawing/2014/main" id="{8F8445F9-5A23-46FF-9E27-F546930E5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Text Box 47">
              <a:extLst>
                <a:ext uri="{FF2B5EF4-FFF2-40B4-BE49-F238E27FC236}">
                  <a16:creationId xmlns:a16="http://schemas.microsoft.com/office/drawing/2014/main" id="{1AC83A0A-8A62-4B69-8EDC-9A1BC8170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60" name="Line 48">
              <a:extLst>
                <a:ext uri="{FF2B5EF4-FFF2-40B4-BE49-F238E27FC236}">
                  <a16:creationId xmlns:a16="http://schemas.microsoft.com/office/drawing/2014/main" id="{07B3BE11-DE85-4E13-BEC9-726583981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49">
              <a:extLst>
                <a:ext uri="{FF2B5EF4-FFF2-40B4-BE49-F238E27FC236}">
                  <a16:creationId xmlns:a16="http://schemas.microsoft.com/office/drawing/2014/main" id="{4731015F-75E7-48E5-AE5E-1C2060ED6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Line 50">
              <a:extLst>
                <a:ext uri="{FF2B5EF4-FFF2-40B4-BE49-F238E27FC236}">
                  <a16:creationId xmlns:a16="http://schemas.microsoft.com/office/drawing/2014/main" id="{19620695-6994-4D8A-98A7-769E2C3FD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Text Box 51">
              <a:extLst>
                <a:ext uri="{FF2B5EF4-FFF2-40B4-BE49-F238E27FC236}">
                  <a16:creationId xmlns:a16="http://schemas.microsoft.com/office/drawing/2014/main" id="{4DE60645-7BC9-4FB1-9ED5-3BEE7941A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64" name="Oval 53">
              <a:extLst>
                <a:ext uri="{FF2B5EF4-FFF2-40B4-BE49-F238E27FC236}">
                  <a16:creationId xmlns:a16="http://schemas.microsoft.com/office/drawing/2014/main" id="{B138320A-09E3-4A62-948C-EF1F33017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5" name="Line 54">
              <a:extLst>
                <a:ext uri="{FF2B5EF4-FFF2-40B4-BE49-F238E27FC236}">
                  <a16:creationId xmlns:a16="http://schemas.microsoft.com/office/drawing/2014/main" id="{83B9713C-245E-48AF-A4BD-AC3FA2065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Oval 55">
              <a:extLst>
                <a:ext uri="{FF2B5EF4-FFF2-40B4-BE49-F238E27FC236}">
                  <a16:creationId xmlns:a16="http://schemas.microsoft.com/office/drawing/2014/main" id="{50F5A376-FD3F-41F9-8D5B-EC89CD70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7" name="Line 56">
              <a:extLst>
                <a:ext uri="{FF2B5EF4-FFF2-40B4-BE49-F238E27FC236}">
                  <a16:creationId xmlns:a16="http://schemas.microsoft.com/office/drawing/2014/main" id="{8A3025F3-4F41-42C1-9A5A-A97685E95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Text Box 58">
              <a:extLst>
                <a:ext uri="{FF2B5EF4-FFF2-40B4-BE49-F238E27FC236}">
                  <a16:creationId xmlns:a16="http://schemas.microsoft.com/office/drawing/2014/main" id="{45DEC746-8F1B-4BE3-8660-36FE382E0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69" name="Text Box 59">
              <a:extLst>
                <a:ext uri="{FF2B5EF4-FFF2-40B4-BE49-F238E27FC236}">
                  <a16:creationId xmlns:a16="http://schemas.microsoft.com/office/drawing/2014/main" id="{D96AE7B5-1749-4C3D-B5F6-71727A02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70" name="Group 61">
              <a:extLst>
                <a:ext uri="{FF2B5EF4-FFF2-40B4-BE49-F238E27FC236}">
                  <a16:creationId xmlns:a16="http://schemas.microsoft.com/office/drawing/2014/main" id="{E1904076-543A-4A8E-A109-5CCC21FD2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71" name="Line 62">
                <a:extLst>
                  <a:ext uri="{FF2B5EF4-FFF2-40B4-BE49-F238E27FC236}">
                    <a16:creationId xmlns:a16="http://schemas.microsoft.com/office/drawing/2014/main" id="{B78FAB65-04CF-461D-8AD9-BC78B23DA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Line 63">
                <a:extLst>
                  <a:ext uri="{FF2B5EF4-FFF2-40B4-BE49-F238E27FC236}">
                    <a16:creationId xmlns:a16="http://schemas.microsoft.com/office/drawing/2014/main" id="{63CEF9CF-18D8-47EB-B650-4D973E85E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Text Box 64">
                <a:extLst>
                  <a:ext uri="{FF2B5EF4-FFF2-40B4-BE49-F238E27FC236}">
                    <a16:creationId xmlns:a16="http://schemas.microsoft.com/office/drawing/2014/main" id="{1FAF33F5-74B6-44A9-8D95-144AD8A0F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74" name="Text Box 65">
                <a:extLst>
                  <a:ext uri="{FF2B5EF4-FFF2-40B4-BE49-F238E27FC236}">
                    <a16:creationId xmlns:a16="http://schemas.microsoft.com/office/drawing/2014/main" id="{63F51075-A9C6-4668-AFD3-5A9ABEF63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31"/>
              <p:cNvSpPr txBox="1"/>
              <p:nvPr/>
            </p:nvSpPr>
            <p:spPr bwMode="auto">
              <a:xfrm>
                <a:off x="201255" y="2901950"/>
                <a:ext cx="24511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70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255" y="2901950"/>
                <a:ext cx="2451100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34"/>
              <p:cNvSpPr txBox="1"/>
              <p:nvPr/>
            </p:nvSpPr>
            <p:spPr bwMode="auto">
              <a:xfrm>
                <a:off x="665094" y="4197350"/>
                <a:ext cx="11176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71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94" y="4197350"/>
                <a:ext cx="1117600" cy="1054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7" name="Text Box 38"/>
          <p:cNvSpPr txBox="1">
            <a:spLocks noChangeArrowheads="1"/>
          </p:cNvSpPr>
          <p:nvPr/>
        </p:nvSpPr>
        <p:spPr bwMode="auto">
          <a:xfrm>
            <a:off x="3245443" y="4863859"/>
            <a:ext cx="4980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dirty="0">
                <a:latin typeface="Times New Roman" pitchFamily="18" charset="0"/>
              </a:rPr>
              <a:t>Partículas com </a:t>
            </a:r>
            <a:r>
              <a:rPr lang="pt-BR" altLang="pt-BR" sz="2400" dirty="0" err="1">
                <a:latin typeface="Times New Roman" pitchFamily="18" charset="0"/>
              </a:rPr>
              <a:t>V</a:t>
            </a:r>
            <a:r>
              <a:rPr lang="pt-BR" altLang="pt-BR" sz="2400" baseline="-25000" dirty="0" err="1">
                <a:latin typeface="Times New Roman" pitchFamily="18" charset="0"/>
              </a:rPr>
              <a:t>s</a:t>
            </a:r>
            <a:r>
              <a:rPr lang="pt-BR" altLang="pt-BR" sz="2400" dirty="0">
                <a:latin typeface="Times New Roman" pitchFamily="18" charset="0"/>
              </a:rPr>
              <a:t> superiores a q serão removidas durante o processo de sedimentação gravitacional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0B8BBA-C2A8-41AA-A187-2FB2910318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A48D92-B8F2-4A78-86B2-69F713DAC6E2}"/>
              </a:ext>
            </a:extLst>
          </p:cNvPr>
          <p:cNvSpPr txBox="1"/>
          <p:nvPr/>
        </p:nvSpPr>
        <p:spPr>
          <a:xfrm>
            <a:off x="325148" y="5429124"/>
            <a:ext cx="2664294" cy="59093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Taxa de escoamento superficial</a:t>
            </a:r>
          </a:p>
        </p:txBody>
      </p:sp>
      <p:grpSp>
        <p:nvGrpSpPr>
          <p:cNvPr id="45" name="Group 73">
            <a:extLst>
              <a:ext uri="{FF2B5EF4-FFF2-40B4-BE49-F238E27FC236}">
                <a16:creationId xmlns:a16="http://schemas.microsoft.com/office/drawing/2014/main" id="{315857CE-5CC2-41D9-B549-EC1E48673BBA}"/>
              </a:ext>
            </a:extLst>
          </p:cNvPr>
          <p:cNvGrpSpPr>
            <a:grpSpLocks/>
          </p:cNvGrpSpPr>
          <p:nvPr/>
        </p:nvGrpSpPr>
        <p:grpSpPr bwMode="auto">
          <a:xfrm>
            <a:off x="2313737" y="1824804"/>
            <a:ext cx="6074322" cy="2471787"/>
            <a:chOff x="613" y="1071"/>
            <a:chExt cx="4514" cy="1815"/>
          </a:xfrm>
        </p:grpSpPr>
        <p:sp>
          <p:nvSpPr>
            <p:cNvPr id="46" name="AutoShape 39">
              <a:extLst>
                <a:ext uri="{FF2B5EF4-FFF2-40B4-BE49-F238E27FC236}">
                  <a16:creationId xmlns:a16="http://schemas.microsoft.com/office/drawing/2014/main" id="{43AC2655-73F4-4E36-98FB-D2046820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F4468F69-18DA-469A-BCFB-EC016B53D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5BAEDD67-AEFB-4DFB-883B-BA948CE2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5A1B3494-3B5F-4D05-9FCF-712A8D114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21AAF20-EC85-4EE6-9A96-55F32EF5D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C6EC6247-01EF-49BF-99FA-16E5789EC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B66DDC10-FA4A-485E-8C95-D1D7D7C84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921C4007-356A-41F7-B1E6-78DC62E61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 Box 47">
              <a:extLst>
                <a:ext uri="{FF2B5EF4-FFF2-40B4-BE49-F238E27FC236}">
                  <a16:creationId xmlns:a16="http://schemas.microsoft.com/office/drawing/2014/main" id="{ECAF477C-68FF-4D0E-978C-060864378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A5EDAF6B-4F4D-4879-BC92-7DB7F0CFA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928F4B51-4C5E-499E-A108-592BDBABD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50">
              <a:extLst>
                <a:ext uri="{FF2B5EF4-FFF2-40B4-BE49-F238E27FC236}">
                  <a16:creationId xmlns:a16="http://schemas.microsoft.com/office/drawing/2014/main" id="{AD286E1A-B80D-4503-AD69-B07F600CF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 Box 51">
              <a:extLst>
                <a:ext uri="{FF2B5EF4-FFF2-40B4-BE49-F238E27FC236}">
                  <a16:creationId xmlns:a16="http://schemas.microsoft.com/office/drawing/2014/main" id="{AA7CE89F-08BE-487E-A038-A6A52D774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924A5BB3-26EC-4B53-B477-5575D0EA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26276680-FAF6-4AC6-8E4D-117CB8CF6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Oval 55">
              <a:extLst>
                <a:ext uri="{FF2B5EF4-FFF2-40B4-BE49-F238E27FC236}">
                  <a16:creationId xmlns:a16="http://schemas.microsoft.com/office/drawing/2014/main" id="{24EE97AB-60DE-409B-A0B9-EF4DD6B9F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34287EBE-692D-41B6-8D28-52379803E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Text Box 58">
              <a:extLst>
                <a:ext uri="{FF2B5EF4-FFF2-40B4-BE49-F238E27FC236}">
                  <a16:creationId xmlns:a16="http://schemas.microsoft.com/office/drawing/2014/main" id="{E04EE3D5-0DA6-4779-820D-6E5FCE13F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64" name="Text Box 59">
              <a:extLst>
                <a:ext uri="{FF2B5EF4-FFF2-40B4-BE49-F238E27FC236}">
                  <a16:creationId xmlns:a16="http://schemas.microsoft.com/office/drawing/2014/main" id="{3FBA7D49-4662-415E-8A5A-F21BBD2D8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65" name="Group 61">
              <a:extLst>
                <a:ext uri="{FF2B5EF4-FFF2-40B4-BE49-F238E27FC236}">
                  <a16:creationId xmlns:a16="http://schemas.microsoft.com/office/drawing/2014/main" id="{82A9CACA-7E1A-4CB2-802E-BC300A754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B8287DD0-EFEF-42A5-89E9-7F0CFEF2A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FEC758B7-503F-4A6C-9D43-4BBBC47DE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" name="Text Box 64">
                <a:extLst>
                  <a:ext uri="{FF2B5EF4-FFF2-40B4-BE49-F238E27FC236}">
                    <a16:creationId xmlns:a16="http://schemas.microsoft.com/office/drawing/2014/main" id="{4FD345EF-2FF9-470E-AD2E-BBBF0B992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69" name="Text Box 65">
                <a:extLst>
                  <a:ext uri="{FF2B5EF4-FFF2-40B4-BE49-F238E27FC236}">
                    <a16:creationId xmlns:a16="http://schemas.microsoft.com/office/drawing/2014/main" id="{509E6852-08B3-47EE-A0D1-4B2A4B5BC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37">
                <a:extLst>
                  <a:ext uri="{FF2B5EF4-FFF2-40B4-BE49-F238E27FC236}">
                    <a16:creationId xmlns:a16="http://schemas.microsoft.com/office/drawing/2014/main" id="{8C842EB4-CDC5-4607-B13A-EC9F5E676DF2}"/>
                  </a:ext>
                </a:extLst>
              </p:cNvPr>
              <p:cNvSpPr txBox="1"/>
              <p:nvPr/>
            </p:nvSpPr>
            <p:spPr bwMode="auto">
              <a:xfrm>
                <a:off x="7843750" y="2306244"/>
                <a:ext cx="1169210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0" name="Object 37">
                <a:extLst>
                  <a:ext uri="{FF2B5EF4-FFF2-40B4-BE49-F238E27FC236}">
                    <a16:creationId xmlns:a16="http://schemas.microsoft.com/office/drawing/2014/main" id="{8C842EB4-CDC5-4607-B13A-EC9F5E67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3750" y="2306244"/>
                <a:ext cx="1169210" cy="479425"/>
              </a:xfrm>
              <a:prstGeom prst="rect">
                <a:avLst/>
              </a:prstGeom>
              <a:blipFill>
                <a:blip r:embed="rId5"/>
                <a:stretch>
                  <a:fillRect l="-1563" b="-63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069138" cy="13948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/>
              <a:t>SEDIMENTAÇÃO DISCRETA (TIPO I)</a:t>
            </a:r>
            <a:br>
              <a:rPr lang="pt-BR" sz="3200" dirty="0"/>
            </a:br>
            <a:r>
              <a:rPr lang="pt-BR" sz="3200" dirty="0"/>
              <a:t>ANÁLISE DO EQUACIONAMENTO MATEMÁTICO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3"/>
              <p:cNvSpPr txBox="1"/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4"/>
              <p:cNvSpPr txBox="1"/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blipFill>
                <a:blip r:embed="rId4"/>
                <a:stretch>
                  <a:fillRect l="-1107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619250" y="3078163"/>
            <a:ext cx="7056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altLang="pt-BR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=Velocidade de sedimentação (m/s)</a:t>
            </a:r>
          </a:p>
          <a:p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q=taxa de escoamento superficial(m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/dia)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4425950"/>
            <a:ext cx="8281988" cy="1787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200" dirty="0"/>
              <a:t>q é função somente da geometria do decantador, portanto, é um parâmetro de projeto.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8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88640"/>
            <a:ext cx="7069138" cy="13948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/>
              <a:t>SEDIMENTAÇÃO DISCRETA (TIPO I)</a:t>
            </a:r>
            <a:br>
              <a:rPr lang="pt-BR" sz="3200" dirty="0"/>
            </a:br>
            <a:r>
              <a:rPr lang="pt-BR" sz="3200" dirty="0"/>
              <a:t>ANÁLISE DO EQUACIONAMENTO MATEMÁTICO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3"/>
              <p:cNvSpPr txBox="1"/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165" y="1950640"/>
                <a:ext cx="2231579" cy="105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4"/>
              <p:cNvSpPr txBox="1"/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19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5356" y="2128044"/>
                <a:ext cx="1655663" cy="477837"/>
              </a:xfrm>
              <a:prstGeom prst="rect">
                <a:avLst/>
              </a:prstGeom>
              <a:blipFill>
                <a:blip r:embed="rId4"/>
                <a:stretch>
                  <a:fillRect l="-1107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619250" y="3078163"/>
            <a:ext cx="7056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altLang="pt-BR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=Velocidade de sedimentação (m/s)</a:t>
            </a:r>
          </a:p>
          <a:p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q=taxa de escoamento superficial(m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pt-B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/dia)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E8AD1AD-5E99-40E8-8139-83BC6A59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71963"/>
            <a:ext cx="8568630" cy="18213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3200" dirty="0" err="1"/>
              <a:t>V</a:t>
            </a:r>
            <a:r>
              <a:rPr lang="pt-BR" sz="3200" baseline="-25000" dirty="0" err="1"/>
              <a:t>s</a:t>
            </a:r>
            <a:r>
              <a:rPr lang="pt-BR" sz="3200" dirty="0"/>
              <a:t> é uma propriedade da partícula, podendo esta ser manipulada mediante a operação dos processos de coagulação-floculação</a:t>
            </a:r>
          </a:p>
        </p:txBody>
      </p:sp>
    </p:spTree>
    <p:extLst>
      <p:ext uri="{BB962C8B-B14F-4D97-AF65-F5344CB8AC3E}">
        <p14:creationId xmlns:p14="http://schemas.microsoft.com/office/powerpoint/2010/main" val="2673077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385" y="351845"/>
            <a:ext cx="7170259" cy="869429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0" dirty="0"/>
              <a:t>FLOCULAÇÃO E SEDIMENTAÇÃO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73"/>
          <p:cNvGrpSpPr>
            <a:grpSpLocks/>
          </p:cNvGrpSpPr>
          <p:nvPr/>
        </p:nvGrpSpPr>
        <p:grpSpPr bwMode="auto">
          <a:xfrm>
            <a:off x="1403648" y="1843089"/>
            <a:ext cx="7165975" cy="2881312"/>
            <a:chOff x="613" y="1071"/>
            <a:chExt cx="4514" cy="1815"/>
          </a:xfrm>
        </p:grpSpPr>
        <p:sp>
          <p:nvSpPr>
            <p:cNvPr id="5131" name="AutoShape 39"/>
            <p:cNvSpPr>
              <a:spLocks noChangeArrowheads="1"/>
            </p:cNvSpPr>
            <p:nvPr/>
          </p:nvSpPr>
          <p:spPr bwMode="auto">
            <a:xfrm>
              <a:off x="1202" y="1071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32" name="Line 40"/>
            <p:cNvSpPr>
              <a:spLocks noChangeShapeType="1"/>
            </p:cNvSpPr>
            <p:nvPr/>
          </p:nvSpPr>
          <p:spPr bwMode="auto">
            <a:xfrm>
              <a:off x="4150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Line 41"/>
            <p:cNvSpPr>
              <a:spLocks noChangeShapeType="1"/>
            </p:cNvSpPr>
            <p:nvPr/>
          </p:nvSpPr>
          <p:spPr bwMode="auto">
            <a:xfrm>
              <a:off x="4628" y="202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Line 42"/>
            <p:cNvSpPr>
              <a:spLocks noChangeShapeType="1"/>
            </p:cNvSpPr>
            <p:nvPr/>
          </p:nvSpPr>
          <p:spPr bwMode="auto">
            <a:xfrm flipH="1">
              <a:off x="4250" y="1906"/>
              <a:ext cx="72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Text Box 43"/>
            <p:cNvSpPr txBox="1">
              <a:spLocks noChangeArrowheads="1"/>
            </p:cNvSpPr>
            <p:nvPr/>
          </p:nvSpPr>
          <p:spPr bwMode="auto">
            <a:xfrm>
              <a:off x="4694" y="2156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B</a:t>
              </a:r>
            </a:p>
          </p:txBody>
        </p:sp>
        <p:sp>
          <p:nvSpPr>
            <p:cNvPr id="5136" name="Line 44"/>
            <p:cNvSpPr>
              <a:spLocks noChangeShapeType="1"/>
            </p:cNvSpPr>
            <p:nvPr/>
          </p:nvSpPr>
          <p:spPr bwMode="auto">
            <a:xfrm>
              <a:off x="657" y="252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Line 45"/>
            <p:cNvSpPr>
              <a:spLocks noChangeShapeType="1"/>
            </p:cNvSpPr>
            <p:nvPr/>
          </p:nvSpPr>
          <p:spPr bwMode="auto">
            <a:xfrm>
              <a:off x="667" y="157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8" name="Line 46"/>
            <p:cNvSpPr>
              <a:spLocks noChangeShapeType="1"/>
            </p:cNvSpPr>
            <p:nvPr/>
          </p:nvSpPr>
          <p:spPr bwMode="auto">
            <a:xfrm>
              <a:off x="839" y="1480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613" y="189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H</a:t>
              </a:r>
            </a:p>
          </p:txBody>
        </p:sp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>
              <a:off x="1202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Line 49"/>
            <p:cNvSpPr>
              <a:spLocks noChangeShapeType="1"/>
            </p:cNvSpPr>
            <p:nvPr/>
          </p:nvSpPr>
          <p:spPr bwMode="auto">
            <a:xfrm>
              <a:off x="4041" y="260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2455" y="2532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L</a:t>
              </a:r>
            </a:p>
          </p:txBody>
        </p:sp>
        <p:sp>
          <p:nvSpPr>
            <p:cNvPr id="5144" name="Oval 53"/>
            <p:cNvSpPr>
              <a:spLocks noChangeArrowheads="1"/>
            </p:cNvSpPr>
            <p:nvPr/>
          </p:nvSpPr>
          <p:spPr bwMode="auto">
            <a:xfrm>
              <a:off x="1156" y="15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5" name="Line 54"/>
            <p:cNvSpPr>
              <a:spLocks noChangeShapeType="1"/>
            </p:cNvSpPr>
            <p:nvPr/>
          </p:nvSpPr>
          <p:spPr bwMode="auto">
            <a:xfrm>
              <a:off x="1202" y="1570"/>
              <a:ext cx="2857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1156" y="197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7" name="Line 56"/>
            <p:cNvSpPr>
              <a:spLocks noChangeShapeType="1"/>
            </p:cNvSpPr>
            <p:nvPr/>
          </p:nvSpPr>
          <p:spPr bwMode="auto">
            <a:xfrm>
              <a:off x="1202" y="2024"/>
              <a:ext cx="285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8" name="Text Box 58"/>
            <p:cNvSpPr txBox="1">
              <a:spLocks noChangeArrowheads="1"/>
            </p:cNvSpPr>
            <p:nvPr/>
          </p:nvSpPr>
          <p:spPr bwMode="auto">
            <a:xfrm>
              <a:off x="1003" y="144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1</a:t>
              </a:r>
            </a:p>
          </p:txBody>
        </p:sp>
        <p:sp>
          <p:nvSpPr>
            <p:cNvPr id="5149" name="Text Box 59"/>
            <p:cNvSpPr txBox="1">
              <a:spLocks noChangeArrowheads="1"/>
            </p:cNvSpPr>
            <p:nvPr/>
          </p:nvSpPr>
          <p:spPr bwMode="auto">
            <a:xfrm>
              <a:off x="968" y="189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2</a:t>
              </a:r>
            </a:p>
          </p:txBody>
        </p:sp>
        <p:grpSp>
          <p:nvGrpSpPr>
            <p:cNvPr id="5150" name="Group 61"/>
            <p:cNvGrpSpPr>
              <a:grpSpLocks/>
            </p:cNvGrpSpPr>
            <p:nvPr/>
          </p:nvGrpSpPr>
          <p:grpSpPr bwMode="auto">
            <a:xfrm>
              <a:off x="1959" y="1588"/>
              <a:ext cx="694" cy="564"/>
              <a:chOff x="2436" y="1440"/>
              <a:chExt cx="694" cy="564"/>
            </a:xfrm>
          </p:grpSpPr>
          <p:sp>
            <p:nvSpPr>
              <p:cNvPr id="5151" name="Line 62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2" name="Line 63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3" name="Text Box 64"/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h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  <p:sp>
            <p:nvSpPr>
              <p:cNvPr id="5154" name="Text Box 65"/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pt-BR" altLang="pt-BR" sz="2400">
                    <a:latin typeface="Times New Roman" pitchFamily="18" charset="0"/>
                  </a:rPr>
                  <a:t>V</a:t>
                </a:r>
                <a:r>
                  <a:rPr lang="pt-BR" altLang="pt-BR" sz="2400" baseline="-25000">
                    <a:latin typeface="Times New Roman" pitchFamily="18" charset="0"/>
                  </a:rPr>
                  <a:t>s</a:t>
                </a:r>
                <a:endParaRPr lang="pt-BR" altLang="pt-B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Rectangle 4">
            <a:extLst>
              <a:ext uri="{FF2B5EF4-FFF2-40B4-BE49-F238E27FC236}">
                <a16:creationId xmlns:a16="http://schemas.microsoft.com/office/drawing/2014/main" id="{39302D16-D858-415A-96C8-470FA74927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67595" y="377433"/>
            <a:ext cx="7211888" cy="7566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DISCRETA (TIPO I)</a:t>
            </a: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0EDD2231-415C-411B-882C-230FD3FC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1" y="4868863"/>
            <a:ext cx="8655945" cy="136844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400" dirty="0"/>
              <a:t>Propriedade da sedimentação discreta: A dimensão física da partícula permanece inalterada durante o seu processo de sedimentação gravitacional, o que significa dizer que a sua velocidade de sedimentação é constante.</a:t>
            </a:r>
          </a:p>
        </p:txBody>
      </p:sp>
    </p:spTree>
    <p:extLst>
      <p:ext uri="{BB962C8B-B14F-4D97-AF65-F5344CB8AC3E}">
        <p14:creationId xmlns:p14="http://schemas.microsoft.com/office/powerpoint/2010/main" val="412806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2276871"/>
            <a:ext cx="8713663" cy="381595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109728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pt-BR" sz="3600" dirty="0"/>
              <a:t>Classificação dos Processos de Sedimentação</a:t>
            </a:r>
          </a:p>
          <a:p>
            <a:endParaRPr lang="pt-BR" sz="3600" dirty="0"/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discreta (Tipo 1)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2)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em zona (Tipo 3)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por compressão (Tipo 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2C1586-88BF-40FB-9D72-B8BEDD3B84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30F2C6A-E537-4774-BBB6-94BF71136EE7}"/>
              </a:ext>
            </a:extLst>
          </p:cNvPr>
          <p:cNvSpPr/>
          <p:nvPr/>
        </p:nvSpPr>
        <p:spPr>
          <a:xfrm>
            <a:off x="250825" y="3899597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653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95288" y="2563813"/>
            <a:ext cx="8353425" cy="26654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Sedimentação </a:t>
            </a:r>
            <a:r>
              <a:rPr lang="pt-BR" dirty="0" err="1"/>
              <a:t>floculenta</a:t>
            </a:r>
            <a:r>
              <a:rPr lang="pt-BR" dirty="0"/>
              <a:t>: a velocidade de sedimentação das partículas não é mais constante, uma vez que as mesmas agregam-se ao longo do processo de sedimentação.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39750" y="2563813"/>
            <a:ext cx="8353425" cy="26654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 o aumento do diâmetro das partículas há, conseqüentemente, o aumento de sua velocidade de sedimentação ao longo da altura.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1D4E38F-9581-478D-AA8A-48D0967122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31"/>
          <p:cNvSpPr txBox="1">
            <a:spLocks noChangeArrowheads="1"/>
          </p:cNvSpPr>
          <p:nvPr/>
        </p:nvSpPr>
        <p:spPr bwMode="auto">
          <a:xfrm>
            <a:off x="611188" y="4819650"/>
            <a:ext cx="8281987" cy="14219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Propriedade da sedimentação </a:t>
            </a:r>
            <a:r>
              <a:rPr lang="pt-BR" altLang="pt-BR" dirty="0" err="1"/>
              <a:t>floculenta</a:t>
            </a:r>
            <a:r>
              <a:rPr lang="pt-BR" altLang="pt-BR" dirty="0"/>
              <a:t>: A dimensão física da partícula é alterada durante o seu processo de sedimentação gravitacional (floculação por sedimentação diferencial), o que significa dizer que a sua velocidade de sedimentação é variável.</a:t>
            </a:r>
          </a:p>
        </p:txBody>
      </p:sp>
      <p:sp>
        <p:nvSpPr>
          <p:cNvPr id="67589" name="AutoShape 38"/>
          <p:cNvSpPr>
            <a:spLocks noChangeArrowheads="1"/>
          </p:cNvSpPr>
          <p:nvPr/>
        </p:nvSpPr>
        <p:spPr bwMode="auto">
          <a:xfrm>
            <a:off x="2051720" y="1916832"/>
            <a:ext cx="5327650" cy="2305050"/>
          </a:xfrm>
          <a:prstGeom prst="cube">
            <a:avLst>
              <a:gd name="adj" fmla="val 3443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7590" name="Line 39"/>
          <p:cNvSpPr>
            <a:spLocks noChangeShapeType="1"/>
          </p:cNvSpPr>
          <p:nvPr/>
        </p:nvSpPr>
        <p:spPr bwMode="auto">
          <a:xfrm>
            <a:off x="6731670" y="4221882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1" name="Line 40"/>
          <p:cNvSpPr>
            <a:spLocks noChangeShapeType="1"/>
          </p:cNvSpPr>
          <p:nvPr/>
        </p:nvSpPr>
        <p:spPr bwMode="auto">
          <a:xfrm>
            <a:off x="7490495" y="3437657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2" name="Line 41"/>
          <p:cNvSpPr>
            <a:spLocks noChangeShapeType="1"/>
          </p:cNvSpPr>
          <p:nvPr/>
        </p:nvSpPr>
        <p:spPr bwMode="auto">
          <a:xfrm flipH="1">
            <a:off x="6890420" y="3242394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3" name="Text Box 42"/>
          <p:cNvSpPr txBox="1">
            <a:spLocks noChangeArrowheads="1"/>
          </p:cNvSpPr>
          <p:nvPr/>
        </p:nvSpPr>
        <p:spPr bwMode="auto">
          <a:xfrm>
            <a:off x="7595270" y="3639269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B</a:t>
            </a:r>
          </a:p>
        </p:txBody>
      </p:sp>
      <p:sp>
        <p:nvSpPr>
          <p:cNvPr id="67594" name="Line 43"/>
          <p:cNvSpPr>
            <a:spLocks noChangeShapeType="1"/>
          </p:cNvSpPr>
          <p:nvPr/>
        </p:nvSpPr>
        <p:spPr bwMode="auto">
          <a:xfrm>
            <a:off x="1186533" y="422188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5" name="Line 44"/>
          <p:cNvSpPr>
            <a:spLocks noChangeShapeType="1"/>
          </p:cNvSpPr>
          <p:nvPr/>
        </p:nvSpPr>
        <p:spPr bwMode="auto">
          <a:xfrm>
            <a:off x="1202408" y="270899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6" name="Line 45"/>
          <p:cNvSpPr>
            <a:spLocks noChangeShapeType="1"/>
          </p:cNvSpPr>
          <p:nvPr/>
        </p:nvSpPr>
        <p:spPr bwMode="auto">
          <a:xfrm>
            <a:off x="1475458" y="256611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7" name="Text Box 46"/>
          <p:cNvSpPr txBox="1">
            <a:spLocks noChangeArrowheads="1"/>
          </p:cNvSpPr>
          <p:nvPr/>
        </p:nvSpPr>
        <p:spPr bwMode="auto">
          <a:xfrm>
            <a:off x="1116683" y="3228107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H</a:t>
            </a:r>
          </a:p>
        </p:txBody>
      </p:sp>
      <p:sp>
        <p:nvSpPr>
          <p:cNvPr id="67598" name="Line 47"/>
          <p:cNvSpPr>
            <a:spLocks noChangeShapeType="1"/>
          </p:cNvSpPr>
          <p:nvPr/>
        </p:nvSpPr>
        <p:spPr bwMode="auto">
          <a:xfrm>
            <a:off x="2051720" y="436634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599" name="Line 48"/>
          <p:cNvSpPr>
            <a:spLocks noChangeShapeType="1"/>
          </p:cNvSpPr>
          <p:nvPr/>
        </p:nvSpPr>
        <p:spPr bwMode="auto">
          <a:xfrm>
            <a:off x="6558633" y="435205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0" name="Line 49"/>
          <p:cNvSpPr>
            <a:spLocks noChangeShapeType="1"/>
          </p:cNvSpPr>
          <p:nvPr/>
        </p:nvSpPr>
        <p:spPr bwMode="auto">
          <a:xfrm>
            <a:off x="1762795" y="4582244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1" name="Text Box 50"/>
          <p:cNvSpPr txBox="1">
            <a:spLocks noChangeArrowheads="1"/>
          </p:cNvSpPr>
          <p:nvPr/>
        </p:nvSpPr>
        <p:spPr bwMode="auto">
          <a:xfrm>
            <a:off x="4040858" y="4236169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L</a:t>
            </a:r>
          </a:p>
        </p:txBody>
      </p:sp>
      <p:sp>
        <p:nvSpPr>
          <p:cNvPr id="67602" name="Oval 51"/>
          <p:cNvSpPr>
            <a:spLocks noChangeArrowheads="1"/>
          </p:cNvSpPr>
          <p:nvPr/>
        </p:nvSpPr>
        <p:spPr bwMode="auto">
          <a:xfrm>
            <a:off x="1978695" y="2637557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603" name="Oval 53"/>
          <p:cNvSpPr>
            <a:spLocks noChangeArrowheads="1"/>
          </p:cNvSpPr>
          <p:nvPr/>
        </p:nvSpPr>
        <p:spPr bwMode="auto">
          <a:xfrm>
            <a:off x="1978695" y="3356694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604" name="Text Box 55"/>
          <p:cNvSpPr txBox="1">
            <a:spLocks noChangeArrowheads="1"/>
          </p:cNvSpPr>
          <p:nvPr/>
        </p:nvSpPr>
        <p:spPr bwMode="auto">
          <a:xfrm>
            <a:off x="1735808" y="2507382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1</a:t>
            </a:r>
          </a:p>
        </p:txBody>
      </p:sp>
      <p:sp>
        <p:nvSpPr>
          <p:cNvPr id="67605" name="Text Box 56"/>
          <p:cNvSpPr txBox="1">
            <a:spLocks noChangeArrowheads="1"/>
          </p:cNvSpPr>
          <p:nvPr/>
        </p:nvSpPr>
        <p:spPr bwMode="auto">
          <a:xfrm>
            <a:off x="1680245" y="3231282"/>
            <a:ext cx="33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2</a:t>
            </a:r>
          </a:p>
        </p:txBody>
      </p:sp>
      <p:grpSp>
        <p:nvGrpSpPr>
          <p:cNvPr id="67606" name="Group 57"/>
          <p:cNvGrpSpPr>
            <a:grpSpLocks/>
          </p:cNvGrpSpPr>
          <p:nvPr/>
        </p:nvGrpSpPr>
        <p:grpSpPr bwMode="auto">
          <a:xfrm>
            <a:off x="4363120" y="2666132"/>
            <a:ext cx="1101725" cy="895350"/>
            <a:chOff x="2436" y="1440"/>
            <a:chExt cx="694" cy="564"/>
          </a:xfrm>
        </p:grpSpPr>
        <p:sp>
          <p:nvSpPr>
            <p:cNvPr id="67609" name="Line 58"/>
            <p:cNvSpPr>
              <a:spLocks noChangeShapeType="1"/>
            </p:cNvSpPr>
            <p:nvPr/>
          </p:nvSpPr>
          <p:spPr bwMode="auto">
            <a:xfrm>
              <a:off x="2736" y="1776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10" name="Line 59"/>
            <p:cNvSpPr>
              <a:spLocks noChangeShapeType="1"/>
            </p:cNvSpPr>
            <p:nvPr/>
          </p:nvSpPr>
          <p:spPr bwMode="auto">
            <a:xfrm>
              <a:off x="2736" y="177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11" name="Text Box 60"/>
            <p:cNvSpPr txBox="1">
              <a:spLocks noChangeArrowheads="1"/>
            </p:cNvSpPr>
            <p:nvPr/>
          </p:nvSpPr>
          <p:spPr bwMode="auto">
            <a:xfrm>
              <a:off x="2688" y="1440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h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67612" name="Text Box 61"/>
            <p:cNvSpPr txBox="1">
              <a:spLocks noChangeArrowheads="1"/>
            </p:cNvSpPr>
            <p:nvPr/>
          </p:nvSpPr>
          <p:spPr bwMode="auto">
            <a:xfrm>
              <a:off x="2436" y="171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latin typeface="Times New Roman" pitchFamily="18" charset="0"/>
                </a:rPr>
                <a:t>V</a:t>
              </a:r>
              <a:r>
                <a:rPr lang="pt-BR" altLang="pt-BR" sz="2400" baseline="-25000">
                  <a:latin typeface="Times New Roman" pitchFamily="18" charset="0"/>
                </a:rPr>
                <a:t>s</a:t>
              </a:r>
              <a:endParaRPr lang="pt-BR" altLang="pt-BR" sz="2400">
                <a:latin typeface="Times New Roman" pitchFamily="18" charset="0"/>
              </a:endParaRPr>
            </a:p>
          </p:txBody>
        </p:sp>
      </p:grpSp>
      <p:sp>
        <p:nvSpPr>
          <p:cNvPr id="67607" name="Freeform 62"/>
          <p:cNvSpPr>
            <a:spLocks/>
          </p:cNvSpPr>
          <p:nvPr/>
        </p:nvSpPr>
        <p:spPr bwMode="auto">
          <a:xfrm>
            <a:off x="2051720" y="2708994"/>
            <a:ext cx="4535488" cy="1512888"/>
          </a:xfrm>
          <a:custGeom>
            <a:avLst/>
            <a:gdLst>
              <a:gd name="T0" fmla="*/ 0 w 2857"/>
              <a:gd name="T1" fmla="*/ 0 h 953"/>
              <a:gd name="T2" fmla="*/ 544 w 2857"/>
              <a:gd name="T3" fmla="*/ 46 h 953"/>
              <a:gd name="T4" fmla="*/ 1315 w 2857"/>
              <a:gd name="T5" fmla="*/ 182 h 953"/>
              <a:gd name="T6" fmla="*/ 2132 w 2857"/>
              <a:gd name="T7" fmla="*/ 454 h 953"/>
              <a:gd name="T8" fmla="*/ 2494 w 2857"/>
              <a:gd name="T9" fmla="*/ 681 h 953"/>
              <a:gd name="T10" fmla="*/ 2857 w 2857"/>
              <a:gd name="T11" fmla="*/ 953 h 9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7"/>
              <a:gd name="T19" fmla="*/ 0 h 953"/>
              <a:gd name="T20" fmla="*/ 2857 w 2857"/>
              <a:gd name="T21" fmla="*/ 953 h 9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7" h="953">
                <a:moveTo>
                  <a:pt x="0" y="0"/>
                </a:moveTo>
                <a:cubicBezTo>
                  <a:pt x="162" y="8"/>
                  <a:pt x="325" y="16"/>
                  <a:pt x="544" y="46"/>
                </a:cubicBezTo>
                <a:cubicBezTo>
                  <a:pt x="763" y="76"/>
                  <a:pt x="1050" y="114"/>
                  <a:pt x="1315" y="182"/>
                </a:cubicBezTo>
                <a:cubicBezTo>
                  <a:pt x="1580" y="250"/>
                  <a:pt x="1936" y="371"/>
                  <a:pt x="2132" y="454"/>
                </a:cubicBezTo>
                <a:cubicBezTo>
                  <a:pt x="2328" y="537"/>
                  <a:pt x="2373" y="598"/>
                  <a:pt x="2494" y="681"/>
                </a:cubicBezTo>
                <a:cubicBezTo>
                  <a:pt x="2615" y="764"/>
                  <a:pt x="2797" y="908"/>
                  <a:pt x="2857" y="9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08" name="Freeform 63"/>
          <p:cNvSpPr>
            <a:spLocks/>
          </p:cNvSpPr>
          <p:nvPr/>
        </p:nvSpPr>
        <p:spPr bwMode="auto">
          <a:xfrm>
            <a:off x="2051720" y="3405907"/>
            <a:ext cx="2592388" cy="815975"/>
          </a:xfrm>
          <a:custGeom>
            <a:avLst/>
            <a:gdLst>
              <a:gd name="T0" fmla="*/ 0 w 1633"/>
              <a:gd name="T1" fmla="*/ 15 h 514"/>
              <a:gd name="T2" fmla="*/ 363 w 1633"/>
              <a:gd name="T3" fmla="*/ 15 h 514"/>
              <a:gd name="T4" fmla="*/ 862 w 1633"/>
              <a:gd name="T5" fmla="*/ 106 h 514"/>
              <a:gd name="T6" fmla="*/ 1360 w 1633"/>
              <a:gd name="T7" fmla="*/ 287 h 514"/>
              <a:gd name="T8" fmla="*/ 1633 w 1633"/>
              <a:gd name="T9" fmla="*/ 514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514"/>
              <a:gd name="T17" fmla="*/ 1633 w 1633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514">
                <a:moveTo>
                  <a:pt x="0" y="15"/>
                </a:moveTo>
                <a:cubicBezTo>
                  <a:pt x="109" y="7"/>
                  <a:pt x="219" y="0"/>
                  <a:pt x="363" y="15"/>
                </a:cubicBezTo>
                <a:cubicBezTo>
                  <a:pt x="507" y="30"/>
                  <a:pt x="696" y="61"/>
                  <a:pt x="862" y="106"/>
                </a:cubicBezTo>
                <a:cubicBezTo>
                  <a:pt x="1028" y="151"/>
                  <a:pt x="1232" y="219"/>
                  <a:pt x="1360" y="287"/>
                </a:cubicBezTo>
                <a:cubicBezTo>
                  <a:pt x="1488" y="355"/>
                  <a:pt x="1588" y="476"/>
                  <a:pt x="1633" y="5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AB949027-5989-47B6-BB3C-AE9C034B9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69F1A04D-51C9-4817-8676-D815260E04B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1149E46-5632-4EE2-B661-20ED783851C6}"/>
              </a:ext>
            </a:extLst>
          </p:cNvPr>
          <p:cNvGrpSpPr>
            <a:grpSpLocks noChangeAspect="1"/>
          </p:cNvGrpSpPr>
          <p:nvPr/>
        </p:nvGrpSpPr>
        <p:grpSpPr>
          <a:xfrm>
            <a:off x="1759029" y="1844824"/>
            <a:ext cx="6364127" cy="4392216"/>
            <a:chOff x="1006475" y="1195388"/>
            <a:chExt cx="7931150" cy="5473700"/>
          </a:xfrm>
        </p:grpSpPr>
        <p:sp>
          <p:nvSpPr>
            <p:cNvPr id="120864" name="AutoShape 32">
              <a:extLst>
                <a:ext uri="{FF2B5EF4-FFF2-40B4-BE49-F238E27FC236}">
                  <a16:creationId xmlns:a16="http://schemas.microsoft.com/office/drawing/2014/main" id="{08573E83-A86E-4246-9D99-5F17C30C4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4149725"/>
              <a:ext cx="1152525" cy="2303463"/>
            </a:xfrm>
            <a:prstGeom prst="cube">
              <a:avLst>
                <a:gd name="adj" fmla="val 75079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837" name="AutoShape 5">
              <a:extLst>
                <a:ext uri="{FF2B5EF4-FFF2-40B4-BE49-F238E27FC236}">
                  <a16:creationId xmlns:a16="http://schemas.microsoft.com/office/drawing/2014/main" id="{50211C5B-5853-47AB-B429-8CF318DF9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1195388"/>
              <a:ext cx="5327650" cy="2305050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20838" name="Line 6">
              <a:extLst>
                <a:ext uri="{FF2B5EF4-FFF2-40B4-BE49-F238E27FC236}">
                  <a16:creationId xmlns:a16="http://schemas.microsoft.com/office/drawing/2014/main" id="{5E4C9671-F995-4167-B79F-598F3D118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1463" y="3500438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39" name="Line 7">
              <a:extLst>
                <a:ext uri="{FF2B5EF4-FFF2-40B4-BE49-F238E27FC236}">
                  <a16:creationId xmlns:a16="http://schemas.microsoft.com/office/drawing/2014/main" id="{F0A8C29B-14AA-4BD6-8D73-7B6992B10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0288" y="2716213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0" name="Line 8">
              <a:extLst>
                <a:ext uri="{FF2B5EF4-FFF2-40B4-BE49-F238E27FC236}">
                  <a16:creationId xmlns:a16="http://schemas.microsoft.com/office/drawing/2014/main" id="{A08A2896-DC7D-44F5-8FAC-20C731071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0213" y="2520950"/>
              <a:ext cx="1152525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1" name="Text Box 9">
              <a:extLst>
                <a:ext uri="{FF2B5EF4-FFF2-40B4-BE49-F238E27FC236}">
                  <a16:creationId xmlns:a16="http://schemas.microsoft.com/office/drawing/2014/main" id="{9AD85D3A-D1E7-4135-A0D1-957C9D3DB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5063" y="2917825"/>
              <a:ext cx="3413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B</a:t>
              </a:r>
            </a:p>
          </p:txBody>
        </p:sp>
        <p:sp>
          <p:nvSpPr>
            <p:cNvPr id="120842" name="Line 10">
              <a:extLst>
                <a:ext uri="{FF2B5EF4-FFF2-40B4-BE49-F238E27FC236}">
                  <a16:creationId xmlns:a16="http://schemas.microsoft.com/office/drawing/2014/main" id="{A92F072D-6F6D-442D-9459-5B069EFB7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6325" y="3500438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3" name="Line 11">
              <a:extLst>
                <a:ext uri="{FF2B5EF4-FFF2-40B4-BE49-F238E27FC236}">
                  <a16:creationId xmlns:a16="http://schemas.microsoft.com/office/drawing/2014/main" id="{7D3693E8-E947-4B9E-9FEC-7D73AD728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200" y="1987550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4" name="Line 12">
              <a:extLst>
                <a:ext uri="{FF2B5EF4-FFF2-40B4-BE49-F238E27FC236}">
                  <a16:creationId xmlns:a16="http://schemas.microsoft.com/office/drawing/2014/main" id="{21F91449-C8C5-40BA-B09F-D6DA20B22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250" y="1844675"/>
              <a:ext cx="0" cy="180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5" name="Text Box 13">
              <a:extLst>
                <a:ext uri="{FF2B5EF4-FFF2-40B4-BE49-F238E27FC236}">
                  <a16:creationId xmlns:a16="http://schemas.microsoft.com/office/drawing/2014/main" id="{A2A24708-CF48-4FCB-9124-DD0DF584D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475" y="2506663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H</a:t>
              </a:r>
            </a:p>
          </p:txBody>
        </p:sp>
        <p:sp>
          <p:nvSpPr>
            <p:cNvPr id="120846" name="Line 14">
              <a:extLst>
                <a:ext uri="{FF2B5EF4-FFF2-40B4-BE49-F238E27FC236}">
                  <a16:creationId xmlns:a16="http://schemas.microsoft.com/office/drawing/2014/main" id="{0FC20E9A-7128-473E-91F7-72138611A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513" y="364490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7" name="Line 15">
              <a:extLst>
                <a:ext uri="{FF2B5EF4-FFF2-40B4-BE49-F238E27FC236}">
                  <a16:creationId xmlns:a16="http://schemas.microsoft.com/office/drawing/2014/main" id="{2C466065-3EB8-40AD-854B-6D047FF86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8425" y="36306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8" name="Line 16">
              <a:extLst>
                <a:ext uri="{FF2B5EF4-FFF2-40B4-BE49-F238E27FC236}">
                  <a16:creationId xmlns:a16="http://schemas.microsoft.com/office/drawing/2014/main" id="{26C87B25-21A4-4BD2-9C3A-13ED476C5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2588" y="3860800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49" name="Text Box 17">
              <a:extLst>
                <a:ext uri="{FF2B5EF4-FFF2-40B4-BE49-F238E27FC236}">
                  <a16:creationId xmlns:a16="http://schemas.microsoft.com/office/drawing/2014/main" id="{C2F8B94B-D0AE-4661-9041-ECB44BF15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650" y="3514725"/>
              <a:ext cx="3143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L</a:t>
              </a:r>
            </a:p>
          </p:txBody>
        </p:sp>
        <p:sp>
          <p:nvSpPr>
            <p:cNvPr id="120850" name="Oval 18">
              <a:extLst>
                <a:ext uri="{FF2B5EF4-FFF2-40B4-BE49-F238E27FC236}">
                  <a16:creationId xmlns:a16="http://schemas.microsoft.com/office/drawing/2014/main" id="{8DB9D34A-0074-4ECF-9918-E50DFCDDE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488" y="191611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851" name="Oval 19">
              <a:extLst>
                <a:ext uri="{FF2B5EF4-FFF2-40B4-BE49-F238E27FC236}">
                  <a16:creationId xmlns:a16="http://schemas.microsoft.com/office/drawing/2014/main" id="{0BFCCA72-D6A2-4B79-8D3D-0933B880F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488" y="2635250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852" name="Text Box 20">
              <a:extLst>
                <a:ext uri="{FF2B5EF4-FFF2-40B4-BE49-F238E27FC236}">
                  <a16:creationId xmlns:a16="http://schemas.microsoft.com/office/drawing/2014/main" id="{F8F3323C-204A-4499-9736-AE86D006A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1785938"/>
              <a:ext cx="330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1</a:t>
              </a:r>
            </a:p>
          </p:txBody>
        </p:sp>
        <p:sp>
          <p:nvSpPr>
            <p:cNvPr id="120853" name="Text Box 21">
              <a:extLst>
                <a:ext uri="{FF2B5EF4-FFF2-40B4-BE49-F238E27FC236}">
                  <a16:creationId xmlns:a16="http://schemas.microsoft.com/office/drawing/2014/main" id="{4C58C88D-EC34-4B20-BFAC-A875AB179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038" y="2509838"/>
              <a:ext cx="330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2</a:t>
              </a:r>
            </a:p>
          </p:txBody>
        </p:sp>
        <p:grpSp>
          <p:nvGrpSpPr>
            <p:cNvPr id="120854" name="Group 22">
              <a:extLst>
                <a:ext uri="{FF2B5EF4-FFF2-40B4-BE49-F238E27FC236}">
                  <a16:creationId xmlns:a16="http://schemas.microsoft.com/office/drawing/2014/main" id="{79EC6A60-9A93-477B-990A-1E569E8EB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3" y="1944688"/>
              <a:ext cx="1101725" cy="895350"/>
              <a:chOff x="2436" y="1440"/>
              <a:chExt cx="694" cy="564"/>
            </a:xfrm>
          </p:grpSpPr>
          <p:sp>
            <p:nvSpPr>
              <p:cNvPr id="120855" name="Line 23">
                <a:extLst>
                  <a:ext uri="{FF2B5EF4-FFF2-40B4-BE49-F238E27FC236}">
                    <a16:creationId xmlns:a16="http://schemas.microsoft.com/office/drawing/2014/main" id="{2EC39216-4755-47C8-9209-09F585B9C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56" name="Line 24">
                <a:extLst>
                  <a:ext uri="{FF2B5EF4-FFF2-40B4-BE49-F238E27FC236}">
                    <a16:creationId xmlns:a16="http://schemas.microsoft.com/office/drawing/2014/main" id="{20D39D0F-08F5-4676-9D32-7F463F7ED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57" name="Text Box 25">
                <a:extLst>
                  <a:ext uri="{FF2B5EF4-FFF2-40B4-BE49-F238E27FC236}">
                    <a16:creationId xmlns:a16="http://schemas.microsoft.com/office/drawing/2014/main" id="{EA25312F-7AA3-41C3-8A2D-729A36C0B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440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altLang="pt-BR" sz="2400">
                    <a:latin typeface="Times New Roman" panose="02020603050405020304" pitchFamily="18" charset="0"/>
                  </a:rPr>
                  <a:t>V</a:t>
                </a:r>
                <a:r>
                  <a:rPr lang="pt-BR" altLang="pt-BR" sz="2400" baseline="-25000">
                    <a:latin typeface="Times New Roman" panose="02020603050405020304" pitchFamily="18" charset="0"/>
                  </a:rPr>
                  <a:t>h</a:t>
                </a: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58" name="Text Box 26">
                <a:extLst>
                  <a:ext uri="{FF2B5EF4-FFF2-40B4-BE49-F238E27FC236}">
                    <a16:creationId xmlns:a16="http://schemas.microsoft.com/office/drawing/2014/main" id="{06F66D35-8F5B-42C3-9E2C-C19791CA2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" y="1716"/>
                <a:ext cx="4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altLang="pt-BR" sz="2400">
                    <a:latin typeface="Times New Roman" panose="02020603050405020304" pitchFamily="18" charset="0"/>
                  </a:rPr>
                  <a:t>V</a:t>
                </a:r>
                <a:r>
                  <a:rPr lang="pt-BR" altLang="pt-BR" sz="2400" baseline="-25000">
                    <a:latin typeface="Times New Roman" panose="02020603050405020304" pitchFamily="18" charset="0"/>
                  </a:rPr>
                  <a:t>s</a:t>
                </a: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59" name="Freeform 27">
              <a:extLst>
                <a:ext uri="{FF2B5EF4-FFF2-40B4-BE49-F238E27FC236}">
                  <a16:creationId xmlns:a16="http://schemas.microsoft.com/office/drawing/2014/main" id="{8C6CC95B-93D8-4E29-976D-2F57271FA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1987550"/>
              <a:ext cx="4535487" cy="1512888"/>
            </a:xfrm>
            <a:custGeom>
              <a:avLst/>
              <a:gdLst>
                <a:gd name="T0" fmla="*/ 0 w 2857"/>
                <a:gd name="T1" fmla="*/ 0 h 953"/>
                <a:gd name="T2" fmla="*/ 544 w 2857"/>
                <a:gd name="T3" fmla="*/ 46 h 953"/>
                <a:gd name="T4" fmla="*/ 1315 w 2857"/>
                <a:gd name="T5" fmla="*/ 182 h 953"/>
                <a:gd name="T6" fmla="*/ 2132 w 2857"/>
                <a:gd name="T7" fmla="*/ 454 h 953"/>
                <a:gd name="T8" fmla="*/ 2494 w 2857"/>
                <a:gd name="T9" fmla="*/ 681 h 953"/>
                <a:gd name="T10" fmla="*/ 2857 w 2857"/>
                <a:gd name="T11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953">
                  <a:moveTo>
                    <a:pt x="0" y="0"/>
                  </a:moveTo>
                  <a:cubicBezTo>
                    <a:pt x="162" y="8"/>
                    <a:pt x="325" y="16"/>
                    <a:pt x="544" y="46"/>
                  </a:cubicBezTo>
                  <a:cubicBezTo>
                    <a:pt x="763" y="76"/>
                    <a:pt x="1050" y="114"/>
                    <a:pt x="1315" y="182"/>
                  </a:cubicBezTo>
                  <a:cubicBezTo>
                    <a:pt x="1580" y="250"/>
                    <a:pt x="1936" y="371"/>
                    <a:pt x="2132" y="454"/>
                  </a:cubicBezTo>
                  <a:cubicBezTo>
                    <a:pt x="2328" y="537"/>
                    <a:pt x="2373" y="598"/>
                    <a:pt x="2494" y="681"/>
                  </a:cubicBezTo>
                  <a:cubicBezTo>
                    <a:pt x="2615" y="764"/>
                    <a:pt x="2797" y="908"/>
                    <a:pt x="2857" y="9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60" name="Freeform 28">
              <a:extLst>
                <a:ext uri="{FF2B5EF4-FFF2-40B4-BE49-F238E27FC236}">
                  <a16:creationId xmlns:a16="http://schemas.microsoft.com/office/drawing/2014/main" id="{73DA03F6-9E44-4DA2-9897-9E550FDB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2684463"/>
              <a:ext cx="2592387" cy="815975"/>
            </a:xfrm>
            <a:custGeom>
              <a:avLst/>
              <a:gdLst>
                <a:gd name="T0" fmla="*/ 0 w 1633"/>
                <a:gd name="T1" fmla="*/ 15 h 514"/>
                <a:gd name="T2" fmla="*/ 363 w 1633"/>
                <a:gd name="T3" fmla="*/ 15 h 514"/>
                <a:gd name="T4" fmla="*/ 862 w 1633"/>
                <a:gd name="T5" fmla="*/ 106 h 514"/>
                <a:gd name="T6" fmla="*/ 1360 w 1633"/>
                <a:gd name="T7" fmla="*/ 287 h 514"/>
                <a:gd name="T8" fmla="*/ 1633 w 1633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3" h="514">
                  <a:moveTo>
                    <a:pt x="0" y="15"/>
                  </a:moveTo>
                  <a:cubicBezTo>
                    <a:pt x="109" y="7"/>
                    <a:pt x="219" y="0"/>
                    <a:pt x="363" y="15"/>
                  </a:cubicBezTo>
                  <a:cubicBezTo>
                    <a:pt x="507" y="30"/>
                    <a:pt x="696" y="61"/>
                    <a:pt x="862" y="106"/>
                  </a:cubicBezTo>
                  <a:cubicBezTo>
                    <a:pt x="1028" y="151"/>
                    <a:pt x="1232" y="219"/>
                    <a:pt x="1360" y="287"/>
                  </a:cubicBezTo>
                  <a:cubicBezTo>
                    <a:pt x="1488" y="355"/>
                    <a:pt x="1588" y="476"/>
                    <a:pt x="1633" y="5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62" name="Line 30">
              <a:extLst>
                <a:ext uri="{FF2B5EF4-FFF2-40B4-BE49-F238E27FC236}">
                  <a16:creationId xmlns:a16="http://schemas.microsoft.com/office/drawing/2014/main" id="{D047BA3D-C5B7-4CBD-A3CF-3AB98D1DC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175" y="4221163"/>
              <a:ext cx="0" cy="2447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63" name="Line 31">
              <a:extLst>
                <a:ext uri="{FF2B5EF4-FFF2-40B4-BE49-F238E27FC236}">
                  <a16:creationId xmlns:a16="http://schemas.microsoft.com/office/drawing/2014/main" id="{F59664D6-070A-4152-B50E-267816CF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6453188"/>
              <a:ext cx="6624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865" name="AutoShape 33">
              <a:extLst>
                <a:ext uri="{FF2B5EF4-FFF2-40B4-BE49-F238E27FC236}">
                  <a16:creationId xmlns:a16="http://schemas.microsoft.com/office/drawing/2014/main" id="{6A6C7DBC-D351-4253-8778-B0B91DEF7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1196975"/>
              <a:ext cx="1152525" cy="2303463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0866" name="AutoShape 34">
              <a:extLst>
                <a:ext uri="{FF2B5EF4-FFF2-40B4-BE49-F238E27FC236}">
                  <a16:creationId xmlns:a16="http://schemas.microsoft.com/office/drawing/2014/main" id="{83280FE0-7595-42B3-8DE7-769A4E7C9628}"/>
                </a:ext>
              </a:extLst>
            </p:cNvPr>
            <p:cNvCxnSpPr>
              <a:cxnSpLocks noChangeShapeType="1"/>
              <a:stCxn id="120864" idx="0"/>
              <a:endCxn id="120865" idx="3"/>
            </p:cNvCxnSpPr>
            <p:nvPr/>
          </p:nvCxnSpPr>
          <p:spPr bwMode="auto">
            <a:xfrm rot="5400000" flipH="1">
              <a:off x="2022475" y="3398838"/>
              <a:ext cx="649287" cy="852488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0874" name="Group 42">
              <a:extLst>
                <a:ext uri="{FF2B5EF4-FFF2-40B4-BE49-F238E27FC236}">
                  <a16:creationId xmlns:a16="http://schemas.microsoft.com/office/drawing/2014/main" id="{ED83720D-8521-47F5-BB51-E4498F766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50" y="5157788"/>
              <a:ext cx="144463" cy="1150937"/>
              <a:chOff x="1156" y="3249"/>
              <a:chExt cx="91" cy="725"/>
            </a:xfrm>
          </p:grpSpPr>
          <p:sp>
            <p:nvSpPr>
              <p:cNvPr id="120867" name="Oval 35">
                <a:extLst>
                  <a:ext uri="{FF2B5EF4-FFF2-40B4-BE49-F238E27FC236}">
                    <a16:creationId xmlns:a16="http://schemas.microsoft.com/office/drawing/2014/main" id="{471E48E9-0D15-451C-AC83-8794C946C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249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69" name="Oval 37">
                <a:extLst>
                  <a:ext uri="{FF2B5EF4-FFF2-40B4-BE49-F238E27FC236}">
                    <a16:creationId xmlns:a16="http://schemas.microsoft.com/office/drawing/2014/main" id="{8EAC50DC-C0E8-405F-A39D-03CB62DDD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75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70" name="Oval 38">
                <a:extLst>
                  <a:ext uri="{FF2B5EF4-FFF2-40B4-BE49-F238E27FC236}">
                    <a16:creationId xmlns:a16="http://schemas.microsoft.com/office/drawing/2014/main" id="{BE945C07-C7FD-4656-8DC4-E2745D151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871" name="Oval 39">
                <a:extLst>
                  <a:ext uri="{FF2B5EF4-FFF2-40B4-BE49-F238E27FC236}">
                    <a16:creationId xmlns:a16="http://schemas.microsoft.com/office/drawing/2014/main" id="{976A09D4-D783-4F78-8098-CA9D2D2A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88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0873" name="AutoShape 41">
              <a:extLst>
                <a:ext uri="{FF2B5EF4-FFF2-40B4-BE49-F238E27FC236}">
                  <a16:creationId xmlns:a16="http://schemas.microsoft.com/office/drawing/2014/main" id="{28E4619C-D3B4-4CAF-8D8B-DE02F687C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1196975"/>
              <a:ext cx="1152525" cy="2303463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0880" name="Group 48">
              <a:extLst>
                <a:ext uri="{FF2B5EF4-FFF2-40B4-BE49-F238E27FC236}">
                  <a16:creationId xmlns:a16="http://schemas.microsoft.com/office/drawing/2014/main" id="{05351638-9784-4B1A-AEB2-6460C7384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138" y="4149725"/>
              <a:ext cx="1152525" cy="2303463"/>
              <a:chOff x="1973" y="2614"/>
              <a:chExt cx="726" cy="1451"/>
            </a:xfrm>
          </p:grpSpPr>
          <p:sp>
            <p:nvSpPr>
              <p:cNvPr id="120872" name="AutoShape 40">
                <a:extLst>
                  <a:ext uri="{FF2B5EF4-FFF2-40B4-BE49-F238E27FC236}">
                    <a16:creationId xmlns:a16="http://schemas.microsoft.com/office/drawing/2014/main" id="{A5F55085-F548-4A62-8558-09A501EE9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0875" name="Group 43">
                <a:extLst>
                  <a:ext uri="{FF2B5EF4-FFF2-40B4-BE49-F238E27FC236}">
                    <a16:creationId xmlns:a16="http://schemas.microsoft.com/office/drawing/2014/main" id="{2ECCD6EC-AC54-4F79-B8FB-527BFACF2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0876" name="Oval 44">
                  <a:extLst>
                    <a:ext uri="{FF2B5EF4-FFF2-40B4-BE49-F238E27FC236}">
                      <a16:creationId xmlns:a16="http://schemas.microsoft.com/office/drawing/2014/main" id="{AD427EF3-EB9D-4B8A-9EAB-F244591EB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77" name="Oval 45">
                  <a:extLst>
                    <a:ext uri="{FF2B5EF4-FFF2-40B4-BE49-F238E27FC236}">
                      <a16:creationId xmlns:a16="http://schemas.microsoft.com/office/drawing/2014/main" id="{EE0DB579-1C16-4F81-9EC5-481B21E10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78" name="Oval 46">
                  <a:extLst>
                    <a:ext uri="{FF2B5EF4-FFF2-40B4-BE49-F238E27FC236}">
                      <a16:creationId xmlns:a16="http://schemas.microsoft.com/office/drawing/2014/main" id="{F7A08E0F-CC9E-4C10-B074-CC98894B6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79" name="Oval 47">
                  <a:extLst>
                    <a:ext uri="{FF2B5EF4-FFF2-40B4-BE49-F238E27FC236}">
                      <a16:creationId xmlns:a16="http://schemas.microsoft.com/office/drawing/2014/main" id="{385B1EB5-7D22-4D9A-A6D7-7F0DB2CE0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cxnSp>
          <p:nvCxnSpPr>
            <p:cNvPr id="120881" name="AutoShape 49">
              <a:extLst>
                <a:ext uri="{FF2B5EF4-FFF2-40B4-BE49-F238E27FC236}">
                  <a16:creationId xmlns:a16="http://schemas.microsoft.com/office/drawing/2014/main" id="{24254F6D-7AA0-43E4-89A1-26E107E401BD}"/>
                </a:ext>
              </a:extLst>
            </p:cNvPr>
            <p:cNvCxnSpPr>
              <a:cxnSpLocks noChangeShapeType="1"/>
              <a:stCxn id="120872" idx="0"/>
              <a:endCxn id="120873" idx="3"/>
            </p:cNvCxnSpPr>
            <p:nvPr/>
          </p:nvCxnSpPr>
          <p:spPr bwMode="auto">
            <a:xfrm rot="5400000" flipH="1">
              <a:off x="3491707" y="3499644"/>
              <a:ext cx="649287" cy="65087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82" name="Object 50">
                  <a:extLst>
                    <a:ext uri="{FF2B5EF4-FFF2-40B4-BE49-F238E27FC236}">
                      <a16:creationId xmlns:a16="http://schemas.microsoft.com/office/drawing/2014/main" id="{D2C305DB-CFA8-45B9-8C50-B1998D2D0906}"/>
                    </a:ext>
                  </a:extLst>
                </p:cNvPr>
                <p:cNvSpPr txBox="1"/>
                <p:nvPr/>
              </p:nvSpPr>
              <p:spPr bwMode="auto">
                <a:xfrm>
                  <a:off x="7451725" y="3573463"/>
                  <a:ext cx="1485900" cy="531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0882" name="Object 50">
                  <a:extLst>
                    <a:ext uri="{FF2B5EF4-FFF2-40B4-BE49-F238E27FC236}">
                      <a16:creationId xmlns:a16="http://schemas.microsoft.com/office/drawing/2014/main" id="{D2C305DB-CFA8-45B9-8C50-B1998D2D0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51725" y="3573463"/>
                  <a:ext cx="1485900" cy="5318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0883" name="Group 51">
              <a:extLst>
                <a:ext uri="{FF2B5EF4-FFF2-40B4-BE49-F238E27FC236}">
                  <a16:creationId xmlns:a16="http://schemas.microsoft.com/office/drawing/2014/main" id="{784E6C10-9D31-4744-A239-829EFF1AA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9338" y="4149725"/>
              <a:ext cx="1152525" cy="2303463"/>
              <a:chOff x="1973" y="2614"/>
              <a:chExt cx="726" cy="1451"/>
            </a:xfrm>
          </p:grpSpPr>
          <p:sp>
            <p:nvSpPr>
              <p:cNvPr id="120884" name="AutoShape 52">
                <a:extLst>
                  <a:ext uri="{FF2B5EF4-FFF2-40B4-BE49-F238E27FC236}">
                    <a16:creationId xmlns:a16="http://schemas.microsoft.com/office/drawing/2014/main" id="{6094C0AB-9A7F-47C5-8427-91D2D0833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0885" name="Group 53">
                <a:extLst>
                  <a:ext uri="{FF2B5EF4-FFF2-40B4-BE49-F238E27FC236}">
                    <a16:creationId xmlns:a16="http://schemas.microsoft.com/office/drawing/2014/main" id="{6F0B2BAF-BFA0-4079-BAE1-A5EB68221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0886" name="Oval 54">
                  <a:extLst>
                    <a:ext uri="{FF2B5EF4-FFF2-40B4-BE49-F238E27FC236}">
                      <a16:creationId xmlns:a16="http://schemas.microsoft.com/office/drawing/2014/main" id="{CC9F2F20-EB78-427C-BD9A-D0CB5CD70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87" name="Oval 55">
                  <a:extLst>
                    <a:ext uri="{FF2B5EF4-FFF2-40B4-BE49-F238E27FC236}">
                      <a16:creationId xmlns:a16="http://schemas.microsoft.com/office/drawing/2014/main" id="{AF82BA91-9B07-4610-A5E4-0214DA2D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88" name="Oval 56">
                  <a:extLst>
                    <a:ext uri="{FF2B5EF4-FFF2-40B4-BE49-F238E27FC236}">
                      <a16:creationId xmlns:a16="http://schemas.microsoft.com/office/drawing/2014/main" id="{2235A71C-8E22-4036-91E8-A87CA6A1B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89" name="Oval 57">
                  <a:extLst>
                    <a:ext uri="{FF2B5EF4-FFF2-40B4-BE49-F238E27FC236}">
                      <a16:creationId xmlns:a16="http://schemas.microsoft.com/office/drawing/2014/main" id="{56B6B0BA-907F-4EC0-80B7-E55F6EB81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20890" name="AutoShape 58">
              <a:extLst>
                <a:ext uri="{FF2B5EF4-FFF2-40B4-BE49-F238E27FC236}">
                  <a16:creationId xmlns:a16="http://schemas.microsoft.com/office/drawing/2014/main" id="{BFDB5774-A172-4ABB-B8A7-8C0800E10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1196975"/>
              <a:ext cx="1152525" cy="2303463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0891" name="AutoShape 59">
              <a:extLst>
                <a:ext uri="{FF2B5EF4-FFF2-40B4-BE49-F238E27FC236}">
                  <a16:creationId xmlns:a16="http://schemas.microsoft.com/office/drawing/2014/main" id="{19AD6C9F-2D6F-451D-8763-D597D3C72749}"/>
                </a:ext>
              </a:extLst>
            </p:cNvPr>
            <p:cNvCxnSpPr>
              <a:cxnSpLocks noChangeShapeType="1"/>
              <a:stCxn id="120884" idx="0"/>
              <a:endCxn id="120890" idx="3"/>
            </p:cNvCxnSpPr>
            <p:nvPr/>
          </p:nvCxnSpPr>
          <p:spPr bwMode="auto">
            <a:xfrm rot="5400000" flipH="1">
              <a:off x="5075238" y="3355975"/>
              <a:ext cx="649287" cy="938213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0892" name="Group 60">
              <a:extLst>
                <a:ext uri="{FF2B5EF4-FFF2-40B4-BE49-F238E27FC236}">
                  <a16:creationId xmlns:a16="http://schemas.microsoft.com/office/drawing/2014/main" id="{24086F95-B58A-4BCF-98A6-E8D50C3D4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200" y="4149725"/>
              <a:ext cx="1152525" cy="2303463"/>
              <a:chOff x="1973" y="2614"/>
              <a:chExt cx="726" cy="1451"/>
            </a:xfrm>
          </p:grpSpPr>
          <p:sp>
            <p:nvSpPr>
              <p:cNvPr id="120893" name="AutoShape 61">
                <a:extLst>
                  <a:ext uri="{FF2B5EF4-FFF2-40B4-BE49-F238E27FC236}">
                    <a16:creationId xmlns:a16="http://schemas.microsoft.com/office/drawing/2014/main" id="{AA629641-BE60-446C-A813-03C180D4B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0894" name="Group 62">
                <a:extLst>
                  <a:ext uri="{FF2B5EF4-FFF2-40B4-BE49-F238E27FC236}">
                    <a16:creationId xmlns:a16="http://schemas.microsoft.com/office/drawing/2014/main" id="{A8B7483F-1852-4037-B8CE-9F26674BB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0895" name="Oval 63">
                  <a:extLst>
                    <a:ext uri="{FF2B5EF4-FFF2-40B4-BE49-F238E27FC236}">
                      <a16:creationId xmlns:a16="http://schemas.microsoft.com/office/drawing/2014/main" id="{4776D6D8-9AA9-41F9-80A2-AF201F311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96" name="Oval 64">
                  <a:extLst>
                    <a:ext uri="{FF2B5EF4-FFF2-40B4-BE49-F238E27FC236}">
                      <a16:creationId xmlns:a16="http://schemas.microsoft.com/office/drawing/2014/main" id="{4B869DEC-FAD4-4A7D-A607-BD35442CD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97" name="Oval 65">
                  <a:extLst>
                    <a:ext uri="{FF2B5EF4-FFF2-40B4-BE49-F238E27FC236}">
                      <a16:creationId xmlns:a16="http://schemas.microsoft.com/office/drawing/2014/main" id="{9D6A2526-CA7C-4087-B61C-7EC3A586F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898" name="Oval 66">
                  <a:extLst>
                    <a:ext uri="{FF2B5EF4-FFF2-40B4-BE49-F238E27FC236}">
                      <a16:creationId xmlns:a16="http://schemas.microsoft.com/office/drawing/2014/main" id="{6EA50397-B6E0-460C-9127-C6E2C1319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20899" name="AutoShape 67">
              <a:extLst>
                <a:ext uri="{FF2B5EF4-FFF2-40B4-BE49-F238E27FC236}">
                  <a16:creationId xmlns:a16="http://schemas.microsoft.com/office/drawing/2014/main" id="{8F47225E-174A-4557-88CD-A1CBF923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8" y="1196975"/>
              <a:ext cx="1152525" cy="2303463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0900" name="AutoShape 68">
              <a:extLst>
                <a:ext uri="{FF2B5EF4-FFF2-40B4-BE49-F238E27FC236}">
                  <a16:creationId xmlns:a16="http://schemas.microsoft.com/office/drawing/2014/main" id="{74F02D63-0683-48AD-BEB4-33EE1A303273}"/>
                </a:ext>
              </a:extLst>
            </p:cNvPr>
            <p:cNvCxnSpPr>
              <a:cxnSpLocks noChangeShapeType="1"/>
              <a:stCxn id="120893" idx="0"/>
              <a:endCxn id="120899" idx="3"/>
            </p:cNvCxnSpPr>
            <p:nvPr/>
          </p:nvCxnSpPr>
          <p:spPr bwMode="auto">
            <a:xfrm rot="5400000" flipH="1">
              <a:off x="6551613" y="3392488"/>
              <a:ext cx="649287" cy="865187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" name="Rectangle 4">
            <a:extLst>
              <a:ext uri="{FF2B5EF4-FFF2-40B4-BE49-F238E27FC236}">
                <a16:creationId xmlns:a16="http://schemas.microsoft.com/office/drawing/2014/main" id="{56A8A65F-FEC9-4AC2-B3D4-7A9FE2401D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08" name="Group 152">
            <a:extLst>
              <a:ext uri="{FF2B5EF4-FFF2-40B4-BE49-F238E27FC236}">
                <a16:creationId xmlns:a16="http://schemas.microsoft.com/office/drawing/2014/main" id="{65C0C0B0-7B0D-49F2-B0B6-1B9F27E5FFE8}"/>
              </a:ext>
            </a:extLst>
          </p:cNvPr>
          <p:cNvGrpSpPr>
            <a:grpSpLocks/>
          </p:cNvGrpSpPr>
          <p:nvPr/>
        </p:nvGrpSpPr>
        <p:grpSpPr bwMode="auto">
          <a:xfrm>
            <a:off x="783358" y="2030837"/>
            <a:ext cx="749300" cy="4183062"/>
            <a:chOff x="439" y="1475"/>
            <a:chExt cx="472" cy="2635"/>
          </a:xfrm>
        </p:grpSpPr>
        <p:sp>
          <p:nvSpPr>
            <p:cNvPr id="121989" name="Line 133">
              <a:extLst>
                <a:ext uri="{FF2B5EF4-FFF2-40B4-BE49-F238E27FC236}">
                  <a16:creationId xmlns:a16="http://schemas.microsoft.com/office/drawing/2014/main" id="{5E5F8961-288E-403A-8FC0-860859A45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1616"/>
              <a:ext cx="0" cy="24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2006" name="Group 150">
              <a:extLst>
                <a:ext uri="{FF2B5EF4-FFF2-40B4-BE49-F238E27FC236}">
                  <a16:creationId xmlns:a16="http://schemas.microsoft.com/office/drawing/2014/main" id="{84372606-5381-48B1-8FC9-15B43EE85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" y="1534"/>
              <a:ext cx="227" cy="2449"/>
              <a:chOff x="439" y="1534"/>
              <a:chExt cx="227" cy="2449"/>
            </a:xfrm>
          </p:grpSpPr>
          <p:sp>
            <p:nvSpPr>
              <p:cNvPr id="121993" name="AutoShape 137">
                <a:extLst>
                  <a:ext uri="{FF2B5EF4-FFF2-40B4-BE49-F238E27FC236}">
                    <a16:creationId xmlns:a16="http://schemas.microsoft.com/office/drawing/2014/main" id="{1922347A-9ACC-4BBD-BABA-AB542A287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4" name="Oval 138">
                <a:extLst>
                  <a:ext uri="{FF2B5EF4-FFF2-40B4-BE49-F238E27FC236}">
                    <a16:creationId xmlns:a16="http://schemas.microsoft.com/office/drawing/2014/main" id="{A24F8C2E-7250-4D95-9ACC-98DC52AA1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5" name="Oval 139">
                <a:extLst>
                  <a:ext uri="{FF2B5EF4-FFF2-40B4-BE49-F238E27FC236}">
                    <a16:creationId xmlns:a16="http://schemas.microsoft.com/office/drawing/2014/main" id="{D5BAE418-2B00-4B8A-B6EA-49B997A8B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6" name="Oval 140">
                <a:extLst>
                  <a:ext uri="{FF2B5EF4-FFF2-40B4-BE49-F238E27FC236}">
                    <a16:creationId xmlns:a16="http://schemas.microsoft.com/office/drawing/2014/main" id="{84974592-01B8-4917-B7E4-A54A16689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7" name="Oval 141">
                <a:extLst>
                  <a:ext uri="{FF2B5EF4-FFF2-40B4-BE49-F238E27FC236}">
                    <a16:creationId xmlns:a16="http://schemas.microsoft.com/office/drawing/2014/main" id="{6200D335-759B-4FA7-B24B-880298128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8" name="Oval 142">
                <a:extLst>
                  <a:ext uri="{FF2B5EF4-FFF2-40B4-BE49-F238E27FC236}">
                    <a16:creationId xmlns:a16="http://schemas.microsoft.com/office/drawing/2014/main" id="{ADEA9663-42F1-4A69-8241-E35852AF7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99" name="Oval 143">
                <a:extLst>
                  <a:ext uri="{FF2B5EF4-FFF2-40B4-BE49-F238E27FC236}">
                    <a16:creationId xmlns:a16="http://schemas.microsoft.com/office/drawing/2014/main" id="{37B7CD43-CC39-436D-AD5D-67126367C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2000" name="Text Box 144">
              <a:extLst>
                <a:ext uri="{FF2B5EF4-FFF2-40B4-BE49-F238E27FC236}">
                  <a16:creationId xmlns:a16="http://schemas.microsoft.com/office/drawing/2014/main" id="{5005112F-61F2-465E-B91C-7C4CD1077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475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001" name="Text Box 145">
              <a:extLst>
                <a:ext uri="{FF2B5EF4-FFF2-40B4-BE49-F238E27FC236}">
                  <a16:creationId xmlns:a16="http://schemas.microsoft.com/office/drawing/2014/main" id="{CCEBF4B9-BD39-4A8D-8828-96DBABA98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888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002" name="Text Box 146">
              <a:extLst>
                <a:ext uri="{FF2B5EF4-FFF2-40B4-BE49-F238E27FC236}">
                  <a16:creationId xmlns:a16="http://schemas.microsoft.com/office/drawing/2014/main" id="{A353D5B4-628E-45DE-B5D3-E6F2D0D67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296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003" name="Text Box 147">
              <a:extLst>
                <a:ext uri="{FF2B5EF4-FFF2-40B4-BE49-F238E27FC236}">
                  <a16:creationId xmlns:a16="http://schemas.microsoft.com/office/drawing/2014/main" id="{6AB2717E-645F-495B-8F27-9137C0A3D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50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004" name="Text Box 148">
              <a:extLst>
                <a:ext uri="{FF2B5EF4-FFF2-40B4-BE49-F238E27FC236}">
                  <a16:creationId xmlns:a16="http://schemas.microsoft.com/office/drawing/2014/main" id="{91AB5E48-AB31-42F2-8736-10361BA1D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113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005" name="Text Box 149">
              <a:extLst>
                <a:ext uri="{FF2B5EF4-FFF2-40B4-BE49-F238E27FC236}">
                  <a16:creationId xmlns:a16="http://schemas.microsoft.com/office/drawing/2014/main" id="{E722B409-9C0B-482C-82CE-B0094D887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521"/>
              <a:ext cx="2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0</a:t>
              </a:r>
            </a:p>
          </p:txBody>
        </p:sp>
      </p:grpSp>
      <p:pic>
        <p:nvPicPr>
          <p:cNvPr id="121859" name="Picture 3">
            <a:extLst>
              <a:ext uri="{FF2B5EF4-FFF2-40B4-BE49-F238E27FC236}">
                <a16:creationId xmlns:a16="http://schemas.microsoft.com/office/drawing/2014/main" id="{9DD213C3-456F-4B13-89ED-DF6F3CC62C15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988" name="Group 132">
            <a:extLst>
              <a:ext uri="{FF2B5EF4-FFF2-40B4-BE49-F238E27FC236}">
                <a16:creationId xmlns:a16="http://schemas.microsoft.com/office/drawing/2014/main" id="{E0706B90-B044-42D9-80FE-CD39726700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8187" y="1987776"/>
            <a:ext cx="4031676" cy="2255388"/>
            <a:chOff x="1020" y="753"/>
            <a:chExt cx="4173" cy="3448"/>
          </a:xfrm>
        </p:grpSpPr>
        <p:sp>
          <p:nvSpPr>
            <p:cNvPr id="121925" name="AutoShape 69">
              <a:extLst>
                <a:ext uri="{FF2B5EF4-FFF2-40B4-BE49-F238E27FC236}">
                  <a16:creationId xmlns:a16="http://schemas.microsoft.com/office/drawing/2014/main" id="{9BF71203-6E0C-417B-ABF4-FB819EBD4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614"/>
              <a:ext cx="726" cy="1451"/>
            </a:xfrm>
            <a:prstGeom prst="cube">
              <a:avLst>
                <a:gd name="adj" fmla="val 7507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27" name="AutoShape 71">
              <a:extLst>
                <a:ext uri="{FF2B5EF4-FFF2-40B4-BE49-F238E27FC236}">
                  <a16:creationId xmlns:a16="http://schemas.microsoft.com/office/drawing/2014/main" id="{8D55B64A-4A0B-4935-8CA5-8659BB43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753"/>
              <a:ext cx="3356" cy="1452"/>
            </a:xfrm>
            <a:prstGeom prst="cube">
              <a:avLst>
                <a:gd name="adj" fmla="val 3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21940" name="Oval 84">
              <a:extLst>
                <a:ext uri="{FF2B5EF4-FFF2-40B4-BE49-F238E27FC236}">
                  <a16:creationId xmlns:a16="http://schemas.microsoft.com/office/drawing/2014/main" id="{36D4CE44-64F4-4AB6-BCDE-160E9BE0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120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41" name="Oval 85">
              <a:extLst>
                <a:ext uri="{FF2B5EF4-FFF2-40B4-BE49-F238E27FC236}">
                  <a16:creationId xmlns:a16="http://schemas.microsoft.com/office/drawing/2014/main" id="{498E1D2C-8175-4AE1-AD39-7867AFE5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166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49" name="Freeform 93">
              <a:extLst>
                <a:ext uri="{FF2B5EF4-FFF2-40B4-BE49-F238E27FC236}">
                  <a16:creationId xmlns:a16="http://schemas.microsoft.com/office/drawing/2014/main" id="{4D7B6E54-3E09-44A3-88EF-CCAE02DD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1252"/>
              <a:ext cx="2857" cy="953"/>
            </a:xfrm>
            <a:custGeom>
              <a:avLst/>
              <a:gdLst>
                <a:gd name="T0" fmla="*/ 0 w 2857"/>
                <a:gd name="T1" fmla="*/ 0 h 953"/>
                <a:gd name="T2" fmla="*/ 544 w 2857"/>
                <a:gd name="T3" fmla="*/ 46 h 953"/>
                <a:gd name="T4" fmla="*/ 1315 w 2857"/>
                <a:gd name="T5" fmla="*/ 182 h 953"/>
                <a:gd name="T6" fmla="*/ 2132 w 2857"/>
                <a:gd name="T7" fmla="*/ 454 h 953"/>
                <a:gd name="T8" fmla="*/ 2494 w 2857"/>
                <a:gd name="T9" fmla="*/ 681 h 953"/>
                <a:gd name="T10" fmla="*/ 2857 w 2857"/>
                <a:gd name="T11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953">
                  <a:moveTo>
                    <a:pt x="0" y="0"/>
                  </a:moveTo>
                  <a:cubicBezTo>
                    <a:pt x="162" y="8"/>
                    <a:pt x="325" y="16"/>
                    <a:pt x="544" y="46"/>
                  </a:cubicBezTo>
                  <a:cubicBezTo>
                    <a:pt x="763" y="76"/>
                    <a:pt x="1050" y="114"/>
                    <a:pt x="1315" y="182"/>
                  </a:cubicBezTo>
                  <a:cubicBezTo>
                    <a:pt x="1580" y="250"/>
                    <a:pt x="1936" y="371"/>
                    <a:pt x="2132" y="454"/>
                  </a:cubicBezTo>
                  <a:cubicBezTo>
                    <a:pt x="2328" y="537"/>
                    <a:pt x="2373" y="598"/>
                    <a:pt x="2494" y="681"/>
                  </a:cubicBezTo>
                  <a:cubicBezTo>
                    <a:pt x="2615" y="764"/>
                    <a:pt x="2797" y="908"/>
                    <a:pt x="2857" y="9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950" name="Freeform 94">
              <a:extLst>
                <a:ext uri="{FF2B5EF4-FFF2-40B4-BE49-F238E27FC236}">
                  <a16:creationId xmlns:a16="http://schemas.microsoft.com/office/drawing/2014/main" id="{0D7E5BAC-7C3D-48C9-8C0E-F7766876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1691"/>
              <a:ext cx="1633" cy="514"/>
            </a:xfrm>
            <a:custGeom>
              <a:avLst/>
              <a:gdLst>
                <a:gd name="T0" fmla="*/ 0 w 1633"/>
                <a:gd name="T1" fmla="*/ 15 h 514"/>
                <a:gd name="T2" fmla="*/ 363 w 1633"/>
                <a:gd name="T3" fmla="*/ 15 h 514"/>
                <a:gd name="T4" fmla="*/ 862 w 1633"/>
                <a:gd name="T5" fmla="*/ 106 h 514"/>
                <a:gd name="T6" fmla="*/ 1360 w 1633"/>
                <a:gd name="T7" fmla="*/ 287 h 514"/>
                <a:gd name="T8" fmla="*/ 1633 w 1633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3" h="514">
                  <a:moveTo>
                    <a:pt x="0" y="15"/>
                  </a:moveTo>
                  <a:cubicBezTo>
                    <a:pt x="109" y="7"/>
                    <a:pt x="219" y="0"/>
                    <a:pt x="363" y="15"/>
                  </a:cubicBezTo>
                  <a:cubicBezTo>
                    <a:pt x="507" y="30"/>
                    <a:pt x="696" y="61"/>
                    <a:pt x="862" y="106"/>
                  </a:cubicBezTo>
                  <a:cubicBezTo>
                    <a:pt x="1028" y="151"/>
                    <a:pt x="1232" y="219"/>
                    <a:pt x="1360" y="287"/>
                  </a:cubicBezTo>
                  <a:cubicBezTo>
                    <a:pt x="1488" y="355"/>
                    <a:pt x="1588" y="476"/>
                    <a:pt x="1633" y="5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951" name="Line 95">
              <a:extLst>
                <a:ext uri="{FF2B5EF4-FFF2-40B4-BE49-F238E27FC236}">
                  <a16:creationId xmlns:a16="http://schemas.microsoft.com/office/drawing/2014/main" id="{043BB0E3-55A7-46F2-881E-20D8C76D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659"/>
              <a:ext cx="0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952" name="Line 96">
              <a:extLst>
                <a:ext uri="{FF2B5EF4-FFF2-40B4-BE49-F238E27FC236}">
                  <a16:creationId xmlns:a16="http://schemas.microsoft.com/office/drawing/2014/main" id="{D2593705-C434-4812-B7C2-6223B5D83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4065"/>
              <a:ext cx="4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953" name="AutoShape 97">
              <a:extLst>
                <a:ext uri="{FF2B5EF4-FFF2-40B4-BE49-F238E27FC236}">
                  <a16:creationId xmlns:a16="http://schemas.microsoft.com/office/drawing/2014/main" id="{9DD27614-1E69-4773-AEAF-D0468953C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754"/>
              <a:ext cx="726" cy="1451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1954" name="AutoShape 98">
              <a:extLst>
                <a:ext uri="{FF2B5EF4-FFF2-40B4-BE49-F238E27FC236}">
                  <a16:creationId xmlns:a16="http://schemas.microsoft.com/office/drawing/2014/main" id="{9F94FAC3-D454-42F2-9F90-9DB0EE1C20D4}"/>
                </a:ext>
              </a:extLst>
            </p:cNvPr>
            <p:cNvCxnSpPr>
              <a:cxnSpLocks noChangeShapeType="1"/>
              <a:stCxn id="121925" idx="0"/>
              <a:endCxn id="121953" idx="3"/>
            </p:cNvCxnSpPr>
            <p:nvPr/>
          </p:nvCxnSpPr>
          <p:spPr bwMode="auto">
            <a:xfrm rot="5400000" flipH="1">
              <a:off x="1274" y="2141"/>
              <a:ext cx="409" cy="537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1955" name="Group 99">
              <a:extLst>
                <a:ext uri="{FF2B5EF4-FFF2-40B4-BE49-F238E27FC236}">
                  <a16:creationId xmlns:a16="http://schemas.microsoft.com/office/drawing/2014/main" id="{EE300C07-ABEB-485F-893B-2B68ABB32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3249"/>
              <a:ext cx="91" cy="725"/>
              <a:chOff x="1156" y="3249"/>
              <a:chExt cx="91" cy="725"/>
            </a:xfrm>
          </p:grpSpPr>
          <p:sp>
            <p:nvSpPr>
              <p:cNvPr id="121956" name="Oval 100">
                <a:extLst>
                  <a:ext uri="{FF2B5EF4-FFF2-40B4-BE49-F238E27FC236}">
                    <a16:creationId xmlns:a16="http://schemas.microsoft.com/office/drawing/2014/main" id="{6E564EC5-C40B-4973-BCA4-883673AA1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249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57" name="Oval 101">
                <a:extLst>
                  <a:ext uri="{FF2B5EF4-FFF2-40B4-BE49-F238E27FC236}">
                    <a16:creationId xmlns:a16="http://schemas.microsoft.com/office/drawing/2014/main" id="{93F11367-BD68-4B7A-BCA3-805DC281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475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58" name="Oval 102">
                <a:extLst>
                  <a:ext uri="{FF2B5EF4-FFF2-40B4-BE49-F238E27FC236}">
                    <a16:creationId xmlns:a16="http://schemas.microsoft.com/office/drawing/2014/main" id="{1ADEB099-04C3-4675-A150-3AA3AB9F2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959" name="Oval 103">
                <a:extLst>
                  <a:ext uri="{FF2B5EF4-FFF2-40B4-BE49-F238E27FC236}">
                    <a16:creationId xmlns:a16="http://schemas.microsoft.com/office/drawing/2014/main" id="{D93BC298-B719-4060-828B-AB3B2C253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3883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1960" name="AutoShape 104">
              <a:extLst>
                <a:ext uri="{FF2B5EF4-FFF2-40B4-BE49-F238E27FC236}">
                  <a16:creationId xmlns:a16="http://schemas.microsoft.com/office/drawing/2014/main" id="{B696E61B-C202-4276-A4AA-219B407C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754"/>
              <a:ext cx="726" cy="1451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1961" name="Group 105">
              <a:extLst>
                <a:ext uri="{FF2B5EF4-FFF2-40B4-BE49-F238E27FC236}">
                  <a16:creationId xmlns:a16="http://schemas.microsoft.com/office/drawing/2014/main" id="{C85D4EED-D3A6-49B2-8FBB-8B48D8EE7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614"/>
              <a:ext cx="726" cy="1451"/>
              <a:chOff x="1973" y="2614"/>
              <a:chExt cx="726" cy="1451"/>
            </a:xfrm>
          </p:grpSpPr>
          <p:sp>
            <p:nvSpPr>
              <p:cNvPr id="121962" name="AutoShape 106">
                <a:extLst>
                  <a:ext uri="{FF2B5EF4-FFF2-40B4-BE49-F238E27FC236}">
                    <a16:creationId xmlns:a16="http://schemas.microsoft.com/office/drawing/2014/main" id="{BF4EB26D-18E8-49FE-B09E-9C7A88D69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963" name="Group 107">
                <a:extLst>
                  <a:ext uri="{FF2B5EF4-FFF2-40B4-BE49-F238E27FC236}">
                    <a16:creationId xmlns:a16="http://schemas.microsoft.com/office/drawing/2014/main" id="{6BBF1FA8-216F-44B8-8925-233B6A8110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1964" name="Oval 108">
                  <a:extLst>
                    <a:ext uri="{FF2B5EF4-FFF2-40B4-BE49-F238E27FC236}">
                      <a16:creationId xmlns:a16="http://schemas.microsoft.com/office/drawing/2014/main" id="{A9934A63-B213-4E1E-BCFF-FEA4A6558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65" name="Oval 109">
                  <a:extLst>
                    <a:ext uri="{FF2B5EF4-FFF2-40B4-BE49-F238E27FC236}">
                      <a16:creationId xmlns:a16="http://schemas.microsoft.com/office/drawing/2014/main" id="{7E8F2C52-44BC-4551-B6C9-0F91817D6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66" name="Oval 110">
                  <a:extLst>
                    <a:ext uri="{FF2B5EF4-FFF2-40B4-BE49-F238E27FC236}">
                      <a16:creationId xmlns:a16="http://schemas.microsoft.com/office/drawing/2014/main" id="{B8DF95BC-EF09-4062-AF32-DED05E219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67" name="Oval 111">
                  <a:extLst>
                    <a:ext uri="{FF2B5EF4-FFF2-40B4-BE49-F238E27FC236}">
                      <a16:creationId xmlns:a16="http://schemas.microsoft.com/office/drawing/2014/main" id="{91844074-C4EC-47ED-A205-BDF5AFFB4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cxnSp>
          <p:nvCxnSpPr>
            <p:cNvPr id="121968" name="AutoShape 112">
              <a:extLst>
                <a:ext uri="{FF2B5EF4-FFF2-40B4-BE49-F238E27FC236}">
                  <a16:creationId xmlns:a16="http://schemas.microsoft.com/office/drawing/2014/main" id="{D6B9A692-0D02-4C01-A823-EC3D561A52D4}"/>
                </a:ext>
              </a:extLst>
            </p:cNvPr>
            <p:cNvCxnSpPr>
              <a:cxnSpLocks noChangeShapeType="1"/>
              <a:stCxn id="121962" idx="0"/>
              <a:endCxn id="121960" idx="3"/>
            </p:cNvCxnSpPr>
            <p:nvPr/>
          </p:nvCxnSpPr>
          <p:spPr bwMode="auto">
            <a:xfrm rot="5400000" flipH="1">
              <a:off x="2199" y="2205"/>
              <a:ext cx="409" cy="410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1970" name="Group 114">
              <a:extLst>
                <a:ext uri="{FF2B5EF4-FFF2-40B4-BE49-F238E27FC236}">
                  <a16:creationId xmlns:a16="http://schemas.microsoft.com/office/drawing/2014/main" id="{E2383F29-10E6-4E37-9AF6-32EBE985D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614"/>
              <a:ext cx="726" cy="1451"/>
              <a:chOff x="1973" y="2614"/>
              <a:chExt cx="726" cy="1451"/>
            </a:xfrm>
          </p:grpSpPr>
          <p:sp>
            <p:nvSpPr>
              <p:cNvPr id="121971" name="AutoShape 115">
                <a:extLst>
                  <a:ext uri="{FF2B5EF4-FFF2-40B4-BE49-F238E27FC236}">
                    <a16:creationId xmlns:a16="http://schemas.microsoft.com/office/drawing/2014/main" id="{9147B0D3-0A9F-45DC-809E-E4268362A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972" name="Group 116">
                <a:extLst>
                  <a:ext uri="{FF2B5EF4-FFF2-40B4-BE49-F238E27FC236}">
                    <a16:creationId xmlns:a16="http://schemas.microsoft.com/office/drawing/2014/main" id="{500DE62C-A880-430F-A9B3-0E86EA5C1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1973" name="Oval 117">
                  <a:extLst>
                    <a:ext uri="{FF2B5EF4-FFF2-40B4-BE49-F238E27FC236}">
                      <a16:creationId xmlns:a16="http://schemas.microsoft.com/office/drawing/2014/main" id="{975807F8-61C9-4DE9-8C29-B273BC5FC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74" name="Oval 118">
                  <a:extLst>
                    <a:ext uri="{FF2B5EF4-FFF2-40B4-BE49-F238E27FC236}">
                      <a16:creationId xmlns:a16="http://schemas.microsoft.com/office/drawing/2014/main" id="{52A6EC46-EF7E-44FF-A8D9-64FBA2AF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75" name="Oval 119">
                  <a:extLst>
                    <a:ext uri="{FF2B5EF4-FFF2-40B4-BE49-F238E27FC236}">
                      <a16:creationId xmlns:a16="http://schemas.microsoft.com/office/drawing/2014/main" id="{8E90389F-EC46-409B-97E9-B47AF42F0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76" name="Oval 120">
                  <a:extLst>
                    <a:ext uri="{FF2B5EF4-FFF2-40B4-BE49-F238E27FC236}">
                      <a16:creationId xmlns:a16="http://schemas.microsoft.com/office/drawing/2014/main" id="{40A59C56-C46E-4BB8-B0D3-21FAD3373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21977" name="AutoShape 121">
              <a:extLst>
                <a:ext uri="{FF2B5EF4-FFF2-40B4-BE49-F238E27FC236}">
                  <a16:creationId xmlns:a16="http://schemas.microsoft.com/office/drawing/2014/main" id="{6E9334C8-FD59-4921-BACB-A19FC73CD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54"/>
              <a:ext cx="726" cy="1451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1978" name="AutoShape 122">
              <a:extLst>
                <a:ext uri="{FF2B5EF4-FFF2-40B4-BE49-F238E27FC236}">
                  <a16:creationId xmlns:a16="http://schemas.microsoft.com/office/drawing/2014/main" id="{52073056-D64F-408B-9A0E-358A9EEA48C5}"/>
                </a:ext>
              </a:extLst>
            </p:cNvPr>
            <p:cNvCxnSpPr>
              <a:cxnSpLocks noChangeShapeType="1"/>
              <a:stCxn id="121971" idx="0"/>
              <a:endCxn id="121977" idx="3"/>
            </p:cNvCxnSpPr>
            <p:nvPr/>
          </p:nvCxnSpPr>
          <p:spPr bwMode="auto">
            <a:xfrm rot="5400000" flipH="1">
              <a:off x="3197" y="2114"/>
              <a:ext cx="409" cy="591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1979" name="Group 123">
              <a:extLst>
                <a:ext uri="{FF2B5EF4-FFF2-40B4-BE49-F238E27FC236}">
                  <a16:creationId xmlns:a16="http://schemas.microsoft.com/office/drawing/2014/main" id="{8D9C9C0E-4665-49EA-B70B-79A9A9210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8" y="2614"/>
              <a:ext cx="726" cy="1451"/>
              <a:chOff x="1973" y="2614"/>
              <a:chExt cx="726" cy="1451"/>
            </a:xfrm>
          </p:grpSpPr>
          <p:sp>
            <p:nvSpPr>
              <p:cNvPr id="121980" name="AutoShape 124">
                <a:extLst>
                  <a:ext uri="{FF2B5EF4-FFF2-40B4-BE49-F238E27FC236}">
                    <a16:creationId xmlns:a16="http://schemas.microsoft.com/office/drawing/2014/main" id="{22801837-DCDD-4526-A362-7277F83B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614"/>
                <a:ext cx="726" cy="1451"/>
              </a:xfrm>
              <a:prstGeom prst="cube">
                <a:avLst>
                  <a:gd name="adj" fmla="val 7507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981" name="Group 125">
                <a:extLst>
                  <a:ext uri="{FF2B5EF4-FFF2-40B4-BE49-F238E27FC236}">
                    <a16:creationId xmlns:a16="http://schemas.microsoft.com/office/drawing/2014/main" id="{A9FF10FB-E2DE-4D86-AC6C-EC7B6594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3249"/>
                <a:ext cx="91" cy="725"/>
                <a:chOff x="1156" y="3249"/>
                <a:chExt cx="91" cy="725"/>
              </a:xfrm>
            </p:grpSpPr>
            <p:sp>
              <p:nvSpPr>
                <p:cNvPr id="121982" name="Oval 126">
                  <a:extLst>
                    <a:ext uri="{FF2B5EF4-FFF2-40B4-BE49-F238E27FC236}">
                      <a16:creationId xmlns:a16="http://schemas.microsoft.com/office/drawing/2014/main" id="{C0794306-787A-4015-A4B6-4269916FE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83" name="Oval 127">
                  <a:extLst>
                    <a:ext uri="{FF2B5EF4-FFF2-40B4-BE49-F238E27FC236}">
                      <a16:creationId xmlns:a16="http://schemas.microsoft.com/office/drawing/2014/main" id="{610FBB5F-085C-4E2F-8686-8B6014AAB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84" name="Oval 128">
                  <a:extLst>
                    <a:ext uri="{FF2B5EF4-FFF2-40B4-BE49-F238E27FC236}">
                      <a16:creationId xmlns:a16="http://schemas.microsoft.com/office/drawing/2014/main" id="{34007A0E-9FDB-4783-BCA1-E0765CE8A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702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985" name="Oval 129">
                  <a:extLst>
                    <a:ext uri="{FF2B5EF4-FFF2-40B4-BE49-F238E27FC236}">
                      <a16:creationId xmlns:a16="http://schemas.microsoft.com/office/drawing/2014/main" id="{D99CED5F-9010-4CA6-8ABF-1A517ED8F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3883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21986" name="AutoShape 130">
              <a:extLst>
                <a:ext uri="{FF2B5EF4-FFF2-40B4-BE49-F238E27FC236}">
                  <a16:creationId xmlns:a16="http://schemas.microsoft.com/office/drawing/2014/main" id="{69DDDF04-632C-4E60-95FC-8B12DAE78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754"/>
              <a:ext cx="726" cy="1451"/>
            </a:xfrm>
            <a:prstGeom prst="cube">
              <a:avLst>
                <a:gd name="adj" fmla="val 75079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1987" name="AutoShape 131">
              <a:extLst>
                <a:ext uri="{FF2B5EF4-FFF2-40B4-BE49-F238E27FC236}">
                  <a16:creationId xmlns:a16="http://schemas.microsoft.com/office/drawing/2014/main" id="{AC4D5B4F-DA7E-463E-AE72-937772272775}"/>
                </a:ext>
              </a:extLst>
            </p:cNvPr>
            <p:cNvCxnSpPr>
              <a:cxnSpLocks noChangeShapeType="1"/>
              <a:stCxn id="121980" idx="0"/>
              <a:endCxn id="121986" idx="3"/>
            </p:cNvCxnSpPr>
            <p:nvPr/>
          </p:nvCxnSpPr>
          <p:spPr bwMode="auto">
            <a:xfrm rot="5400000" flipH="1">
              <a:off x="4127" y="2137"/>
              <a:ext cx="409" cy="54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990" name="Line 134">
            <a:extLst>
              <a:ext uri="{FF2B5EF4-FFF2-40B4-BE49-F238E27FC236}">
                <a16:creationId xmlns:a16="http://schemas.microsoft.com/office/drawing/2014/main" id="{0CA6FAE7-9A1E-49D5-92E1-09286C25B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95" y="5997999"/>
            <a:ext cx="8064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1991" name="Text Box 135">
            <a:extLst>
              <a:ext uri="{FF2B5EF4-FFF2-40B4-BE49-F238E27FC236}">
                <a16:creationId xmlns:a16="http://schemas.microsoft.com/office/drawing/2014/main" id="{75564DCF-30EA-4E31-BD5E-8CC488F1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733" y="5997999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Tempo</a:t>
            </a:r>
          </a:p>
        </p:txBody>
      </p:sp>
      <p:sp>
        <p:nvSpPr>
          <p:cNvPr id="121992" name="Text Box 136">
            <a:extLst>
              <a:ext uri="{FF2B5EF4-FFF2-40B4-BE49-F238E27FC236}">
                <a16:creationId xmlns:a16="http://schemas.microsoft.com/office/drawing/2014/main" id="{AA670850-05DA-475D-9A7E-99189BE00C4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0895" y="2603924"/>
            <a:ext cx="779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Altura</a:t>
            </a:r>
          </a:p>
        </p:txBody>
      </p:sp>
      <p:grpSp>
        <p:nvGrpSpPr>
          <p:cNvPr id="122065" name="Group 209">
            <a:extLst>
              <a:ext uri="{FF2B5EF4-FFF2-40B4-BE49-F238E27FC236}">
                <a16:creationId xmlns:a16="http://schemas.microsoft.com/office/drawing/2014/main" id="{73DB5CEB-F6B1-48CC-98C0-7376C802D6AC}"/>
              </a:ext>
            </a:extLst>
          </p:cNvPr>
          <p:cNvGrpSpPr>
            <a:grpSpLocks/>
          </p:cNvGrpSpPr>
          <p:nvPr/>
        </p:nvGrpSpPr>
        <p:grpSpPr bwMode="auto">
          <a:xfrm>
            <a:off x="2194645" y="2038774"/>
            <a:ext cx="1008063" cy="3938588"/>
            <a:chOff x="1328" y="1480"/>
            <a:chExt cx="635" cy="2481"/>
          </a:xfrm>
        </p:grpSpPr>
        <p:sp>
          <p:nvSpPr>
            <p:cNvPr id="122012" name="AutoShape 156">
              <a:extLst>
                <a:ext uri="{FF2B5EF4-FFF2-40B4-BE49-F238E27FC236}">
                  <a16:creationId xmlns:a16="http://schemas.microsoft.com/office/drawing/2014/main" id="{44A4CB46-CA54-45A9-9E29-8DA1305E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512"/>
              <a:ext cx="227" cy="2449"/>
            </a:xfrm>
            <a:prstGeom prst="cube">
              <a:avLst>
                <a:gd name="adj" fmla="val 6475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3" name="Oval 157">
              <a:extLst>
                <a:ext uri="{FF2B5EF4-FFF2-40B4-BE49-F238E27FC236}">
                  <a16:creationId xmlns:a16="http://schemas.microsoft.com/office/drawing/2014/main" id="{ED0F6395-99D1-4A9F-9C6E-8DEF7B4D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576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4" name="Oval 158">
              <a:extLst>
                <a:ext uri="{FF2B5EF4-FFF2-40B4-BE49-F238E27FC236}">
                  <a16:creationId xmlns:a16="http://schemas.microsoft.com/office/drawing/2014/main" id="{E458B5D2-DDC6-46A5-BED7-FD37930B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974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5" name="Oval 159">
              <a:extLst>
                <a:ext uri="{FF2B5EF4-FFF2-40B4-BE49-F238E27FC236}">
                  <a16:creationId xmlns:a16="http://schemas.microsoft.com/office/drawing/2014/main" id="{F76E4610-E640-4F01-BA71-739C7C7B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383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6" name="Oval 160">
              <a:extLst>
                <a:ext uri="{FF2B5EF4-FFF2-40B4-BE49-F238E27FC236}">
                  <a16:creationId xmlns:a16="http://schemas.microsoft.com/office/drawing/2014/main" id="{2D15BF17-41D7-4172-8A57-6CF1E7BD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809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7" name="Oval 161">
              <a:extLst>
                <a:ext uri="{FF2B5EF4-FFF2-40B4-BE49-F238E27FC236}">
                  <a16:creationId xmlns:a16="http://schemas.microsoft.com/office/drawing/2014/main" id="{136EF027-B5DF-4948-BDE2-1F6D9B305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190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8" name="Oval 162">
              <a:extLst>
                <a:ext uri="{FF2B5EF4-FFF2-40B4-BE49-F238E27FC236}">
                  <a16:creationId xmlns:a16="http://schemas.microsoft.com/office/drawing/2014/main" id="{C3C91953-000C-4A84-A085-8B2667F0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588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19" name="Text Box 163">
              <a:extLst>
                <a:ext uri="{FF2B5EF4-FFF2-40B4-BE49-F238E27FC236}">
                  <a16:creationId xmlns:a16="http://schemas.microsoft.com/office/drawing/2014/main" id="{35035433-D31D-4C6D-9C3E-3FD46E2B3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1480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1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025" name="Text Box 169">
              <a:extLst>
                <a:ext uri="{FF2B5EF4-FFF2-40B4-BE49-F238E27FC236}">
                  <a16:creationId xmlns:a16="http://schemas.microsoft.com/office/drawing/2014/main" id="{92BF9667-FE4F-4B21-83C1-7E459E59D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906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2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026" name="Text Box 170">
              <a:extLst>
                <a:ext uri="{FF2B5EF4-FFF2-40B4-BE49-F238E27FC236}">
                  <a16:creationId xmlns:a16="http://schemas.microsoft.com/office/drawing/2014/main" id="{3138647D-6A41-42AE-805B-F796FC44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296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3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027" name="Text Box 171">
              <a:extLst>
                <a:ext uri="{FF2B5EF4-FFF2-40B4-BE49-F238E27FC236}">
                  <a16:creationId xmlns:a16="http://schemas.microsoft.com/office/drawing/2014/main" id="{8975AA8E-7A8A-4185-8DF6-0F057A6EA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750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4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028" name="Text Box 172">
              <a:extLst>
                <a:ext uri="{FF2B5EF4-FFF2-40B4-BE49-F238E27FC236}">
                  <a16:creationId xmlns:a16="http://schemas.microsoft.com/office/drawing/2014/main" id="{D269C879-6E95-490D-B764-AA32F32E8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113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5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029" name="Text Box 173">
              <a:extLst>
                <a:ext uri="{FF2B5EF4-FFF2-40B4-BE49-F238E27FC236}">
                  <a16:creationId xmlns:a16="http://schemas.microsoft.com/office/drawing/2014/main" id="{8F055FF9-7E8B-47BE-9FDB-D23D878DC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521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  <a:r>
                <a:rPr lang="pt-BR" altLang="pt-BR" baseline="-25000"/>
                <a:t>6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</p:grpSp>
      <p:sp>
        <p:nvSpPr>
          <p:cNvPr id="122030" name="Text Box 174">
            <a:extLst>
              <a:ext uri="{FF2B5EF4-FFF2-40B4-BE49-F238E27FC236}">
                <a16:creationId xmlns:a16="http://schemas.microsoft.com/office/drawing/2014/main" id="{FA4BC8E7-07DC-45F2-9888-8CB49A94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20" y="5997999"/>
            <a:ext cx="376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0</a:t>
            </a:r>
          </a:p>
        </p:txBody>
      </p:sp>
      <p:sp>
        <p:nvSpPr>
          <p:cNvPr id="122031" name="Text Box 175">
            <a:extLst>
              <a:ext uri="{FF2B5EF4-FFF2-40B4-BE49-F238E27FC236}">
                <a16:creationId xmlns:a16="http://schemas.microsoft.com/office/drawing/2014/main" id="{46DE55F3-6965-40A2-824B-9AD1F91F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083" y="5991649"/>
            <a:ext cx="376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1</a:t>
            </a:r>
          </a:p>
        </p:txBody>
      </p:sp>
      <p:grpSp>
        <p:nvGrpSpPr>
          <p:cNvPr id="122034" name="Group 178">
            <a:extLst>
              <a:ext uri="{FF2B5EF4-FFF2-40B4-BE49-F238E27FC236}">
                <a16:creationId xmlns:a16="http://schemas.microsoft.com/office/drawing/2014/main" id="{575F9809-A73E-4EA8-8A0F-A8F335100288}"/>
              </a:ext>
            </a:extLst>
          </p:cNvPr>
          <p:cNvGrpSpPr>
            <a:grpSpLocks/>
          </p:cNvGrpSpPr>
          <p:nvPr/>
        </p:nvGrpSpPr>
        <p:grpSpPr bwMode="auto">
          <a:xfrm>
            <a:off x="3794845" y="2110212"/>
            <a:ext cx="360363" cy="3887787"/>
            <a:chOff x="439" y="1534"/>
            <a:chExt cx="227" cy="2449"/>
          </a:xfrm>
        </p:grpSpPr>
        <p:sp>
          <p:nvSpPr>
            <p:cNvPr id="122035" name="AutoShape 179">
              <a:extLst>
                <a:ext uri="{FF2B5EF4-FFF2-40B4-BE49-F238E27FC236}">
                  <a16:creationId xmlns:a16="http://schemas.microsoft.com/office/drawing/2014/main" id="{60136CB8-D4C2-451F-923B-A0194B3F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534"/>
              <a:ext cx="227" cy="2449"/>
            </a:xfrm>
            <a:prstGeom prst="cube">
              <a:avLst>
                <a:gd name="adj" fmla="val 6475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36" name="Oval 180">
              <a:extLst>
                <a:ext uri="{FF2B5EF4-FFF2-40B4-BE49-F238E27FC236}">
                  <a16:creationId xmlns:a16="http://schemas.microsoft.com/office/drawing/2014/main" id="{4FCFC746-7C09-4D47-BEEE-AFB18AB36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571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37" name="Oval 181">
              <a:extLst>
                <a:ext uri="{FF2B5EF4-FFF2-40B4-BE49-F238E27FC236}">
                  <a16:creationId xmlns:a16="http://schemas.microsoft.com/office/drawing/2014/main" id="{4D6AB91F-3C16-40A4-B90A-6092144DB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969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38" name="Oval 182">
              <a:extLst>
                <a:ext uri="{FF2B5EF4-FFF2-40B4-BE49-F238E27FC236}">
                  <a16:creationId xmlns:a16="http://schemas.microsoft.com/office/drawing/2014/main" id="{28788DAD-A107-4D5A-A54C-9D074CA15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2378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39" name="Oval 183">
              <a:extLst>
                <a:ext uri="{FF2B5EF4-FFF2-40B4-BE49-F238E27FC236}">
                  <a16:creationId xmlns:a16="http://schemas.microsoft.com/office/drawing/2014/main" id="{176131F0-595C-43C2-BA3B-AADF34E51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2804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40" name="Oval 184">
              <a:extLst>
                <a:ext uri="{FF2B5EF4-FFF2-40B4-BE49-F238E27FC236}">
                  <a16:creationId xmlns:a16="http://schemas.microsoft.com/office/drawing/2014/main" id="{AD497587-9552-465D-8AD9-22B0EBE4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3185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41" name="Oval 185">
              <a:extLst>
                <a:ext uri="{FF2B5EF4-FFF2-40B4-BE49-F238E27FC236}">
                  <a16:creationId xmlns:a16="http://schemas.microsoft.com/office/drawing/2014/main" id="{0BAEC197-8F84-4922-8CA8-281CEE51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3583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2042" name="Text Box 186">
            <a:extLst>
              <a:ext uri="{FF2B5EF4-FFF2-40B4-BE49-F238E27FC236}">
                <a16:creationId xmlns:a16="http://schemas.microsoft.com/office/drawing/2014/main" id="{0FDC0ECB-93D1-4AC8-BF78-102CC432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20" y="2016549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1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3" name="Text Box 187">
            <a:extLst>
              <a:ext uri="{FF2B5EF4-FFF2-40B4-BE49-F238E27FC236}">
                <a16:creationId xmlns:a16="http://schemas.microsoft.com/office/drawing/2014/main" id="{A7B22C0E-3EEB-4275-B374-2243C275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0" y="2692824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2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4" name="Text Box 188">
            <a:extLst>
              <a:ext uri="{FF2B5EF4-FFF2-40B4-BE49-F238E27FC236}">
                <a16:creationId xmlns:a16="http://schemas.microsoft.com/office/drawing/2014/main" id="{1FDD234B-9A73-4E5C-857F-5F5A7127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0" y="3311949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3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5" name="Text Box 189">
            <a:extLst>
              <a:ext uri="{FF2B5EF4-FFF2-40B4-BE49-F238E27FC236}">
                <a16:creationId xmlns:a16="http://schemas.microsoft.com/office/drawing/2014/main" id="{E7B64963-0714-46FE-BB6B-32087CE5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0" y="4032674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4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6" name="Text Box 190">
            <a:extLst>
              <a:ext uri="{FF2B5EF4-FFF2-40B4-BE49-F238E27FC236}">
                <a16:creationId xmlns:a16="http://schemas.microsoft.com/office/drawing/2014/main" id="{E003627B-FEB2-4464-9369-CD62427B2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0" y="4608937"/>
            <a:ext cx="63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5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7" name="Text Box 191">
            <a:extLst>
              <a:ext uri="{FF2B5EF4-FFF2-40B4-BE49-F238E27FC236}">
                <a16:creationId xmlns:a16="http://schemas.microsoft.com/office/drawing/2014/main" id="{03EB8E67-9D55-4F88-B561-2CC8FEE5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0" y="5256637"/>
            <a:ext cx="63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6</a:t>
            </a:r>
            <a:r>
              <a:rPr lang="pt-BR" altLang="pt-BR"/>
              <a:t>,t</a:t>
            </a:r>
            <a:r>
              <a:rPr lang="pt-BR" altLang="pt-BR" baseline="-25000"/>
              <a:t>2</a:t>
            </a:r>
          </a:p>
        </p:txBody>
      </p:sp>
      <p:sp>
        <p:nvSpPr>
          <p:cNvPr id="122048" name="Text Box 192">
            <a:extLst>
              <a:ext uri="{FF2B5EF4-FFF2-40B4-BE49-F238E27FC236}">
                <a16:creationId xmlns:a16="http://schemas.microsoft.com/office/drawing/2014/main" id="{1FD57DEF-A1F8-482A-BC07-8FD591C7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558" y="5983712"/>
            <a:ext cx="376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2</a:t>
            </a:r>
          </a:p>
        </p:txBody>
      </p:sp>
      <p:grpSp>
        <p:nvGrpSpPr>
          <p:cNvPr id="122050" name="Group 194">
            <a:extLst>
              <a:ext uri="{FF2B5EF4-FFF2-40B4-BE49-F238E27FC236}">
                <a16:creationId xmlns:a16="http://schemas.microsoft.com/office/drawing/2014/main" id="{72FC181E-D81D-4957-9817-5DE1F280D9ED}"/>
              </a:ext>
            </a:extLst>
          </p:cNvPr>
          <p:cNvGrpSpPr>
            <a:grpSpLocks/>
          </p:cNvGrpSpPr>
          <p:nvPr/>
        </p:nvGrpSpPr>
        <p:grpSpPr bwMode="auto">
          <a:xfrm>
            <a:off x="6387233" y="2110212"/>
            <a:ext cx="360362" cy="3887787"/>
            <a:chOff x="439" y="1534"/>
            <a:chExt cx="227" cy="2449"/>
          </a:xfrm>
        </p:grpSpPr>
        <p:sp>
          <p:nvSpPr>
            <p:cNvPr id="122051" name="AutoShape 195">
              <a:extLst>
                <a:ext uri="{FF2B5EF4-FFF2-40B4-BE49-F238E27FC236}">
                  <a16:creationId xmlns:a16="http://schemas.microsoft.com/office/drawing/2014/main" id="{E0948EE0-EFB5-4A54-9C2D-CB896500A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534"/>
              <a:ext cx="227" cy="2449"/>
            </a:xfrm>
            <a:prstGeom prst="cube">
              <a:avLst>
                <a:gd name="adj" fmla="val 6475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2" name="Oval 196">
              <a:extLst>
                <a:ext uri="{FF2B5EF4-FFF2-40B4-BE49-F238E27FC236}">
                  <a16:creationId xmlns:a16="http://schemas.microsoft.com/office/drawing/2014/main" id="{B026DC1A-1427-48FE-BCE2-A7136248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571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3" name="Oval 197">
              <a:extLst>
                <a:ext uri="{FF2B5EF4-FFF2-40B4-BE49-F238E27FC236}">
                  <a16:creationId xmlns:a16="http://schemas.microsoft.com/office/drawing/2014/main" id="{05754217-5CC2-42B4-A66E-F6B7E6906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969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4" name="Oval 198">
              <a:extLst>
                <a:ext uri="{FF2B5EF4-FFF2-40B4-BE49-F238E27FC236}">
                  <a16:creationId xmlns:a16="http://schemas.microsoft.com/office/drawing/2014/main" id="{B4CF95E0-A752-4F3D-8A05-11B3252B2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2378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5" name="Oval 199">
              <a:extLst>
                <a:ext uri="{FF2B5EF4-FFF2-40B4-BE49-F238E27FC236}">
                  <a16:creationId xmlns:a16="http://schemas.microsoft.com/office/drawing/2014/main" id="{B3150B2B-12CD-4303-AABA-0298C452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2804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6" name="Oval 200">
              <a:extLst>
                <a:ext uri="{FF2B5EF4-FFF2-40B4-BE49-F238E27FC236}">
                  <a16:creationId xmlns:a16="http://schemas.microsoft.com/office/drawing/2014/main" id="{8197535F-8F49-4452-9E79-2FDFAAD19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3185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057" name="Oval 201">
              <a:extLst>
                <a:ext uri="{FF2B5EF4-FFF2-40B4-BE49-F238E27FC236}">
                  <a16:creationId xmlns:a16="http://schemas.microsoft.com/office/drawing/2014/main" id="{61E6DE99-2774-4311-82EF-56FA479D0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3583"/>
              <a:ext cx="91" cy="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2058" name="Text Box 202">
            <a:extLst>
              <a:ext uri="{FF2B5EF4-FFF2-40B4-BE49-F238E27FC236}">
                <a16:creationId xmlns:a16="http://schemas.microsoft.com/office/drawing/2014/main" id="{5697F571-E31D-408B-AA8B-D4FCD1EB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08" y="2016549"/>
            <a:ext cx="63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1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59" name="Text Box 203">
            <a:extLst>
              <a:ext uri="{FF2B5EF4-FFF2-40B4-BE49-F238E27FC236}">
                <a16:creationId xmlns:a16="http://schemas.microsoft.com/office/drawing/2014/main" id="{44EDD975-6238-453E-BC32-ADF5B7FA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58" y="2692824"/>
            <a:ext cx="63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2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60" name="Text Box 204">
            <a:extLst>
              <a:ext uri="{FF2B5EF4-FFF2-40B4-BE49-F238E27FC236}">
                <a16:creationId xmlns:a16="http://schemas.microsoft.com/office/drawing/2014/main" id="{541A7DED-8356-4119-86A8-BFA1CC59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58" y="3311949"/>
            <a:ext cx="63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3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61" name="Text Box 205">
            <a:extLst>
              <a:ext uri="{FF2B5EF4-FFF2-40B4-BE49-F238E27FC236}">
                <a16:creationId xmlns:a16="http://schemas.microsoft.com/office/drawing/2014/main" id="{4188EEB3-6569-4489-8B9D-ED3B73BC3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58" y="4032674"/>
            <a:ext cx="63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4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62" name="Text Box 206">
            <a:extLst>
              <a:ext uri="{FF2B5EF4-FFF2-40B4-BE49-F238E27FC236}">
                <a16:creationId xmlns:a16="http://schemas.microsoft.com/office/drawing/2014/main" id="{088405AA-1957-4B90-9437-27DAFADC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58" y="4608937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5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63" name="Text Box 207">
            <a:extLst>
              <a:ext uri="{FF2B5EF4-FFF2-40B4-BE49-F238E27FC236}">
                <a16:creationId xmlns:a16="http://schemas.microsoft.com/office/drawing/2014/main" id="{6DAABCB5-C658-40A6-B9A7-21273663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758" y="5256637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  <a:r>
              <a:rPr lang="pt-BR" altLang="pt-BR" baseline="-25000"/>
              <a:t>6</a:t>
            </a:r>
            <a:r>
              <a:rPr lang="pt-BR" altLang="pt-BR"/>
              <a:t>,t</a:t>
            </a:r>
            <a:r>
              <a:rPr lang="pt-BR" altLang="pt-BR" baseline="-25000"/>
              <a:t>n</a:t>
            </a:r>
          </a:p>
        </p:txBody>
      </p:sp>
      <p:sp>
        <p:nvSpPr>
          <p:cNvPr id="122064" name="Text Box 208">
            <a:extLst>
              <a:ext uri="{FF2B5EF4-FFF2-40B4-BE49-F238E27FC236}">
                <a16:creationId xmlns:a16="http://schemas.microsoft.com/office/drawing/2014/main" id="{ADE18C8C-6F63-4D26-8B06-DF03BE14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233" y="5991649"/>
            <a:ext cx="376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n</a:t>
            </a:r>
          </a:p>
        </p:txBody>
      </p:sp>
      <p:sp>
        <p:nvSpPr>
          <p:cNvPr id="114" name="Rectangle 4">
            <a:extLst>
              <a:ext uri="{FF2B5EF4-FFF2-40B4-BE49-F238E27FC236}">
                <a16:creationId xmlns:a16="http://schemas.microsoft.com/office/drawing/2014/main" id="{0DA083C3-5F45-4AF2-89B5-2BCFB3003F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Line 3">
            <a:extLst>
              <a:ext uri="{FF2B5EF4-FFF2-40B4-BE49-F238E27FC236}">
                <a16:creationId xmlns:a16="http://schemas.microsoft.com/office/drawing/2014/main" id="{044B2037-A1A9-4B33-9EFC-57FABCF513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2272814"/>
            <a:ext cx="0" cy="3959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898" name="Picture 18">
            <a:extLst>
              <a:ext uri="{FF2B5EF4-FFF2-40B4-BE49-F238E27FC236}">
                <a16:creationId xmlns:a16="http://schemas.microsoft.com/office/drawing/2014/main" id="{6C6A9F99-D7C2-4085-BEE1-34BF6CF191F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3" name="Line 63">
            <a:extLst>
              <a:ext uri="{FF2B5EF4-FFF2-40B4-BE49-F238E27FC236}">
                <a16:creationId xmlns:a16="http://schemas.microsoft.com/office/drawing/2014/main" id="{236B2F25-885F-49A8-B33A-ED8FEEA4B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6016139"/>
            <a:ext cx="8064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44" name="Text Box 64">
            <a:extLst>
              <a:ext uri="{FF2B5EF4-FFF2-40B4-BE49-F238E27FC236}">
                <a16:creationId xmlns:a16="http://schemas.microsoft.com/office/drawing/2014/main" id="{7E09232D-7101-4508-AC15-6EEE6DB5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6016139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Tempo</a:t>
            </a:r>
          </a:p>
        </p:txBody>
      </p:sp>
      <p:grpSp>
        <p:nvGrpSpPr>
          <p:cNvPr id="122996" name="Group 116">
            <a:extLst>
              <a:ext uri="{FF2B5EF4-FFF2-40B4-BE49-F238E27FC236}">
                <a16:creationId xmlns:a16="http://schemas.microsoft.com/office/drawing/2014/main" id="{D5E9D356-3264-42F4-A2EE-0F8A197465A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48977"/>
            <a:ext cx="1200150" cy="3981450"/>
            <a:chOff x="340" y="1335"/>
            <a:chExt cx="756" cy="2508"/>
          </a:xfrm>
        </p:grpSpPr>
        <p:grpSp>
          <p:nvGrpSpPr>
            <p:cNvPr id="122884" name="Group 4">
              <a:extLst>
                <a:ext uri="{FF2B5EF4-FFF2-40B4-BE49-F238E27FC236}">
                  <a16:creationId xmlns:a16="http://schemas.microsoft.com/office/drawing/2014/main" id="{1A3666A0-915D-41B8-BF9B-CCB1F5325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" y="1394"/>
              <a:ext cx="227" cy="2449"/>
              <a:chOff x="439" y="1534"/>
              <a:chExt cx="227" cy="2449"/>
            </a:xfrm>
          </p:grpSpPr>
          <p:sp>
            <p:nvSpPr>
              <p:cNvPr id="122885" name="AutoShape 5">
                <a:extLst>
                  <a:ext uri="{FF2B5EF4-FFF2-40B4-BE49-F238E27FC236}">
                    <a16:creationId xmlns:a16="http://schemas.microsoft.com/office/drawing/2014/main" id="{091D5F4A-09F6-4E55-BDCA-8F7F5FB3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86" name="Oval 6">
                <a:extLst>
                  <a:ext uri="{FF2B5EF4-FFF2-40B4-BE49-F238E27FC236}">
                    <a16:creationId xmlns:a16="http://schemas.microsoft.com/office/drawing/2014/main" id="{29AA2262-2A11-4495-A418-78D19928F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87" name="Oval 7">
                <a:extLst>
                  <a:ext uri="{FF2B5EF4-FFF2-40B4-BE49-F238E27FC236}">
                    <a16:creationId xmlns:a16="http://schemas.microsoft.com/office/drawing/2014/main" id="{273CB1AE-7663-43AB-9581-5B85F4398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88" name="Oval 8">
                <a:extLst>
                  <a:ext uri="{FF2B5EF4-FFF2-40B4-BE49-F238E27FC236}">
                    <a16:creationId xmlns:a16="http://schemas.microsoft.com/office/drawing/2014/main" id="{A5C8A1F0-D994-4DDD-B3F5-3F39305E0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89" name="Oval 9">
                <a:extLst>
                  <a:ext uri="{FF2B5EF4-FFF2-40B4-BE49-F238E27FC236}">
                    <a16:creationId xmlns:a16="http://schemas.microsoft.com/office/drawing/2014/main" id="{69E1B1C0-AC5F-4048-8C02-7B3A4B703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90" name="Oval 10">
                <a:extLst>
                  <a:ext uri="{FF2B5EF4-FFF2-40B4-BE49-F238E27FC236}">
                    <a16:creationId xmlns:a16="http://schemas.microsoft.com/office/drawing/2014/main" id="{F66521F8-A634-45AD-9CCA-375782006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91" name="Oval 11">
                <a:extLst>
                  <a:ext uri="{FF2B5EF4-FFF2-40B4-BE49-F238E27FC236}">
                    <a16:creationId xmlns:a16="http://schemas.microsoft.com/office/drawing/2014/main" id="{D95BF34F-F8C5-4D8F-AF2B-37BDA67E4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2892" name="Text Box 12">
              <a:extLst>
                <a:ext uri="{FF2B5EF4-FFF2-40B4-BE49-F238E27FC236}">
                  <a16:creationId xmlns:a16="http://schemas.microsoft.com/office/drawing/2014/main" id="{6A4BE163-124D-4557-81C4-DD7BE795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335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893" name="Text Box 13">
              <a:extLst>
                <a:ext uri="{FF2B5EF4-FFF2-40B4-BE49-F238E27FC236}">
                  <a16:creationId xmlns:a16="http://schemas.microsoft.com/office/drawing/2014/main" id="{7D214C26-28C0-43B2-81A1-E24064842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74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894" name="Text Box 14">
              <a:extLst>
                <a:ext uri="{FF2B5EF4-FFF2-40B4-BE49-F238E27FC236}">
                  <a16:creationId xmlns:a16="http://schemas.microsoft.com/office/drawing/2014/main" id="{2296F9A6-5C76-4054-9EF1-C0BCCA963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156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895" name="Text Box 15">
              <a:extLst>
                <a:ext uri="{FF2B5EF4-FFF2-40B4-BE49-F238E27FC236}">
                  <a16:creationId xmlns:a16="http://schemas.microsoft.com/office/drawing/2014/main" id="{01EE0E75-A4F8-4F17-AAC3-861A8ECF2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610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896" name="Text Box 16">
              <a:extLst>
                <a:ext uri="{FF2B5EF4-FFF2-40B4-BE49-F238E27FC236}">
                  <a16:creationId xmlns:a16="http://schemas.microsoft.com/office/drawing/2014/main" id="{E5A098B2-61B9-4A76-9C85-448BE68D3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973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897" name="Text Box 17">
              <a:extLst>
                <a:ext uri="{FF2B5EF4-FFF2-40B4-BE49-F238E27FC236}">
                  <a16:creationId xmlns:a16="http://schemas.microsoft.com/office/drawing/2014/main" id="{21FA3B43-82C2-4A86-9A97-EA5CB22B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3381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2945" name="Text Box 65">
              <a:extLst>
                <a:ext uri="{FF2B5EF4-FFF2-40B4-BE49-F238E27FC236}">
                  <a16:creationId xmlns:a16="http://schemas.microsoft.com/office/drawing/2014/main" id="{C3934F58-E04A-4580-BBD7-F0C588947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0" y="1696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Altura</a:t>
              </a:r>
            </a:p>
          </p:txBody>
        </p:sp>
      </p:grpSp>
      <p:grpSp>
        <p:nvGrpSpPr>
          <p:cNvPr id="122946" name="Group 66">
            <a:extLst>
              <a:ext uri="{FF2B5EF4-FFF2-40B4-BE49-F238E27FC236}">
                <a16:creationId xmlns:a16="http://schemas.microsoft.com/office/drawing/2014/main" id="{E9F40BD3-2B65-4EDE-BF61-B1052E6F0CAC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2056914"/>
            <a:ext cx="1027112" cy="3981450"/>
            <a:chOff x="1319" y="1480"/>
            <a:chExt cx="647" cy="2508"/>
          </a:xfrm>
        </p:grpSpPr>
        <p:grpSp>
          <p:nvGrpSpPr>
            <p:cNvPr id="122947" name="Group 67">
              <a:extLst>
                <a:ext uri="{FF2B5EF4-FFF2-40B4-BE49-F238E27FC236}">
                  <a16:creationId xmlns:a16="http://schemas.microsoft.com/office/drawing/2014/main" id="{9DAE215D-14A2-442C-8026-F4E2A4F16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9" y="1539"/>
              <a:ext cx="227" cy="2449"/>
              <a:chOff x="439" y="1534"/>
              <a:chExt cx="227" cy="2449"/>
            </a:xfrm>
          </p:grpSpPr>
          <p:sp>
            <p:nvSpPr>
              <p:cNvPr id="122948" name="AutoShape 68">
                <a:extLst>
                  <a:ext uri="{FF2B5EF4-FFF2-40B4-BE49-F238E27FC236}">
                    <a16:creationId xmlns:a16="http://schemas.microsoft.com/office/drawing/2014/main" id="{5B740BC6-796A-4EA8-A9AE-E7F24FAB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49" name="Oval 69">
                <a:extLst>
                  <a:ext uri="{FF2B5EF4-FFF2-40B4-BE49-F238E27FC236}">
                    <a16:creationId xmlns:a16="http://schemas.microsoft.com/office/drawing/2014/main" id="{E3535D15-749B-422F-954C-DA9837F6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50" name="Oval 70">
                <a:extLst>
                  <a:ext uri="{FF2B5EF4-FFF2-40B4-BE49-F238E27FC236}">
                    <a16:creationId xmlns:a16="http://schemas.microsoft.com/office/drawing/2014/main" id="{B80D8483-5CCE-475D-9F00-FEC9E7A31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51" name="Oval 71">
                <a:extLst>
                  <a:ext uri="{FF2B5EF4-FFF2-40B4-BE49-F238E27FC236}">
                    <a16:creationId xmlns:a16="http://schemas.microsoft.com/office/drawing/2014/main" id="{B1781FB1-6B6D-4BBD-8859-7FF4D8B61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52" name="Oval 72">
                <a:extLst>
                  <a:ext uri="{FF2B5EF4-FFF2-40B4-BE49-F238E27FC236}">
                    <a16:creationId xmlns:a16="http://schemas.microsoft.com/office/drawing/2014/main" id="{78D65C38-10CF-4430-866C-407E2C515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53" name="Oval 73">
                <a:extLst>
                  <a:ext uri="{FF2B5EF4-FFF2-40B4-BE49-F238E27FC236}">
                    <a16:creationId xmlns:a16="http://schemas.microsoft.com/office/drawing/2014/main" id="{7D3B50E7-A525-4E80-8294-B51C6EDE7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54" name="Oval 74">
                <a:extLst>
                  <a:ext uri="{FF2B5EF4-FFF2-40B4-BE49-F238E27FC236}">
                    <a16:creationId xmlns:a16="http://schemas.microsoft.com/office/drawing/2014/main" id="{5BC13AFB-EEE2-4EF9-98DC-4BA810D9B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2955" name="Text Box 75">
              <a:extLst>
                <a:ext uri="{FF2B5EF4-FFF2-40B4-BE49-F238E27FC236}">
                  <a16:creationId xmlns:a16="http://schemas.microsoft.com/office/drawing/2014/main" id="{9BDC9B60-9F3F-430B-9DFA-C3E1554D3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1480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1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956" name="Text Box 76">
              <a:extLst>
                <a:ext uri="{FF2B5EF4-FFF2-40B4-BE49-F238E27FC236}">
                  <a16:creationId xmlns:a16="http://schemas.microsoft.com/office/drawing/2014/main" id="{E1F9090E-1AD6-4048-A69B-F5BC5FA6A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906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2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957" name="Text Box 77">
              <a:extLst>
                <a:ext uri="{FF2B5EF4-FFF2-40B4-BE49-F238E27FC236}">
                  <a16:creationId xmlns:a16="http://schemas.microsoft.com/office/drawing/2014/main" id="{51D0FB74-BE04-45F9-91D3-5F028FFF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296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3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958" name="Text Box 78">
              <a:extLst>
                <a:ext uri="{FF2B5EF4-FFF2-40B4-BE49-F238E27FC236}">
                  <a16:creationId xmlns:a16="http://schemas.microsoft.com/office/drawing/2014/main" id="{B1809B84-546B-4311-873E-0211197CF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750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4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959" name="Text Box 79">
              <a:extLst>
                <a:ext uri="{FF2B5EF4-FFF2-40B4-BE49-F238E27FC236}">
                  <a16:creationId xmlns:a16="http://schemas.microsoft.com/office/drawing/2014/main" id="{6B9E52F3-B2AD-4B4E-BF08-5C80E840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113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5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  <p:sp>
          <p:nvSpPr>
            <p:cNvPr id="122960" name="Text Box 80">
              <a:extLst>
                <a:ext uri="{FF2B5EF4-FFF2-40B4-BE49-F238E27FC236}">
                  <a16:creationId xmlns:a16="http://schemas.microsoft.com/office/drawing/2014/main" id="{31349117-CDC4-4005-82CD-C81853E95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521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6</a:t>
              </a:r>
              <a:r>
                <a:rPr lang="pt-BR" altLang="pt-BR"/>
                <a:t>,t</a:t>
              </a:r>
              <a:r>
                <a:rPr lang="pt-BR" altLang="pt-BR" baseline="-25000"/>
                <a:t>1</a:t>
              </a:r>
            </a:p>
          </p:txBody>
        </p:sp>
      </p:grpSp>
      <p:sp>
        <p:nvSpPr>
          <p:cNvPr id="122961" name="Text Box 81">
            <a:extLst>
              <a:ext uri="{FF2B5EF4-FFF2-40B4-BE49-F238E27FC236}">
                <a16:creationId xmlns:a16="http://schemas.microsoft.com/office/drawing/2014/main" id="{BFB4003C-F5EB-4F28-820A-0D0961B3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016139"/>
            <a:ext cx="376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0</a:t>
            </a:r>
          </a:p>
        </p:txBody>
      </p:sp>
      <p:sp>
        <p:nvSpPr>
          <p:cNvPr id="122962" name="Text Box 82">
            <a:extLst>
              <a:ext uri="{FF2B5EF4-FFF2-40B4-BE49-F238E27FC236}">
                <a16:creationId xmlns:a16="http://schemas.microsoft.com/office/drawing/2014/main" id="{0097010E-9F4D-4997-A240-6DCE266F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6009789"/>
            <a:ext cx="376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1</a:t>
            </a:r>
          </a:p>
        </p:txBody>
      </p:sp>
      <p:grpSp>
        <p:nvGrpSpPr>
          <p:cNvPr id="122963" name="Group 83">
            <a:extLst>
              <a:ext uri="{FF2B5EF4-FFF2-40B4-BE49-F238E27FC236}">
                <a16:creationId xmlns:a16="http://schemas.microsoft.com/office/drawing/2014/main" id="{6B84CCC4-597C-49D3-AC08-2F08C9AC94E2}"/>
              </a:ext>
            </a:extLst>
          </p:cNvPr>
          <p:cNvGrpSpPr>
            <a:grpSpLocks/>
          </p:cNvGrpSpPr>
          <p:nvPr/>
        </p:nvGrpSpPr>
        <p:grpSpPr bwMode="auto">
          <a:xfrm>
            <a:off x="3997325" y="2034689"/>
            <a:ext cx="1027113" cy="3981450"/>
            <a:chOff x="1319" y="1480"/>
            <a:chExt cx="647" cy="2508"/>
          </a:xfrm>
        </p:grpSpPr>
        <p:grpSp>
          <p:nvGrpSpPr>
            <p:cNvPr id="122964" name="Group 84">
              <a:extLst>
                <a:ext uri="{FF2B5EF4-FFF2-40B4-BE49-F238E27FC236}">
                  <a16:creationId xmlns:a16="http://schemas.microsoft.com/office/drawing/2014/main" id="{388FD34B-8CF9-4439-A22C-D79F0E965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9" y="1539"/>
              <a:ext cx="227" cy="2449"/>
              <a:chOff x="439" y="1534"/>
              <a:chExt cx="227" cy="2449"/>
            </a:xfrm>
          </p:grpSpPr>
          <p:sp>
            <p:nvSpPr>
              <p:cNvPr id="122965" name="AutoShape 85">
                <a:extLst>
                  <a:ext uri="{FF2B5EF4-FFF2-40B4-BE49-F238E27FC236}">
                    <a16:creationId xmlns:a16="http://schemas.microsoft.com/office/drawing/2014/main" id="{E90120F3-F5BC-49A8-8E52-6D2CC35E6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66" name="Oval 86">
                <a:extLst>
                  <a:ext uri="{FF2B5EF4-FFF2-40B4-BE49-F238E27FC236}">
                    <a16:creationId xmlns:a16="http://schemas.microsoft.com/office/drawing/2014/main" id="{53DA9C4D-9CFC-46E0-B35C-0645187A8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67" name="Oval 87">
                <a:extLst>
                  <a:ext uri="{FF2B5EF4-FFF2-40B4-BE49-F238E27FC236}">
                    <a16:creationId xmlns:a16="http://schemas.microsoft.com/office/drawing/2014/main" id="{B27B332A-BA8A-408F-85F3-E7583D020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68" name="Oval 88">
                <a:extLst>
                  <a:ext uri="{FF2B5EF4-FFF2-40B4-BE49-F238E27FC236}">
                    <a16:creationId xmlns:a16="http://schemas.microsoft.com/office/drawing/2014/main" id="{A28BF3B1-587D-4D27-BD8B-FDFD04B9D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69" name="Oval 89">
                <a:extLst>
                  <a:ext uri="{FF2B5EF4-FFF2-40B4-BE49-F238E27FC236}">
                    <a16:creationId xmlns:a16="http://schemas.microsoft.com/office/drawing/2014/main" id="{005044AD-6E52-4560-8D05-5E0A623C7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70" name="Oval 90">
                <a:extLst>
                  <a:ext uri="{FF2B5EF4-FFF2-40B4-BE49-F238E27FC236}">
                    <a16:creationId xmlns:a16="http://schemas.microsoft.com/office/drawing/2014/main" id="{9E90E7CD-B265-4142-B1A5-8375CA9B5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71" name="Oval 91">
                <a:extLst>
                  <a:ext uri="{FF2B5EF4-FFF2-40B4-BE49-F238E27FC236}">
                    <a16:creationId xmlns:a16="http://schemas.microsoft.com/office/drawing/2014/main" id="{BF549BCF-3FD7-4DAF-814D-E021BC039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2972" name="Text Box 92">
              <a:extLst>
                <a:ext uri="{FF2B5EF4-FFF2-40B4-BE49-F238E27FC236}">
                  <a16:creationId xmlns:a16="http://schemas.microsoft.com/office/drawing/2014/main" id="{F7169041-3424-4676-93E1-28D032358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1480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1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  <p:sp>
          <p:nvSpPr>
            <p:cNvPr id="122973" name="Text Box 93">
              <a:extLst>
                <a:ext uri="{FF2B5EF4-FFF2-40B4-BE49-F238E27FC236}">
                  <a16:creationId xmlns:a16="http://schemas.microsoft.com/office/drawing/2014/main" id="{30886AE6-670C-4C41-828F-C6D4DE2A1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906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2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  <p:sp>
          <p:nvSpPr>
            <p:cNvPr id="122974" name="Text Box 94">
              <a:extLst>
                <a:ext uri="{FF2B5EF4-FFF2-40B4-BE49-F238E27FC236}">
                  <a16:creationId xmlns:a16="http://schemas.microsoft.com/office/drawing/2014/main" id="{7D0260CB-D49B-483A-A8FC-72AAECE57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296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3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  <p:sp>
          <p:nvSpPr>
            <p:cNvPr id="122975" name="Text Box 95">
              <a:extLst>
                <a:ext uri="{FF2B5EF4-FFF2-40B4-BE49-F238E27FC236}">
                  <a16:creationId xmlns:a16="http://schemas.microsoft.com/office/drawing/2014/main" id="{436C4589-ABA6-4C42-A20A-187729CCD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750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4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  <p:sp>
          <p:nvSpPr>
            <p:cNvPr id="122976" name="Text Box 96">
              <a:extLst>
                <a:ext uri="{FF2B5EF4-FFF2-40B4-BE49-F238E27FC236}">
                  <a16:creationId xmlns:a16="http://schemas.microsoft.com/office/drawing/2014/main" id="{AFE68909-63C9-4C1D-9D1E-39CA41270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113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5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  <p:sp>
          <p:nvSpPr>
            <p:cNvPr id="122977" name="Text Box 97">
              <a:extLst>
                <a:ext uri="{FF2B5EF4-FFF2-40B4-BE49-F238E27FC236}">
                  <a16:creationId xmlns:a16="http://schemas.microsoft.com/office/drawing/2014/main" id="{3397AF05-2EE1-4E0B-8BF7-D92220BE5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521"/>
              <a:ext cx="4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6</a:t>
              </a:r>
              <a:r>
                <a:rPr lang="pt-BR" altLang="pt-BR"/>
                <a:t>,t</a:t>
              </a:r>
              <a:r>
                <a:rPr lang="pt-BR" altLang="pt-BR" baseline="-25000"/>
                <a:t>2</a:t>
              </a:r>
            </a:p>
          </p:txBody>
        </p:sp>
      </p:grpSp>
      <p:sp>
        <p:nvSpPr>
          <p:cNvPr id="122978" name="Text Box 98">
            <a:extLst>
              <a:ext uri="{FF2B5EF4-FFF2-40B4-BE49-F238E27FC236}">
                <a16:creationId xmlns:a16="http://schemas.microsoft.com/office/drawing/2014/main" id="{CFDCBC48-DCDF-4203-B331-57DF299B9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6001852"/>
            <a:ext cx="376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2</a:t>
            </a:r>
          </a:p>
        </p:txBody>
      </p:sp>
      <p:grpSp>
        <p:nvGrpSpPr>
          <p:cNvPr id="122979" name="Group 99">
            <a:extLst>
              <a:ext uri="{FF2B5EF4-FFF2-40B4-BE49-F238E27FC236}">
                <a16:creationId xmlns:a16="http://schemas.microsoft.com/office/drawing/2014/main" id="{7AF6E8F6-176D-4B14-840A-67FDCEF77CA1}"/>
              </a:ext>
            </a:extLst>
          </p:cNvPr>
          <p:cNvGrpSpPr>
            <a:grpSpLocks/>
          </p:cNvGrpSpPr>
          <p:nvPr/>
        </p:nvGrpSpPr>
        <p:grpSpPr bwMode="auto">
          <a:xfrm>
            <a:off x="7789863" y="2034689"/>
            <a:ext cx="1030287" cy="3981450"/>
            <a:chOff x="1319" y="1480"/>
            <a:chExt cx="649" cy="2508"/>
          </a:xfrm>
        </p:grpSpPr>
        <p:grpSp>
          <p:nvGrpSpPr>
            <p:cNvPr id="122980" name="Group 100">
              <a:extLst>
                <a:ext uri="{FF2B5EF4-FFF2-40B4-BE49-F238E27FC236}">
                  <a16:creationId xmlns:a16="http://schemas.microsoft.com/office/drawing/2014/main" id="{67985D88-CBFA-4C87-8CFE-3C37DEA0B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9" y="1539"/>
              <a:ext cx="227" cy="2449"/>
              <a:chOff x="439" y="1534"/>
              <a:chExt cx="227" cy="2449"/>
            </a:xfrm>
          </p:grpSpPr>
          <p:sp>
            <p:nvSpPr>
              <p:cNvPr id="122981" name="AutoShape 101">
                <a:extLst>
                  <a:ext uri="{FF2B5EF4-FFF2-40B4-BE49-F238E27FC236}">
                    <a16:creationId xmlns:a16="http://schemas.microsoft.com/office/drawing/2014/main" id="{EA636E1A-BA0C-4613-9A5F-96B314300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2" name="Oval 102">
                <a:extLst>
                  <a:ext uri="{FF2B5EF4-FFF2-40B4-BE49-F238E27FC236}">
                    <a16:creationId xmlns:a16="http://schemas.microsoft.com/office/drawing/2014/main" id="{2E8630DE-0070-42C7-A7E3-108A3CD6D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3" name="Oval 103">
                <a:extLst>
                  <a:ext uri="{FF2B5EF4-FFF2-40B4-BE49-F238E27FC236}">
                    <a16:creationId xmlns:a16="http://schemas.microsoft.com/office/drawing/2014/main" id="{60185783-0419-429F-8A6E-86D028E3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4" name="Oval 104">
                <a:extLst>
                  <a:ext uri="{FF2B5EF4-FFF2-40B4-BE49-F238E27FC236}">
                    <a16:creationId xmlns:a16="http://schemas.microsoft.com/office/drawing/2014/main" id="{B9B3C5E1-58A5-4EE5-9E20-19A45D30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5" name="Oval 105">
                <a:extLst>
                  <a:ext uri="{FF2B5EF4-FFF2-40B4-BE49-F238E27FC236}">
                    <a16:creationId xmlns:a16="http://schemas.microsoft.com/office/drawing/2014/main" id="{1F1D653C-9511-4EBA-8C44-216E2D55F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6" name="Oval 106">
                <a:extLst>
                  <a:ext uri="{FF2B5EF4-FFF2-40B4-BE49-F238E27FC236}">
                    <a16:creationId xmlns:a16="http://schemas.microsoft.com/office/drawing/2014/main" id="{6BDBB05A-96E1-486F-91DA-BAC7C203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87" name="Oval 107">
                <a:extLst>
                  <a:ext uri="{FF2B5EF4-FFF2-40B4-BE49-F238E27FC236}">
                    <a16:creationId xmlns:a16="http://schemas.microsoft.com/office/drawing/2014/main" id="{27DACE22-EF7D-47E8-9C95-DB063BE15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2988" name="Text Box 108">
              <a:extLst>
                <a:ext uri="{FF2B5EF4-FFF2-40B4-BE49-F238E27FC236}">
                  <a16:creationId xmlns:a16="http://schemas.microsoft.com/office/drawing/2014/main" id="{6F1803B8-C3CE-40B4-BF71-C8878F75C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1480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1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  <p:sp>
          <p:nvSpPr>
            <p:cNvPr id="122989" name="Text Box 109">
              <a:extLst>
                <a:ext uri="{FF2B5EF4-FFF2-40B4-BE49-F238E27FC236}">
                  <a16:creationId xmlns:a16="http://schemas.microsoft.com/office/drawing/2014/main" id="{D22E7383-EB8E-4785-8B92-0A6A20F15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906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2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  <p:sp>
          <p:nvSpPr>
            <p:cNvPr id="122990" name="Text Box 110">
              <a:extLst>
                <a:ext uri="{FF2B5EF4-FFF2-40B4-BE49-F238E27FC236}">
                  <a16:creationId xmlns:a16="http://schemas.microsoft.com/office/drawing/2014/main" id="{1973E08E-F272-4846-A259-1DC3C3617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296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3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  <p:sp>
          <p:nvSpPr>
            <p:cNvPr id="122991" name="Text Box 111">
              <a:extLst>
                <a:ext uri="{FF2B5EF4-FFF2-40B4-BE49-F238E27FC236}">
                  <a16:creationId xmlns:a16="http://schemas.microsoft.com/office/drawing/2014/main" id="{41672102-D332-4B4C-9E04-DEB5E37D6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750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4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  <p:sp>
          <p:nvSpPr>
            <p:cNvPr id="122992" name="Text Box 112">
              <a:extLst>
                <a:ext uri="{FF2B5EF4-FFF2-40B4-BE49-F238E27FC236}">
                  <a16:creationId xmlns:a16="http://schemas.microsoft.com/office/drawing/2014/main" id="{65EF2C6F-E2CC-40A8-A60C-1D759A50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113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5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  <p:sp>
          <p:nvSpPr>
            <p:cNvPr id="122993" name="Text Box 113">
              <a:extLst>
                <a:ext uri="{FF2B5EF4-FFF2-40B4-BE49-F238E27FC236}">
                  <a16:creationId xmlns:a16="http://schemas.microsoft.com/office/drawing/2014/main" id="{25861AEA-566B-40FD-A6D3-4F22B079F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521"/>
              <a:ext cx="4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6</a:t>
              </a:r>
              <a:r>
                <a:rPr lang="pt-BR" altLang="pt-BR"/>
                <a:t>,t</a:t>
              </a:r>
              <a:r>
                <a:rPr lang="pt-BR" altLang="pt-BR" baseline="-25000"/>
                <a:t>n</a:t>
              </a:r>
            </a:p>
          </p:txBody>
        </p:sp>
      </p:grpSp>
      <p:sp>
        <p:nvSpPr>
          <p:cNvPr id="122994" name="Text Box 114">
            <a:extLst>
              <a:ext uri="{FF2B5EF4-FFF2-40B4-BE49-F238E27FC236}">
                <a16:creationId xmlns:a16="http://schemas.microsoft.com/office/drawing/2014/main" id="{B6341963-A6B4-40CD-947C-62B816E7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6009789"/>
            <a:ext cx="376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</a:t>
            </a:r>
            <a:r>
              <a:rPr lang="pt-BR" altLang="pt-BR" b="1" baseline="-2500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95" name="Object 115">
                <a:extLst>
                  <a:ext uri="{FF2B5EF4-FFF2-40B4-BE49-F238E27FC236}">
                    <a16:creationId xmlns:a16="http://schemas.microsoft.com/office/drawing/2014/main" id="{14C2687A-B49C-4228-8C9A-9CC9C95AF20E}"/>
                  </a:ext>
                </a:extLst>
              </p:cNvPr>
              <p:cNvSpPr txBox="1"/>
              <p:nvPr/>
            </p:nvSpPr>
            <p:spPr bwMode="auto">
              <a:xfrm>
                <a:off x="5076824" y="3071327"/>
                <a:ext cx="2670175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95" name="Object 115">
                <a:extLst>
                  <a:ext uri="{FF2B5EF4-FFF2-40B4-BE49-F238E27FC236}">
                    <a16:creationId xmlns:a16="http://schemas.microsoft.com/office/drawing/2014/main" id="{14C2687A-B49C-4228-8C9A-9CC9C95AF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824" y="3071327"/>
                <a:ext cx="2670175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4">
            <a:extLst>
              <a:ext uri="{FF2B5EF4-FFF2-40B4-BE49-F238E27FC236}">
                <a16:creationId xmlns:a16="http://schemas.microsoft.com/office/drawing/2014/main" id="{84F0A726-A3EB-41DD-A3B5-DFF912623A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1" name="Picture 17">
            <a:extLst>
              <a:ext uri="{FF2B5EF4-FFF2-40B4-BE49-F238E27FC236}">
                <a16:creationId xmlns:a16="http://schemas.microsoft.com/office/drawing/2014/main" id="{D9EE02EE-5B57-4F96-B8D5-A5FB1C5E3F7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3975" name="Object 71">
                <a:extLst>
                  <a:ext uri="{FF2B5EF4-FFF2-40B4-BE49-F238E27FC236}">
                    <a16:creationId xmlns:a16="http://schemas.microsoft.com/office/drawing/2014/main" id="{A5CCF94E-1A40-4FCE-880D-AE1DA2FEC0C8}"/>
                  </a:ext>
                </a:extLst>
              </p:cNvPr>
              <p:cNvSpPr txBox="1"/>
              <p:nvPr/>
            </p:nvSpPr>
            <p:spPr bwMode="auto">
              <a:xfrm>
                <a:off x="4372461" y="1772448"/>
                <a:ext cx="24765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3975" name="Object 71">
                <a:extLst>
                  <a:ext uri="{FF2B5EF4-FFF2-40B4-BE49-F238E27FC236}">
                    <a16:creationId xmlns:a16="http://schemas.microsoft.com/office/drawing/2014/main" id="{A5CCF94E-1A40-4FCE-880D-AE1DA2FEC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461" y="1772448"/>
                <a:ext cx="2476500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B4708557-439F-4BE2-9A16-7DF9868E8E86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2183466"/>
            <a:ext cx="7593351" cy="4111262"/>
            <a:chOff x="499558" y="1767154"/>
            <a:chExt cx="8353425" cy="4522788"/>
          </a:xfrm>
        </p:grpSpPr>
        <p:sp>
          <p:nvSpPr>
            <p:cNvPr id="123906" name="Line 2">
              <a:extLst>
                <a:ext uri="{FF2B5EF4-FFF2-40B4-BE49-F238E27FC236}">
                  <a16:creationId xmlns:a16="http://schemas.microsoft.com/office/drawing/2014/main" id="{CE15E8CF-77E6-442F-ACAD-CA602ABF5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383" y="2179904"/>
              <a:ext cx="0" cy="39592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3907" name="Group 3">
              <a:extLst>
                <a:ext uri="{FF2B5EF4-FFF2-40B4-BE49-F238E27FC236}">
                  <a16:creationId xmlns:a16="http://schemas.microsoft.com/office/drawing/2014/main" id="{B2825BF6-22AC-476E-B901-AFFFB3246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646" y="2049729"/>
              <a:ext cx="360362" cy="3887788"/>
              <a:chOff x="439" y="1534"/>
              <a:chExt cx="227" cy="2449"/>
            </a:xfrm>
          </p:grpSpPr>
          <p:sp>
            <p:nvSpPr>
              <p:cNvPr id="123908" name="AutoShape 4">
                <a:extLst>
                  <a:ext uri="{FF2B5EF4-FFF2-40B4-BE49-F238E27FC236}">
                    <a16:creationId xmlns:a16="http://schemas.microsoft.com/office/drawing/2014/main" id="{25D96938-825E-4871-A1E4-F768F6383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" y="1534"/>
                <a:ext cx="227" cy="2449"/>
              </a:xfrm>
              <a:prstGeom prst="cube">
                <a:avLst>
                  <a:gd name="adj" fmla="val 6475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09" name="Oval 5">
                <a:extLst>
                  <a:ext uri="{FF2B5EF4-FFF2-40B4-BE49-F238E27FC236}">
                    <a16:creationId xmlns:a16="http://schemas.microsoft.com/office/drawing/2014/main" id="{EB673680-0FF9-4FC8-9D1D-F0D358C1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571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10" name="Oval 6">
                <a:extLst>
                  <a:ext uri="{FF2B5EF4-FFF2-40B4-BE49-F238E27FC236}">
                    <a16:creationId xmlns:a16="http://schemas.microsoft.com/office/drawing/2014/main" id="{218AF0A1-AAD4-4521-84A9-F56BF388D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69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11" name="Oval 7">
                <a:extLst>
                  <a:ext uri="{FF2B5EF4-FFF2-40B4-BE49-F238E27FC236}">
                    <a16:creationId xmlns:a16="http://schemas.microsoft.com/office/drawing/2014/main" id="{291C0658-B679-4415-98F1-F0E405018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378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12" name="Oval 8">
                <a:extLst>
                  <a:ext uri="{FF2B5EF4-FFF2-40B4-BE49-F238E27FC236}">
                    <a16:creationId xmlns:a16="http://schemas.microsoft.com/office/drawing/2014/main" id="{D8D4A7BD-9473-4346-A455-E773FE956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804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13" name="Oval 9">
                <a:extLst>
                  <a:ext uri="{FF2B5EF4-FFF2-40B4-BE49-F238E27FC236}">
                    <a16:creationId xmlns:a16="http://schemas.microsoft.com/office/drawing/2014/main" id="{09F31B16-E3AA-473E-A8EC-6DFBDD137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3185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914" name="Oval 10">
                <a:extLst>
                  <a:ext uri="{FF2B5EF4-FFF2-40B4-BE49-F238E27FC236}">
                    <a16:creationId xmlns:a16="http://schemas.microsoft.com/office/drawing/2014/main" id="{960410A1-492B-43E5-9DAB-0F415055A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3583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3915" name="Text Box 11">
              <a:extLst>
                <a:ext uri="{FF2B5EF4-FFF2-40B4-BE49-F238E27FC236}">
                  <a16:creationId xmlns:a16="http://schemas.microsoft.com/office/drawing/2014/main" id="{BD6DA403-0E75-4BF1-9410-5F183401B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1956067"/>
              <a:ext cx="4079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16" name="Text Box 12">
              <a:extLst>
                <a:ext uri="{FF2B5EF4-FFF2-40B4-BE49-F238E27FC236}">
                  <a16:creationId xmlns:a16="http://schemas.microsoft.com/office/drawing/2014/main" id="{5F401E97-E311-45FE-9F99-8959590A3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2611704"/>
              <a:ext cx="4079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17" name="Text Box 13">
              <a:extLst>
                <a:ext uri="{FF2B5EF4-FFF2-40B4-BE49-F238E27FC236}">
                  <a16:creationId xmlns:a16="http://schemas.microsoft.com/office/drawing/2014/main" id="{0F263AE7-1CB3-4552-9352-4D09C04DD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3259404"/>
              <a:ext cx="4079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18" name="Text Box 14">
              <a:extLst>
                <a:ext uri="{FF2B5EF4-FFF2-40B4-BE49-F238E27FC236}">
                  <a16:creationId xmlns:a16="http://schemas.microsoft.com/office/drawing/2014/main" id="{742C5335-02F1-4B2C-83A9-E08E3C717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3980129"/>
              <a:ext cx="4079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19" name="Text Box 15">
              <a:extLst>
                <a:ext uri="{FF2B5EF4-FFF2-40B4-BE49-F238E27FC236}">
                  <a16:creationId xmlns:a16="http://schemas.microsoft.com/office/drawing/2014/main" id="{64AF858E-5977-424C-A7A1-FF218A1C0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4556392"/>
              <a:ext cx="4079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20" name="Text Box 16">
              <a:extLst>
                <a:ext uri="{FF2B5EF4-FFF2-40B4-BE49-F238E27FC236}">
                  <a16:creationId xmlns:a16="http://schemas.microsoft.com/office/drawing/2014/main" id="{3883D755-7ED0-4067-85EC-6E92DE6E6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721" y="5204092"/>
              <a:ext cx="4079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R</a:t>
              </a:r>
              <a:r>
                <a:rPr lang="pt-BR" altLang="pt-BR" baseline="-25000"/>
                <a:t>0</a:t>
              </a:r>
            </a:p>
          </p:txBody>
        </p:sp>
        <p:sp>
          <p:nvSpPr>
            <p:cNvPr id="123923" name="Line 19">
              <a:extLst>
                <a:ext uri="{FF2B5EF4-FFF2-40B4-BE49-F238E27FC236}">
                  <a16:creationId xmlns:a16="http://schemas.microsoft.com/office/drawing/2014/main" id="{ED7AE5C3-7EB3-4510-8C77-EC6E41720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483" y="5923229"/>
              <a:ext cx="80645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24" name="Text Box 20">
              <a:extLst>
                <a:ext uri="{FF2B5EF4-FFF2-40B4-BE49-F238E27FC236}">
                  <a16:creationId xmlns:a16="http://schemas.microsoft.com/office/drawing/2014/main" id="{4BAE9213-28AA-4AA2-81E5-4B3407649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021" y="5923229"/>
              <a:ext cx="8810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Tempo</a:t>
              </a:r>
            </a:p>
          </p:txBody>
        </p:sp>
        <p:sp>
          <p:nvSpPr>
            <p:cNvPr id="123925" name="Text Box 21">
              <a:extLst>
                <a:ext uri="{FF2B5EF4-FFF2-40B4-BE49-F238E27FC236}">
                  <a16:creationId xmlns:a16="http://schemas.microsoft.com/office/drawing/2014/main" id="{01855B58-C5A0-4B98-820E-DEE4B9085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93183" y="2529154"/>
              <a:ext cx="7794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Altura</a:t>
              </a:r>
            </a:p>
          </p:txBody>
        </p:sp>
        <p:grpSp>
          <p:nvGrpSpPr>
            <p:cNvPr id="123926" name="Group 22">
              <a:extLst>
                <a:ext uri="{FF2B5EF4-FFF2-40B4-BE49-F238E27FC236}">
                  <a16:creationId xmlns:a16="http://schemas.microsoft.com/office/drawing/2014/main" id="{5C6CF0BD-9148-4549-BD00-8BEC2713D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2646" y="1964004"/>
              <a:ext cx="1027112" cy="3981450"/>
              <a:chOff x="1319" y="1480"/>
              <a:chExt cx="647" cy="2508"/>
            </a:xfrm>
          </p:grpSpPr>
          <p:grpSp>
            <p:nvGrpSpPr>
              <p:cNvPr id="123927" name="Group 23">
                <a:extLst>
                  <a:ext uri="{FF2B5EF4-FFF2-40B4-BE49-F238E27FC236}">
                    <a16:creationId xmlns:a16="http://schemas.microsoft.com/office/drawing/2014/main" id="{AD04186A-5F91-4CEB-8E7E-B22D2615E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9" y="1539"/>
                <a:ext cx="227" cy="2449"/>
                <a:chOff x="439" y="1534"/>
                <a:chExt cx="227" cy="2449"/>
              </a:xfrm>
            </p:grpSpPr>
            <p:sp>
              <p:nvSpPr>
                <p:cNvPr id="123928" name="AutoShape 24">
                  <a:extLst>
                    <a:ext uri="{FF2B5EF4-FFF2-40B4-BE49-F238E27FC236}">
                      <a16:creationId xmlns:a16="http://schemas.microsoft.com/office/drawing/2014/main" id="{2D381FFF-753A-4683-BE4D-B0ED102CC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" y="1534"/>
                  <a:ext cx="227" cy="2449"/>
                </a:xfrm>
                <a:prstGeom prst="cube">
                  <a:avLst>
                    <a:gd name="adj" fmla="val 6475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29" name="Oval 25">
                  <a:extLst>
                    <a:ext uri="{FF2B5EF4-FFF2-40B4-BE49-F238E27FC236}">
                      <a16:creationId xmlns:a16="http://schemas.microsoft.com/office/drawing/2014/main" id="{236C4420-6439-4D49-97CC-FF834598C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571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30" name="Oval 26">
                  <a:extLst>
                    <a:ext uri="{FF2B5EF4-FFF2-40B4-BE49-F238E27FC236}">
                      <a16:creationId xmlns:a16="http://schemas.microsoft.com/office/drawing/2014/main" id="{93B0C47C-C897-4E05-93E1-D400AB6D9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969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31" name="Oval 27">
                  <a:extLst>
                    <a:ext uri="{FF2B5EF4-FFF2-40B4-BE49-F238E27FC236}">
                      <a16:creationId xmlns:a16="http://schemas.microsoft.com/office/drawing/2014/main" id="{5C1635DF-81C1-42B9-A39A-2DD089117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378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32" name="Oval 28">
                  <a:extLst>
                    <a:ext uri="{FF2B5EF4-FFF2-40B4-BE49-F238E27FC236}">
                      <a16:creationId xmlns:a16="http://schemas.microsoft.com/office/drawing/2014/main" id="{0E406A97-D937-4848-8CA1-C35F6BB6E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804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33" name="Oval 29">
                  <a:extLst>
                    <a:ext uri="{FF2B5EF4-FFF2-40B4-BE49-F238E27FC236}">
                      <a16:creationId xmlns:a16="http://schemas.microsoft.com/office/drawing/2014/main" id="{09A2177F-27E3-4716-B552-B0509535F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3185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34" name="Oval 30">
                  <a:extLst>
                    <a:ext uri="{FF2B5EF4-FFF2-40B4-BE49-F238E27FC236}">
                      <a16:creationId xmlns:a16="http://schemas.microsoft.com/office/drawing/2014/main" id="{7899A312-E31E-4117-96BD-C1D83F0F6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3583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3935" name="Text Box 31">
                <a:extLst>
                  <a:ext uri="{FF2B5EF4-FFF2-40B4-BE49-F238E27FC236}">
                    <a16:creationId xmlns:a16="http://schemas.microsoft.com/office/drawing/2014/main" id="{A7965A59-DDF4-4310-8E71-FA034DEB95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" y="1480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1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  <p:sp>
            <p:nvSpPr>
              <p:cNvPr id="123936" name="Text Box 32">
                <a:extLst>
                  <a:ext uri="{FF2B5EF4-FFF2-40B4-BE49-F238E27FC236}">
                    <a16:creationId xmlns:a16="http://schemas.microsoft.com/office/drawing/2014/main" id="{D2FB6E6E-9C2F-4978-9B4E-E59FFC950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1906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2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  <p:sp>
            <p:nvSpPr>
              <p:cNvPr id="123937" name="Text Box 33">
                <a:extLst>
                  <a:ext uri="{FF2B5EF4-FFF2-40B4-BE49-F238E27FC236}">
                    <a16:creationId xmlns:a16="http://schemas.microsoft.com/office/drawing/2014/main" id="{A43E8731-46B8-471B-B28A-B52D21F74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296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3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  <p:sp>
            <p:nvSpPr>
              <p:cNvPr id="123938" name="Text Box 34">
                <a:extLst>
                  <a:ext uri="{FF2B5EF4-FFF2-40B4-BE49-F238E27FC236}">
                    <a16:creationId xmlns:a16="http://schemas.microsoft.com/office/drawing/2014/main" id="{F770375A-3B8F-4762-A2D1-249B8FEA2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750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4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  <p:sp>
            <p:nvSpPr>
              <p:cNvPr id="123939" name="Text Box 35">
                <a:extLst>
                  <a:ext uri="{FF2B5EF4-FFF2-40B4-BE49-F238E27FC236}">
                    <a16:creationId xmlns:a16="http://schemas.microsoft.com/office/drawing/2014/main" id="{A7CFBA4D-A508-41DB-8505-C1E79EF2CE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113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5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  <p:sp>
            <p:nvSpPr>
              <p:cNvPr id="123940" name="Text Box 36">
                <a:extLst>
                  <a:ext uri="{FF2B5EF4-FFF2-40B4-BE49-F238E27FC236}">
                    <a16:creationId xmlns:a16="http://schemas.microsoft.com/office/drawing/2014/main" id="{01EA3264-460A-4EA0-B8D1-15861D73C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521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6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1</a:t>
                </a:r>
              </a:p>
            </p:txBody>
          </p:sp>
        </p:grpSp>
        <p:sp>
          <p:nvSpPr>
            <p:cNvPr id="123941" name="Text Box 37">
              <a:extLst>
                <a:ext uri="{FF2B5EF4-FFF2-40B4-BE49-F238E27FC236}">
                  <a16:creationId xmlns:a16="http://schemas.microsoft.com/office/drawing/2014/main" id="{69F7CD92-2CFC-4A68-AF68-E3C491769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508" y="5923229"/>
              <a:ext cx="376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23942" name="Text Box 38">
              <a:extLst>
                <a:ext uri="{FF2B5EF4-FFF2-40B4-BE49-F238E27FC236}">
                  <a16:creationId xmlns:a16="http://schemas.microsoft.com/office/drawing/2014/main" id="{705F0B68-18AD-4416-9625-9DCD6AFE0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371" y="5916879"/>
              <a:ext cx="376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grpSp>
          <p:nvGrpSpPr>
            <p:cNvPr id="123943" name="Group 39">
              <a:extLst>
                <a:ext uri="{FF2B5EF4-FFF2-40B4-BE49-F238E27FC236}">
                  <a16:creationId xmlns:a16="http://schemas.microsoft.com/office/drawing/2014/main" id="{01C55FBD-CE90-4F7A-8EEC-1A08AFF09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7133" y="1941779"/>
              <a:ext cx="1027113" cy="3981450"/>
              <a:chOff x="1319" y="1480"/>
              <a:chExt cx="647" cy="2508"/>
            </a:xfrm>
          </p:grpSpPr>
          <p:grpSp>
            <p:nvGrpSpPr>
              <p:cNvPr id="123944" name="Group 40">
                <a:extLst>
                  <a:ext uri="{FF2B5EF4-FFF2-40B4-BE49-F238E27FC236}">
                    <a16:creationId xmlns:a16="http://schemas.microsoft.com/office/drawing/2014/main" id="{7C1731E5-2700-48B8-B375-F7D4250C1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9" y="1539"/>
                <a:ext cx="227" cy="2449"/>
                <a:chOff x="439" y="1534"/>
                <a:chExt cx="227" cy="2449"/>
              </a:xfrm>
            </p:grpSpPr>
            <p:sp>
              <p:nvSpPr>
                <p:cNvPr id="123945" name="AutoShape 41">
                  <a:extLst>
                    <a:ext uri="{FF2B5EF4-FFF2-40B4-BE49-F238E27FC236}">
                      <a16:creationId xmlns:a16="http://schemas.microsoft.com/office/drawing/2014/main" id="{8692133F-84D0-4DA7-91A2-27CD2A271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" y="1534"/>
                  <a:ext cx="227" cy="2449"/>
                </a:xfrm>
                <a:prstGeom prst="cube">
                  <a:avLst>
                    <a:gd name="adj" fmla="val 6475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46" name="Oval 42">
                  <a:extLst>
                    <a:ext uri="{FF2B5EF4-FFF2-40B4-BE49-F238E27FC236}">
                      <a16:creationId xmlns:a16="http://schemas.microsoft.com/office/drawing/2014/main" id="{39DFAE34-6512-4690-ADDE-9E90D1F8C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571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47" name="Oval 43">
                  <a:extLst>
                    <a:ext uri="{FF2B5EF4-FFF2-40B4-BE49-F238E27FC236}">
                      <a16:creationId xmlns:a16="http://schemas.microsoft.com/office/drawing/2014/main" id="{0E715D15-07D4-4967-A3CB-DD1ACBA18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969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48" name="Oval 44">
                  <a:extLst>
                    <a:ext uri="{FF2B5EF4-FFF2-40B4-BE49-F238E27FC236}">
                      <a16:creationId xmlns:a16="http://schemas.microsoft.com/office/drawing/2014/main" id="{3C43C020-50CC-4FE4-B8CC-4EBFE9DD3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378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49" name="Oval 45">
                  <a:extLst>
                    <a:ext uri="{FF2B5EF4-FFF2-40B4-BE49-F238E27FC236}">
                      <a16:creationId xmlns:a16="http://schemas.microsoft.com/office/drawing/2014/main" id="{FF5197B6-3847-417D-9034-41D6A0093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804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50" name="Oval 46">
                  <a:extLst>
                    <a:ext uri="{FF2B5EF4-FFF2-40B4-BE49-F238E27FC236}">
                      <a16:creationId xmlns:a16="http://schemas.microsoft.com/office/drawing/2014/main" id="{B69CA08A-C125-48B1-A323-4F90DA13B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3185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51" name="Oval 47">
                  <a:extLst>
                    <a:ext uri="{FF2B5EF4-FFF2-40B4-BE49-F238E27FC236}">
                      <a16:creationId xmlns:a16="http://schemas.microsoft.com/office/drawing/2014/main" id="{0D49E9D0-2210-4BE6-9657-F7BB09CC5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3583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3952" name="Text Box 48">
                <a:extLst>
                  <a:ext uri="{FF2B5EF4-FFF2-40B4-BE49-F238E27FC236}">
                    <a16:creationId xmlns:a16="http://schemas.microsoft.com/office/drawing/2014/main" id="{54370F56-01D2-4A0A-B7D1-0F08E28A3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" y="1480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1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  <p:sp>
            <p:nvSpPr>
              <p:cNvPr id="123953" name="Text Box 49">
                <a:extLst>
                  <a:ext uri="{FF2B5EF4-FFF2-40B4-BE49-F238E27FC236}">
                    <a16:creationId xmlns:a16="http://schemas.microsoft.com/office/drawing/2014/main" id="{12F19F10-9BDF-463C-82EE-82F62E834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1906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2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  <p:sp>
            <p:nvSpPr>
              <p:cNvPr id="123954" name="Text Box 50">
                <a:extLst>
                  <a:ext uri="{FF2B5EF4-FFF2-40B4-BE49-F238E27FC236}">
                    <a16:creationId xmlns:a16="http://schemas.microsoft.com/office/drawing/2014/main" id="{F587FACB-7646-4DD8-9FA8-3431F6B23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296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3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  <p:sp>
            <p:nvSpPr>
              <p:cNvPr id="123955" name="Text Box 51">
                <a:extLst>
                  <a:ext uri="{FF2B5EF4-FFF2-40B4-BE49-F238E27FC236}">
                    <a16:creationId xmlns:a16="http://schemas.microsoft.com/office/drawing/2014/main" id="{256318B0-A1A6-46E2-AABC-9C274E454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750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4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  <p:sp>
            <p:nvSpPr>
              <p:cNvPr id="123956" name="Text Box 52">
                <a:extLst>
                  <a:ext uri="{FF2B5EF4-FFF2-40B4-BE49-F238E27FC236}">
                    <a16:creationId xmlns:a16="http://schemas.microsoft.com/office/drawing/2014/main" id="{B9418F35-BB90-4BEA-A710-A9FB6C55B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113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5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  <p:sp>
            <p:nvSpPr>
              <p:cNvPr id="123957" name="Text Box 53">
                <a:extLst>
                  <a:ext uri="{FF2B5EF4-FFF2-40B4-BE49-F238E27FC236}">
                    <a16:creationId xmlns:a16="http://schemas.microsoft.com/office/drawing/2014/main" id="{8707D223-5FF8-46F9-B7B9-EE2432E6A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521"/>
                <a:ext cx="4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6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2</a:t>
                </a:r>
              </a:p>
            </p:txBody>
          </p:sp>
        </p:grpSp>
        <p:sp>
          <p:nvSpPr>
            <p:cNvPr id="123958" name="Text Box 54">
              <a:extLst>
                <a:ext uri="{FF2B5EF4-FFF2-40B4-BE49-F238E27FC236}">
                  <a16:creationId xmlns:a16="http://schemas.microsoft.com/office/drawing/2014/main" id="{BCE0235F-6B27-4D3E-B4BC-DD6F9B0FB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846" y="5908942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grpSp>
          <p:nvGrpSpPr>
            <p:cNvPr id="123959" name="Group 55">
              <a:extLst>
                <a:ext uri="{FF2B5EF4-FFF2-40B4-BE49-F238E27FC236}">
                  <a16:creationId xmlns:a16="http://schemas.microsoft.com/office/drawing/2014/main" id="{22D1B6A1-F8CD-45DE-A780-B8A17DAE2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4458" y="1941779"/>
              <a:ext cx="1030288" cy="3981450"/>
              <a:chOff x="1319" y="1480"/>
              <a:chExt cx="649" cy="2508"/>
            </a:xfrm>
          </p:grpSpPr>
          <p:grpSp>
            <p:nvGrpSpPr>
              <p:cNvPr id="123960" name="Group 56">
                <a:extLst>
                  <a:ext uri="{FF2B5EF4-FFF2-40B4-BE49-F238E27FC236}">
                    <a16:creationId xmlns:a16="http://schemas.microsoft.com/office/drawing/2014/main" id="{6A6DA503-3D45-4AD2-89B6-8A9536C16A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9" y="1539"/>
                <a:ext cx="227" cy="2449"/>
                <a:chOff x="439" y="1534"/>
                <a:chExt cx="227" cy="2449"/>
              </a:xfrm>
            </p:grpSpPr>
            <p:sp>
              <p:nvSpPr>
                <p:cNvPr id="123961" name="AutoShape 57">
                  <a:extLst>
                    <a:ext uri="{FF2B5EF4-FFF2-40B4-BE49-F238E27FC236}">
                      <a16:creationId xmlns:a16="http://schemas.microsoft.com/office/drawing/2014/main" id="{84A834BE-E23F-48B4-9B10-D4D9BA0A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" y="1534"/>
                  <a:ext cx="227" cy="2449"/>
                </a:xfrm>
                <a:prstGeom prst="cube">
                  <a:avLst>
                    <a:gd name="adj" fmla="val 6475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2" name="Oval 58">
                  <a:extLst>
                    <a:ext uri="{FF2B5EF4-FFF2-40B4-BE49-F238E27FC236}">
                      <a16:creationId xmlns:a16="http://schemas.microsoft.com/office/drawing/2014/main" id="{1AFB2BD2-3B5B-43EE-A5A6-8774B79DD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571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3" name="Oval 59">
                  <a:extLst>
                    <a:ext uri="{FF2B5EF4-FFF2-40B4-BE49-F238E27FC236}">
                      <a16:creationId xmlns:a16="http://schemas.microsoft.com/office/drawing/2014/main" id="{9462BFC6-9ECF-4BED-9A30-F742C41E0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1969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4" name="Oval 60">
                  <a:extLst>
                    <a:ext uri="{FF2B5EF4-FFF2-40B4-BE49-F238E27FC236}">
                      <a16:creationId xmlns:a16="http://schemas.microsoft.com/office/drawing/2014/main" id="{A819E686-5168-496C-8A78-F12B920DD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378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5" name="Oval 61">
                  <a:extLst>
                    <a:ext uri="{FF2B5EF4-FFF2-40B4-BE49-F238E27FC236}">
                      <a16:creationId xmlns:a16="http://schemas.microsoft.com/office/drawing/2014/main" id="{B5765EEF-8346-4746-B04A-B1AA2A288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2804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6" name="Oval 62">
                  <a:extLst>
                    <a:ext uri="{FF2B5EF4-FFF2-40B4-BE49-F238E27FC236}">
                      <a16:creationId xmlns:a16="http://schemas.microsoft.com/office/drawing/2014/main" id="{8A9028F6-A2AD-4CEE-82FC-EDD1DFADD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" y="3185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67" name="Oval 63">
                  <a:extLst>
                    <a:ext uri="{FF2B5EF4-FFF2-40B4-BE49-F238E27FC236}">
                      <a16:creationId xmlns:a16="http://schemas.microsoft.com/office/drawing/2014/main" id="{D61F230F-9C9C-4FE8-9808-7CD4D66D0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" y="3583"/>
                  <a:ext cx="91" cy="9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3968" name="Text Box 64">
                <a:extLst>
                  <a:ext uri="{FF2B5EF4-FFF2-40B4-BE49-F238E27FC236}">
                    <a16:creationId xmlns:a16="http://schemas.microsoft.com/office/drawing/2014/main" id="{93920360-7E45-4175-82F1-28E68EFB5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" y="1480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1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n</a:t>
                </a:r>
              </a:p>
            </p:txBody>
          </p:sp>
          <p:sp>
            <p:nvSpPr>
              <p:cNvPr id="123969" name="Text Box 65">
                <a:extLst>
                  <a:ext uri="{FF2B5EF4-FFF2-40B4-BE49-F238E27FC236}">
                    <a16:creationId xmlns:a16="http://schemas.microsoft.com/office/drawing/2014/main" id="{C9496002-A4F7-467C-8CDF-ED1F286B4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1906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dirty="0"/>
                  <a:t>R</a:t>
                </a:r>
                <a:r>
                  <a:rPr lang="pt-BR" altLang="pt-BR" baseline="-25000" dirty="0"/>
                  <a:t>2</a:t>
                </a:r>
                <a:r>
                  <a:rPr lang="pt-BR" altLang="pt-BR" dirty="0"/>
                  <a:t>,t</a:t>
                </a:r>
                <a:r>
                  <a:rPr lang="pt-BR" altLang="pt-BR" baseline="-25000" dirty="0"/>
                  <a:t>n</a:t>
                </a:r>
              </a:p>
            </p:txBody>
          </p:sp>
          <p:sp>
            <p:nvSpPr>
              <p:cNvPr id="123970" name="Text Box 66">
                <a:extLst>
                  <a:ext uri="{FF2B5EF4-FFF2-40B4-BE49-F238E27FC236}">
                    <a16:creationId xmlns:a16="http://schemas.microsoft.com/office/drawing/2014/main" id="{6970C268-0483-4DAF-9C59-050BAFB22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296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3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n</a:t>
                </a:r>
              </a:p>
            </p:txBody>
          </p:sp>
          <p:sp>
            <p:nvSpPr>
              <p:cNvPr id="123971" name="Text Box 67">
                <a:extLst>
                  <a:ext uri="{FF2B5EF4-FFF2-40B4-BE49-F238E27FC236}">
                    <a16:creationId xmlns:a16="http://schemas.microsoft.com/office/drawing/2014/main" id="{4C7F75BA-FEE2-4E98-A291-A37A37B3A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750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4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n</a:t>
                </a:r>
              </a:p>
            </p:txBody>
          </p:sp>
          <p:sp>
            <p:nvSpPr>
              <p:cNvPr id="123972" name="Text Box 68">
                <a:extLst>
                  <a:ext uri="{FF2B5EF4-FFF2-40B4-BE49-F238E27FC236}">
                    <a16:creationId xmlns:a16="http://schemas.microsoft.com/office/drawing/2014/main" id="{1798CF5A-E8DF-4262-A3A3-4580B1187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113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5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n</a:t>
                </a:r>
              </a:p>
            </p:txBody>
          </p:sp>
          <p:sp>
            <p:nvSpPr>
              <p:cNvPr id="123973" name="Text Box 69">
                <a:extLst>
                  <a:ext uri="{FF2B5EF4-FFF2-40B4-BE49-F238E27FC236}">
                    <a16:creationId xmlns:a16="http://schemas.microsoft.com/office/drawing/2014/main" id="{45C25A4E-E37B-4D8B-9154-7AC11D095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521"/>
                <a:ext cx="4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</a:t>
                </a:r>
                <a:r>
                  <a:rPr lang="pt-BR" altLang="pt-BR" baseline="-25000"/>
                  <a:t>6</a:t>
                </a:r>
                <a:r>
                  <a:rPr lang="pt-BR" altLang="pt-BR"/>
                  <a:t>,t</a:t>
                </a:r>
                <a:r>
                  <a:rPr lang="pt-BR" altLang="pt-BR" baseline="-25000"/>
                  <a:t>n</a:t>
                </a:r>
              </a:p>
            </p:txBody>
          </p:sp>
        </p:grpSp>
        <p:sp>
          <p:nvSpPr>
            <p:cNvPr id="123974" name="Text Box 70">
              <a:extLst>
                <a:ext uri="{FF2B5EF4-FFF2-40B4-BE49-F238E27FC236}">
                  <a16:creationId xmlns:a16="http://schemas.microsoft.com/office/drawing/2014/main" id="{34927929-063A-40DD-9504-4113C0E4B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521" y="5916879"/>
              <a:ext cx="376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23976" name="Line 72">
              <a:extLst>
                <a:ext uri="{FF2B5EF4-FFF2-40B4-BE49-F238E27FC236}">
                  <a16:creationId xmlns:a16="http://schemas.microsoft.com/office/drawing/2014/main" id="{88F22B4E-BA3D-44DA-8859-552C62F76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8696" y="2184667"/>
              <a:ext cx="698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77" name="Text Box 73">
              <a:extLst>
                <a:ext uri="{FF2B5EF4-FFF2-40B4-BE49-F238E27FC236}">
                  <a16:creationId xmlns:a16="http://schemas.microsoft.com/office/drawing/2014/main" id="{A307C0F3-1D73-4B1F-AFEC-649B47B6E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846" y="1767154"/>
              <a:ext cx="8969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100%</a:t>
              </a:r>
            </a:p>
          </p:txBody>
        </p:sp>
        <p:sp>
          <p:nvSpPr>
            <p:cNvPr id="123978" name="Freeform 74">
              <a:extLst>
                <a:ext uri="{FF2B5EF4-FFF2-40B4-BE49-F238E27FC236}">
                  <a16:creationId xmlns:a16="http://schemas.microsoft.com/office/drawing/2014/main" id="{4875FF2D-152F-42CC-AAB9-D5C1590C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6" y="2184667"/>
              <a:ext cx="7358062" cy="1884362"/>
            </a:xfrm>
            <a:custGeom>
              <a:avLst/>
              <a:gdLst>
                <a:gd name="T0" fmla="*/ 0 w 4635"/>
                <a:gd name="T1" fmla="*/ 0 h 1187"/>
                <a:gd name="T2" fmla="*/ 953 w 4635"/>
                <a:gd name="T3" fmla="*/ 91 h 1187"/>
                <a:gd name="T4" fmla="*/ 1906 w 4635"/>
                <a:gd name="T5" fmla="*/ 272 h 1187"/>
                <a:gd name="T6" fmla="*/ 2813 w 4635"/>
                <a:gd name="T7" fmla="*/ 544 h 1187"/>
                <a:gd name="T8" fmla="*/ 4355 w 4635"/>
                <a:gd name="T9" fmla="*/ 1089 h 1187"/>
                <a:gd name="T10" fmla="*/ 4491 w 4635"/>
                <a:gd name="T11" fmla="*/ 113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5" h="1187">
                  <a:moveTo>
                    <a:pt x="0" y="0"/>
                  </a:moveTo>
                  <a:cubicBezTo>
                    <a:pt x="317" y="23"/>
                    <a:pt x="635" y="46"/>
                    <a:pt x="953" y="91"/>
                  </a:cubicBezTo>
                  <a:cubicBezTo>
                    <a:pt x="1271" y="136"/>
                    <a:pt x="1596" y="197"/>
                    <a:pt x="1906" y="272"/>
                  </a:cubicBezTo>
                  <a:cubicBezTo>
                    <a:pt x="2216" y="347"/>
                    <a:pt x="2405" y="408"/>
                    <a:pt x="2813" y="544"/>
                  </a:cubicBezTo>
                  <a:cubicBezTo>
                    <a:pt x="3221" y="680"/>
                    <a:pt x="4075" y="991"/>
                    <a:pt x="4355" y="1089"/>
                  </a:cubicBezTo>
                  <a:cubicBezTo>
                    <a:pt x="4635" y="1187"/>
                    <a:pt x="4563" y="1160"/>
                    <a:pt x="4491" y="113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79" name="Text Box 75">
              <a:extLst>
                <a:ext uri="{FF2B5EF4-FFF2-40B4-BE49-F238E27FC236}">
                  <a16:creationId xmlns:a16="http://schemas.microsoft.com/office/drawing/2014/main" id="{D31AE1DD-1256-4CF8-800D-1BFBE87B9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608" y="3481654"/>
              <a:ext cx="7508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80%</a:t>
              </a:r>
            </a:p>
          </p:txBody>
        </p:sp>
        <p:sp>
          <p:nvSpPr>
            <p:cNvPr id="123980" name="Freeform 76">
              <a:extLst>
                <a:ext uri="{FF2B5EF4-FFF2-40B4-BE49-F238E27FC236}">
                  <a16:creationId xmlns:a16="http://schemas.microsoft.com/office/drawing/2014/main" id="{9AC159AA-92C5-4918-81C5-1038731E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6" y="2184667"/>
              <a:ext cx="6408737" cy="3744912"/>
            </a:xfrm>
            <a:custGeom>
              <a:avLst/>
              <a:gdLst>
                <a:gd name="T0" fmla="*/ 0 w 4037"/>
                <a:gd name="T1" fmla="*/ 0 h 2359"/>
                <a:gd name="T2" fmla="*/ 998 w 4037"/>
                <a:gd name="T3" fmla="*/ 227 h 2359"/>
                <a:gd name="T4" fmla="*/ 2178 w 4037"/>
                <a:gd name="T5" fmla="*/ 680 h 2359"/>
                <a:gd name="T6" fmla="*/ 3312 w 4037"/>
                <a:gd name="T7" fmla="*/ 1361 h 2359"/>
                <a:gd name="T8" fmla="*/ 3856 w 4037"/>
                <a:gd name="T9" fmla="*/ 1996 h 2359"/>
                <a:gd name="T10" fmla="*/ 4037 w 4037"/>
                <a:gd name="T11" fmla="*/ 235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7" h="2359">
                  <a:moveTo>
                    <a:pt x="0" y="0"/>
                  </a:moveTo>
                  <a:cubicBezTo>
                    <a:pt x="317" y="57"/>
                    <a:pt x="635" y="114"/>
                    <a:pt x="998" y="227"/>
                  </a:cubicBezTo>
                  <a:cubicBezTo>
                    <a:pt x="1361" y="340"/>
                    <a:pt x="1792" y="491"/>
                    <a:pt x="2178" y="680"/>
                  </a:cubicBezTo>
                  <a:cubicBezTo>
                    <a:pt x="2564" y="869"/>
                    <a:pt x="3032" y="1142"/>
                    <a:pt x="3312" y="1361"/>
                  </a:cubicBezTo>
                  <a:cubicBezTo>
                    <a:pt x="3592" y="1580"/>
                    <a:pt x="3735" y="1830"/>
                    <a:pt x="3856" y="1996"/>
                  </a:cubicBezTo>
                  <a:cubicBezTo>
                    <a:pt x="3977" y="2162"/>
                    <a:pt x="4007" y="2299"/>
                    <a:pt x="4037" y="23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81" name="Text Box 77">
              <a:extLst>
                <a:ext uri="{FF2B5EF4-FFF2-40B4-BE49-F238E27FC236}">
                  <a16:creationId xmlns:a16="http://schemas.microsoft.com/office/drawing/2014/main" id="{8E9BFA2D-CBDE-4B0D-9F48-64E04D367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5771" y="3553092"/>
              <a:ext cx="7508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60%</a:t>
              </a:r>
            </a:p>
          </p:txBody>
        </p:sp>
        <p:sp>
          <p:nvSpPr>
            <p:cNvPr id="123982" name="Freeform 78">
              <a:extLst>
                <a:ext uri="{FF2B5EF4-FFF2-40B4-BE49-F238E27FC236}">
                  <a16:creationId xmlns:a16="http://schemas.microsoft.com/office/drawing/2014/main" id="{C50C9CBF-3A31-4516-92FE-E31FB09E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6" y="2184667"/>
              <a:ext cx="4752975" cy="3744912"/>
            </a:xfrm>
            <a:custGeom>
              <a:avLst/>
              <a:gdLst>
                <a:gd name="T0" fmla="*/ 0 w 2994"/>
                <a:gd name="T1" fmla="*/ 0 h 2359"/>
                <a:gd name="T2" fmla="*/ 772 w 2994"/>
                <a:gd name="T3" fmla="*/ 272 h 2359"/>
                <a:gd name="T4" fmla="*/ 1588 w 2994"/>
                <a:gd name="T5" fmla="*/ 771 h 2359"/>
                <a:gd name="T6" fmla="*/ 2223 w 2994"/>
                <a:gd name="T7" fmla="*/ 1361 h 2359"/>
                <a:gd name="T8" fmla="*/ 2722 w 2994"/>
                <a:gd name="T9" fmla="*/ 1951 h 2359"/>
                <a:gd name="T10" fmla="*/ 2994 w 2994"/>
                <a:gd name="T11" fmla="*/ 235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4" h="2359">
                  <a:moveTo>
                    <a:pt x="0" y="0"/>
                  </a:moveTo>
                  <a:cubicBezTo>
                    <a:pt x="253" y="72"/>
                    <a:pt x="507" y="144"/>
                    <a:pt x="772" y="272"/>
                  </a:cubicBezTo>
                  <a:cubicBezTo>
                    <a:pt x="1037" y="400"/>
                    <a:pt x="1346" y="590"/>
                    <a:pt x="1588" y="771"/>
                  </a:cubicBezTo>
                  <a:cubicBezTo>
                    <a:pt x="1830" y="952"/>
                    <a:pt x="2034" y="1165"/>
                    <a:pt x="2223" y="1361"/>
                  </a:cubicBezTo>
                  <a:cubicBezTo>
                    <a:pt x="2412" y="1557"/>
                    <a:pt x="2594" y="1785"/>
                    <a:pt x="2722" y="1951"/>
                  </a:cubicBezTo>
                  <a:cubicBezTo>
                    <a:pt x="2850" y="2117"/>
                    <a:pt x="2949" y="2291"/>
                    <a:pt x="2994" y="23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83" name="Text Box 79">
              <a:extLst>
                <a:ext uri="{FF2B5EF4-FFF2-40B4-BE49-F238E27FC236}">
                  <a16:creationId xmlns:a16="http://schemas.microsoft.com/office/drawing/2014/main" id="{809A71F2-D916-445C-BB78-2A700E1B6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83" y="4626242"/>
              <a:ext cx="7508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50%</a:t>
              </a:r>
            </a:p>
          </p:txBody>
        </p:sp>
        <p:sp>
          <p:nvSpPr>
            <p:cNvPr id="123984" name="Freeform 80">
              <a:extLst>
                <a:ext uri="{FF2B5EF4-FFF2-40B4-BE49-F238E27FC236}">
                  <a16:creationId xmlns:a16="http://schemas.microsoft.com/office/drawing/2014/main" id="{6611BC88-2739-4C56-8FA4-8D463206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96" y="2184667"/>
              <a:ext cx="2305050" cy="3744912"/>
            </a:xfrm>
            <a:custGeom>
              <a:avLst/>
              <a:gdLst>
                <a:gd name="T0" fmla="*/ 0 w 1452"/>
                <a:gd name="T1" fmla="*/ 0 h 2359"/>
                <a:gd name="T2" fmla="*/ 363 w 1452"/>
                <a:gd name="T3" fmla="*/ 227 h 2359"/>
                <a:gd name="T4" fmla="*/ 636 w 1452"/>
                <a:gd name="T5" fmla="*/ 499 h 2359"/>
                <a:gd name="T6" fmla="*/ 1044 w 1452"/>
                <a:gd name="T7" fmla="*/ 1089 h 2359"/>
                <a:gd name="T8" fmla="*/ 1271 w 1452"/>
                <a:gd name="T9" fmla="*/ 1633 h 2359"/>
                <a:gd name="T10" fmla="*/ 1407 w 1452"/>
                <a:gd name="T11" fmla="*/ 2041 h 2359"/>
                <a:gd name="T12" fmla="*/ 1452 w 1452"/>
                <a:gd name="T13" fmla="*/ 235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2359">
                  <a:moveTo>
                    <a:pt x="0" y="0"/>
                  </a:moveTo>
                  <a:cubicBezTo>
                    <a:pt x="128" y="72"/>
                    <a:pt x="257" y="144"/>
                    <a:pt x="363" y="227"/>
                  </a:cubicBezTo>
                  <a:cubicBezTo>
                    <a:pt x="469" y="310"/>
                    <a:pt x="523" y="355"/>
                    <a:pt x="636" y="499"/>
                  </a:cubicBezTo>
                  <a:cubicBezTo>
                    <a:pt x="749" y="643"/>
                    <a:pt x="938" y="900"/>
                    <a:pt x="1044" y="1089"/>
                  </a:cubicBezTo>
                  <a:cubicBezTo>
                    <a:pt x="1150" y="1278"/>
                    <a:pt x="1211" y="1474"/>
                    <a:pt x="1271" y="1633"/>
                  </a:cubicBezTo>
                  <a:cubicBezTo>
                    <a:pt x="1331" y="1792"/>
                    <a:pt x="1377" y="1920"/>
                    <a:pt x="1407" y="2041"/>
                  </a:cubicBezTo>
                  <a:cubicBezTo>
                    <a:pt x="1437" y="2162"/>
                    <a:pt x="1445" y="2306"/>
                    <a:pt x="1452" y="23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85" name="Text Box 81">
              <a:extLst>
                <a:ext uri="{FF2B5EF4-FFF2-40B4-BE49-F238E27FC236}">
                  <a16:creationId xmlns:a16="http://schemas.microsoft.com/office/drawing/2014/main" id="{E714DF03-3F3A-4900-B5BE-459EE92FD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221" y="4345254"/>
              <a:ext cx="7508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40%</a:t>
              </a:r>
            </a:p>
          </p:txBody>
        </p:sp>
        <p:sp>
          <p:nvSpPr>
            <p:cNvPr id="123986" name="Freeform 82">
              <a:extLst>
                <a:ext uri="{FF2B5EF4-FFF2-40B4-BE49-F238E27FC236}">
                  <a16:creationId xmlns:a16="http://schemas.microsoft.com/office/drawing/2014/main" id="{131908D0-A139-4841-A0DE-9A71338C0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58" y="2184667"/>
              <a:ext cx="1176338" cy="3744912"/>
            </a:xfrm>
            <a:custGeom>
              <a:avLst/>
              <a:gdLst>
                <a:gd name="T0" fmla="*/ 0 w 741"/>
                <a:gd name="T1" fmla="*/ 0 h 2359"/>
                <a:gd name="T2" fmla="*/ 227 w 741"/>
                <a:gd name="T3" fmla="*/ 272 h 2359"/>
                <a:gd name="T4" fmla="*/ 454 w 741"/>
                <a:gd name="T5" fmla="*/ 680 h 2359"/>
                <a:gd name="T6" fmla="*/ 635 w 741"/>
                <a:gd name="T7" fmla="*/ 1361 h 2359"/>
                <a:gd name="T8" fmla="*/ 726 w 741"/>
                <a:gd name="T9" fmla="*/ 2087 h 2359"/>
                <a:gd name="T10" fmla="*/ 726 w 741"/>
                <a:gd name="T11" fmla="*/ 235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2359">
                  <a:moveTo>
                    <a:pt x="0" y="0"/>
                  </a:moveTo>
                  <a:cubicBezTo>
                    <a:pt x="75" y="79"/>
                    <a:pt x="151" y="159"/>
                    <a:pt x="227" y="272"/>
                  </a:cubicBezTo>
                  <a:cubicBezTo>
                    <a:pt x="303" y="385"/>
                    <a:pt x="386" y="499"/>
                    <a:pt x="454" y="680"/>
                  </a:cubicBezTo>
                  <a:cubicBezTo>
                    <a:pt x="522" y="861"/>
                    <a:pt x="590" y="1127"/>
                    <a:pt x="635" y="1361"/>
                  </a:cubicBezTo>
                  <a:cubicBezTo>
                    <a:pt x="680" y="1595"/>
                    <a:pt x="711" y="1921"/>
                    <a:pt x="726" y="2087"/>
                  </a:cubicBezTo>
                  <a:cubicBezTo>
                    <a:pt x="741" y="2253"/>
                    <a:pt x="726" y="2314"/>
                    <a:pt x="726" y="235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87" name="Text Box 83">
              <a:extLst>
                <a:ext uri="{FF2B5EF4-FFF2-40B4-BE49-F238E27FC236}">
                  <a16:creationId xmlns:a16="http://schemas.microsoft.com/office/drawing/2014/main" id="{F7E80574-747C-46B9-ABF4-9C60B44C5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046" y="4375417"/>
              <a:ext cx="7508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20%</a:t>
              </a:r>
            </a:p>
          </p:txBody>
        </p:sp>
      </p:grpSp>
      <p:sp>
        <p:nvSpPr>
          <p:cNvPr id="86" name="Rectangle 4">
            <a:extLst>
              <a:ext uri="{FF2B5EF4-FFF2-40B4-BE49-F238E27FC236}">
                <a16:creationId xmlns:a16="http://schemas.microsoft.com/office/drawing/2014/main" id="{BB3C87A9-27FD-4A74-A33A-8D6F8996B7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5" name="Picture 17">
            <a:extLst>
              <a:ext uri="{FF2B5EF4-FFF2-40B4-BE49-F238E27FC236}">
                <a16:creationId xmlns:a16="http://schemas.microsoft.com/office/drawing/2014/main" id="{F36E4485-407D-4792-83FB-F8E2723197D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4D454A6-0C9F-47FD-9F62-EADED3F9486A}"/>
              </a:ext>
            </a:extLst>
          </p:cNvPr>
          <p:cNvGrpSpPr>
            <a:grpSpLocks noChangeAspect="1"/>
          </p:cNvGrpSpPr>
          <p:nvPr/>
        </p:nvGrpSpPr>
        <p:grpSpPr>
          <a:xfrm>
            <a:off x="876300" y="1916832"/>
            <a:ext cx="7416626" cy="4245321"/>
            <a:chOff x="539750" y="1730375"/>
            <a:chExt cx="8353425" cy="4781550"/>
          </a:xfrm>
        </p:grpSpPr>
        <p:sp>
          <p:nvSpPr>
            <p:cNvPr id="125012" name="AutoShape 84">
              <a:extLst>
                <a:ext uri="{FF2B5EF4-FFF2-40B4-BE49-F238E27FC236}">
                  <a16:creationId xmlns:a16="http://schemas.microsoft.com/office/drawing/2014/main" id="{E986C8EC-C87A-4319-BDDC-17BA988E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930" name="Line 2">
              <a:extLst>
                <a:ext uri="{FF2B5EF4-FFF2-40B4-BE49-F238E27FC236}">
                  <a16:creationId xmlns:a16="http://schemas.microsoft.com/office/drawing/2014/main" id="{442D2D70-C8EC-4332-A63F-49843C47E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575" y="2401888"/>
              <a:ext cx="0" cy="39592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932" name="AutoShape 4">
              <a:extLst>
                <a:ext uri="{FF2B5EF4-FFF2-40B4-BE49-F238E27FC236}">
                  <a16:creationId xmlns:a16="http://schemas.microsoft.com/office/drawing/2014/main" id="{31B7264A-8DDD-4CDA-83B1-226445EC9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947" name="Line 19">
              <a:extLst>
                <a:ext uri="{FF2B5EF4-FFF2-40B4-BE49-F238E27FC236}">
                  <a16:creationId xmlns:a16="http://schemas.microsoft.com/office/drawing/2014/main" id="{D36B3EFE-6920-4F76-BDCB-EDAE4A98E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675" y="6145213"/>
              <a:ext cx="80645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948" name="Text Box 20">
              <a:extLst>
                <a:ext uri="{FF2B5EF4-FFF2-40B4-BE49-F238E27FC236}">
                  <a16:creationId xmlns:a16="http://schemas.microsoft.com/office/drawing/2014/main" id="{53BEC56B-1248-4C62-8926-0A5643E16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213" y="6145213"/>
              <a:ext cx="9636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Tempo</a:t>
              </a:r>
            </a:p>
          </p:txBody>
        </p:sp>
        <p:sp>
          <p:nvSpPr>
            <p:cNvPr id="124949" name="Text Box 21">
              <a:extLst>
                <a:ext uri="{FF2B5EF4-FFF2-40B4-BE49-F238E27FC236}">
                  <a16:creationId xmlns:a16="http://schemas.microsoft.com/office/drawing/2014/main" id="{4D341D3A-AB2F-49A7-92BB-586093DAA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0194" y="2697956"/>
              <a:ext cx="885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Altura</a:t>
              </a:r>
            </a:p>
          </p:txBody>
        </p:sp>
        <p:sp>
          <p:nvSpPr>
            <p:cNvPr id="124965" name="Text Box 37">
              <a:extLst>
                <a:ext uri="{FF2B5EF4-FFF2-40B4-BE49-F238E27FC236}">
                  <a16:creationId xmlns:a16="http://schemas.microsoft.com/office/drawing/2014/main" id="{B6090CAD-8FBE-4ED6-B5FE-CDE07ED74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6145213"/>
              <a:ext cx="376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24966" name="Text Box 38">
              <a:extLst>
                <a:ext uri="{FF2B5EF4-FFF2-40B4-BE49-F238E27FC236}">
                  <a16:creationId xmlns:a16="http://schemas.microsoft.com/office/drawing/2014/main" id="{C9FA8332-FA13-4C7E-BCBE-B079277C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56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sp>
          <p:nvSpPr>
            <p:cNvPr id="124982" name="Text Box 54">
              <a:extLst>
                <a:ext uri="{FF2B5EF4-FFF2-40B4-BE49-F238E27FC236}">
                  <a16:creationId xmlns:a16="http://schemas.microsoft.com/office/drawing/2014/main" id="{618A06D1-C1E6-4CBA-B993-36840BDB7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038" y="6130925"/>
              <a:ext cx="376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sp>
          <p:nvSpPr>
            <p:cNvPr id="124998" name="Text Box 70">
              <a:extLst>
                <a:ext uri="{FF2B5EF4-FFF2-40B4-BE49-F238E27FC236}">
                  <a16:creationId xmlns:a16="http://schemas.microsoft.com/office/drawing/2014/main" id="{65BF70F7-901F-405D-89D6-06CED9693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71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25013" name="AutoShape 85">
              <a:extLst>
                <a:ext uri="{FF2B5EF4-FFF2-40B4-BE49-F238E27FC236}">
                  <a16:creationId xmlns:a16="http://schemas.microsoft.com/office/drawing/2014/main" id="{6A4244EF-11E8-49A8-A2CA-BE2CA190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1736725"/>
              <a:ext cx="922338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014" name="AutoShape 86">
              <a:extLst>
                <a:ext uri="{FF2B5EF4-FFF2-40B4-BE49-F238E27FC236}">
                  <a16:creationId xmlns:a16="http://schemas.microsoft.com/office/drawing/2014/main" id="{746658D3-54F5-4868-8E57-E0236EA36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1730375"/>
              <a:ext cx="922337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015" name="AutoShape 87">
              <a:extLst>
                <a:ext uri="{FF2B5EF4-FFF2-40B4-BE49-F238E27FC236}">
                  <a16:creationId xmlns:a16="http://schemas.microsoft.com/office/drawing/2014/main" id="{CAC4512C-DD61-4C85-8692-655D1D560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933825"/>
              <a:ext cx="922337" cy="1074738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016" name="Object 88">
                  <a:extLst>
                    <a:ext uri="{FF2B5EF4-FFF2-40B4-BE49-F238E27FC236}">
                      <a16:creationId xmlns:a16="http://schemas.microsoft.com/office/drawing/2014/main" id="{6AA855F7-6D07-4B7C-92B0-88B8E7A53D00}"/>
                    </a:ext>
                  </a:extLst>
                </p:cNvPr>
                <p:cNvSpPr txBox="1"/>
                <p:nvPr/>
              </p:nvSpPr>
              <p:spPr bwMode="auto">
                <a:xfrm>
                  <a:off x="3059113" y="2636838"/>
                  <a:ext cx="3492500" cy="48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5016" name="Object 88">
                  <a:extLst>
                    <a:ext uri="{FF2B5EF4-FFF2-40B4-BE49-F238E27FC236}">
                      <a16:creationId xmlns:a16="http://schemas.microsoft.com/office/drawing/2014/main" id="{6AA855F7-6D07-4B7C-92B0-88B8E7A53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9113" y="2636838"/>
                  <a:ext cx="3492500" cy="482600"/>
                </a:xfrm>
                <a:prstGeom prst="rect">
                  <a:avLst/>
                </a:prstGeom>
                <a:blipFill>
                  <a:blip r:embed="rId3"/>
                  <a:stretch>
                    <a:fillRect b="-704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017" name="AutoShape 89">
              <a:extLst>
                <a:ext uri="{FF2B5EF4-FFF2-40B4-BE49-F238E27FC236}">
                  <a16:creationId xmlns:a16="http://schemas.microsoft.com/office/drawing/2014/main" id="{DD1ADB81-A09A-4F7F-BD2D-A90332B699ED}"/>
                </a:ext>
              </a:extLst>
            </p:cNvPr>
            <p:cNvCxnSpPr>
              <a:cxnSpLocks noChangeShapeType="1"/>
              <a:stCxn id="0" idx="1"/>
              <a:endCxn id="124932" idx="5"/>
            </p:cNvCxnSpPr>
            <p:nvPr/>
          </p:nvCxnSpPr>
          <p:spPr bwMode="auto">
            <a:xfrm rot="10800000" flipV="1">
              <a:off x="1908175" y="2878138"/>
              <a:ext cx="1150938" cy="722312"/>
            </a:xfrm>
            <a:prstGeom prst="curvedConnector3">
              <a:avLst>
                <a:gd name="adj1" fmla="val 4993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018" name="Object 90">
                  <a:extLst>
                    <a:ext uri="{FF2B5EF4-FFF2-40B4-BE49-F238E27FC236}">
                      <a16:creationId xmlns:a16="http://schemas.microsoft.com/office/drawing/2014/main" id="{6E3238B0-A1C6-4DF9-A38C-505983B3E487}"/>
                    </a:ext>
                  </a:extLst>
                </p:cNvPr>
                <p:cNvSpPr txBox="1"/>
                <p:nvPr/>
              </p:nvSpPr>
              <p:spPr bwMode="auto">
                <a:xfrm>
                  <a:off x="2916237" y="4365625"/>
                  <a:ext cx="4580101" cy="48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5018" name="Object 90">
                  <a:extLst>
                    <a:ext uri="{FF2B5EF4-FFF2-40B4-BE49-F238E27FC236}">
                      <a16:creationId xmlns:a16="http://schemas.microsoft.com/office/drawing/2014/main" id="{6E3238B0-A1C6-4DF9-A38C-505983B3E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6237" y="4365625"/>
                  <a:ext cx="4580101" cy="482600"/>
                </a:xfrm>
                <a:prstGeom prst="rect">
                  <a:avLst/>
                </a:prstGeom>
                <a:blipFill>
                  <a:blip r:embed="rId4"/>
                  <a:stretch>
                    <a:fillRect b="-704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019" name="AutoShape 91">
              <a:extLst>
                <a:ext uri="{FF2B5EF4-FFF2-40B4-BE49-F238E27FC236}">
                  <a16:creationId xmlns:a16="http://schemas.microsoft.com/office/drawing/2014/main" id="{C70251D7-0D3D-43F7-B8AE-A57C8BD8066E}"/>
                </a:ext>
              </a:extLst>
            </p:cNvPr>
            <p:cNvCxnSpPr>
              <a:cxnSpLocks noChangeShapeType="1"/>
              <a:stCxn id="0" idx="1"/>
              <a:endCxn id="125015" idx="5"/>
            </p:cNvCxnSpPr>
            <p:nvPr/>
          </p:nvCxnSpPr>
          <p:spPr bwMode="auto">
            <a:xfrm rot="10800000">
              <a:off x="1908175" y="4105275"/>
              <a:ext cx="1008063" cy="501650"/>
            </a:xfrm>
            <a:prstGeom prst="curvedConnector3">
              <a:avLst>
                <a:gd name="adj1" fmla="val 4992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66E1892C-2C79-4B5B-B140-8AA9513E54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>
            <a:extLst>
              <a:ext uri="{FF2B5EF4-FFF2-40B4-BE49-F238E27FC236}">
                <a16:creationId xmlns:a16="http://schemas.microsoft.com/office/drawing/2014/main" id="{65A702F1-D9FE-43C4-8218-A173D830BC6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966CDA3-AE19-4E24-95D3-375870C8B020}"/>
              </a:ext>
            </a:extLst>
          </p:cNvPr>
          <p:cNvGrpSpPr>
            <a:grpSpLocks noChangeAspect="1"/>
          </p:cNvGrpSpPr>
          <p:nvPr/>
        </p:nvGrpSpPr>
        <p:grpSpPr>
          <a:xfrm>
            <a:off x="971600" y="1916832"/>
            <a:ext cx="7776863" cy="4286539"/>
            <a:chOff x="539750" y="1730375"/>
            <a:chExt cx="8674939" cy="4781550"/>
          </a:xfrm>
        </p:grpSpPr>
        <p:sp>
          <p:nvSpPr>
            <p:cNvPr id="125954" name="AutoShape 2">
              <a:extLst>
                <a:ext uri="{FF2B5EF4-FFF2-40B4-BE49-F238E27FC236}">
                  <a16:creationId xmlns:a16="http://schemas.microsoft.com/office/drawing/2014/main" id="{99C23742-B71B-4016-B694-F1DD7ED4D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955" name="Line 3">
              <a:extLst>
                <a:ext uri="{FF2B5EF4-FFF2-40B4-BE49-F238E27FC236}">
                  <a16:creationId xmlns:a16="http://schemas.microsoft.com/office/drawing/2014/main" id="{D4D3E628-E5DC-468D-B3B9-5B830F701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575" y="2401888"/>
              <a:ext cx="0" cy="39592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956" name="AutoShape 4">
              <a:extLst>
                <a:ext uri="{FF2B5EF4-FFF2-40B4-BE49-F238E27FC236}">
                  <a16:creationId xmlns:a16="http://schemas.microsoft.com/office/drawing/2014/main" id="{E82E0F8D-3D56-4F66-97AE-133581F53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959" name="Line 7">
              <a:extLst>
                <a:ext uri="{FF2B5EF4-FFF2-40B4-BE49-F238E27FC236}">
                  <a16:creationId xmlns:a16="http://schemas.microsoft.com/office/drawing/2014/main" id="{434484C2-EC2A-4AB8-BD8D-EF06AC250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675" y="6145213"/>
              <a:ext cx="80645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960" name="Text Box 8">
              <a:extLst>
                <a:ext uri="{FF2B5EF4-FFF2-40B4-BE49-F238E27FC236}">
                  <a16:creationId xmlns:a16="http://schemas.microsoft.com/office/drawing/2014/main" id="{0CC7BBA5-615E-4C1A-BF8E-45BFE1277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213" y="6145213"/>
              <a:ext cx="9636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Tempo</a:t>
              </a:r>
            </a:p>
          </p:txBody>
        </p:sp>
        <p:sp>
          <p:nvSpPr>
            <p:cNvPr id="125961" name="Text Box 9">
              <a:extLst>
                <a:ext uri="{FF2B5EF4-FFF2-40B4-BE49-F238E27FC236}">
                  <a16:creationId xmlns:a16="http://schemas.microsoft.com/office/drawing/2014/main" id="{108E1806-2958-4B6F-81D8-892947562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0194" y="2697956"/>
              <a:ext cx="885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Altura</a:t>
              </a:r>
            </a:p>
          </p:txBody>
        </p:sp>
        <p:sp>
          <p:nvSpPr>
            <p:cNvPr id="125962" name="Text Box 10">
              <a:extLst>
                <a:ext uri="{FF2B5EF4-FFF2-40B4-BE49-F238E27FC236}">
                  <a16:creationId xmlns:a16="http://schemas.microsoft.com/office/drawing/2014/main" id="{FE528A1F-8C57-4888-8216-DC330C7FB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6145213"/>
              <a:ext cx="376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25963" name="Text Box 11">
              <a:extLst>
                <a:ext uri="{FF2B5EF4-FFF2-40B4-BE49-F238E27FC236}">
                  <a16:creationId xmlns:a16="http://schemas.microsoft.com/office/drawing/2014/main" id="{AABB1CB7-BD28-46D1-AC2F-6D4941AC2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56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sp>
          <p:nvSpPr>
            <p:cNvPr id="125964" name="Text Box 12">
              <a:extLst>
                <a:ext uri="{FF2B5EF4-FFF2-40B4-BE49-F238E27FC236}">
                  <a16:creationId xmlns:a16="http://schemas.microsoft.com/office/drawing/2014/main" id="{A42954F8-BD0C-493D-868E-0A808725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038" y="6130925"/>
              <a:ext cx="376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sp>
          <p:nvSpPr>
            <p:cNvPr id="125965" name="Text Box 13">
              <a:extLst>
                <a:ext uri="{FF2B5EF4-FFF2-40B4-BE49-F238E27FC236}">
                  <a16:creationId xmlns:a16="http://schemas.microsoft.com/office/drawing/2014/main" id="{FCF5FB5F-E12C-4A00-92FB-BCF3B97E8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71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25966" name="AutoShape 14">
              <a:extLst>
                <a:ext uri="{FF2B5EF4-FFF2-40B4-BE49-F238E27FC236}">
                  <a16:creationId xmlns:a16="http://schemas.microsoft.com/office/drawing/2014/main" id="{934EF45C-059D-47AA-B074-0420875B0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1736725"/>
              <a:ext cx="922338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967" name="AutoShape 15">
              <a:extLst>
                <a:ext uri="{FF2B5EF4-FFF2-40B4-BE49-F238E27FC236}">
                  <a16:creationId xmlns:a16="http://schemas.microsoft.com/office/drawing/2014/main" id="{7EFACA2B-BB43-4167-B196-A633C6FA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1730375"/>
              <a:ext cx="922337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968" name="AutoShape 16">
              <a:extLst>
                <a:ext uri="{FF2B5EF4-FFF2-40B4-BE49-F238E27FC236}">
                  <a16:creationId xmlns:a16="http://schemas.microsoft.com/office/drawing/2014/main" id="{62BE6D6B-C614-4492-99D0-56F7B893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933825"/>
              <a:ext cx="922337" cy="1074738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969" name="Object 17">
                  <a:extLst>
                    <a:ext uri="{FF2B5EF4-FFF2-40B4-BE49-F238E27FC236}">
                      <a16:creationId xmlns:a16="http://schemas.microsoft.com/office/drawing/2014/main" id="{EACC4114-9794-4929-9FA6-F911DF3B69D7}"/>
                    </a:ext>
                  </a:extLst>
                </p:cNvPr>
                <p:cNvSpPr txBox="1"/>
                <p:nvPr/>
              </p:nvSpPr>
              <p:spPr bwMode="auto">
                <a:xfrm>
                  <a:off x="2700338" y="2492375"/>
                  <a:ext cx="3923790" cy="48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5969" name="Object 17">
                  <a:extLst>
                    <a:ext uri="{FF2B5EF4-FFF2-40B4-BE49-F238E27FC236}">
                      <a16:creationId xmlns:a16="http://schemas.microsoft.com/office/drawing/2014/main" id="{EACC4114-9794-4929-9FA6-F911DF3B6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00338" y="2492375"/>
                  <a:ext cx="3923790" cy="482600"/>
                </a:xfrm>
                <a:prstGeom prst="rect">
                  <a:avLst/>
                </a:prstGeom>
                <a:blipFill>
                  <a:blip r:embed="rId3"/>
                  <a:stretch>
                    <a:fillRect b="-71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970" name="AutoShape 18">
              <a:extLst>
                <a:ext uri="{FF2B5EF4-FFF2-40B4-BE49-F238E27FC236}">
                  <a16:creationId xmlns:a16="http://schemas.microsoft.com/office/drawing/2014/main" id="{636BEA93-339F-4BBD-ADEB-07B4B8AFDA3C}"/>
                </a:ext>
              </a:extLst>
            </p:cNvPr>
            <p:cNvCxnSpPr>
              <a:cxnSpLocks noChangeShapeType="1"/>
              <a:stCxn id="0" idx="1"/>
              <a:endCxn id="125956" idx="5"/>
            </p:cNvCxnSpPr>
            <p:nvPr/>
          </p:nvCxnSpPr>
          <p:spPr bwMode="auto">
            <a:xfrm rot="10800000" flipV="1">
              <a:off x="1908175" y="2733675"/>
              <a:ext cx="792163" cy="866775"/>
            </a:xfrm>
            <a:prstGeom prst="curvedConnector3">
              <a:avLst>
                <a:gd name="adj1" fmla="val 4989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971" name="Object 19">
                  <a:extLst>
                    <a:ext uri="{FF2B5EF4-FFF2-40B4-BE49-F238E27FC236}">
                      <a16:creationId xmlns:a16="http://schemas.microsoft.com/office/drawing/2014/main" id="{CE1CA290-A052-4D9A-BEF1-1AF7C2B6F754}"/>
                    </a:ext>
                  </a:extLst>
                </p:cNvPr>
                <p:cNvSpPr txBox="1"/>
                <p:nvPr/>
              </p:nvSpPr>
              <p:spPr bwMode="auto">
                <a:xfrm>
                  <a:off x="611188" y="5373688"/>
                  <a:ext cx="4667650" cy="48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5971" name="Object 19">
                  <a:extLst>
                    <a:ext uri="{FF2B5EF4-FFF2-40B4-BE49-F238E27FC236}">
                      <a16:creationId xmlns:a16="http://schemas.microsoft.com/office/drawing/2014/main" id="{CE1CA290-A052-4D9A-BEF1-1AF7C2B6F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188" y="5373688"/>
                  <a:ext cx="4667650" cy="482600"/>
                </a:xfrm>
                <a:prstGeom prst="rect">
                  <a:avLst/>
                </a:prstGeom>
                <a:blipFill>
                  <a:blip r:embed="rId4"/>
                  <a:stretch>
                    <a:fillRect b="-704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972" name="AutoShape 20">
              <a:extLst>
                <a:ext uri="{FF2B5EF4-FFF2-40B4-BE49-F238E27FC236}">
                  <a16:creationId xmlns:a16="http://schemas.microsoft.com/office/drawing/2014/main" id="{053B3ABE-0CBA-4823-8CF3-715FDBDCE3CF}"/>
                </a:ext>
              </a:extLst>
            </p:cNvPr>
            <p:cNvCxnSpPr>
              <a:cxnSpLocks noChangeShapeType="1"/>
              <a:stCxn id="0" idx="0"/>
              <a:endCxn id="125968" idx="5"/>
            </p:cNvCxnSpPr>
            <p:nvPr/>
          </p:nvCxnSpPr>
          <p:spPr bwMode="auto">
            <a:xfrm rot="5400000" flipH="1">
              <a:off x="1498600" y="4514850"/>
              <a:ext cx="1268413" cy="449263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973" name="AutoShape 21">
              <a:extLst>
                <a:ext uri="{FF2B5EF4-FFF2-40B4-BE49-F238E27FC236}">
                  <a16:creationId xmlns:a16="http://schemas.microsoft.com/office/drawing/2014/main" id="{FA2C783E-15E4-4D50-A013-8C8C7F6D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3233738"/>
              <a:ext cx="922338" cy="1074737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974" name="Object 22">
                  <a:extLst>
                    <a:ext uri="{FF2B5EF4-FFF2-40B4-BE49-F238E27FC236}">
                      <a16:creationId xmlns:a16="http://schemas.microsoft.com/office/drawing/2014/main" id="{864A3336-660B-4298-AE78-C1AC892A54A2}"/>
                    </a:ext>
                  </a:extLst>
                </p:cNvPr>
                <p:cNvSpPr txBox="1"/>
                <p:nvPr/>
              </p:nvSpPr>
              <p:spPr bwMode="auto">
                <a:xfrm>
                  <a:off x="3983039" y="4508499"/>
                  <a:ext cx="5231650" cy="608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5974" name="Object 22">
                  <a:extLst>
                    <a:ext uri="{FF2B5EF4-FFF2-40B4-BE49-F238E27FC236}">
                      <a16:creationId xmlns:a16="http://schemas.microsoft.com/office/drawing/2014/main" id="{864A3336-660B-4298-AE78-C1AC892A5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83039" y="4508499"/>
                  <a:ext cx="5231650" cy="6081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975" name="AutoShape 23">
              <a:extLst>
                <a:ext uri="{FF2B5EF4-FFF2-40B4-BE49-F238E27FC236}">
                  <a16:creationId xmlns:a16="http://schemas.microsoft.com/office/drawing/2014/main" id="{1EA15287-9BD0-474D-A6AB-A8A647DF5D97}"/>
                </a:ext>
              </a:extLst>
            </p:cNvPr>
            <p:cNvCxnSpPr>
              <a:cxnSpLocks noChangeShapeType="1"/>
              <a:stCxn id="0" idx="0"/>
              <a:endCxn id="125973" idx="5"/>
            </p:cNvCxnSpPr>
            <p:nvPr/>
          </p:nvCxnSpPr>
          <p:spPr bwMode="auto">
            <a:xfrm rot="5400000" flipH="1">
              <a:off x="5409407" y="3058319"/>
              <a:ext cx="1103312" cy="179705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4D71D226-31C9-47A5-9C1E-14F1D94B12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>
            <a:extLst>
              <a:ext uri="{FF2B5EF4-FFF2-40B4-BE49-F238E27FC236}">
                <a16:creationId xmlns:a16="http://schemas.microsoft.com/office/drawing/2014/main" id="{1109D864-47BF-4FAA-BFF0-35CBA03A6F1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23B1E6A-FAA0-459E-9536-AC00B03D0134}"/>
              </a:ext>
            </a:extLst>
          </p:cNvPr>
          <p:cNvGrpSpPr>
            <a:grpSpLocks noChangeAspect="1"/>
          </p:cNvGrpSpPr>
          <p:nvPr/>
        </p:nvGrpSpPr>
        <p:grpSpPr>
          <a:xfrm>
            <a:off x="1115616" y="1916832"/>
            <a:ext cx="8028384" cy="4286390"/>
            <a:chOff x="539750" y="1730375"/>
            <a:chExt cx="8955816" cy="4781550"/>
          </a:xfrm>
        </p:grpSpPr>
        <p:sp>
          <p:nvSpPr>
            <p:cNvPr id="126978" name="AutoShape 2">
              <a:extLst>
                <a:ext uri="{FF2B5EF4-FFF2-40B4-BE49-F238E27FC236}">
                  <a16:creationId xmlns:a16="http://schemas.microsoft.com/office/drawing/2014/main" id="{3C2FAA32-895D-4689-A12F-70B2D1F72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79" name="Line 3">
              <a:extLst>
                <a:ext uri="{FF2B5EF4-FFF2-40B4-BE49-F238E27FC236}">
                  <a16:creationId xmlns:a16="http://schemas.microsoft.com/office/drawing/2014/main" id="{1BCDB183-F169-4020-9CD0-9247A3DE6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575" y="2401888"/>
              <a:ext cx="0" cy="39592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980" name="AutoShape 4">
              <a:extLst>
                <a:ext uri="{FF2B5EF4-FFF2-40B4-BE49-F238E27FC236}">
                  <a16:creationId xmlns:a16="http://schemas.microsoft.com/office/drawing/2014/main" id="{35CEF8AC-DB94-4718-BCEF-FBB330AF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1773238"/>
              <a:ext cx="922337" cy="4386262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83" name="Line 7">
              <a:extLst>
                <a:ext uri="{FF2B5EF4-FFF2-40B4-BE49-F238E27FC236}">
                  <a16:creationId xmlns:a16="http://schemas.microsoft.com/office/drawing/2014/main" id="{74621704-D2D7-407D-84CF-C5F9295F4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675" y="6145213"/>
              <a:ext cx="80645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984" name="Text Box 8">
              <a:extLst>
                <a:ext uri="{FF2B5EF4-FFF2-40B4-BE49-F238E27FC236}">
                  <a16:creationId xmlns:a16="http://schemas.microsoft.com/office/drawing/2014/main" id="{51BDD567-37C9-4AFC-A664-4F3FE8D4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213" y="6145213"/>
              <a:ext cx="9636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Tempo</a:t>
              </a:r>
            </a:p>
          </p:txBody>
        </p:sp>
        <p:sp>
          <p:nvSpPr>
            <p:cNvPr id="126985" name="Text Box 9">
              <a:extLst>
                <a:ext uri="{FF2B5EF4-FFF2-40B4-BE49-F238E27FC236}">
                  <a16:creationId xmlns:a16="http://schemas.microsoft.com/office/drawing/2014/main" id="{ED3B85E8-738F-449F-95BF-1DBD296D2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0194" y="2697956"/>
              <a:ext cx="885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Altura</a:t>
              </a:r>
            </a:p>
          </p:txBody>
        </p:sp>
        <p:sp>
          <p:nvSpPr>
            <p:cNvPr id="126986" name="Text Box 10">
              <a:extLst>
                <a:ext uri="{FF2B5EF4-FFF2-40B4-BE49-F238E27FC236}">
                  <a16:creationId xmlns:a16="http://schemas.microsoft.com/office/drawing/2014/main" id="{F5287108-02E7-4478-9935-8387A0E9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6145213"/>
              <a:ext cx="376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26987" name="Text Box 11">
              <a:extLst>
                <a:ext uri="{FF2B5EF4-FFF2-40B4-BE49-F238E27FC236}">
                  <a16:creationId xmlns:a16="http://schemas.microsoft.com/office/drawing/2014/main" id="{5046C472-C406-45A0-B4FA-7FBC5BB26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56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sp>
          <p:nvSpPr>
            <p:cNvPr id="126988" name="Text Box 12">
              <a:extLst>
                <a:ext uri="{FF2B5EF4-FFF2-40B4-BE49-F238E27FC236}">
                  <a16:creationId xmlns:a16="http://schemas.microsoft.com/office/drawing/2014/main" id="{508E171A-2A62-4CC3-88B6-5A1D53324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038" y="6130925"/>
              <a:ext cx="376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sp>
          <p:nvSpPr>
            <p:cNvPr id="126989" name="Text Box 13">
              <a:extLst>
                <a:ext uri="{FF2B5EF4-FFF2-40B4-BE49-F238E27FC236}">
                  <a16:creationId xmlns:a16="http://schemas.microsoft.com/office/drawing/2014/main" id="{6D849FA0-C4E4-432B-8536-F1655ADE6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713" y="6138863"/>
              <a:ext cx="3762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26990" name="AutoShape 14">
              <a:extLst>
                <a:ext uri="{FF2B5EF4-FFF2-40B4-BE49-F238E27FC236}">
                  <a16:creationId xmlns:a16="http://schemas.microsoft.com/office/drawing/2014/main" id="{94182704-16CB-41A5-89E4-145D8395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1736725"/>
              <a:ext cx="922338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1" name="AutoShape 15">
              <a:extLst>
                <a:ext uri="{FF2B5EF4-FFF2-40B4-BE49-F238E27FC236}">
                  <a16:creationId xmlns:a16="http://schemas.microsoft.com/office/drawing/2014/main" id="{BA0B30F1-F241-4166-A3EC-2D7DBA770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1730375"/>
              <a:ext cx="922337" cy="4386263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2" name="AutoShape 16">
              <a:extLst>
                <a:ext uri="{FF2B5EF4-FFF2-40B4-BE49-F238E27FC236}">
                  <a16:creationId xmlns:a16="http://schemas.microsoft.com/office/drawing/2014/main" id="{1E546366-D52A-4CFA-A741-F59F06CDD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933825"/>
              <a:ext cx="922337" cy="1074738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993" name="Object 17">
                  <a:extLst>
                    <a:ext uri="{FF2B5EF4-FFF2-40B4-BE49-F238E27FC236}">
                      <a16:creationId xmlns:a16="http://schemas.microsoft.com/office/drawing/2014/main" id="{7C8577A4-6529-4FF9-9A7C-A58935506965}"/>
                    </a:ext>
                  </a:extLst>
                </p:cNvPr>
                <p:cNvSpPr txBox="1"/>
                <p:nvPr/>
              </p:nvSpPr>
              <p:spPr bwMode="auto">
                <a:xfrm>
                  <a:off x="1250318" y="1960562"/>
                  <a:ext cx="3321680" cy="48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6993" name="Object 17">
                  <a:extLst>
                    <a:ext uri="{FF2B5EF4-FFF2-40B4-BE49-F238E27FC236}">
                      <a16:creationId xmlns:a16="http://schemas.microsoft.com/office/drawing/2014/main" id="{7C8577A4-6529-4FF9-9A7C-A58935506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0318" y="1960562"/>
                  <a:ext cx="3321680" cy="482600"/>
                </a:xfrm>
                <a:prstGeom prst="rect">
                  <a:avLst/>
                </a:prstGeom>
                <a:blipFill>
                  <a:blip r:embed="rId3"/>
                  <a:stretch>
                    <a:fillRect b="-704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994" name="AutoShape 18">
              <a:extLst>
                <a:ext uri="{FF2B5EF4-FFF2-40B4-BE49-F238E27FC236}">
                  <a16:creationId xmlns:a16="http://schemas.microsoft.com/office/drawing/2014/main" id="{F7F3B87F-504E-4C44-A7C0-01FE552FFBA8}"/>
                </a:ext>
              </a:extLst>
            </p:cNvPr>
            <p:cNvCxnSpPr>
              <a:cxnSpLocks noChangeShapeType="1"/>
              <a:stCxn id="126993" idx="2"/>
              <a:endCxn id="126980" idx="5"/>
            </p:cNvCxnSpPr>
            <p:nvPr/>
          </p:nvCxnSpPr>
          <p:spPr bwMode="auto">
            <a:xfrm rot="5400000">
              <a:off x="1830887" y="2520450"/>
              <a:ext cx="1157560" cy="1002983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997" name="AutoShape 21">
              <a:extLst>
                <a:ext uri="{FF2B5EF4-FFF2-40B4-BE49-F238E27FC236}">
                  <a16:creationId xmlns:a16="http://schemas.microsoft.com/office/drawing/2014/main" id="{56516FB4-EA89-4800-9F3E-EA3BA260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3233738"/>
              <a:ext cx="922338" cy="1074737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998" name="Object 22">
                  <a:extLst>
                    <a:ext uri="{FF2B5EF4-FFF2-40B4-BE49-F238E27FC236}">
                      <a16:creationId xmlns:a16="http://schemas.microsoft.com/office/drawing/2014/main" id="{E149473C-4A57-4240-BA7E-A365E7C266F4}"/>
                    </a:ext>
                  </a:extLst>
                </p:cNvPr>
                <p:cNvSpPr txBox="1"/>
                <p:nvPr/>
              </p:nvSpPr>
              <p:spPr bwMode="auto">
                <a:xfrm>
                  <a:off x="4355372" y="2451290"/>
                  <a:ext cx="5140194" cy="6000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6998" name="Object 22">
                  <a:extLst>
                    <a:ext uri="{FF2B5EF4-FFF2-40B4-BE49-F238E27FC236}">
                      <a16:creationId xmlns:a16="http://schemas.microsoft.com/office/drawing/2014/main" id="{E149473C-4A57-4240-BA7E-A365E7C26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372" y="2451290"/>
                  <a:ext cx="5140194" cy="6000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999" name="AutoShape 23">
              <a:extLst>
                <a:ext uri="{FF2B5EF4-FFF2-40B4-BE49-F238E27FC236}">
                  <a16:creationId xmlns:a16="http://schemas.microsoft.com/office/drawing/2014/main" id="{12178603-DDEB-4EB1-9DEF-7C0FBAB36485}"/>
                </a:ext>
              </a:extLst>
            </p:cNvPr>
            <p:cNvCxnSpPr>
              <a:cxnSpLocks noChangeShapeType="1"/>
              <a:stCxn id="126998" idx="2"/>
              <a:endCxn id="126997" idx="5"/>
            </p:cNvCxnSpPr>
            <p:nvPr/>
          </p:nvCxnSpPr>
          <p:spPr bwMode="auto">
            <a:xfrm rot="5400000">
              <a:off x="5816964" y="2296954"/>
              <a:ext cx="354080" cy="1862931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000" name="Object 24">
                  <a:extLst>
                    <a:ext uri="{FF2B5EF4-FFF2-40B4-BE49-F238E27FC236}">
                      <a16:creationId xmlns:a16="http://schemas.microsoft.com/office/drawing/2014/main" id="{5C4D49AA-0082-43E7-9CC8-14E25947CC18}"/>
                    </a:ext>
                  </a:extLst>
                </p:cNvPr>
                <p:cNvSpPr txBox="1"/>
                <p:nvPr/>
              </p:nvSpPr>
              <p:spPr bwMode="auto">
                <a:xfrm>
                  <a:off x="4486275" y="4076700"/>
                  <a:ext cx="4889368" cy="1519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r>
                                  <a:rPr lang="pt-B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𝑑𝐻</m:t>
                            </m:r>
                          </m:e>
                        </m:nary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127000" name="Object 24">
                  <a:extLst>
                    <a:ext uri="{FF2B5EF4-FFF2-40B4-BE49-F238E27FC236}">
                      <a16:creationId xmlns:a16="http://schemas.microsoft.com/office/drawing/2014/main" id="{5C4D49AA-0082-43E7-9CC8-14E25947C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6275" y="4076700"/>
                  <a:ext cx="4889368" cy="15191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001" name="AutoShape 25">
              <a:extLst>
                <a:ext uri="{FF2B5EF4-FFF2-40B4-BE49-F238E27FC236}">
                  <a16:creationId xmlns:a16="http://schemas.microsoft.com/office/drawing/2014/main" id="{A7F03C66-1112-4D46-A460-5FF57962BC7E}"/>
                </a:ext>
              </a:extLst>
            </p:cNvPr>
            <p:cNvCxnSpPr>
              <a:cxnSpLocks noChangeShapeType="1"/>
              <a:stCxn id="127000" idx="2"/>
              <a:endCxn id="126990" idx="3"/>
            </p:cNvCxnSpPr>
            <p:nvPr/>
          </p:nvCxnSpPr>
          <p:spPr bwMode="auto">
            <a:xfrm rot="5400000">
              <a:off x="5319783" y="4511809"/>
              <a:ext cx="527117" cy="2695238"/>
            </a:xfrm>
            <a:prstGeom prst="curvedConnector3">
              <a:avLst>
                <a:gd name="adj1" fmla="val 14837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C69D4C61-D94F-41FB-93F1-970D4EA157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>
            <a:extLst>
              <a:ext uri="{FF2B5EF4-FFF2-40B4-BE49-F238E27FC236}">
                <a16:creationId xmlns:a16="http://schemas.microsoft.com/office/drawing/2014/main" id="{455E0AA2-D913-4FA6-B3F6-83BE31DEE5E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026" name="Group 26">
            <a:extLst>
              <a:ext uri="{FF2B5EF4-FFF2-40B4-BE49-F238E27FC236}">
                <a16:creationId xmlns:a16="http://schemas.microsoft.com/office/drawing/2014/main" id="{749E5A41-0F32-4F1E-9415-3B867A99FA96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1968500"/>
            <a:ext cx="5448300" cy="2216150"/>
            <a:chOff x="1931" y="847"/>
            <a:chExt cx="3432" cy="1396"/>
          </a:xfrm>
        </p:grpSpPr>
        <p:sp>
          <p:nvSpPr>
            <p:cNvPr id="128002" name="AutoShape 2">
              <a:extLst>
                <a:ext uri="{FF2B5EF4-FFF2-40B4-BE49-F238E27FC236}">
                  <a16:creationId xmlns:a16="http://schemas.microsoft.com/office/drawing/2014/main" id="{B7386EFC-C306-46BF-B678-D6B9AEE00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858"/>
              <a:ext cx="385" cy="1159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003" name="Line 3">
              <a:extLst>
                <a:ext uri="{FF2B5EF4-FFF2-40B4-BE49-F238E27FC236}">
                  <a16:creationId xmlns:a16="http://schemas.microsoft.com/office/drawing/2014/main" id="{9050DEAF-A433-436E-94EA-4F91DDF5D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2" y="1024"/>
              <a:ext cx="0" cy="104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004" name="AutoShape 4">
              <a:extLst>
                <a:ext uri="{FF2B5EF4-FFF2-40B4-BE49-F238E27FC236}">
                  <a16:creationId xmlns:a16="http://schemas.microsoft.com/office/drawing/2014/main" id="{674CE84C-ECD3-4B67-B562-6794F30CF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858"/>
              <a:ext cx="384" cy="1159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007" name="Line 7">
              <a:extLst>
                <a:ext uri="{FF2B5EF4-FFF2-40B4-BE49-F238E27FC236}">
                  <a16:creationId xmlns:a16="http://schemas.microsoft.com/office/drawing/2014/main" id="{31A40698-A947-464F-B5B9-001D3D731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2" y="2013"/>
              <a:ext cx="336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008" name="Text Box 8">
              <a:extLst>
                <a:ext uri="{FF2B5EF4-FFF2-40B4-BE49-F238E27FC236}">
                  <a16:creationId xmlns:a16="http://schemas.microsoft.com/office/drawing/2014/main" id="{2234A5FD-381D-4BD4-9F49-42B317A02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2060"/>
              <a:ext cx="4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Tempo</a:t>
              </a:r>
            </a:p>
          </p:txBody>
        </p:sp>
        <p:sp>
          <p:nvSpPr>
            <p:cNvPr id="128009" name="Text Box 9">
              <a:extLst>
                <a:ext uri="{FF2B5EF4-FFF2-40B4-BE49-F238E27FC236}">
                  <a16:creationId xmlns:a16="http://schemas.microsoft.com/office/drawing/2014/main" id="{6358276C-C2C7-4C3C-B675-898DE0C37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12" y="974"/>
              <a:ext cx="4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Altura</a:t>
              </a:r>
            </a:p>
          </p:txBody>
        </p:sp>
        <p:sp>
          <p:nvSpPr>
            <p:cNvPr id="128010" name="Text Box 10">
              <a:extLst>
                <a:ext uri="{FF2B5EF4-FFF2-40B4-BE49-F238E27FC236}">
                  <a16:creationId xmlns:a16="http://schemas.microsoft.com/office/drawing/2014/main" id="{329D333D-EE0C-425F-8BF6-EEEA76D52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" y="2012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28011" name="Text Box 11">
              <a:extLst>
                <a:ext uri="{FF2B5EF4-FFF2-40B4-BE49-F238E27FC236}">
                  <a16:creationId xmlns:a16="http://schemas.microsoft.com/office/drawing/2014/main" id="{C0E07A0A-1CEE-4EBA-8CF4-7F0C09C7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2010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sp>
          <p:nvSpPr>
            <p:cNvPr id="128012" name="Text Box 12">
              <a:extLst>
                <a:ext uri="{FF2B5EF4-FFF2-40B4-BE49-F238E27FC236}">
                  <a16:creationId xmlns:a16="http://schemas.microsoft.com/office/drawing/2014/main" id="{40CA536B-E1EC-4E71-A44E-5619B7716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" y="2009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sp>
          <p:nvSpPr>
            <p:cNvPr id="128013" name="Text Box 13">
              <a:extLst>
                <a:ext uri="{FF2B5EF4-FFF2-40B4-BE49-F238E27FC236}">
                  <a16:creationId xmlns:a16="http://schemas.microsoft.com/office/drawing/2014/main" id="{1B804C1A-F874-45A4-8320-2579C5D42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" y="2011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28014" name="AutoShape 14">
              <a:extLst>
                <a:ext uri="{FF2B5EF4-FFF2-40B4-BE49-F238E27FC236}">
                  <a16:creationId xmlns:a16="http://schemas.microsoft.com/office/drawing/2014/main" id="{7AF86E9C-CA36-4E90-ACC7-B65EDAE9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849"/>
              <a:ext cx="385" cy="1158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015" name="AutoShape 15">
              <a:extLst>
                <a:ext uri="{FF2B5EF4-FFF2-40B4-BE49-F238E27FC236}">
                  <a16:creationId xmlns:a16="http://schemas.microsoft.com/office/drawing/2014/main" id="{2498F2EC-D008-4339-80D8-1BCBBECF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847"/>
              <a:ext cx="384" cy="1158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016" name="AutoShape 16">
              <a:extLst>
                <a:ext uri="{FF2B5EF4-FFF2-40B4-BE49-F238E27FC236}">
                  <a16:creationId xmlns:a16="http://schemas.microsoft.com/office/drawing/2014/main" id="{B6F1FEC0-06D7-472F-ACB5-01C95270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1298"/>
              <a:ext cx="383" cy="415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025" name="AutoShape 25">
              <a:extLst>
                <a:ext uri="{FF2B5EF4-FFF2-40B4-BE49-F238E27FC236}">
                  <a16:creationId xmlns:a16="http://schemas.microsoft.com/office/drawing/2014/main" id="{C0F2D5E0-E2F7-491F-BFE8-787A059C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209"/>
              <a:ext cx="383" cy="415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027" name="Object 27">
                <a:extLst>
                  <a:ext uri="{FF2B5EF4-FFF2-40B4-BE49-F238E27FC236}">
                    <a16:creationId xmlns:a16="http://schemas.microsoft.com/office/drawing/2014/main" id="{69F90B62-415C-42FC-A65A-C4B70215AD20}"/>
                  </a:ext>
                </a:extLst>
              </p:cNvPr>
              <p:cNvSpPr txBox="1"/>
              <p:nvPr/>
            </p:nvSpPr>
            <p:spPr bwMode="auto">
              <a:xfrm>
                <a:off x="250825" y="2565400"/>
                <a:ext cx="27559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8027" name="Object 27">
                <a:extLst>
                  <a:ext uri="{FF2B5EF4-FFF2-40B4-BE49-F238E27FC236}">
                    <a16:creationId xmlns:a16="http://schemas.microsoft.com/office/drawing/2014/main" id="{69F90B62-415C-42FC-A65A-C4B70215A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2565400"/>
                <a:ext cx="2755900" cy="482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28" name="Object 28">
                <a:extLst>
                  <a:ext uri="{FF2B5EF4-FFF2-40B4-BE49-F238E27FC236}">
                    <a16:creationId xmlns:a16="http://schemas.microsoft.com/office/drawing/2014/main" id="{6C71A6B2-58DF-4F76-A387-955AF7541212}"/>
                  </a:ext>
                </a:extLst>
              </p:cNvPr>
              <p:cNvSpPr txBox="1"/>
              <p:nvPr/>
            </p:nvSpPr>
            <p:spPr bwMode="auto">
              <a:xfrm>
                <a:off x="179388" y="3644900"/>
                <a:ext cx="4896668" cy="1473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𝑑𝐻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8028" name="Object 28">
                <a:extLst>
                  <a:ext uri="{FF2B5EF4-FFF2-40B4-BE49-F238E27FC236}">
                    <a16:creationId xmlns:a16="http://schemas.microsoft.com/office/drawing/2014/main" id="{6C71A6B2-58DF-4F76-A387-955AF7541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3644900"/>
                <a:ext cx="4896668" cy="1473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29" name="Object 29">
                <a:extLst>
                  <a:ext uri="{FF2B5EF4-FFF2-40B4-BE49-F238E27FC236}">
                    <a16:creationId xmlns:a16="http://schemas.microsoft.com/office/drawing/2014/main" id="{8EE77117-1992-43B7-BC5C-D7D189FA755A}"/>
                  </a:ext>
                </a:extLst>
              </p:cNvPr>
              <p:cNvSpPr txBox="1"/>
              <p:nvPr/>
            </p:nvSpPr>
            <p:spPr bwMode="auto">
              <a:xfrm>
                <a:off x="3407127" y="4936775"/>
                <a:ext cx="5389038" cy="1246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8029" name="Object 29">
                <a:extLst>
                  <a:ext uri="{FF2B5EF4-FFF2-40B4-BE49-F238E27FC236}">
                    <a16:creationId xmlns:a16="http://schemas.microsoft.com/office/drawing/2014/main" id="{8EE77117-1992-43B7-BC5C-D7D189FA7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7127" y="4936775"/>
                <a:ext cx="5389038" cy="1246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4">
            <a:extLst>
              <a:ext uri="{FF2B5EF4-FFF2-40B4-BE49-F238E27FC236}">
                <a16:creationId xmlns:a16="http://schemas.microsoft.com/office/drawing/2014/main" id="{B35FD33D-AE3A-4288-B9AB-7E96304A15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E944DE9C-2302-46BE-A5D4-BDB768395DE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9045" name="Object 21">
                <a:extLst>
                  <a:ext uri="{FF2B5EF4-FFF2-40B4-BE49-F238E27FC236}">
                    <a16:creationId xmlns:a16="http://schemas.microsoft.com/office/drawing/2014/main" id="{52D15C1C-843A-45D7-A1CD-3ED711D33917}"/>
                  </a:ext>
                </a:extLst>
              </p:cNvPr>
              <p:cNvSpPr txBox="1"/>
              <p:nvPr/>
            </p:nvSpPr>
            <p:spPr bwMode="auto">
              <a:xfrm>
                <a:off x="1403648" y="2133600"/>
                <a:ext cx="6006241" cy="1473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9045" name="Object 21">
                <a:extLst>
                  <a:ext uri="{FF2B5EF4-FFF2-40B4-BE49-F238E27FC236}">
                    <a16:creationId xmlns:a16="http://schemas.microsoft.com/office/drawing/2014/main" id="{52D15C1C-843A-45D7-A1CD-3ED711D3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133600"/>
                <a:ext cx="6006241" cy="147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46" name="Object 22">
                <a:extLst>
                  <a:ext uri="{FF2B5EF4-FFF2-40B4-BE49-F238E27FC236}">
                    <a16:creationId xmlns:a16="http://schemas.microsoft.com/office/drawing/2014/main" id="{FE3E352E-D4AF-4DF9-8FF7-69E595FDDF65}"/>
                  </a:ext>
                </a:extLst>
              </p:cNvPr>
              <p:cNvSpPr txBox="1"/>
              <p:nvPr/>
            </p:nvSpPr>
            <p:spPr bwMode="auto">
              <a:xfrm>
                <a:off x="467544" y="4198584"/>
                <a:ext cx="4607718" cy="15087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𝑑𝐻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9046" name="Object 22">
                <a:extLst>
                  <a:ext uri="{FF2B5EF4-FFF2-40B4-BE49-F238E27FC236}">
                    <a16:creationId xmlns:a16="http://schemas.microsoft.com/office/drawing/2014/main" id="{FE3E352E-D4AF-4DF9-8FF7-69E595FDD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198584"/>
                <a:ext cx="4607718" cy="1508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">
            <a:extLst>
              <a:ext uri="{FF2B5EF4-FFF2-40B4-BE49-F238E27FC236}">
                <a16:creationId xmlns:a16="http://schemas.microsoft.com/office/drawing/2014/main" id="{2B086E8C-1006-4A37-B4FB-387F7E3B5D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  <p:pic>
        <p:nvPicPr>
          <p:cNvPr id="9" name="Imagem 8" descr="Ponte sobre um rio&#10;&#10;Descrição gerada automaticamente com confiança média">
            <a:extLst>
              <a:ext uri="{FF2B5EF4-FFF2-40B4-BE49-F238E27FC236}">
                <a16:creationId xmlns:a16="http://schemas.microsoft.com/office/drawing/2014/main" id="{D0EC7C65-4DEE-4B40-9877-BB66F1C8C5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104" y="4530888"/>
            <a:ext cx="3203848" cy="1802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62017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SISTEMAS DE </a:t>
            </a:r>
            <a:r>
              <a:rPr lang="pt-BR" sz="4000" dirty="0">
                <a:solidFill>
                  <a:schemeClr val="tx1"/>
                </a:solidFill>
              </a:rPr>
              <a:t>SEDIMENTAÇÃO</a:t>
            </a:r>
            <a:r>
              <a:rPr lang="pt-BR" sz="4000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" name="Imagem 2" descr="Trem passando em trilho perto de montanha&#10;&#10;Descrição gerada automaticamente">
            <a:extLst>
              <a:ext uri="{FF2B5EF4-FFF2-40B4-BE49-F238E27FC236}">
                <a16:creationId xmlns:a16="http://schemas.microsoft.com/office/drawing/2014/main" id="{D164F809-3A32-4F97-A480-9F9D82725C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62" y="2253707"/>
            <a:ext cx="5298738" cy="3520141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BB4BA50F-C17C-4AD5-AC3C-9587DA572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122612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Decantadores 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4F80A43-4C80-4BA6-A8C3-EFE15BB5F8AD}"/>
              </a:ext>
            </a:extLst>
          </p:cNvPr>
          <p:cNvCxnSpPr>
            <a:cxnSpLocks/>
            <a:stCxn id="12" idx="2"/>
            <a:endCxn id="3" idx="1"/>
          </p:cNvCxnSpPr>
          <p:nvPr/>
        </p:nvCxnSpPr>
        <p:spPr>
          <a:xfrm rot="16200000" flipH="1">
            <a:off x="2348402" y="2974118"/>
            <a:ext cx="368754" cy="17105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1452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671431DF-A3CC-4EB3-8BE8-E7D88228123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068" name="Object 20">
                <a:extLst>
                  <a:ext uri="{FF2B5EF4-FFF2-40B4-BE49-F238E27FC236}">
                    <a16:creationId xmlns:a16="http://schemas.microsoft.com/office/drawing/2014/main" id="{7AEFD5AF-D2D5-4BC5-8AA3-2FD7E4214A39}"/>
                  </a:ext>
                </a:extLst>
              </p:cNvPr>
              <p:cNvSpPr txBox="1"/>
              <p:nvPr/>
            </p:nvSpPr>
            <p:spPr bwMode="auto">
              <a:xfrm>
                <a:off x="2555776" y="1988840"/>
                <a:ext cx="4032448" cy="1512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𝑑𝐻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0068" name="Object 20">
                <a:extLst>
                  <a:ext uri="{FF2B5EF4-FFF2-40B4-BE49-F238E27FC236}">
                    <a16:creationId xmlns:a16="http://schemas.microsoft.com/office/drawing/2014/main" id="{7AEFD5AF-D2D5-4BC5-8AA3-2FD7E421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1988840"/>
                <a:ext cx="4032448" cy="1512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069" name="Object 21">
                <a:extLst>
                  <a:ext uri="{FF2B5EF4-FFF2-40B4-BE49-F238E27FC236}">
                    <a16:creationId xmlns:a16="http://schemas.microsoft.com/office/drawing/2014/main" id="{50A68679-8F36-4F04-B6EE-5A39B51AC1BF}"/>
                  </a:ext>
                </a:extLst>
              </p:cNvPr>
              <p:cNvSpPr txBox="1"/>
              <p:nvPr/>
            </p:nvSpPr>
            <p:spPr bwMode="auto">
              <a:xfrm>
                <a:off x="503548" y="3861048"/>
                <a:ext cx="8136904" cy="26088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0069" name="Object 21">
                <a:extLst>
                  <a:ext uri="{FF2B5EF4-FFF2-40B4-BE49-F238E27FC236}">
                    <a16:creationId xmlns:a16="http://schemas.microsoft.com/office/drawing/2014/main" id="{50A68679-8F36-4F04-B6EE-5A39B51AC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548" y="3861048"/>
                <a:ext cx="8136904" cy="2608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">
            <a:extLst>
              <a:ext uri="{FF2B5EF4-FFF2-40B4-BE49-F238E27FC236}">
                <a16:creationId xmlns:a16="http://schemas.microsoft.com/office/drawing/2014/main" id="{9AA9BEB1-5730-4FB1-8E4F-2D65332A24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AEFCD407-4735-42A9-A13B-7302282E8F3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1076" name="Group 4">
            <a:extLst>
              <a:ext uri="{FF2B5EF4-FFF2-40B4-BE49-F238E27FC236}">
                <a16:creationId xmlns:a16="http://schemas.microsoft.com/office/drawing/2014/main" id="{FB8E22BE-12CC-442E-AC12-F19024572E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7172" y="1944391"/>
            <a:ext cx="4693361" cy="1909071"/>
            <a:chOff x="1931" y="847"/>
            <a:chExt cx="3432" cy="1396"/>
          </a:xfrm>
        </p:grpSpPr>
        <p:sp>
          <p:nvSpPr>
            <p:cNvPr id="131077" name="AutoShape 5">
              <a:extLst>
                <a:ext uri="{FF2B5EF4-FFF2-40B4-BE49-F238E27FC236}">
                  <a16:creationId xmlns:a16="http://schemas.microsoft.com/office/drawing/2014/main" id="{E683A7BF-CEC1-4D00-A102-B9FAB494E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858"/>
              <a:ext cx="385" cy="1159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078" name="Line 6">
              <a:extLst>
                <a:ext uri="{FF2B5EF4-FFF2-40B4-BE49-F238E27FC236}">
                  <a16:creationId xmlns:a16="http://schemas.microsoft.com/office/drawing/2014/main" id="{71ACA163-7C27-4072-A134-030E757A7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2" y="1024"/>
              <a:ext cx="0" cy="104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79" name="AutoShape 7">
              <a:extLst>
                <a:ext uri="{FF2B5EF4-FFF2-40B4-BE49-F238E27FC236}">
                  <a16:creationId xmlns:a16="http://schemas.microsoft.com/office/drawing/2014/main" id="{E2550A3A-10B0-4629-8532-E5509AF2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858"/>
              <a:ext cx="384" cy="1159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080" name="Line 8">
              <a:extLst>
                <a:ext uri="{FF2B5EF4-FFF2-40B4-BE49-F238E27FC236}">
                  <a16:creationId xmlns:a16="http://schemas.microsoft.com/office/drawing/2014/main" id="{2C5C9A97-540A-4C9B-9205-D4EFA7C93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2" y="2013"/>
              <a:ext cx="336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81" name="Text Box 9">
              <a:extLst>
                <a:ext uri="{FF2B5EF4-FFF2-40B4-BE49-F238E27FC236}">
                  <a16:creationId xmlns:a16="http://schemas.microsoft.com/office/drawing/2014/main" id="{15F310E8-F446-413A-8321-DBA1742B9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2060"/>
              <a:ext cx="4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Tempo</a:t>
              </a:r>
            </a:p>
          </p:txBody>
        </p:sp>
        <p:sp>
          <p:nvSpPr>
            <p:cNvPr id="131082" name="Text Box 10">
              <a:extLst>
                <a:ext uri="{FF2B5EF4-FFF2-40B4-BE49-F238E27FC236}">
                  <a16:creationId xmlns:a16="http://schemas.microsoft.com/office/drawing/2014/main" id="{3FEFB00D-356B-4082-ABA4-FA16B2478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12" y="974"/>
              <a:ext cx="4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Altura</a:t>
              </a:r>
            </a:p>
          </p:txBody>
        </p:sp>
        <p:sp>
          <p:nvSpPr>
            <p:cNvPr id="131083" name="Text Box 11">
              <a:extLst>
                <a:ext uri="{FF2B5EF4-FFF2-40B4-BE49-F238E27FC236}">
                  <a16:creationId xmlns:a16="http://schemas.microsoft.com/office/drawing/2014/main" id="{359D1513-2FF8-4B5E-BD67-3BA23C226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" y="2012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0</a:t>
              </a:r>
            </a:p>
          </p:txBody>
        </p:sp>
        <p:sp>
          <p:nvSpPr>
            <p:cNvPr id="131084" name="Text Box 12">
              <a:extLst>
                <a:ext uri="{FF2B5EF4-FFF2-40B4-BE49-F238E27FC236}">
                  <a16:creationId xmlns:a16="http://schemas.microsoft.com/office/drawing/2014/main" id="{203C33E2-51CE-4B68-A44D-688A1BC4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2010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1</a:t>
              </a:r>
            </a:p>
          </p:txBody>
        </p:sp>
        <p:sp>
          <p:nvSpPr>
            <p:cNvPr id="131085" name="Text Box 13">
              <a:extLst>
                <a:ext uri="{FF2B5EF4-FFF2-40B4-BE49-F238E27FC236}">
                  <a16:creationId xmlns:a16="http://schemas.microsoft.com/office/drawing/2014/main" id="{5480307A-CA3A-464F-AF78-4B48C5A43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" y="2009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2</a:t>
              </a:r>
            </a:p>
          </p:txBody>
        </p:sp>
        <p:sp>
          <p:nvSpPr>
            <p:cNvPr id="131086" name="Text Box 14">
              <a:extLst>
                <a:ext uri="{FF2B5EF4-FFF2-40B4-BE49-F238E27FC236}">
                  <a16:creationId xmlns:a16="http://schemas.microsoft.com/office/drawing/2014/main" id="{9BCE1232-3FB0-483F-AE23-73A6FF2B8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" y="2011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</a:t>
              </a:r>
              <a:r>
                <a:rPr lang="pt-BR" altLang="pt-BR" b="1" baseline="-25000"/>
                <a:t>n</a:t>
              </a:r>
            </a:p>
          </p:txBody>
        </p:sp>
        <p:sp>
          <p:nvSpPr>
            <p:cNvPr id="131087" name="AutoShape 15">
              <a:extLst>
                <a:ext uri="{FF2B5EF4-FFF2-40B4-BE49-F238E27FC236}">
                  <a16:creationId xmlns:a16="http://schemas.microsoft.com/office/drawing/2014/main" id="{62D82123-B068-431B-AEEC-B69FAF67A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849"/>
              <a:ext cx="385" cy="1158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088" name="AutoShape 16">
              <a:extLst>
                <a:ext uri="{FF2B5EF4-FFF2-40B4-BE49-F238E27FC236}">
                  <a16:creationId xmlns:a16="http://schemas.microsoft.com/office/drawing/2014/main" id="{1F9B472C-14E1-4F24-9D41-01BC6E81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847"/>
              <a:ext cx="384" cy="1158"/>
            </a:xfrm>
            <a:prstGeom prst="cube">
              <a:avLst>
                <a:gd name="adj" fmla="val 7928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089" name="AutoShape 17">
              <a:extLst>
                <a:ext uri="{FF2B5EF4-FFF2-40B4-BE49-F238E27FC236}">
                  <a16:creationId xmlns:a16="http://schemas.microsoft.com/office/drawing/2014/main" id="{62DD0F2D-69D0-4120-A1FB-457147D4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1298"/>
              <a:ext cx="383" cy="415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090" name="AutoShape 18">
              <a:extLst>
                <a:ext uri="{FF2B5EF4-FFF2-40B4-BE49-F238E27FC236}">
                  <a16:creationId xmlns:a16="http://schemas.microsoft.com/office/drawing/2014/main" id="{825BA8C6-21D4-45C2-AC9D-E7143332D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1209"/>
              <a:ext cx="383" cy="415"/>
            </a:xfrm>
            <a:prstGeom prst="cube">
              <a:avLst>
                <a:gd name="adj" fmla="val 79287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31099" name="AutoShape 27">
            <a:extLst>
              <a:ext uri="{FF2B5EF4-FFF2-40B4-BE49-F238E27FC236}">
                <a16:creationId xmlns:a16="http://schemas.microsoft.com/office/drawing/2014/main" id="{8811E1BE-7551-4767-AC21-7B22343F7F63}"/>
              </a:ext>
            </a:extLst>
          </p:cNvPr>
          <p:cNvCxnSpPr>
            <a:cxnSpLocks noChangeShapeType="1"/>
            <a:stCxn id="131084" idx="2"/>
            <a:endCxn id="131098" idx="0"/>
          </p:cNvCxnSpPr>
          <p:nvPr/>
        </p:nvCxnSpPr>
        <p:spPr bwMode="auto">
          <a:xfrm rot="5400000">
            <a:off x="4125054" y="3265764"/>
            <a:ext cx="231692" cy="140161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915581-C7E5-4840-BB94-30137BEE0AA0}"/>
              </a:ext>
            </a:extLst>
          </p:cNvPr>
          <p:cNvGrpSpPr>
            <a:grpSpLocks noChangeAspect="1"/>
          </p:cNvGrpSpPr>
          <p:nvPr/>
        </p:nvGrpSpPr>
        <p:grpSpPr>
          <a:xfrm>
            <a:off x="730685" y="3442368"/>
            <a:ext cx="6545240" cy="2579247"/>
            <a:chOff x="1331913" y="3284538"/>
            <a:chExt cx="8604935" cy="3390900"/>
          </a:xfrm>
        </p:grpSpPr>
        <p:sp>
          <p:nvSpPr>
            <p:cNvPr id="131093" name="Line 21">
              <a:extLst>
                <a:ext uri="{FF2B5EF4-FFF2-40B4-BE49-F238E27FC236}">
                  <a16:creationId xmlns:a16="http://schemas.microsoft.com/office/drawing/2014/main" id="{8CE947E1-2453-4796-8A68-5AC8E9E79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150" y="3284538"/>
              <a:ext cx="0" cy="32400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94" name="Line 22">
              <a:extLst>
                <a:ext uri="{FF2B5EF4-FFF2-40B4-BE49-F238E27FC236}">
                  <a16:creationId xmlns:a16="http://schemas.microsoft.com/office/drawing/2014/main" id="{B7FB421B-AC89-4436-A49F-E6BC6BC8F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1913" y="6308725"/>
              <a:ext cx="6911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95" name="Text Box 23">
              <a:extLst>
                <a:ext uri="{FF2B5EF4-FFF2-40B4-BE49-F238E27FC236}">
                  <a16:creationId xmlns:a16="http://schemas.microsoft.com/office/drawing/2014/main" id="{4947D2D2-CD3D-4069-BE5C-177DE4C6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71475" y="4603751"/>
              <a:ext cx="22875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Remoção SST (%)</a:t>
              </a:r>
            </a:p>
          </p:txBody>
        </p:sp>
        <p:sp>
          <p:nvSpPr>
            <p:cNvPr id="131096" name="Text Box 24">
              <a:extLst>
                <a:ext uri="{FF2B5EF4-FFF2-40B4-BE49-F238E27FC236}">
                  <a16:creationId xmlns:a16="http://schemas.microsoft.com/office/drawing/2014/main" id="{0697C2B7-7356-4ACC-B3B2-F23F151E7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975" y="6308725"/>
              <a:ext cx="53117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Taxa de escoamento superficial (m</a:t>
              </a:r>
              <a:r>
                <a:rPr lang="pt-BR" altLang="pt-BR" b="1" baseline="30000"/>
                <a:t>3</a:t>
              </a:r>
              <a:r>
                <a:rPr lang="pt-BR" altLang="pt-BR" b="1"/>
                <a:t>/m</a:t>
              </a:r>
              <a:r>
                <a:rPr lang="pt-BR" altLang="pt-BR" b="1" baseline="30000"/>
                <a:t>2</a:t>
              </a:r>
              <a:r>
                <a:rPr lang="pt-BR" altLang="pt-BR" b="1"/>
                <a:t>/dia)</a:t>
              </a:r>
            </a:p>
          </p:txBody>
        </p:sp>
        <p:sp>
          <p:nvSpPr>
            <p:cNvPr id="131097" name="Freeform 25">
              <a:extLst>
                <a:ext uri="{FF2B5EF4-FFF2-40B4-BE49-F238E27FC236}">
                  <a16:creationId xmlns:a16="http://schemas.microsoft.com/office/drawing/2014/main" id="{7D451E9F-D7C0-4277-AF19-E53898DFC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3571875"/>
              <a:ext cx="5111750" cy="2160588"/>
            </a:xfrm>
            <a:custGeom>
              <a:avLst/>
              <a:gdLst>
                <a:gd name="T0" fmla="*/ 0 w 3220"/>
                <a:gd name="T1" fmla="*/ 0 h 1361"/>
                <a:gd name="T2" fmla="*/ 227 w 3220"/>
                <a:gd name="T3" fmla="*/ 318 h 1361"/>
                <a:gd name="T4" fmla="*/ 771 w 3220"/>
                <a:gd name="T5" fmla="*/ 771 h 1361"/>
                <a:gd name="T6" fmla="*/ 1542 w 3220"/>
                <a:gd name="T7" fmla="*/ 1089 h 1361"/>
                <a:gd name="T8" fmla="*/ 2721 w 3220"/>
                <a:gd name="T9" fmla="*/ 1316 h 1361"/>
                <a:gd name="T10" fmla="*/ 3220 w 3220"/>
                <a:gd name="T11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0" h="1361">
                  <a:moveTo>
                    <a:pt x="0" y="0"/>
                  </a:moveTo>
                  <a:cubicBezTo>
                    <a:pt x="49" y="95"/>
                    <a:pt x="99" y="190"/>
                    <a:pt x="227" y="318"/>
                  </a:cubicBezTo>
                  <a:cubicBezTo>
                    <a:pt x="355" y="446"/>
                    <a:pt x="552" y="643"/>
                    <a:pt x="771" y="771"/>
                  </a:cubicBezTo>
                  <a:cubicBezTo>
                    <a:pt x="990" y="899"/>
                    <a:pt x="1217" y="998"/>
                    <a:pt x="1542" y="1089"/>
                  </a:cubicBezTo>
                  <a:cubicBezTo>
                    <a:pt x="1867" y="1180"/>
                    <a:pt x="2441" y="1271"/>
                    <a:pt x="2721" y="1316"/>
                  </a:cubicBezTo>
                  <a:cubicBezTo>
                    <a:pt x="3001" y="1361"/>
                    <a:pt x="3137" y="1354"/>
                    <a:pt x="3220" y="136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098" name="Object 26">
                  <a:extLst>
                    <a:ext uri="{FF2B5EF4-FFF2-40B4-BE49-F238E27FC236}">
                      <a16:creationId xmlns:a16="http://schemas.microsoft.com/office/drawing/2014/main" id="{61378C58-678B-4989-80D1-1173BE280E25}"/>
                    </a:ext>
                  </a:extLst>
                </p:cNvPr>
                <p:cNvSpPr txBox="1"/>
                <p:nvPr/>
              </p:nvSpPr>
              <p:spPr bwMode="auto">
                <a:xfrm>
                  <a:off x="4178989" y="4126004"/>
                  <a:ext cx="1692817" cy="78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1098" name="Object 26">
                  <a:extLst>
                    <a:ext uri="{FF2B5EF4-FFF2-40B4-BE49-F238E27FC236}">
                      <a16:creationId xmlns:a16="http://schemas.microsoft.com/office/drawing/2014/main" id="{61378C58-678B-4989-80D1-1173BE280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989" y="4126004"/>
                  <a:ext cx="1692817" cy="787400"/>
                </a:xfrm>
                <a:prstGeom prst="rect">
                  <a:avLst/>
                </a:prstGeom>
                <a:blipFill>
                  <a:blip r:embed="rId3"/>
                  <a:stretch>
                    <a:fillRect b="-204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100" name="Object 28">
                  <a:extLst>
                    <a:ext uri="{FF2B5EF4-FFF2-40B4-BE49-F238E27FC236}">
                      <a16:creationId xmlns:a16="http://schemas.microsoft.com/office/drawing/2014/main" id="{440E48CF-38D0-4B85-8FEC-630270C3FB5E}"/>
                    </a:ext>
                  </a:extLst>
                </p:cNvPr>
                <p:cNvSpPr txBox="1"/>
                <p:nvPr/>
              </p:nvSpPr>
              <p:spPr bwMode="auto">
                <a:xfrm>
                  <a:off x="6232540" y="4717885"/>
                  <a:ext cx="1478280" cy="78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1100" name="Object 28">
                  <a:extLst>
                    <a:ext uri="{FF2B5EF4-FFF2-40B4-BE49-F238E27FC236}">
                      <a16:creationId xmlns:a16="http://schemas.microsoft.com/office/drawing/2014/main" id="{440E48CF-38D0-4B85-8FEC-630270C3F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2540" y="4717885"/>
                  <a:ext cx="1478280" cy="787400"/>
                </a:xfrm>
                <a:prstGeom prst="rect">
                  <a:avLst/>
                </a:prstGeom>
                <a:blipFill>
                  <a:blip r:embed="rId4"/>
                  <a:stretch>
                    <a:fillRect b="-204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101" name="Object 29">
                  <a:extLst>
                    <a:ext uri="{FF2B5EF4-FFF2-40B4-BE49-F238E27FC236}">
                      <a16:creationId xmlns:a16="http://schemas.microsoft.com/office/drawing/2014/main" id="{E35D6100-DF08-4207-B143-BAAE0D122E33}"/>
                    </a:ext>
                  </a:extLst>
                </p:cNvPr>
                <p:cNvSpPr txBox="1"/>
                <p:nvPr/>
              </p:nvSpPr>
              <p:spPr bwMode="auto">
                <a:xfrm>
                  <a:off x="8458568" y="4673546"/>
                  <a:ext cx="1478280" cy="800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1101" name="Object 29">
                  <a:extLst>
                    <a:ext uri="{FF2B5EF4-FFF2-40B4-BE49-F238E27FC236}">
                      <a16:creationId xmlns:a16="http://schemas.microsoft.com/office/drawing/2014/main" id="{E35D6100-DF08-4207-B143-BAAE0D122E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8568" y="4673546"/>
                  <a:ext cx="14782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1102" name="AutoShape 30">
            <a:extLst>
              <a:ext uri="{FF2B5EF4-FFF2-40B4-BE49-F238E27FC236}">
                <a16:creationId xmlns:a16="http://schemas.microsoft.com/office/drawing/2014/main" id="{03059E79-9C9C-4080-9520-A61AA87C4301}"/>
              </a:ext>
            </a:extLst>
          </p:cNvPr>
          <p:cNvCxnSpPr>
            <a:cxnSpLocks noChangeShapeType="1"/>
            <a:stCxn id="131085" idx="2"/>
            <a:endCxn id="131100" idx="0"/>
          </p:cNvCxnSpPr>
          <p:nvPr/>
        </p:nvCxnSpPr>
        <p:spPr bwMode="auto">
          <a:xfrm rot="5400000">
            <a:off x="5107170" y="3762696"/>
            <a:ext cx="683267" cy="85659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103" name="AutoShape 31">
            <a:extLst>
              <a:ext uri="{FF2B5EF4-FFF2-40B4-BE49-F238E27FC236}">
                <a16:creationId xmlns:a16="http://schemas.microsoft.com/office/drawing/2014/main" id="{6DA9B8A6-BD5E-49B4-A4B8-EAA7192215C5}"/>
              </a:ext>
            </a:extLst>
          </p:cNvPr>
          <p:cNvCxnSpPr>
            <a:cxnSpLocks noChangeShapeType="1"/>
            <a:stCxn id="131086" idx="2"/>
            <a:endCxn id="131101" idx="0"/>
          </p:cNvCxnSpPr>
          <p:nvPr/>
        </p:nvCxnSpPr>
        <p:spPr bwMode="auto">
          <a:xfrm rot="5400000">
            <a:off x="6713885" y="3851917"/>
            <a:ext cx="646806" cy="64716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4">
            <a:extLst>
              <a:ext uri="{FF2B5EF4-FFF2-40B4-BE49-F238E27FC236}">
                <a16:creationId xmlns:a16="http://schemas.microsoft.com/office/drawing/2014/main" id="{A87E71CC-E604-4203-BE7B-FF0C3FA138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AB949027-5989-47B6-BB3C-AE9C034B9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7B6B04-BAB3-4347-BC7E-F46D7D2A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2133600"/>
            <a:ext cx="67151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2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convencionais de fluxo horizontal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de alta taxa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SEDIMENTAÇÃO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256514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7"/>
          <p:cNvGrpSpPr>
            <a:grpSpLocks/>
          </p:cNvGrpSpPr>
          <p:nvPr/>
        </p:nvGrpSpPr>
        <p:grpSpPr bwMode="auto">
          <a:xfrm>
            <a:off x="2051720" y="1916832"/>
            <a:ext cx="6049293" cy="4319934"/>
            <a:chOff x="703" y="981"/>
            <a:chExt cx="4400" cy="3228"/>
          </a:xfrm>
        </p:grpSpPr>
        <p:pic>
          <p:nvPicPr>
            <p:cNvPr id="70661" name="Picture 10" descr="ETA ABV - Vista Geral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81"/>
              <a:ext cx="4400" cy="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Oval 11"/>
            <p:cNvSpPr>
              <a:spLocks noChangeArrowheads="1"/>
            </p:cNvSpPr>
            <p:nvPr/>
          </p:nvSpPr>
          <p:spPr bwMode="auto">
            <a:xfrm rot="1928238">
              <a:off x="3037" y="2327"/>
              <a:ext cx="726" cy="719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0663" name="Text Box 13"/>
            <p:cNvSpPr txBox="1">
              <a:spLocks noChangeArrowheads="1"/>
            </p:cNvSpPr>
            <p:nvPr/>
          </p:nvSpPr>
          <p:spPr bwMode="auto">
            <a:xfrm>
              <a:off x="3198" y="1389"/>
              <a:ext cx="177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2400" dirty="0">
                  <a:solidFill>
                    <a:schemeClr val="bg1"/>
                  </a:solidFill>
                </a:rPr>
                <a:t>Decantadores !!!</a:t>
              </a:r>
            </a:p>
          </p:txBody>
        </p:sp>
        <p:cxnSp>
          <p:nvCxnSpPr>
            <p:cNvPr id="70664" name="AutoShape 14"/>
            <p:cNvCxnSpPr>
              <a:cxnSpLocks noChangeShapeType="1"/>
              <a:stCxn id="70663" idx="1"/>
              <a:endCxn id="70666" idx="0"/>
            </p:cNvCxnSpPr>
            <p:nvPr/>
          </p:nvCxnSpPr>
          <p:spPr bwMode="auto">
            <a:xfrm rot="10800000" flipV="1">
              <a:off x="2567" y="1561"/>
              <a:ext cx="631" cy="155"/>
            </a:xfrm>
            <a:prstGeom prst="curvedConnector2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5" name="AutoShape 15"/>
            <p:cNvCxnSpPr>
              <a:cxnSpLocks noChangeShapeType="1"/>
              <a:stCxn id="70663" idx="2"/>
              <a:endCxn id="70662" idx="0"/>
            </p:cNvCxnSpPr>
            <p:nvPr/>
          </p:nvCxnSpPr>
          <p:spPr bwMode="auto">
            <a:xfrm rot="5400000">
              <a:off x="3513" y="1808"/>
              <a:ext cx="648" cy="501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66" name="Oval 16"/>
            <p:cNvSpPr>
              <a:spLocks noChangeArrowheads="1"/>
            </p:cNvSpPr>
            <p:nvPr/>
          </p:nvSpPr>
          <p:spPr bwMode="auto">
            <a:xfrm rot="1928238">
              <a:off x="2018" y="1661"/>
              <a:ext cx="726" cy="719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7065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63668"/>
            <a:ext cx="7283896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érea AB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1988840"/>
            <a:ext cx="6336704" cy="3994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93033"/>
            <a:ext cx="7211888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Vista aéra ET A ABV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07257"/>
            <a:ext cx="6336332" cy="41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87660" y="116632"/>
            <a:ext cx="6923856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</a:t>
            </a:r>
            <a:r>
              <a:rPr lang="pt-BR" sz="3200" dirty="0" err="1"/>
              <a:t>Guaraú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</a:t>
            </a:r>
            <a:r>
              <a:rPr lang="pt-BR" sz="3200" dirty="0" err="1"/>
              <a:t>Decantadores</a:t>
            </a:r>
            <a:r>
              <a:rPr lang="pt-BR" sz="3200" dirty="0"/>
              <a:t> convencionais (ETA 3 - </a:t>
            </a:r>
            <a:r>
              <a:rPr lang="pt-BR" sz="3200" dirty="0" err="1"/>
              <a:t>Sanasa</a:t>
            </a:r>
            <a:r>
              <a:rPr lang="pt-BR" sz="3200" dirty="0"/>
              <a:t>)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</p:spTree>
    <p:extLst>
      <p:ext uri="{BB962C8B-B14F-4D97-AF65-F5344CB8AC3E}">
        <p14:creationId xmlns:p14="http://schemas.microsoft.com/office/powerpoint/2010/main" val="4035844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18" y="1858359"/>
            <a:ext cx="6588682" cy="4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9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2" y="1890390"/>
            <a:ext cx="6781576" cy="43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62017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SISTEMAS DE </a:t>
            </a:r>
            <a:r>
              <a:rPr lang="pt-BR" sz="4000" dirty="0">
                <a:solidFill>
                  <a:schemeClr val="tx1"/>
                </a:solidFill>
              </a:rPr>
              <a:t>SEDIMENTAÇÃO</a:t>
            </a:r>
            <a:r>
              <a:rPr lang="pt-BR" sz="40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B4BA50F-C17C-4AD5-AC3C-9587DA572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122612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Decantadores 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4F80A43-4C80-4BA6-A8C3-EFE15BB5F8AD}"/>
              </a:ext>
            </a:extLst>
          </p:cNvPr>
          <p:cNvCxnSpPr>
            <a:cxnSpLocks/>
            <a:stCxn id="12" idx="2"/>
            <a:endCxn id="4" idx="1"/>
          </p:cNvCxnSpPr>
          <p:nvPr/>
        </p:nvCxnSpPr>
        <p:spPr>
          <a:xfrm rot="16200000" flipH="1">
            <a:off x="2315727" y="3006793"/>
            <a:ext cx="368755" cy="1645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163B16DB-FC37-455D-A871-25752F47B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712" y="2002246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514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16832"/>
            <a:ext cx="5596962" cy="42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0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815340"/>
            <a:ext cx="5172198" cy="4489381"/>
          </a:xfrm>
          <a:prstGeom prst="rect">
            <a:avLst/>
          </a:prstGeom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051076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Taxa de escoamento superficial: 20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60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/dia.</a:t>
            </a:r>
          </a:p>
          <a:p>
            <a:r>
              <a:rPr lang="pt-BR" dirty="0"/>
              <a:t>(Função das características de </a:t>
            </a:r>
            <a:r>
              <a:rPr lang="pt-BR" dirty="0" err="1"/>
              <a:t>sedimentabilidade</a:t>
            </a:r>
            <a:r>
              <a:rPr lang="pt-BR" dirty="0"/>
              <a:t> do floco, definidas pelas etapas de coagulação-floculação)</a:t>
            </a:r>
          </a:p>
          <a:p>
            <a:r>
              <a:rPr lang="pt-BR" dirty="0"/>
              <a:t>Altura do </a:t>
            </a:r>
            <a:r>
              <a:rPr lang="pt-BR" dirty="0" err="1"/>
              <a:t>decantador</a:t>
            </a:r>
            <a:r>
              <a:rPr lang="pt-BR" dirty="0"/>
              <a:t>: 4,0 metros a 5,0 metros.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8497888" cy="3503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Relação Comprimento/Largura </a:t>
            </a:r>
            <a:r>
              <a:rPr lang="pt-BR" dirty="0">
                <a:sym typeface="Symbol" pitchFamily="18" charset="2"/>
              </a:rPr>
              <a:t> 3</a:t>
            </a:r>
          </a:p>
          <a:p>
            <a:r>
              <a:rPr lang="pt-BR" dirty="0">
                <a:sym typeface="Symbol" pitchFamily="18" charset="2"/>
              </a:rPr>
              <a:t>Taxa de escoamento linear (vertedor)  3,0 L/s/m</a:t>
            </a:r>
            <a:r>
              <a:rPr lang="pt-BR" dirty="0"/>
              <a:t> </a:t>
            </a:r>
          </a:p>
          <a:p>
            <a:r>
              <a:rPr lang="pt-BR" dirty="0"/>
              <a:t>Re </a:t>
            </a:r>
            <a:r>
              <a:rPr lang="pt-BR" dirty="0">
                <a:sym typeface="Symbol" pitchFamily="18" charset="2"/>
              </a:rPr>
              <a:t> 20.000 (Verificação)</a:t>
            </a:r>
          </a:p>
          <a:p>
            <a:r>
              <a:rPr lang="pt-BR" dirty="0" err="1">
                <a:sym typeface="Symbol" pitchFamily="18" charset="2"/>
              </a:rPr>
              <a:t>Fr</a:t>
            </a:r>
            <a:r>
              <a:rPr lang="pt-BR" dirty="0">
                <a:sym typeface="Symbol" pitchFamily="18" charset="2"/>
              </a:rPr>
              <a:t>  10</a:t>
            </a:r>
            <a:r>
              <a:rPr lang="pt-BR" baseline="30000" dirty="0">
                <a:sym typeface="Symbol" pitchFamily="18" charset="2"/>
              </a:rPr>
              <a:t>-5</a:t>
            </a:r>
          </a:p>
          <a:p>
            <a:endParaRPr lang="pt-BR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6"/>
              <p:cNvSpPr txBox="1"/>
              <p:nvPr/>
            </p:nvSpPr>
            <p:spPr bwMode="auto">
              <a:xfrm>
                <a:off x="1720661" y="4940598"/>
                <a:ext cx="2070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661" y="4940598"/>
                <a:ext cx="2070100" cy="102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7"/>
              <p:cNvSpPr txBox="1"/>
              <p:nvPr/>
            </p:nvSpPr>
            <p:spPr bwMode="auto">
              <a:xfrm>
                <a:off x="5176649" y="4869160"/>
                <a:ext cx="1625600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6649" y="4869160"/>
                <a:ext cx="1625600" cy="104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F8A06C01-0003-4F8B-834C-FCDBD31100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CONVENCIONAIS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primários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Decantadores secundários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SEDIMENTAÇÃO EM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CONVENCIONAIS</a:t>
            </a:r>
          </a:p>
        </p:txBody>
      </p:sp>
    </p:spTree>
    <p:extLst>
      <p:ext uri="{BB962C8B-B14F-4D97-AF65-F5344CB8AC3E}">
        <p14:creationId xmlns:p14="http://schemas.microsoft.com/office/powerpoint/2010/main" val="563800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PRIMÁRIOS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18" y="1858359"/>
            <a:ext cx="6588682" cy="4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08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PRIMÁRIOS</a:t>
            </a:r>
          </a:p>
        </p:txBody>
      </p:sp>
      <p:pic>
        <p:nvPicPr>
          <p:cNvPr id="1026" name="Picture 2" descr="Secondary Wastewater Circular Clarifiers | Monroe Environmental">
            <a:extLst>
              <a:ext uri="{FF2B5EF4-FFF2-40B4-BE49-F238E27FC236}">
                <a16:creationId xmlns:a16="http://schemas.microsoft.com/office/drawing/2014/main" id="{AFB8241E-81A6-4669-9A72-BF4020E7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934201" cy="36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17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PRIMÁRIOS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Metcalf</a:t>
            </a:r>
            <a:r>
              <a:rPr lang="pt-BR" dirty="0"/>
              <a:t> &amp; Eddy</a:t>
            </a:r>
          </a:p>
          <a:p>
            <a:r>
              <a:rPr lang="pt-BR" dirty="0"/>
              <a:t>Taxa de escoamento superficial: 32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48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80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120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  <a:p>
            <a:r>
              <a:rPr lang="pt-BR" dirty="0"/>
              <a:t>Tempo de detenção hidráulico: 1,5 a 2,5 horas</a:t>
            </a:r>
          </a:p>
        </p:txBody>
      </p:sp>
    </p:spTree>
    <p:extLst>
      <p:ext uri="{BB962C8B-B14F-4D97-AF65-F5344CB8AC3E}">
        <p14:creationId xmlns:p14="http://schemas.microsoft.com/office/powerpoint/2010/main" val="1128598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PRIMÁRIOS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</a:t>
            </a:r>
          </a:p>
          <a:p>
            <a:r>
              <a:rPr lang="pt-BR" dirty="0"/>
              <a:t>Taxa de escoamento superficial: 30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50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70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130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  <a:p>
            <a:r>
              <a:rPr lang="pt-BR" dirty="0"/>
              <a:t>Tempo de detenção hidráulico: 1,0 a 2,0 horas</a:t>
            </a:r>
          </a:p>
        </p:txBody>
      </p:sp>
    </p:spTree>
    <p:extLst>
      <p:ext uri="{BB962C8B-B14F-4D97-AF65-F5344CB8AC3E}">
        <p14:creationId xmlns:p14="http://schemas.microsoft.com/office/powerpoint/2010/main" val="1496413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AB949027-5989-47B6-BB3C-AE9C034B9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FLOCULENTA </a:t>
            </a:r>
            <a:br>
              <a:rPr lang="pt-BR" sz="4000" dirty="0"/>
            </a:br>
            <a:r>
              <a:rPr lang="pt-BR" sz="4000" dirty="0"/>
              <a:t>(TIPO II)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7B6B04-BAB3-4347-BC7E-F46D7D2A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2133600"/>
            <a:ext cx="67151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4978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SEDIMENTAÇÃO</a:t>
            </a:r>
            <a:br>
              <a:rPr lang="pt-BR" altLang="pt-BR" sz="4000" dirty="0"/>
            </a:br>
            <a:r>
              <a:rPr lang="pt-BR" altLang="pt-BR" sz="4000" dirty="0"/>
              <a:t>DECANTADORES SECUNDÁRIOS</a:t>
            </a:r>
          </a:p>
        </p:txBody>
      </p:sp>
      <p:pic>
        <p:nvPicPr>
          <p:cNvPr id="10242" name="Picture 2" descr="Clarifier Basics &amp;amp; State Point Analysis - YouTube">
            <a:extLst>
              <a:ext uri="{FF2B5EF4-FFF2-40B4-BE49-F238E27FC236}">
                <a16:creationId xmlns:a16="http://schemas.microsoft.com/office/drawing/2014/main" id="{4C227FAD-6FB7-4647-8BE7-D4B6E0E9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72" y="2204864"/>
            <a:ext cx="7142856" cy="40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357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95536" y="2636912"/>
            <a:ext cx="8497888" cy="28803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Metcalf</a:t>
            </a:r>
            <a:r>
              <a:rPr lang="pt-BR" dirty="0"/>
              <a:t> &amp; Eddy (Lodos Ativados Convencional)</a:t>
            </a:r>
          </a:p>
          <a:p>
            <a:r>
              <a:rPr lang="pt-BR" dirty="0"/>
              <a:t>Taxa de escoamento superficial: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32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40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50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</p:spTree>
    <p:extLst>
      <p:ext uri="{BB962C8B-B14F-4D97-AF65-F5344CB8AC3E}">
        <p14:creationId xmlns:p14="http://schemas.microsoft.com/office/powerpoint/2010/main" val="4019840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95536" y="2636912"/>
            <a:ext cx="8497888" cy="288032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Metcalf</a:t>
            </a:r>
            <a:r>
              <a:rPr lang="pt-BR" dirty="0"/>
              <a:t> &amp; Eddy (Lodos Ativados Aeração Prolongada)</a:t>
            </a:r>
          </a:p>
          <a:p>
            <a:r>
              <a:rPr lang="pt-BR" dirty="0"/>
              <a:t>Taxa de escoamento superficial: 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24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32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</p:spTree>
    <p:extLst>
      <p:ext uri="{BB962C8B-B14F-4D97-AF65-F5344CB8AC3E}">
        <p14:creationId xmlns:p14="http://schemas.microsoft.com/office/powerpoint/2010/main" val="2618205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Ativados Convencional)</a:t>
            </a:r>
          </a:p>
          <a:p>
            <a:r>
              <a:rPr lang="pt-BR" dirty="0"/>
              <a:t>Taxa de escoamento superficial: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24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40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48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</p:spTree>
    <p:extLst>
      <p:ext uri="{BB962C8B-B14F-4D97-AF65-F5344CB8AC3E}">
        <p14:creationId xmlns:p14="http://schemas.microsoft.com/office/powerpoint/2010/main" val="33303400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32656"/>
            <a:ext cx="7355904" cy="12245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PARÂMETROS DE PROJETO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26997" y="2492896"/>
            <a:ext cx="8497888" cy="35036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Qasim (Lodos Ativados Aeração Prolongada) </a:t>
            </a:r>
          </a:p>
          <a:p>
            <a:r>
              <a:rPr lang="pt-BR" dirty="0"/>
              <a:t>Taxa de escoamento superficial: 8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16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média)</a:t>
            </a:r>
          </a:p>
          <a:p>
            <a:r>
              <a:rPr lang="pt-BR" dirty="0"/>
              <a:t>Taxa de escoamento superficial: 24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a 32 m</a:t>
            </a:r>
            <a:r>
              <a:rPr lang="pt-BR" baseline="30000" dirty="0"/>
              <a:t>3</a:t>
            </a:r>
            <a:r>
              <a:rPr lang="pt-BR" dirty="0"/>
              <a:t>/m</a:t>
            </a:r>
            <a:r>
              <a:rPr lang="pt-BR" baseline="30000" dirty="0"/>
              <a:t>2</a:t>
            </a:r>
            <a:r>
              <a:rPr lang="pt-BR" dirty="0"/>
              <a:t>/dia (vazão máxima horária)</a:t>
            </a:r>
          </a:p>
        </p:txBody>
      </p:sp>
    </p:spTree>
    <p:extLst>
      <p:ext uri="{BB962C8B-B14F-4D97-AF65-F5344CB8AC3E}">
        <p14:creationId xmlns:p14="http://schemas.microsoft.com/office/powerpoint/2010/main" val="42374847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2276871"/>
            <a:ext cx="8713663" cy="381595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109728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pt-BR" sz="3600" dirty="0"/>
              <a:t>Classificação dos Processos de Sedimentação</a:t>
            </a:r>
          </a:p>
          <a:p>
            <a:endParaRPr lang="pt-BR" sz="3600" dirty="0"/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discreta (Tipo 1)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</a:t>
            </a:r>
            <a:r>
              <a:rPr lang="pt-BR" sz="3600" dirty="0" err="1"/>
              <a:t>floculenta</a:t>
            </a:r>
            <a:r>
              <a:rPr lang="pt-BR" sz="3600" dirty="0"/>
              <a:t> (Tipo 2)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em zona (Tipo 3)</a:t>
            </a:r>
          </a:p>
          <a:p>
            <a:pPr marL="566928" indent="-457200">
              <a:buSzPct val="80000"/>
              <a:buFont typeface="Wingdings" panose="05000000000000000000" pitchFamily="2" charset="2"/>
              <a:buChar char="§"/>
            </a:pPr>
            <a:r>
              <a:rPr lang="pt-BR" sz="3600" dirty="0"/>
              <a:t>Sedimentação por compressão (Tipo 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2C1586-88BF-40FB-9D72-B8BEDD3B84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30F2C6A-E537-4774-BBB6-94BF71136EE7}"/>
              </a:ext>
            </a:extLst>
          </p:cNvPr>
          <p:cNvSpPr/>
          <p:nvPr/>
        </p:nvSpPr>
        <p:spPr>
          <a:xfrm>
            <a:off x="250825" y="4472359"/>
            <a:ext cx="8425631" cy="5760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480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4FB117-2DDF-4C7A-8A80-A3933D038C25}"/>
              </a:ext>
            </a:extLst>
          </p:cNvPr>
          <p:cNvSpPr txBox="1"/>
          <p:nvPr/>
        </p:nvSpPr>
        <p:spPr>
          <a:xfrm>
            <a:off x="539552" y="2636912"/>
            <a:ext cx="8352928" cy="26904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Sedimentação em zona: As partículas sedimentam-se como um bloco rígido, a concentração de sólidos é alta, o que faz com que as interações entre as partículas sejam significativas</a:t>
            </a:r>
          </a:p>
        </p:txBody>
      </p:sp>
    </p:spTree>
    <p:extLst>
      <p:ext uri="{BB962C8B-B14F-4D97-AF65-F5344CB8AC3E}">
        <p14:creationId xmlns:p14="http://schemas.microsoft.com/office/powerpoint/2010/main" val="32012708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93033"/>
            <a:ext cx="7211888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ETE ABC</a:t>
            </a:r>
          </a:p>
        </p:txBody>
      </p:sp>
      <p:pic>
        <p:nvPicPr>
          <p:cNvPr id="4" name="Imagem 3" descr="Ponte com trem&#10;&#10;Descrição gerada automaticamente com confiança baixa">
            <a:extLst>
              <a:ext uri="{FF2B5EF4-FFF2-40B4-BE49-F238E27FC236}">
                <a16:creationId xmlns:a16="http://schemas.microsoft.com/office/drawing/2014/main" id="{B476E963-E59E-42FF-A370-4FAB1F7FC5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43209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06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93033"/>
            <a:ext cx="7211888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DECANTADORES SECUNDÁRIOS</a:t>
            </a:r>
            <a:br>
              <a:rPr lang="pt-BR" sz="4000" dirty="0"/>
            </a:br>
            <a:r>
              <a:rPr lang="pt-BR" sz="4000" dirty="0"/>
              <a:t>ETE SUZANO</a:t>
            </a:r>
          </a:p>
        </p:txBody>
      </p:sp>
      <p:pic>
        <p:nvPicPr>
          <p:cNvPr id="3" name="Imagem 2" descr="Estrada com carros&#10;&#10;Descrição gerada automaticamente com confiança média">
            <a:extLst>
              <a:ext uri="{FF2B5EF4-FFF2-40B4-BE49-F238E27FC236}">
                <a16:creationId xmlns:a16="http://schemas.microsoft.com/office/drawing/2014/main" id="{89172CAA-7D91-410E-8882-EA812FAFE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2"/>
            <a:ext cx="5544616" cy="42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12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52600" y="93033"/>
            <a:ext cx="7211888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ADENSADORES DE LODO</a:t>
            </a:r>
            <a:br>
              <a:rPr lang="pt-BR" sz="4000" dirty="0"/>
            </a:br>
            <a:r>
              <a:rPr lang="pt-BR" sz="4000" dirty="0"/>
              <a:t>ETE BARUERI</a:t>
            </a:r>
          </a:p>
        </p:txBody>
      </p:sp>
      <p:pic>
        <p:nvPicPr>
          <p:cNvPr id="6" name="Imagem 5" descr="Banco de madeira em frente a água&#10;&#10;Descrição gerada automaticamente com confiança média">
            <a:extLst>
              <a:ext uri="{FF2B5EF4-FFF2-40B4-BE49-F238E27FC236}">
                <a16:creationId xmlns:a16="http://schemas.microsoft.com/office/drawing/2014/main" id="{67448545-9E9D-45FC-A9AE-3D8479D2E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899193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592CB-2932-42FA-9F64-3F5F961E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049739" cy="421549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207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>
            <a:extLst>
              <a:ext uri="{FF2B5EF4-FFF2-40B4-BE49-F238E27FC236}">
                <a16:creationId xmlns:a16="http://schemas.microsoft.com/office/drawing/2014/main" id="{E5ADA1DD-73E5-4142-B9BF-DCB811721A3F}"/>
              </a:ext>
            </a:extLst>
          </p:cNvPr>
          <p:cNvSpPr/>
          <p:nvPr/>
        </p:nvSpPr>
        <p:spPr>
          <a:xfrm>
            <a:off x="5004594" y="2355095"/>
            <a:ext cx="3192033" cy="10619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B44F16D-B893-4540-B10B-D5C7748C663B}"/>
              </a:ext>
            </a:extLst>
          </p:cNvPr>
          <p:cNvSpPr/>
          <p:nvPr/>
        </p:nvSpPr>
        <p:spPr>
          <a:xfrm>
            <a:off x="1752600" y="2350898"/>
            <a:ext cx="2246176" cy="16607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A769269B-A8F9-4A80-A498-C2B66C7466D8}"/>
              </a:ext>
            </a:extLst>
          </p:cNvPr>
          <p:cNvSpPr/>
          <p:nvPr/>
        </p:nvSpPr>
        <p:spPr>
          <a:xfrm>
            <a:off x="1688123" y="3436536"/>
            <a:ext cx="6641961" cy="2502040"/>
          </a:xfrm>
          <a:custGeom>
            <a:avLst/>
            <a:gdLst>
              <a:gd name="connsiteX0" fmla="*/ 0 w 6641961"/>
              <a:gd name="connsiteY0" fmla="*/ 2502040 h 2502040"/>
              <a:gd name="connsiteX1" fmla="*/ 301451 w 6641961"/>
              <a:gd name="connsiteY1" fmla="*/ 1708220 h 2502040"/>
              <a:gd name="connsiteX2" fmla="*/ 904352 w 6641961"/>
              <a:gd name="connsiteY2" fmla="*/ 1004835 h 2502040"/>
              <a:gd name="connsiteX3" fmla="*/ 1868993 w 6641961"/>
              <a:gd name="connsiteY3" fmla="*/ 522515 h 2502040"/>
              <a:gd name="connsiteX4" fmla="*/ 3094892 w 6641961"/>
              <a:gd name="connsiteY4" fmla="*/ 251209 h 2502040"/>
              <a:gd name="connsiteX5" fmla="*/ 4582048 w 6641961"/>
              <a:gd name="connsiteY5" fmla="*/ 90435 h 2502040"/>
              <a:gd name="connsiteX6" fmla="*/ 5777802 w 6641961"/>
              <a:gd name="connsiteY6" fmla="*/ 10049 h 2502040"/>
              <a:gd name="connsiteX7" fmla="*/ 6641961 w 6641961"/>
              <a:gd name="connsiteY7" fmla="*/ 0 h 2502040"/>
              <a:gd name="connsiteX8" fmla="*/ 6621864 w 6641961"/>
              <a:gd name="connsiteY8" fmla="*/ 2502040 h 2502040"/>
              <a:gd name="connsiteX9" fmla="*/ 0 w 6641961"/>
              <a:gd name="connsiteY9" fmla="*/ 2502040 h 250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1961" h="2502040">
                <a:moveTo>
                  <a:pt x="0" y="2502040"/>
                </a:moveTo>
                <a:lnTo>
                  <a:pt x="301451" y="1708220"/>
                </a:lnTo>
                <a:lnTo>
                  <a:pt x="904352" y="1004835"/>
                </a:lnTo>
                <a:lnTo>
                  <a:pt x="1868993" y="522515"/>
                </a:lnTo>
                <a:lnTo>
                  <a:pt x="3094892" y="251209"/>
                </a:lnTo>
                <a:lnTo>
                  <a:pt x="4582048" y="90435"/>
                </a:lnTo>
                <a:lnTo>
                  <a:pt x="5777802" y="10049"/>
                </a:lnTo>
                <a:lnTo>
                  <a:pt x="6641961" y="0"/>
                </a:lnTo>
                <a:lnTo>
                  <a:pt x="6621864" y="2502040"/>
                </a:lnTo>
                <a:lnTo>
                  <a:pt x="0" y="25020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A4BB1B4-748E-4DD6-AE24-AAA0B57F2053}"/>
              </a:ext>
            </a:extLst>
          </p:cNvPr>
          <p:cNvSpPr/>
          <p:nvPr/>
        </p:nvSpPr>
        <p:spPr>
          <a:xfrm>
            <a:off x="1703754" y="4500736"/>
            <a:ext cx="6613159" cy="1437840"/>
          </a:xfrm>
          <a:custGeom>
            <a:avLst/>
            <a:gdLst>
              <a:gd name="connsiteX0" fmla="*/ 0 w 6641961"/>
              <a:gd name="connsiteY0" fmla="*/ 2502040 h 2502040"/>
              <a:gd name="connsiteX1" fmla="*/ 301451 w 6641961"/>
              <a:gd name="connsiteY1" fmla="*/ 1708220 h 2502040"/>
              <a:gd name="connsiteX2" fmla="*/ 904352 w 6641961"/>
              <a:gd name="connsiteY2" fmla="*/ 1004835 h 2502040"/>
              <a:gd name="connsiteX3" fmla="*/ 1868993 w 6641961"/>
              <a:gd name="connsiteY3" fmla="*/ 522515 h 2502040"/>
              <a:gd name="connsiteX4" fmla="*/ 3094892 w 6641961"/>
              <a:gd name="connsiteY4" fmla="*/ 251209 h 2502040"/>
              <a:gd name="connsiteX5" fmla="*/ 4582048 w 6641961"/>
              <a:gd name="connsiteY5" fmla="*/ 90435 h 2502040"/>
              <a:gd name="connsiteX6" fmla="*/ 5777802 w 6641961"/>
              <a:gd name="connsiteY6" fmla="*/ 10049 h 2502040"/>
              <a:gd name="connsiteX7" fmla="*/ 6641961 w 6641961"/>
              <a:gd name="connsiteY7" fmla="*/ 0 h 2502040"/>
              <a:gd name="connsiteX8" fmla="*/ 6621864 w 6641961"/>
              <a:gd name="connsiteY8" fmla="*/ 2502040 h 2502040"/>
              <a:gd name="connsiteX9" fmla="*/ 0 w 6641961"/>
              <a:gd name="connsiteY9" fmla="*/ 2502040 h 250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1961" h="2502040">
                <a:moveTo>
                  <a:pt x="0" y="2502040"/>
                </a:moveTo>
                <a:lnTo>
                  <a:pt x="301451" y="1708220"/>
                </a:lnTo>
                <a:lnTo>
                  <a:pt x="904352" y="1004835"/>
                </a:lnTo>
                <a:lnTo>
                  <a:pt x="1868993" y="522515"/>
                </a:lnTo>
                <a:lnTo>
                  <a:pt x="3094892" y="251209"/>
                </a:lnTo>
                <a:lnTo>
                  <a:pt x="4582048" y="90435"/>
                </a:lnTo>
                <a:lnTo>
                  <a:pt x="5777802" y="10049"/>
                </a:lnTo>
                <a:lnTo>
                  <a:pt x="6641961" y="0"/>
                </a:lnTo>
                <a:lnTo>
                  <a:pt x="6621864" y="2502040"/>
                </a:lnTo>
                <a:lnTo>
                  <a:pt x="0" y="250204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4" name="Line 6">
            <a:extLst>
              <a:ext uri="{FF2B5EF4-FFF2-40B4-BE49-F238E27FC236}">
                <a16:creationId xmlns:a16="http://schemas.microsoft.com/office/drawing/2014/main" id="{F22D885A-9763-4932-BF71-5D950092E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2276475"/>
            <a:ext cx="0" cy="40322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5" name="Line 7">
            <a:extLst>
              <a:ext uri="{FF2B5EF4-FFF2-40B4-BE49-F238E27FC236}">
                <a16:creationId xmlns:a16="http://schemas.microsoft.com/office/drawing/2014/main" id="{3C4743EE-6E97-48E3-8CD1-AFA57B677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949950"/>
            <a:ext cx="698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6" name="Text Box 8">
            <a:extLst>
              <a:ext uri="{FF2B5EF4-FFF2-40B4-BE49-F238E27FC236}">
                <a16:creationId xmlns:a16="http://schemas.microsoft.com/office/drawing/2014/main" id="{D0B883A9-2DE1-4D8E-A8C1-9D994CA9800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056" y="3971132"/>
            <a:ext cx="246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Teor de sólidos (%)</a:t>
            </a:r>
          </a:p>
        </p:txBody>
      </p:sp>
      <p:sp>
        <p:nvSpPr>
          <p:cNvPr id="160777" name="Text Box 9">
            <a:extLst>
              <a:ext uri="{FF2B5EF4-FFF2-40B4-BE49-F238E27FC236}">
                <a16:creationId xmlns:a16="http://schemas.microsoft.com/office/drawing/2014/main" id="{F25F68C2-9CCF-4DD9-BB9D-8D8FB209C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6015038"/>
            <a:ext cx="104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Mineral</a:t>
            </a:r>
          </a:p>
        </p:txBody>
      </p:sp>
      <p:sp>
        <p:nvSpPr>
          <p:cNvPr id="160778" name="Text Box 10">
            <a:extLst>
              <a:ext uri="{FF2B5EF4-FFF2-40B4-BE49-F238E27FC236}">
                <a16:creationId xmlns:a16="http://schemas.microsoft.com/office/drawing/2014/main" id="{890AA914-A270-4744-8A89-2C16784EF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6021388"/>
            <a:ext cx="1376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Floculenta</a:t>
            </a:r>
          </a:p>
        </p:txBody>
      </p:sp>
      <p:cxnSp>
        <p:nvCxnSpPr>
          <p:cNvPr id="160780" name="AutoShape 12">
            <a:extLst>
              <a:ext uri="{FF2B5EF4-FFF2-40B4-BE49-F238E27FC236}">
                <a16:creationId xmlns:a16="http://schemas.microsoft.com/office/drawing/2014/main" id="{15BAF368-38B4-4AFC-AB22-7AD2E1FCB476}"/>
              </a:ext>
            </a:extLst>
          </p:cNvPr>
          <p:cNvCxnSpPr>
            <a:cxnSpLocks noChangeShapeType="1"/>
            <a:endCxn id="160775" idx="1"/>
          </p:cNvCxnSpPr>
          <p:nvPr/>
        </p:nvCxnSpPr>
        <p:spPr bwMode="auto">
          <a:xfrm>
            <a:off x="1692275" y="2276475"/>
            <a:ext cx="6624638" cy="3698875"/>
          </a:xfrm>
          <a:prstGeom prst="bentConnector4">
            <a:avLst>
              <a:gd name="adj1" fmla="val 99977"/>
              <a:gd name="adj2" fmla="val -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783" name="Text Box 15">
            <a:extLst>
              <a:ext uri="{FF2B5EF4-FFF2-40B4-BE49-F238E27FC236}">
                <a16:creationId xmlns:a16="http://schemas.microsoft.com/office/drawing/2014/main" id="{D6178F9C-40E0-434E-B65F-3C14A4E6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Alto TS</a:t>
            </a:r>
          </a:p>
        </p:txBody>
      </p:sp>
      <p:sp>
        <p:nvSpPr>
          <p:cNvPr id="160784" name="Text Box 16">
            <a:extLst>
              <a:ext uri="{FF2B5EF4-FFF2-40B4-BE49-F238E27FC236}">
                <a16:creationId xmlns:a16="http://schemas.microsoft.com/office/drawing/2014/main" id="{38BF0F7D-6D9E-4AF1-BEF9-28341CA7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1176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Baixo TS</a:t>
            </a:r>
          </a:p>
        </p:txBody>
      </p:sp>
      <p:sp>
        <p:nvSpPr>
          <p:cNvPr id="160785" name="Text Box 17">
            <a:extLst>
              <a:ext uri="{FF2B5EF4-FFF2-40B4-BE49-F238E27FC236}">
                <a16:creationId xmlns:a16="http://schemas.microsoft.com/office/drawing/2014/main" id="{553E2994-1734-4747-8981-9587E0A5D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565400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/>
              <a:t>Sedimentação Tipo I</a:t>
            </a:r>
          </a:p>
        </p:txBody>
      </p:sp>
      <p:sp>
        <p:nvSpPr>
          <p:cNvPr id="160786" name="Text Box 18">
            <a:extLst>
              <a:ext uri="{FF2B5EF4-FFF2-40B4-BE49-F238E27FC236}">
                <a16:creationId xmlns:a16="http://schemas.microsoft.com/office/drawing/2014/main" id="{A430FD48-33E8-4AEC-B0F3-FF0F8413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20938"/>
            <a:ext cx="1874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1"/>
              <a:t>Sedimentação </a:t>
            </a:r>
          </a:p>
          <a:p>
            <a:pPr algn="ctr"/>
            <a:r>
              <a:rPr lang="pt-BR" altLang="pt-BR" b="1"/>
              <a:t>Tipo II</a:t>
            </a:r>
          </a:p>
        </p:txBody>
      </p:sp>
      <p:sp>
        <p:nvSpPr>
          <p:cNvPr id="160787" name="Text Box 19">
            <a:extLst>
              <a:ext uri="{FF2B5EF4-FFF2-40B4-BE49-F238E27FC236}">
                <a16:creationId xmlns:a16="http://schemas.microsoft.com/office/drawing/2014/main" id="{AD7A14AC-D2EA-4301-ADDC-89A0EAE0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64490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/>
              <a:t>Sedimentação Tipo III</a:t>
            </a:r>
          </a:p>
        </p:txBody>
      </p:sp>
      <p:sp>
        <p:nvSpPr>
          <p:cNvPr id="160788" name="Text Box 20">
            <a:extLst>
              <a:ext uri="{FF2B5EF4-FFF2-40B4-BE49-F238E27FC236}">
                <a16:creationId xmlns:a16="http://schemas.microsoft.com/office/drawing/2014/main" id="{FFBAAD5A-80F2-41FC-8BA0-ACF85CAF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8476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/>
              <a:t>Sedimentação Tipo IV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97368415-395D-49CC-955B-A6A28E68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6" y="2238972"/>
            <a:ext cx="1439862" cy="3671888"/>
          </a:xfrm>
          <a:prstGeom prst="can">
            <a:avLst>
              <a:gd name="adj" fmla="val 3158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55451B1A-EAE1-4E4F-B86A-A215D042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1" y="5925147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 t</a:t>
            </a:r>
            <a:r>
              <a:rPr lang="pt-BR" altLang="pt-BR" b="1" baseline="-25000"/>
              <a:t>0</a:t>
            </a: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04106AD5-49AF-41AD-AC0D-5F205EAF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6" y="2742210"/>
            <a:ext cx="1439862" cy="3168650"/>
          </a:xfrm>
          <a:prstGeom prst="can">
            <a:avLst>
              <a:gd name="adj" fmla="val 2726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52E5FF79-9A5A-488D-B5CE-B82F9B453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086" y="576639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EE4125B0-5B87-425B-A9FD-2BE25E514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086" y="295811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3ED6569B-C683-4B5A-A482-FDAE6AB2D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7986" y="2813647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D33CC094-A638-46B8-BEB1-8401D0758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73" y="3982047"/>
            <a:ext cx="45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  <a:r>
              <a:rPr lang="pt-BR" altLang="pt-BR" b="1" baseline="-25000"/>
              <a:t>0</a:t>
            </a:r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76C44CF3-3D0B-468A-B02F-4ADB483A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998" y="2238972"/>
            <a:ext cx="1439863" cy="3671888"/>
          </a:xfrm>
          <a:prstGeom prst="can">
            <a:avLst>
              <a:gd name="adj" fmla="val 3158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3FEAE070-E6FF-4082-886F-CA34B3FC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73" y="5925147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 t</a:t>
            </a:r>
            <a:r>
              <a:rPr lang="pt-BR" altLang="pt-BR" b="1" baseline="-25000"/>
              <a:t>1</a:t>
            </a:r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3E931F95-FBA4-4180-8DCB-E0E759AD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998" y="3389910"/>
            <a:ext cx="1439863" cy="2520950"/>
          </a:xfrm>
          <a:prstGeom prst="can">
            <a:avLst>
              <a:gd name="adj" fmla="val 216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6A71301E-6182-40F9-B048-71D5FEABB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298" y="576639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580E1765-3C5F-4D99-B0C4-586899302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298" y="353437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FD79E06F-A5FF-47CC-8C90-E0EDBB6142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7198" y="3389910"/>
            <a:ext cx="317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FDC04157-DD85-44C3-96C5-418D8F46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586" y="4391622"/>
            <a:ext cx="455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  <a:r>
              <a:rPr lang="pt-BR" altLang="pt-BR" b="1" baseline="-25000"/>
              <a:t>1</a:t>
            </a:r>
          </a:p>
        </p:txBody>
      </p:sp>
      <p:sp>
        <p:nvSpPr>
          <p:cNvPr id="36" name="AutoShape 33">
            <a:extLst>
              <a:ext uri="{FF2B5EF4-FFF2-40B4-BE49-F238E27FC236}">
                <a16:creationId xmlns:a16="http://schemas.microsoft.com/office/drawing/2014/main" id="{85AFC263-091D-49EF-B6C4-CC16E4CA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261" y="2238972"/>
            <a:ext cx="1439862" cy="3671888"/>
          </a:xfrm>
          <a:prstGeom prst="can">
            <a:avLst>
              <a:gd name="adj" fmla="val 3158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753FD7C2-3463-4CD4-AD40-5D138F34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136" y="5925147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 t</a:t>
            </a:r>
            <a:r>
              <a:rPr lang="pt-BR" altLang="pt-BR" b="1" baseline="-25000"/>
              <a:t>2</a:t>
            </a: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48E2BEE3-C3E1-4390-9B36-AF5184403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561" y="576639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CB4C9637-F40E-4A26-9C3A-A66F01FD8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561" y="447099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C23C2957-CB1E-4F24-A861-4D822649C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2461" y="4326535"/>
            <a:ext cx="47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C92A1E2F-B6F0-4633-8F41-E42FA9EC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661" y="4831360"/>
            <a:ext cx="455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  <a:r>
              <a:rPr lang="pt-BR" altLang="pt-BR" b="1" baseline="-25000"/>
              <a:t>2</a:t>
            </a:r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FB7C693F-5D61-4ECA-961E-D9A7EA27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436" y="4326535"/>
            <a:ext cx="1439862" cy="1584325"/>
          </a:xfrm>
          <a:prstGeom prst="can">
            <a:avLst>
              <a:gd name="adj" fmla="val 1863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61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5A78CF93-6227-47D4-AE35-80E25C96CD11}"/>
              </a:ext>
            </a:extLst>
          </p:cNvPr>
          <p:cNvGrpSpPr>
            <a:grpSpLocks/>
          </p:cNvGrpSpPr>
          <p:nvPr/>
        </p:nvGrpSpPr>
        <p:grpSpPr bwMode="auto">
          <a:xfrm>
            <a:off x="306809" y="2200275"/>
            <a:ext cx="3811588" cy="4041775"/>
            <a:chOff x="204" y="1480"/>
            <a:chExt cx="2901" cy="2546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5A11D0F6-9E1D-457F-90B6-BD83168C9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516" cy="2313"/>
            </a:xfrm>
            <a:prstGeom prst="can">
              <a:avLst>
                <a:gd name="adj" fmla="val 5551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D46CAC8E-F53A-4FCE-ACE0-51BE67860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3834"/>
              <a:ext cx="7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Tempo t</a:t>
              </a:r>
              <a:r>
                <a:rPr lang="pt-BR" altLang="pt-BR" sz="1400" b="1" baseline="-25000"/>
                <a:t>0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A2173A91-81A9-42E2-8FAA-CC7C69A95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797"/>
              <a:ext cx="516" cy="1996"/>
            </a:xfrm>
            <a:prstGeom prst="can">
              <a:avLst>
                <a:gd name="adj" fmla="val 4792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BA04D05-CBAA-42DB-90B1-8F3463D48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" y="3702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4E5DE2FA-71EE-4528-8F20-21165704F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" y="1933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2E2C9FC-E0BA-47D4-A527-9EC6D557F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" y="1842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01A3BD4D-F2FD-495F-AEFC-887B2B81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10"/>
              <a:ext cx="2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H</a:t>
              </a:r>
              <a:r>
                <a:rPr lang="pt-BR" altLang="pt-BR" sz="1400" b="1" baseline="-25000"/>
                <a:t>0</a:t>
              </a: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F3AA237E-69B4-4A34-8A35-E99BD895F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480"/>
              <a:ext cx="516" cy="2313"/>
            </a:xfrm>
            <a:prstGeom prst="can">
              <a:avLst>
                <a:gd name="adj" fmla="val 5551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3D8AC600-BEA4-4147-B19F-12201F8F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834"/>
              <a:ext cx="7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Tempo t</a:t>
              </a:r>
              <a:r>
                <a:rPr lang="pt-BR" altLang="pt-BR" sz="1400" b="1" baseline="-25000"/>
                <a:t>1</a:t>
              </a:r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410BF6BD-3BDE-4625-93B9-41AD3667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2205"/>
              <a:ext cx="516" cy="1588"/>
            </a:xfrm>
            <a:prstGeom prst="can">
              <a:avLst>
                <a:gd name="adj" fmla="val 3812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42C0810-E43A-487A-ABCB-430272E0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3702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700B7C1-725E-4433-891E-7BD575408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2296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8B7F1096-B522-4078-9372-A8CF68447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7" y="2205"/>
              <a:ext cx="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1BEA993-FEB7-420C-B36C-2A91FE3B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" y="2868"/>
              <a:ext cx="2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H</a:t>
              </a:r>
              <a:r>
                <a:rPr lang="pt-BR" altLang="pt-BR" sz="1400" b="1" baseline="-25000"/>
                <a:t>1</a:t>
              </a: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A204C43A-5871-4692-8CEB-143820C30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480"/>
              <a:ext cx="516" cy="2313"/>
            </a:xfrm>
            <a:prstGeom prst="can">
              <a:avLst>
                <a:gd name="adj" fmla="val 5551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CD169206-FE43-492D-823F-3251B1BFD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834"/>
              <a:ext cx="7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Tempo t</a:t>
              </a:r>
              <a:r>
                <a:rPr lang="pt-BR" altLang="pt-BR" sz="1400" b="1" baseline="-25000"/>
                <a:t>2</a:t>
              </a: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C6748C60-CE59-44FA-80BC-CB503DAEB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" y="3702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6E9A9AD-8164-465E-856B-EF4B68999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" y="2886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10F8700-C1A8-4BB4-96A4-EB88A39E7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8" y="2795"/>
              <a:ext cx="2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24090E26-C12A-487A-9B9C-389CAA807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" y="3145"/>
              <a:ext cx="3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H</a:t>
              </a:r>
              <a:r>
                <a:rPr lang="pt-BR" altLang="pt-BR" sz="1400" b="1" baseline="-25000"/>
                <a:t>2</a:t>
              </a:r>
            </a:p>
          </p:txBody>
        </p:sp>
        <p:sp>
          <p:nvSpPr>
            <p:cNvPr id="26" name="AutoShape 24">
              <a:extLst>
                <a:ext uri="{FF2B5EF4-FFF2-40B4-BE49-F238E27FC236}">
                  <a16:creationId xmlns:a16="http://schemas.microsoft.com/office/drawing/2014/main" id="{E537E7C9-B68C-4F80-B4F9-EB5D2A30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95"/>
              <a:ext cx="516" cy="998"/>
            </a:xfrm>
            <a:prstGeom prst="can">
              <a:avLst>
                <a:gd name="adj" fmla="val 32754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" name="Line 26">
            <a:extLst>
              <a:ext uri="{FF2B5EF4-FFF2-40B4-BE49-F238E27FC236}">
                <a16:creationId xmlns:a16="http://schemas.microsoft.com/office/drawing/2014/main" id="{A044D4B4-44B7-4807-8C07-3CF58381B9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2420938"/>
            <a:ext cx="0" cy="3600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4BD5372B-25DF-424F-991D-5ED53D364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5805488"/>
            <a:ext cx="4752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27A189A3-4CD1-4BA3-8484-E501DCD3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50825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E5BD62FF-2917-4C7E-BCB6-597D5C8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870575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</a:t>
            </a: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D7736403-6A46-43D0-81E4-186CB7A115A0}"/>
              </a:ext>
            </a:extLst>
          </p:cNvPr>
          <p:cNvSpPr>
            <a:spLocks/>
          </p:cNvSpPr>
          <p:nvPr/>
        </p:nvSpPr>
        <p:spPr bwMode="auto">
          <a:xfrm>
            <a:off x="4356100" y="2625725"/>
            <a:ext cx="431800" cy="82550"/>
          </a:xfrm>
          <a:custGeom>
            <a:avLst/>
            <a:gdLst>
              <a:gd name="T0" fmla="*/ 0 w 272"/>
              <a:gd name="T1" fmla="*/ 7 h 52"/>
              <a:gd name="T2" fmla="*/ 181 w 272"/>
              <a:gd name="T3" fmla="*/ 7 h 52"/>
              <a:gd name="T4" fmla="*/ 272 w 272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2">
                <a:moveTo>
                  <a:pt x="0" y="7"/>
                </a:moveTo>
                <a:cubicBezTo>
                  <a:pt x="68" y="3"/>
                  <a:pt x="136" y="0"/>
                  <a:pt x="181" y="7"/>
                </a:cubicBezTo>
                <a:cubicBezTo>
                  <a:pt x="226" y="14"/>
                  <a:pt x="257" y="37"/>
                  <a:pt x="272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2" name="AutoShape 33">
            <a:extLst>
              <a:ext uri="{FF2B5EF4-FFF2-40B4-BE49-F238E27FC236}">
                <a16:creationId xmlns:a16="http://schemas.microsoft.com/office/drawing/2014/main" id="{0026791B-E578-43DB-AF8E-B55B159A87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2663" y="2708275"/>
            <a:ext cx="1800225" cy="2160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36">
            <a:extLst>
              <a:ext uri="{FF2B5EF4-FFF2-40B4-BE49-F238E27FC236}">
                <a16:creationId xmlns:a16="http://schemas.microsoft.com/office/drawing/2014/main" id="{B9CE1128-9867-47C1-90CA-103ED5887D9D}"/>
              </a:ext>
            </a:extLst>
          </p:cNvPr>
          <p:cNvSpPr>
            <a:spLocks/>
          </p:cNvSpPr>
          <p:nvPr/>
        </p:nvSpPr>
        <p:spPr bwMode="auto">
          <a:xfrm>
            <a:off x="6588125" y="4868863"/>
            <a:ext cx="1944688" cy="442912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5000F624-6354-4574-9AE4-6F66E1B7A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28527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5332A608-2A9F-4E12-BF5A-F92BF8062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14972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79B2F4DA-D177-4982-B9EC-B1594E430142}"/>
              </a:ext>
            </a:extLst>
          </p:cNvPr>
          <p:cNvSpPr>
            <a:spLocks/>
          </p:cNvSpPr>
          <p:nvPr/>
        </p:nvSpPr>
        <p:spPr bwMode="auto">
          <a:xfrm>
            <a:off x="5724525" y="3933825"/>
            <a:ext cx="215900" cy="287338"/>
          </a:xfrm>
          <a:custGeom>
            <a:avLst/>
            <a:gdLst>
              <a:gd name="T0" fmla="*/ 136 w 136"/>
              <a:gd name="T1" fmla="*/ 0 h 181"/>
              <a:gd name="T2" fmla="*/ 45 w 136"/>
              <a:gd name="T3" fmla="*/ 45 h 181"/>
              <a:gd name="T4" fmla="*/ 0 w 13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181">
                <a:moveTo>
                  <a:pt x="136" y="0"/>
                </a:moveTo>
                <a:cubicBezTo>
                  <a:pt x="102" y="7"/>
                  <a:pt x="68" y="15"/>
                  <a:pt x="45" y="45"/>
                </a:cubicBezTo>
                <a:cubicBezTo>
                  <a:pt x="22" y="75"/>
                  <a:pt x="7" y="158"/>
                  <a:pt x="0" y="1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6F43DA6C-1B48-44FB-843B-EC5746FD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844675"/>
            <a:ext cx="1849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1"/>
              <a:t>Velocidade de 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cxnSp>
        <p:nvCxnSpPr>
          <p:cNvPr id="38" name="AutoShape 41">
            <a:extLst>
              <a:ext uri="{FF2B5EF4-FFF2-40B4-BE49-F238E27FC236}">
                <a16:creationId xmlns:a16="http://schemas.microsoft.com/office/drawing/2014/main" id="{90B7EE65-0766-4ED4-89FF-24B6FE68509E}"/>
              </a:ext>
            </a:extLst>
          </p:cNvPr>
          <p:cNvCxnSpPr>
            <a:cxnSpLocks noChangeShapeType="1"/>
            <a:stCxn id="37" idx="2"/>
          </p:cNvCxnSpPr>
          <p:nvPr/>
        </p:nvCxnSpPr>
        <p:spPr bwMode="auto">
          <a:xfrm rot="5400000">
            <a:off x="5680075" y="2530475"/>
            <a:ext cx="1230313" cy="1141413"/>
          </a:xfrm>
          <a:prstGeom prst="curvedConnector3">
            <a:avLst>
              <a:gd name="adj1" fmla="val 4993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Line 42">
            <a:extLst>
              <a:ext uri="{FF2B5EF4-FFF2-40B4-BE49-F238E27FC236}">
                <a16:creationId xmlns:a16="http://schemas.microsoft.com/office/drawing/2014/main" id="{B9987632-B575-4F49-BF95-251CACC3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4508500"/>
            <a:ext cx="792162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8596F5EB-4EA0-4FBA-BBF1-117F8D19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36562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1"/>
              <a:t>Ponto de </a:t>
            </a:r>
          </a:p>
          <a:p>
            <a:pPr algn="ctr"/>
            <a:r>
              <a:rPr lang="pt-BR" altLang="pt-BR" b="1"/>
              <a:t>compressão</a:t>
            </a:r>
          </a:p>
        </p:txBody>
      </p:sp>
    </p:spTree>
    <p:extLst>
      <p:ext uri="{BB962C8B-B14F-4D97-AF65-F5344CB8AC3E}">
        <p14:creationId xmlns:p14="http://schemas.microsoft.com/office/powerpoint/2010/main" val="2772102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CC10C28A-E486-45C2-9EEB-2F1A2DCE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349500"/>
            <a:ext cx="677862" cy="3671888"/>
          </a:xfrm>
          <a:prstGeom prst="can">
            <a:avLst>
              <a:gd name="adj" fmla="val 670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EAC45EBB-93E2-4C34-BAFB-9AD9F5BC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852738"/>
            <a:ext cx="677862" cy="3168650"/>
          </a:xfrm>
          <a:prstGeom prst="can">
            <a:avLst>
              <a:gd name="adj" fmla="val 5791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52A45F05-6D4D-409B-B3C6-C757E0C8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375" y="5876925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F2DB38C9-1595-445D-B449-9F7D648D1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375" y="3068638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CA838361-0C40-49E5-8495-E3D1FBCCB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2924175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3A36AE1-2A12-4846-8ACE-A8713152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1433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/>
              <a:t>C</a:t>
            </a:r>
            <a:r>
              <a:rPr lang="pt-BR" altLang="pt-BR" sz="1400" b="1" baseline="-25000"/>
              <a:t>0</a:t>
            </a:r>
          </a:p>
        </p:txBody>
      </p:sp>
      <p:sp>
        <p:nvSpPr>
          <p:cNvPr id="10" name="Line 26">
            <a:extLst>
              <a:ext uri="{FF2B5EF4-FFF2-40B4-BE49-F238E27FC236}">
                <a16:creationId xmlns:a16="http://schemas.microsoft.com/office/drawing/2014/main" id="{16E542D7-572B-411B-883F-B256CF887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2420938"/>
            <a:ext cx="0" cy="3600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27">
            <a:extLst>
              <a:ext uri="{FF2B5EF4-FFF2-40B4-BE49-F238E27FC236}">
                <a16:creationId xmlns:a16="http://schemas.microsoft.com/office/drawing/2014/main" id="{72764E74-7833-4962-B13C-EFD083AA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5805488"/>
            <a:ext cx="4752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C5BDB9F9-F50A-4BF6-9E6A-AC856C2D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50825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CC2A7D83-C8CC-4A89-B3B5-FE970AE4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870575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</a:t>
            </a:r>
          </a:p>
        </p:txBody>
      </p:sp>
      <p:sp>
        <p:nvSpPr>
          <p:cNvPr id="14" name="Freeform 30">
            <a:extLst>
              <a:ext uri="{FF2B5EF4-FFF2-40B4-BE49-F238E27FC236}">
                <a16:creationId xmlns:a16="http://schemas.microsoft.com/office/drawing/2014/main" id="{B1DE829C-CE77-487E-A4A9-5FB401741889}"/>
              </a:ext>
            </a:extLst>
          </p:cNvPr>
          <p:cNvSpPr>
            <a:spLocks/>
          </p:cNvSpPr>
          <p:nvPr/>
        </p:nvSpPr>
        <p:spPr bwMode="auto">
          <a:xfrm>
            <a:off x="4356100" y="2625725"/>
            <a:ext cx="431800" cy="82550"/>
          </a:xfrm>
          <a:custGeom>
            <a:avLst/>
            <a:gdLst>
              <a:gd name="T0" fmla="*/ 0 w 272"/>
              <a:gd name="T1" fmla="*/ 7 h 52"/>
              <a:gd name="T2" fmla="*/ 181 w 272"/>
              <a:gd name="T3" fmla="*/ 7 h 52"/>
              <a:gd name="T4" fmla="*/ 272 w 272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2">
                <a:moveTo>
                  <a:pt x="0" y="7"/>
                </a:moveTo>
                <a:cubicBezTo>
                  <a:pt x="68" y="3"/>
                  <a:pt x="136" y="0"/>
                  <a:pt x="181" y="7"/>
                </a:cubicBezTo>
                <a:cubicBezTo>
                  <a:pt x="226" y="14"/>
                  <a:pt x="257" y="37"/>
                  <a:pt x="272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5" name="AutoShape 31">
            <a:extLst>
              <a:ext uri="{FF2B5EF4-FFF2-40B4-BE49-F238E27FC236}">
                <a16:creationId xmlns:a16="http://schemas.microsoft.com/office/drawing/2014/main" id="{569F42A0-5B1C-4B60-8ED3-4723C9D91B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2663" y="2708275"/>
            <a:ext cx="1651000" cy="1800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32">
            <a:extLst>
              <a:ext uri="{FF2B5EF4-FFF2-40B4-BE49-F238E27FC236}">
                <a16:creationId xmlns:a16="http://schemas.microsoft.com/office/drawing/2014/main" id="{DE64FF49-42CF-4838-808C-A34283B29073}"/>
              </a:ext>
            </a:extLst>
          </p:cNvPr>
          <p:cNvSpPr>
            <a:spLocks/>
          </p:cNvSpPr>
          <p:nvPr/>
        </p:nvSpPr>
        <p:spPr bwMode="auto">
          <a:xfrm>
            <a:off x="6443663" y="4508500"/>
            <a:ext cx="1944687" cy="442913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AutoShape 40">
            <a:extLst>
              <a:ext uri="{FF2B5EF4-FFF2-40B4-BE49-F238E27FC236}">
                <a16:creationId xmlns:a16="http://schemas.microsoft.com/office/drawing/2014/main" id="{9A8F6003-84A6-49F5-B3B0-B0897B54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349500"/>
            <a:ext cx="677862" cy="3671888"/>
          </a:xfrm>
          <a:prstGeom prst="can">
            <a:avLst>
              <a:gd name="adj" fmla="val 670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AutoShape 41">
            <a:extLst>
              <a:ext uri="{FF2B5EF4-FFF2-40B4-BE49-F238E27FC236}">
                <a16:creationId xmlns:a16="http://schemas.microsoft.com/office/drawing/2014/main" id="{0B4FF93A-5CED-4319-88EE-88830368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852738"/>
            <a:ext cx="677862" cy="3168650"/>
          </a:xfrm>
          <a:prstGeom prst="can">
            <a:avLst>
              <a:gd name="adj" fmla="val 5791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08D79D69-B58E-492B-8468-E0B56A4C3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900" y="5876925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A49E90BC-AD04-4F48-9BDF-6F8340469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900" y="3068638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Line 44">
            <a:extLst>
              <a:ext uri="{FF2B5EF4-FFF2-40B4-BE49-F238E27FC236}">
                <a16:creationId xmlns:a16="http://schemas.microsoft.com/office/drawing/2014/main" id="{31431B86-A071-4FA1-AD0C-45945926D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2924175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FD5CDC55-6553-447D-A643-981AC587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41433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/>
              <a:t>C</a:t>
            </a:r>
            <a:r>
              <a:rPr lang="pt-BR" altLang="pt-BR" sz="1400" b="1" baseline="-25000"/>
              <a:t>1</a:t>
            </a:r>
          </a:p>
        </p:txBody>
      </p:sp>
      <p:sp>
        <p:nvSpPr>
          <p:cNvPr id="24" name="AutoShape 46">
            <a:extLst>
              <a:ext uri="{FF2B5EF4-FFF2-40B4-BE49-F238E27FC236}">
                <a16:creationId xmlns:a16="http://schemas.microsoft.com/office/drawing/2014/main" id="{517BFD71-2C38-4DEF-9695-83F4395F9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349500"/>
            <a:ext cx="677863" cy="3671888"/>
          </a:xfrm>
          <a:prstGeom prst="can">
            <a:avLst>
              <a:gd name="adj" fmla="val 670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AutoShape 47">
            <a:extLst>
              <a:ext uri="{FF2B5EF4-FFF2-40B4-BE49-F238E27FC236}">
                <a16:creationId xmlns:a16="http://schemas.microsoft.com/office/drawing/2014/main" id="{1F83F68F-22E0-46B8-9ADE-EF66195E8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852738"/>
            <a:ext cx="677863" cy="3168650"/>
          </a:xfrm>
          <a:prstGeom prst="can">
            <a:avLst>
              <a:gd name="adj" fmla="val 5791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Line 48">
            <a:extLst>
              <a:ext uri="{FF2B5EF4-FFF2-40B4-BE49-F238E27FC236}">
                <a16:creationId xmlns:a16="http://schemas.microsoft.com/office/drawing/2014/main" id="{AEA50D10-2657-474B-A923-11B8D5447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5876925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Line 49">
            <a:extLst>
              <a:ext uri="{FF2B5EF4-FFF2-40B4-BE49-F238E27FC236}">
                <a16:creationId xmlns:a16="http://schemas.microsoft.com/office/drawing/2014/main" id="{7E6660F2-C140-4792-877E-AF87CC97F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3068638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Line 50">
            <a:extLst>
              <a:ext uri="{FF2B5EF4-FFF2-40B4-BE49-F238E27FC236}">
                <a16:creationId xmlns:a16="http://schemas.microsoft.com/office/drawing/2014/main" id="{80794822-6CC8-4353-A3E4-B31A38C0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8" y="2924175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Text Box 51">
            <a:extLst>
              <a:ext uri="{FF2B5EF4-FFF2-40B4-BE49-F238E27FC236}">
                <a16:creationId xmlns:a16="http://schemas.microsoft.com/office/drawing/2014/main" id="{C4AABCC1-A297-4E9F-BF55-B6A634D8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414337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/>
              <a:t>C</a:t>
            </a:r>
            <a:r>
              <a:rPr lang="pt-BR" altLang="pt-BR" sz="1400" b="1" baseline="-25000"/>
              <a:t>2</a:t>
            </a:r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id="{2496C7C6-E43F-4146-B225-A5255CABED89}"/>
              </a:ext>
            </a:extLst>
          </p:cNvPr>
          <p:cNvSpPr>
            <a:spLocks/>
          </p:cNvSpPr>
          <p:nvPr/>
        </p:nvSpPr>
        <p:spPr bwMode="auto">
          <a:xfrm>
            <a:off x="4356100" y="2622550"/>
            <a:ext cx="360363" cy="155575"/>
          </a:xfrm>
          <a:custGeom>
            <a:avLst/>
            <a:gdLst>
              <a:gd name="T0" fmla="*/ 0 w 272"/>
              <a:gd name="T1" fmla="*/ 7 h 52"/>
              <a:gd name="T2" fmla="*/ 181 w 272"/>
              <a:gd name="T3" fmla="*/ 7 h 52"/>
              <a:gd name="T4" fmla="*/ 272 w 272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2">
                <a:moveTo>
                  <a:pt x="0" y="7"/>
                </a:moveTo>
                <a:cubicBezTo>
                  <a:pt x="68" y="3"/>
                  <a:pt x="136" y="0"/>
                  <a:pt x="181" y="7"/>
                </a:cubicBezTo>
                <a:cubicBezTo>
                  <a:pt x="226" y="14"/>
                  <a:pt x="257" y="37"/>
                  <a:pt x="272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1" name="AutoShape 53">
            <a:extLst>
              <a:ext uri="{FF2B5EF4-FFF2-40B4-BE49-F238E27FC236}">
                <a16:creationId xmlns:a16="http://schemas.microsoft.com/office/drawing/2014/main" id="{DAB822D4-0E28-4656-A142-A48781DDA6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8525" y="2767013"/>
            <a:ext cx="584200" cy="2533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54">
            <a:extLst>
              <a:ext uri="{FF2B5EF4-FFF2-40B4-BE49-F238E27FC236}">
                <a16:creationId xmlns:a16="http://schemas.microsoft.com/office/drawing/2014/main" id="{6A5C2252-3604-482B-876E-6B1AA37CFC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6463" y="2781300"/>
            <a:ext cx="1223962" cy="23034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55">
            <a:extLst>
              <a:ext uri="{FF2B5EF4-FFF2-40B4-BE49-F238E27FC236}">
                <a16:creationId xmlns:a16="http://schemas.microsoft.com/office/drawing/2014/main" id="{175C8EBA-2261-4490-99B6-D943FCF884A4}"/>
              </a:ext>
            </a:extLst>
          </p:cNvPr>
          <p:cNvSpPr>
            <a:spLocks/>
          </p:cNvSpPr>
          <p:nvPr/>
        </p:nvSpPr>
        <p:spPr bwMode="auto">
          <a:xfrm>
            <a:off x="5940425" y="5084763"/>
            <a:ext cx="1944688" cy="287337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Freeform 56">
            <a:extLst>
              <a:ext uri="{FF2B5EF4-FFF2-40B4-BE49-F238E27FC236}">
                <a16:creationId xmlns:a16="http://schemas.microsoft.com/office/drawing/2014/main" id="{E7077DAF-04D0-4899-8B52-DF314E46EE8D}"/>
              </a:ext>
            </a:extLst>
          </p:cNvPr>
          <p:cNvSpPr>
            <a:spLocks/>
          </p:cNvSpPr>
          <p:nvPr/>
        </p:nvSpPr>
        <p:spPr bwMode="auto">
          <a:xfrm>
            <a:off x="5292725" y="5300663"/>
            <a:ext cx="1944688" cy="360362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Text Box 57">
            <a:extLst>
              <a:ext uri="{FF2B5EF4-FFF2-40B4-BE49-F238E27FC236}">
                <a16:creationId xmlns:a16="http://schemas.microsoft.com/office/drawing/2014/main" id="{6A2D29BA-521A-49B2-A5AB-6B1FD661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573463"/>
            <a:ext cx="45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0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FE089CCC-3917-4C3F-BB49-6DF02BEF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789363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1</a:t>
            </a: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id="{7661917E-4281-42FA-9F04-3479E340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933825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8" name="AutoShape 60">
            <a:extLst>
              <a:ext uri="{FF2B5EF4-FFF2-40B4-BE49-F238E27FC236}">
                <a16:creationId xmlns:a16="http://schemas.microsoft.com/office/drawing/2014/main" id="{5AAA9B35-4C59-423C-AD82-5E76604D3D94}"/>
              </a:ext>
            </a:extLst>
          </p:cNvPr>
          <p:cNvCxnSpPr>
            <a:cxnSpLocks noChangeShapeType="1"/>
            <a:stCxn id="5" idx="3"/>
            <a:endCxn id="35" idx="1"/>
          </p:cNvCxnSpPr>
          <p:nvPr/>
        </p:nvCxnSpPr>
        <p:spPr bwMode="auto">
          <a:xfrm rot="5400000" flipH="1" flipV="1">
            <a:off x="1486694" y="3007519"/>
            <a:ext cx="2249488" cy="3778250"/>
          </a:xfrm>
          <a:prstGeom prst="curvedConnector4">
            <a:avLst>
              <a:gd name="adj1" fmla="val -10162"/>
              <a:gd name="adj2" fmla="val 54495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61">
            <a:extLst>
              <a:ext uri="{FF2B5EF4-FFF2-40B4-BE49-F238E27FC236}">
                <a16:creationId xmlns:a16="http://schemas.microsoft.com/office/drawing/2014/main" id="{2BA0A806-0268-4740-8A2E-F18A61601B03}"/>
              </a:ext>
            </a:extLst>
          </p:cNvPr>
          <p:cNvCxnSpPr>
            <a:cxnSpLocks noChangeShapeType="1"/>
            <a:stCxn id="18" idx="3"/>
            <a:endCxn id="36" idx="1"/>
          </p:cNvCxnSpPr>
          <p:nvPr/>
        </p:nvCxnSpPr>
        <p:spPr bwMode="auto">
          <a:xfrm rot="5400000" flipH="1" flipV="1">
            <a:off x="2701925" y="3287713"/>
            <a:ext cx="2033588" cy="3433762"/>
          </a:xfrm>
          <a:prstGeom prst="curvedConnector4">
            <a:avLst>
              <a:gd name="adj1" fmla="val -11241"/>
              <a:gd name="adj2" fmla="val 54926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62">
            <a:extLst>
              <a:ext uri="{FF2B5EF4-FFF2-40B4-BE49-F238E27FC236}">
                <a16:creationId xmlns:a16="http://schemas.microsoft.com/office/drawing/2014/main" id="{5188CE81-6DF5-429A-B6BF-744A9E852EAC}"/>
              </a:ext>
            </a:extLst>
          </p:cNvPr>
          <p:cNvCxnSpPr>
            <a:cxnSpLocks noChangeShapeType="1"/>
            <a:stCxn id="25" idx="3"/>
            <a:endCxn id="37" idx="1"/>
          </p:cNvCxnSpPr>
          <p:nvPr/>
        </p:nvCxnSpPr>
        <p:spPr bwMode="auto">
          <a:xfrm rot="5400000" flipH="1" flipV="1">
            <a:off x="3890962" y="3540126"/>
            <a:ext cx="1889125" cy="3073400"/>
          </a:xfrm>
          <a:prstGeom prst="curvedConnector4">
            <a:avLst>
              <a:gd name="adj1" fmla="val -12102"/>
              <a:gd name="adj2" fmla="val 55528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56030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A49B66F0-9C24-4EE8-B652-B4F555875C6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00338" y="1773238"/>
            <a:ext cx="6048375" cy="151130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Teoria de </a:t>
            </a:r>
            <a:r>
              <a:rPr lang="pt-BR" altLang="pt-BR" dirty="0" err="1"/>
              <a:t>Kynch</a:t>
            </a:r>
            <a:r>
              <a:rPr lang="pt-BR" altLang="pt-BR" dirty="0"/>
              <a:t>: A velocidade de sedimentação das partículas é função da concentração de sólidos</a:t>
            </a: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9F5F2CAE-E2F9-40E7-8173-2BDE66C267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2349500"/>
            <a:ext cx="0" cy="3600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A21959BC-93A2-442D-89C4-20DF5C09E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" y="5734050"/>
            <a:ext cx="4752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EDBE586A-9EF5-44DF-A714-2E81922F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368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H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EA5B106-263E-4AA9-8141-4C5EA2D8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99138"/>
            <a:ext cx="96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Tempo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9A73215A-8939-40BB-9FA7-9AC092A0E40D}"/>
              </a:ext>
            </a:extLst>
          </p:cNvPr>
          <p:cNvSpPr>
            <a:spLocks/>
          </p:cNvSpPr>
          <p:nvPr/>
        </p:nvSpPr>
        <p:spPr bwMode="auto">
          <a:xfrm>
            <a:off x="755650" y="2554288"/>
            <a:ext cx="431800" cy="82550"/>
          </a:xfrm>
          <a:custGeom>
            <a:avLst/>
            <a:gdLst>
              <a:gd name="T0" fmla="*/ 0 w 272"/>
              <a:gd name="T1" fmla="*/ 7 h 52"/>
              <a:gd name="T2" fmla="*/ 181 w 272"/>
              <a:gd name="T3" fmla="*/ 7 h 52"/>
              <a:gd name="T4" fmla="*/ 272 w 272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2">
                <a:moveTo>
                  <a:pt x="0" y="7"/>
                </a:moveTo>
                <a:cubicBezTo>
                  <a:pt x="68" y="3"/>
                  <a:pt x="136" y="0"/>
                  <a:pt x="181" y="7"/>
                </a:cubicBezTo>
                <a:cubicBezTo>
                  <a:pt x="226" y="14"/>
                  <a:pt x="257" y="37"/>
                  <a:pt x="272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0" name="AutoShape 15">
            <a:extLst>
              <a:ext uri="{FF2B5EF4-FFF2-40B4-BE49-F238E27FC236}">
                <a16:creationId xmlns:a16="http://schemas.microsoft.com/office/drawing/2014/main" id="{FAF8042B-ED28-4331-BFC4-83E61E708C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2213" y="2636838"/>
            <a:ext cx="1651000" cy="1800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6">
            <a:extLst>
              <a:ext uri="{FF2B5EF4-FFF2-40B4-BE49-F238E27FC236}">
                <a16:creationId xmlns:a16="http://schemas.microsoft.com/office/drawing/2014/main" id="{2254DB8F-E7B1-4503-987A-48F2EA8438BC}"/>
              </a:ext>
            </a:extLst>
          </p:cNvPr>
          <p:cNvSpPr>
            <a:spLocks/>
          </p:cNvSpPr>
          <p:nvPr/>
        </p:nvSpPr>
        <p:spPr bwMode="auto">
          <a:xfrm>
            <a:off x="2843213" y="4437063"/>
            <a:ext cx="1944687" cy="442912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5066020C-FE7B-411E-BE99-3B7CBF64591F}"/>
              </a:ext>
            </a:extLst>
          </p:cNvPr>
          <p:cNvSpPr>
            <a:spLocks/>
          </p:cNvSpPr>
          <p:nvPr/>
        </p:nvSpPr>
        <p:spPr bwMode="auto">
          <a:xfrm>
            <a:off x="755650" y="2551113"/>
            <a:ext cx="360363" cy="155575"/>
          </a:xfrm>
          <a:custGeom>
            <a:avLst/>
            <a:gdLst>
              <a:gd name="T0" fmla="*/ 0 w 272"/>
              <a:gd name="T1" fmla="*/ 7 h 52"/>
              <a:gd name="T2" fmla="*/ 181 w 272"/>
              <a:gd name="T3" fmla="*/ 7 h 52"/>
              <a:gd name="T4" fmla="*/ 272 w 272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2">
                <a:moveTo>
                  <a:pt x="0" y="7"/>
                </a:moveTo>
                <a:cubicBezTo>
                  <a:pt x="68" y="3"/>
                  <a:pt x="136" y="0"/>
                  <a:pt x="181" y="7"/>
                </a:cubicBezTo>
                <a:cubicBezTo>
                  <a:pt x="226" y="14"/>
                  <a:pt x="257" y="37"/>
                  <a:pt x="272" y="5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3" name="AutoShape 30">
            <a:extLst>
              <a:ext uri="{FF2B5EF4-FFF2-40B4-BE49-F238E27FC236}">
                <a16:creationId xmlns:a16="http://schemas.microsoft.com/office/drawing/2014/main" id="{DE8854C4-7606-48C1-89E8-E7BEC101C6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8075" y="2695575"/>
            <a:ext cx="584200" cy="2533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31">
            <a:extLst>
              <a:ext uri="{FF2B5EF4-FFF2-40B4-BE49-F238E27FC236}">
                <a16:creationId xmlns:a16="http://schemas.microsoft.com/office/drawing/2014/main" id="{4A79305E-F1EB-437E-8364-BD8A746193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2709863"/>
            <a:ext cx="1223962" cy="2303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32">
            <a:extLst>
              <a:ext uri="{FF2B5EF4-FFF2-40B4-BE49-F238E27FC236}">
                <a16:creationId xmlns:a16="http://schemas.microsoft.com/office/drawing/2014/main" id="{8F6EC14E-7D1B-465F-B7BA-44AC4BDE0FA6}"/>
              </a:ext>
            </a:extLst>
          </p:cNvPr>
          <p:cNvSpPr>
            <a:spLocks/>
          </p:cNvSpPr>
          <p:nvPr/>
        </p:nvSpPr>
        <p:spPr bwMode="auto">
          <a:xfrm>
            <a:off x="2339975" y="5013325"/>
            <a:ext cx="1944688" cy="287338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84877018-9CA4-4737-8AE0-A5DF0357AB39}"/>
              </a:ext>
            </a:extLst>
          </p:cNvPr>
          <p:cNvSpPr>
            <a:spLocks/>
          </p:cNvSpPr>
          <p:nvPr/>
        </p:nvSpPr>
        <p:spPr bwMode="auto">
          <a:xfrm>
            <a:off x="1692275" y="5229225"/>
            <a:ext cx="1944688" cy="360363"/>
          </a:xfrm>
          <a:custGeom>
            <a:avLst/>
            <a:gdLst>
              <a:gd name="T0" fmla="*/ 0 w 1225"/>
              <a:gd name="T1" fmla="*/ 0 h 279"/>
              <a:gd name="T2" fmla="*/ 182 w 1225"/>
              <a:gd name="T3" fmla="*/ 136 h 279"/>
              <a:gd name="T4" fmla="*/ 499 w 1225"/>
              <a:gd name="T5" fmla="*/ 227 h 279"/>
              <a:gd name="T6" fmla="*/ 817 w 1225"/>
              <a:gd name="T7" fmla="*/ 272 h 279"/>
              <a:gd name="T8" fmla="*/ 1225 w 1225"/>
              <a:gd name="T9" fmla="*/ 27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279">
                <a:moveTo>
                  <a:pt x="0" y="0"/>
                </a:moveTo>
                <a:cubicBezTo>
                  <a:pt x="49" y="49"/>
                  <a:pt x="99" y="98"/>
                  <a:pt x="182" y="136"/>
                </a:cubicBezTo>
                <a:cubicBezTo>
                  <a:pt x="265" y="174"/>
                  <a:pt x="393" y="204"/>
                  <a:pt x="499" y="227"/>
                </a:cubicBezTo>
                <a:cubicBezTo>
                  <a:pt x="605" y="250"/>
                  <a:pt x="696" y="265"/>
                  <a:pt x="817" y="272"/>
                </a:cubicBezTo>
                <a:cubicBezTo>
                  <a:pt x="938" y="279"/>
                  <a:pt x="1157" y="272"/>
                  <a:pt x="1225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6F2738B3-5F0C-4E92-8714-D6085F7E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814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0</a:t>
            </a:r>
            <a:r>
              <a:rPr lang="pt-BR" altLang="pt-BR" sz="2000" b="1"/>
              <a:t>,V</a:t>
            </a:r>
            <a:r>
              <a:rPr lang="pt-BR" altLang="pt-BR" sz="2000" b="1" baseline="-25000"/>
              <a:t>0</a:t>
            </a: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BD38064A-FCA8-4EBD-B8DD-0D2834E4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292600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1</a:t>
            </a:r>
            <a:r>
              <a:rPr lang="pt-BR" altLang="pt-BR" sz="2000" b="1"/>
              <a:t>,V</a:t>
            </a:r>
            <a:r>
              <a:rPr lang="pt-BR" altLang="pt-BR" sz="2000" b="1" baseline="-25000"/>
              <a:t>1</a:t>
            </a: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5BC7CD13-ABFF-469C-93F9-2211C53F5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3357563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/>
              <a:t>C</a:t>
            </a:r>
            <a:r>
              <a:rPr lang="pt-BR" altLang="pt-BR" sz="2000" b="1" baseline="-25000"/>
              <a:t>2</a:t>
            </a:r>
            <a:r>
              <a:rPr lang="pt-BR" altLang="pt-BR" sz="2000" b="1"/>
              <a:t>,V</a:t>
            </a:r>
            <a:r>
              <a:rPr lang="pt-BR" altLang="pt-BR" sz="2000" b="1" baseline="-250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3">
                <a:extLst>
                  <a:ext uri="{FF2B5EF4-FFF2-40B4-BE49-F238E27FC236}">
                    <a16:creationId xmlns:a16="http://schemas.microsoft.com/office/drawing/2014/main" id="{92AF2631-DF22-41C7-8D43-9943B3403C3C}"/>
                  </a:ext>
                </a:extLst>
              </p:cNvPr>
              <p:cNvSpPr txBox="1"/>
              <p:nvPr/>
            </p:nvSpPr>
            <p:spPr bwMode="auto">
              <a:xfrm>
                <a:off x="5795962" y="3789363"/>
                <a:ext cx="2664469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43">
                <a:extLst>
                  <a:ext uri="{FF2B5EF4-FFF2-40B4-BE49-F238E27FC236}">
                    <a16:creationId xmlns:a16="http://schemas.microsoft.com/office/drawing/2014/main" id="{92AF2631-DF22-41C7-8D43-9943B340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962" y="3789363"/>
                <a:ext cx="2664469" cy="546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F8699027-879C-4090-ACE5-FF51D29B91F7}"/>
                  </a:ext>
                </a:extLst>
              </p:cNvPr>
              <p:cNvSpPr txBox="1"/>
              <p:nvPr/>
            </p:nvSpPr>
            <p:spPr bwMode="auto">
              <a:xfrm>
                <a:off x="5795963" y="4724400"/>
                <a:ext cx="266446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F8699027-879C-4090-ACE5-FF51D29B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963" y="4724400"/>
                <a:ext cx="2664468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0996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6A78C5E-6391-425D-AD54-76F1183FE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45426"/>
              </p:ext>
            </p:extLst>
          </p:nvPr>
        </p:nvGraphicFramePr>
        <p:xfrm>
          <a:off x="1252578" y="1772816"/>
          <a:ext cx="6435977" cy="456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9863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EEFF26E-D37B-4DF8-8416-349EC6089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44692"/>
              </p:ext>
            </p:extLst>
          </p:nvPr>
        </p:nvGraphicFramePr>
        <p:xfrm>
          <a:off x="1619672" y="1772816"/>
          <a:ext cx="6659361" cy="461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47257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10B13F36-2158-4F5E-9F41-AB5E6ADE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950751"/>
            <a:ext cx="3600450" cy="2592387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29CE361A-C2C0-4914-9FD7-E976C4CA5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861976"/>
            <a:ext cx="3600450" cy="1727200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18">
            <a:extLst>
              <a:ext uri="{FF2B5EF4-FFF2-40B4-BE49-F238E27FC236}">
                <a16:creationId xmlns:a16="http://schemas.microsoft.com/office/drawing/2014/main" id="{2706FBA1-08F4-4829-88CB-8A93168BF939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971550" y="2301463"/>
            <a:ext cx="2952750" cy="649288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19">
            <a:extLst>
              <a:ext uri="{FF2B5EF4-FFF2-40B4-BE49-F238E27FC236}">
                <a16:creationId xmlns:a16="http://schemas.microsoft.com/office/drawing/2014/main" id="{A30B88DE-6F16-4BA7-A736-F25FB068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349088"/>
            <a:ext cx="852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Q,X</a:t>
            </a:r>
            <a:r>
              <a:rPr lang="pt-BR" altLang="pt-BR" sz="2400" b="1" baseline="-25000"/>
              <a:t>0</a:t>
            </a:r>
          </a:p>
        </p:txBody>
      </p:sp>
      <p:cxnSp>
        <p:nvCxnSpPr>
          <p:cNvPr id="8" name="AutoShape 20">
            <a:extLst>
              <a:ext uri="{FF2B5EF4-FFF2-40B4-BE49-F238E27FC236}">
                <a16:creationId xmlns:a16="http://schemas.microsoft.com/office/drawing/2014/main" id="{79387039-55D7-4CF1-B64B-6B84331BB461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684213" y="5470113"/>
            <a:ext cx="3240087" cy="119063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1">
            <a:extLst>
              <a:ext uri="{FF2B5EF4-FFF2-40B4-BE49-F238E27FC236}">
                <a16:creationId xmlns:a16="http://schemas.microsoft.com/office/drawing/2014/main" id="{BDD59A2A-029C-4041-BC0F-2FC5FF02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5606638"/>
            <a:ext cx="98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</a:t>
            </a:r>
            <a:r>
              <a:rPr lang="pt-BR" altLang="pt-BR" sz="2400" b="1" baseline="-25000"/>
              <a:t>u</a:t>
            </a:r>
            <a:r>
              <a:rPr lang="pt-BR" altLang="pt-BR" sz="2400" b="1"/>
              <a:t>,X</a:t>
            </a:r>
            <a:r>
              <a:rPr lang="pt-BR" altLang="pt-BR" sz="2400" b="1" baseline="-25000"/>
              <a:t>u</a:t>
            </a:r>
          </a:p>
        </p:txBody>
      </p:sp>
      <p:cxnSp>
        <p:nvCxnSpPr>
          <p:cNvPr id="10" name="AutoShape 22">
            <a:extLst>
              <a:ext uri="{FF2B5EF4-FFF2-40B4-BE49-F238E27FC236}">
                <a16:creationId xmlns:a16="http://schemas.microsoft.com/office/drawing/2014/main" id="{059F43FC-F5C1-49EB-913A-82B222811BD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461000" y="1268001"/>
            <a:ext cx="955675" cy="302260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3">
            <a:extLst>
              <a:ext uri="{FF2B5EF4-FFF2-40B4-BE49-F238E27FC236}">
                <a16:creationId xmlns:a16="http://schemas.microsoft.com/office/drawing/2014/main" id="{37122509-5372-4E6E-988D-C7953034F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517363"/>
            <a:ext cx="96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</a:t>
            </a:r>
            <a:r>
              <a:rPr lang="pt-BR" altLang="pt-BR" sz="2400" b="1" baseline="-25000"/>
              <a:t>a</a:t>
            </a:r>
            <a:r>
              <a:rPr lang="pt-BR" altLang="pt-BR" sz="2400" b="1"/>
              <a:t>,X</a:t>
            </a:r>
            <a:r>
              <a:rPr lang="pt-BR" altLang="pt-BR" sz="2400" b="1" baseline="-25000"/>
              <a:t>a</a:t>
            </a:r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9F3B66F7-3A1A-4CA6-9E35-A1DA8AAB073A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3669888"/>
            <a:ext cx="2808288" cy="1873250"/>
            <a:chOff x="3606" y="2432"/>
            <a:chExt cx="1769" cy="1180"/>
          </a:xfrm>
        </p:grpSpPr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480815C4-5B7B-4EC6-ADE5-A7F1756B7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" y="2523"/>
              <a:ext cx="0" cy="10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FB87B62A-6463-4182-A16B-0EE110AE0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704"/>
              <a:ext cx="1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C5ED32F1-1665-4809-B486-020F7FDD2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523"/>
              <a:ext cx="0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A011A257-A048-43F7-88DF-A517670EE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976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H</a:t>
              </a: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31FAAC87-4EFA-4F1D-9808-C586A4D6E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2432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E60C51D-4DFC-490E-9375-3D8D33EC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704"/>
              <a:ext cx="786" cy="908"/>
            </a:xfrm>
            <a:custGeom>
              <a:avLst/>
              <a:gdLst>
                <a:gd name="T0" fmla="*/ 0 w 786"/>
                <a:gd name="T1" fmla="*/ 0 h 908"/>
                <a:gd name="T2" fmla="*/ 272 w 786"/>
                <a:gd name="T3" fmla="*/ 46 h 908"/>
                <a:gd name="T4" fmla="*/ 499 w 786"/>
                <a:gd name="T5" fmla="*/ 182 h 908"/>
                <a:gd name="T6" fmla="*/ 680 w 786"/>
                <a:gd name="T7" fmla="*/ 499 h 908"/>
                <a:gd name="T8" fmla="*/ 771 w 786"/>
                <a:gd name="T9" fmla="*/ 771 h 908"/>
                <a:gd name="T10" fmla="*/ 771 w 786"/>
                <a:gd name="T11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908">
                  <a:moveTo>
                    <a:pt x="0" y="0"/>
                  </a:moveTo>
                  <a:cubicBezTo>
                    <a:pt x="94" y="8"/>
                    <a:pt x="189" y="16"/>
                    <a:pt x="272" y="46"/>
                  </a:cubicBezTo>
                  <a:cubicBezTo>
                    <a:pt x="355" y="76"/>
                    <a:pt x="431" y="107"/>
                    <a:pt x="499" y="182"/>
                  </a:cubicBezTo>
                  <a:cubicBezTo>
                    <a:pt x="567" y="257"/>
                    <a:pt x="635" y="401"/>
                    <a:pt x="680" y="499"/>
                  </a:cubicBezTo>
                  <a:cubicBezTo>
                    <a:pt x="725" y="597"/>
                    <a:pt x="756" y="703"/>
                    <a:pt x="771" y="771"/>
                  </a:cubicBezTo>
                  <a:cubicBezTo>
                    <a:pt x="786" y="839"/>
                    <a:pt x="771" y="885"/>
                    <a:pt x="771" y="908"/>
                  </a:cubicBez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C35FB3FE-8644-4422-A974-36896695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43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  <a:r>
                <a:rPr lang="pt-BR" altLang="pt-BR" b="1" baseline="-25000"/>
                <a:t>u</a:t>
              </a: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9F720ECE-A160-499C-9C2C-6C8203657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3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  <a:r>
                <a:rPr lang="pt-BR" altLang="pt-BR" b="1" baseline="-2500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9907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742FC91F-D51A-484D-B239-28D4E98D6A3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565400"/>
            <a:ext cx="4392612" cy="2182813"/>
            <a:chOff x="385" y="1525"/>
            <a:chExt cx="2767" cy="1375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3076749-0F97-4C79-95D5-2FC19748A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1763"/>
              <a:ext cx="1472" cy="952"/>
            </a:xfrm>
            <a:prstGeom prst="can">
              <a:avLst>
                <a:gd name="adj" fmla="val 25722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DF060A4-D049-4176-95A8-89A054EB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2098"/>
              <a:ext cx="1472" cy="634"/>
            </a:xfrm>
            <a:prstGeom prst="can">
              <a:avLst>
                <a:gd name="adj" fmla="val 39245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8" name="AutoShape 6">
              <a:extLst>
                <a:ext uri="{FF2B5EF4-FFF2-40B4-BE49-F238E27FC236}">
                  <a16:creationId xmlns:a16="http://schemas.microsoft.com/office/drawing/2014/main" id="{F95999FB-8163-43D7-863E-F51E90564913}"/>
                </a:ext>
              </a:extLst>
            </p:cNvPr>
            <p:cNvCxnSpPr>
              <a:cxnSpLocks noChangeShapeType="1"/>
              <a:endCxn id="6" idx="1"/>
            </p:cNvCxnSpPr>
            <p:nvPr/>
          </p:nvCxnSpPr>
          <p:spPr bwMode="auto">
            <a:xfrm>
              <a:off x="503" y="1525"/>
              <a:ext cx="1207" cy="238"/>
            </a:xfrm>
            <a:prstGeom prst="bentConnector2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1410D603-6F82-4866-8281-81D0C2C49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" y="158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Q,X</a:t>
              </a:r>
              <a:r>
                <a:rPr lang="pt-BR" altLang="pt-BR" b="1" baseline="-25000"/>
                <a:t>0</a:t>
              </a:r>
            </a:p>
          </p:txBody>
        </p: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F8E2047D-FB78-4A9B-B8BB-C6D4B216ED00}"/>
                </a:ext>
              </a:extLst>
            </p:cNvPr>
            <p:cNvCxnSpPr>
              <a:cxnSpLocks noChangeShapeType="1"/>
              <a:endCxn id="7" idx="3"/>
            </p:cNvCxnSpPr>
            <p:nvPr/>
          </p:nvCxnSpPr>
          <p:spPr bwMode="auto">
            <a:xfrm>
              <a:off x="385" y="2688"/>
              <a:ext cx="1325" cy="44"/>
            </a:xfrm>
            <a:prstGeom prst="bentConnector4">
              <a:avLst>
                <a:gd name="adj1" fmla="val 22194"/>
                <a:gd name="adj2" fmla="val 549333"/>
              </a:avLst>
            </a:prstGeom>
            <a:noFill/>
            <a:ln w="50800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7AFA2E2B-A228-41FE-9D70-46F96FC92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2669"/>
              <a:ext cx="4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Q</a:t>
              </a:r>
              <a:r>
                <a:rPr lang="pt-BR" altLang="pt-BR" b="1" baseline="-25000"/>
                <a:t>u</a:t>
              </a:r>
              <a:r>
                <a:rPr lang="pt-BR" altLang="pt-BR" b="1"/>
                <a:t>,X</a:t>
              </a:r>
              <a:r>
                <a:rPr lang="pt-BR" altLang="pt-BR" b="1" baseline="-25000"/>
                <a:t>u</a:t>
              </a:r>
            </a:p>
          </p:txBody>
        </p: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4D8F92FD-1B01-4842-9C81-59835E8DBF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2358" y="1083"/>
              <a:ext cx="351" cy="1236"/>
            </a:xfrm>
            <a:prstGeom prst="bentConnector2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144ED80E-87C8-44A8-8D93-32860043D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552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Q</a:t>
              </a:r>
              <a:r>
                <a:rPr lang="pt-BR" altLang="pt-BR" b="1" baseline="-25000"/>
                <a:t>a</a:t>
              </a:r>
              <a:r>
                <a:rPr lang="pt-BR" altLang="pt-BR" b="1"/>
                <a:t>,X</a:t>
              </a:r>
              <a:r>
                <a:rPr lang="pt-BR" altLang="pt-BR" b="1" baseline="-2500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15CCA95B-86F8-4901-82B6-8BDCD1D7CAB8}"/>
                  </a:ext>
                </a:extLst>
              </p:cNvPr>
              <p:cNvSpPr txBox="1"/>
              <p:nvPr/>
            </p:nvSpPr>
            <p:spPr bwMode="auto">
              <a:xfrm>
                <a:off x="5364163" y="2924175"/>
                <a:ext cx="2197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15CCA95B-86F8-4901-82B6-8BDCD1D7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163" y="2924175"/>
                <a:ext cx="2197100" cy="546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3">
                <a:extLst>
                  <a:ext uri="{FF2B5EF4-FFF2-40B4-BE49-F238E27FC236}">
                    <a16:creationId xmlns:a16="http://schemas.microsoft.com/office/drawing/2014/main" id="{165E60C2-E655-4D2E-8E05-852552BB03E5}"/>
                  </a:ext>
                </a:extLst>
              </p:cNvPr>
              <p:cNvSpPr txBox="1"/>
              <p:nvPr/>
            </p:nvSpPr>
            <p:spPr bwMode="auto">
              <a:xfrm>
                <a:off x="4356100" y="4005263"/>
                <a:ext cx="42037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" name="Object 23">
                <a:extLst>
                  <a:ext uri="{FF2B5EF4-FFF2-40B4-BE49-F238E27FC236}">
                    <a16:creationId xmlns:a16="http://schemas.microsoft.com/office/drawing/2014/main" id="{165E60C2-E655-4D2E-8E05-852552BB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0" y="4005263"/>
                <a:ext cx="4203700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24">
            <a:extLst>
              <a:ext uri="{FF2B5EF4-FFF2-40B4-BE49-F238E27FC236}">
                <a16:creationId xmlns:a16="http://schemas.microsoft.com/office/drawing/2014/main" id="{F68BB742-BCE6-458C-A8F2-F05C69AF3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6296" y="3908826"/>
            <a:ext cx="144462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F30C2631-BEF7-46AF-ACC1-A3544AA8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271" y="3477026"/>
            <a:ext cx="712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ym typeface="Symbol" panose="05050102010706020507" pitchFamily="18" charset="2"/>
              </a:rPr>
              <a:t>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6">
                <a:extLst>
                  <a:ext uri="{FF2B5EF4-FFF2-40B4-BE49-F238E27FC236}">
                    <a16:creationId xmlns:a16="http://schemas.microsoft.com/office/drawing/2014/main" id="{D453EC8B-4AFA-45C2-A17A-418DCE4F9E7F}"/>
                  </a:ext>
                </a:extLst>
              </p:cNvPr>
              <p:cNvSpPr txBox="1"/>
              <p:nvPr/>
            </p:nvSpPr>
            <p:spPr bwMode="auto">
              <a:xfrm>
                <a:off x="5219700" y="5157788"/>
                <a:ext cx="324073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8" name="Object 26">
                <a:extLst>
                  <a:ext uri="{FF2B5EF4-FFF2-40B4-BE49-F238E27FC236}">
                    <a16:creationId xmlns:a16="http://schemas.microsoft.com/office/drawing/2014/main" id="{D453EC8B-4AFA-45C2-A17A-418DCE4F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5157788"/>
                <a:ext cx="3240732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0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44A97479-06C3-4EAA-B0DD-744C3933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798763"/>
            <a:ext cx="2336800" cy="1511300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1F31F1B-C05C-47DA-8310-924AA1B4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330575"/>
            <a:ext cx="2336800" cy="1006475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7">
            <a:extLst>
              <a:ext uri="{FF2B5EF4-FFF2-40B4-BE49-F238E27FC236}">
                <a16:creationId xmlns:a16="http://schemas.microsoft.com/office/drawing/2014/main" id="{01A22760-B28B-477D-9201-1B5C90C0E005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582613" y="2420938"/>
            <a:ext cx="1916112" cy="377825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8">
            <a:extLst>
              <a:ext uri="{FF2B5EF4-FFF2-40B4-BE49-F238E27FC236}">
                <a16:creationId xmlns:a16="http://schemas.microsoft.com/office/drawing/2014/main" id="{FFABE620-6ECB-435B-8C0E-0FB5F7CF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522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Q,X</a:t>
            </a:r>
            <a:r>
              <a:rPr lang="pt-BR" altLang="pt-BR" b="1" baseline="-25000"/>
              <a:t>0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04DC76FF-B683-4585-90AB-33C2853B50CA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395288" y="4267200"/>
            <a:ext cx="2103437" cy="69850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10">
            <a:extLst>
              <a:ext uri="{FF2B5EF4-FFF2-40B4-BE49-F238E27FC236}">
                <a16:creationId xmlns:a16="http://schemas.microsoft.com/office/drawing/2014/main" id="{E23363CE-5275-4F4B-9DD9-5A278D57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4237038"/>
            <a:ext cx="78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u</a:t>
            </a:r>
            <a:r>
              <a:rPr lang="pt-BR" altLang="pt-BR" b="1"/>
              <a:t>,X</a:t>
            </a:r>
            <a:r>
              <a:rPr lang="pt-BR" altLang="pt-BR" b="1" baseline="-25000"/>
              <a:t>u</a:t>
            </a:r>
          </a:p>
        </p:txBody>
      </p:sp>
      <p:cxnSp>
        <p:nvCxnSpPr>
          <p:cNvPr id="10" name="AutoShape 11">
            <a:extLst>
              <a:ext uri="{FF2B5EF4-FFF2-40B4-BE49-F238E27FC236}">
                <a16:creationId xmlns:a16="http://schemas.microsoft.com/office/drawing/2014/main" id="{78914B3C-A724-4280-A163-15A97D97BF5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528219" y="1718469"/>
            <a:ext cx="557212" cy="196215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1C35404A-81AD-4C94-8620-3BE9F41B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4638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a</a:t>
            </a:r>
            <a:r>
              <a:rPr lang="pt-BR" altLang="pt-BR" b="1"/>
              <a:t>,X</a:t>
            </a:r>
            <a:r>
              <a:rPr lang="pt-BR" altLang="pt-BR" b="1" baseline="-25000"/>
              <a:t>a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65C9A3DE-2471-4337-9D89-83288B23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336800" cy="504825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7F1FC-DFF0-4D9C-831A-5D3766522C5A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924175"/>
            <a:ext cx="2336800" cy="2376488"/>
            <a:chOff x="3243" y="1661"/>
            <a:chExt cx="1472" cy="1497"/>
          </a:xfrm>
        </p:grpSpPr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B92C9F7-A756-4FBB-BF29-9D30B7C16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523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9">
              <a:extLst>
                <a:ext uri="{FF2B5EF4-FFF2-40B4-BE49-F238E27FC236}">
                  <a16:creationId xmlns:a16="http://schemas.microsoft.com/office/drawing/2014/main" id="{EA2E8EC8-EE25-420E-B5BE-53F52988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1472" cy="408"/>
            </a:xfrm>
            <a:prstGeom prst="can">
              <a:avLst>
                <a:gd name="adj" fmla="val 5000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2E1E9974-1F8A-4090-A419-7552228DC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661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296B7A47-2667-4AD6-B653-29AF621C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000250"/>
            <a:ext cx="330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Fluxo de sólidos devido</a:t>
            </a:r>
          </a:p>
          <a:p>
            <a:r>
              <a:rPr lang="pt-BR" altLang="pt-BR" sz="2400"/>
              <a:t> a ação da gravidade</a:t>
            </a:r>
          </a:p>
        </p:txBody>
      </p:sp>
      <p:cxnSp>
        <p:nvCxnSpPr>
          <p:cNvPr id="18" name="AutoShape 24">
            <a:extLst>
              <a:ext uri="{FF2B5EF4-FFF2-40B4-BE49-F238E27FC236}">
                <a16:creationId xmlns:a16="http://schemas.microsoft.com/office/drawing/2014/main" id="{5F335C2E-4A55-41F3-BF15-1A159B17F9E3}"/>
              </a:ext>
            </a:extLst>
          </p:cNvPr>
          <p:cNvCxnSpPr>
            <a:cxnSpLocks noChangeShapeType="1"/>
            <a:stCxn id="12" idx="4"/>
            <a:endCxn id="15" idx="2"/>
          </p:cNvCxnSpPr>
          <p:nvPr/>
        </p:nvCxnSpPr>
        <p:spPr bwMode="auto">
          <a:xfrm>
            <a:off x="3668713" y="3825875"/>
            <a:ext cx="1911350" cy="2857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5">
            <a:extLst>
              <a:ext uri="{FF2B5EF4-FFF2-40B4-BE49-F238E27FC236}">
                <a16:creationId xmlns:a16="http://schemas.microsoft.com/office/drawing/2014/main" id="{4C689483-69B1-42E4-9746-F1F88662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300663"/>
            <a:ext cx="330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Fluxo de sólidos devido</a:t>
            </a:r>
          </a:p>
          <a:p>
            <a:r>
              <a:rPr lang="pt-BR" altLang="pt-BR" sz="2400"/>
              <a:t> a retirada de lodo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EBACA7F2-DF24-47C2-B18D-71E96976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581525"/>
            <a:ext cx="82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X</a:t>
            </a:r>
            <a:r>
              <a:rPr lang="pt-BR" altLang="pt-BR" sz="2800" baseline="-25000"/>
              <a:t>i</a:t>
            </a:r>
            <a:r>
              <a:rPr lang="pt-BR" altLang="pt-BR" sz="2800"/>
              <a:t>,V</a:t>
            </a:r>
            <a:r>
              <a:rPr lang="pt-BR" altLang="pt-BR" sz="2800" baseline="-25000"/>
              <a:t>i</a:t>
            </a:r>
          </a:p>
        </p:txBody>
      </p:sp>
      <p:cxnSp>
        <p:nvCxnSpPr>
          <p:cNvPr id="22" name="AutoShape 27">
            <a:extLst>
              <a:ext uri="{FF2B5EF4-FFF2-40B4-BE49-F238E27FC236}">
                <a16:creationId xmlns:a16="http://schemas.microsoft.com/office/drawing/2014/main" id="{1D13D17D-999A-43E9-B564-F55C68D7379A}"/>
              </a:ext>
            </a:extLst>
          </p:cNvPr>
          <p:cNvCxnSpPr>
            <a:cxnSpLocks noChangeShapeType="1"/>
            <a:stCxn id="20" idx="3"/>
            <a:endCxn id="15" idx="2"/>
          </p:cNvCxnSpPr>
          <p:nvPr/>
        </p:nvCxnSpPr>
        <p:spPr bwMode="auto">
          <a:xfrm flipV="1">
            <a:off x="5178425" y="4111625"/>
            <a:ext cx="401638" cy="730250"/>
          </a:xfrm>
          <a:prstGeom prst="curvedConnector3">
            <a:avLst>
              <a:gd name="adj1" fmla="val 4980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8">
                <a:extLst>
                  <a:ext uri="{FF2B5EF4-FFF2-40B4-BE49-F238E27FC236}">
                    <a16:creationId xmlns:a16="http://schemas.microsoft.com/office/drawing/2014/main" id="{D837E2CA-1C37-4243-B1D9-3FF835E3370A}"/>
                  </a:ext>
                </a:extLst>
              </p:cNvPr>
              <p:cNvSpPr txBox="1"/>
              <p:nvPr/>
            </p:nvSpPr>
            <p:spPr bwMode="auto">
              <a:xfrm>
                <a:off x="375378" y="5043487"/>
                <a:ext cx="4320852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𝐹𝑙𝑢𝑥𝑜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𝑀𝑎𝑠𝑠𝑎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𝑟𝑒𝑎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" name="Object 28">
                <a:extLst>
                  <a:ext uri="{FF2B5EF4-FFF2-40B4-BE49-F238E27FC236}">
                    <a16:creationId xmlns:a16="http://schemas.microsoft.com/office/drawing/2014/main" id="{D837E2CA-1C37-4243-B1D9-3FF835E3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378" y="5043487"/>
                <a:ext cx="4320852" cy="102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27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54334"/>
            <a:ext cx="6973668" cy="6201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SEDIMENTAÇÃO GRAVITACIONAL</a:t>
            </a:r>
          </a:p>
        </p:txBody>
      </p:sp>
      <p:pic>
        <p:nvPicPr>
          <p:cNvPr id="3" name="Imagem 2" descr="Ponte sobre a água&#10;&#10;Descrição gerada automaticamente com confiança média">
            <a:extLst>
              <a:ext uri="{FF2B5EF4-FFF2-40B4-BE49-F238E27FC236}">
                <a16:creationId xmlns:a16="http://schemas.microsoft.com/office/drawing/2014/main" id="{7732BC20-5C10-44C2-86E4-C83FEA6749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204864"/>
            <a:ext cx="5036402" cy="377730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2887398-42B5-43E2-8FE2-C6B4E6D1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2151553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Caixas de areia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CD6CC3C-AC8B-4045-8B78-643278EB5D2A}"/>
              </a:ext>
            </a:extLst>
          </p:cNvPr>
          <p:cNvCxnSpPr>
            <a:cxnSpLocks/>
            <a:stCxn id="7" idx="2"/>
            <a:endCxn id="3" idx="1"/>
          </p:cNvCxnSpPr>
          <p:nvPr/>
        </p:nvCxnSpPr>
        <p:spPr>
          <a:xfrm rot="16200000" flipH="1">
            <a:off x="2081675" y="2755317"/>
            <a:ext cx="448491" cy="22279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961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BDA96CF-9A4F-44DE-8F14-8ECD93D0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798763"/>
            <a:ext cx="2336800" cy="1511300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03B8632-C571-433F-9AC6-31C0CA26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330575"/>
            <a:ext cx="2336800" cy="1006475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5BDDC27-8A62-4090-AC8C-C9FBCEDC7815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582613" y="2420938"/>
            <a:ext cx="1916112" cy="377825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EE85C8AD-8EAD-440D-BA53-159450ED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522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Q,X</a:t>
            </a:r>
            <a:r>
              <a:rPr lang="pt-BR" altLang="pt-BR" b="1" baseline="-25000"/>
              <a:t>0</a:t>
            </a: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CE628B98-BE70-431E-9011-9E0ABA1F8CEC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395288" y="4267200"/>
            <a:ext cx="2103437" cy="69850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1813A516-AACC-43C9-B5CC-87B20122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4638675"/>
            <a:ext cx="78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u</a:t>
            </a:r>
            <a:r>
              <a:rPr lang="pt-BR" altLang="pt-BR" b="1"/>
              <a:t>,X</a:t>
            </a:r>
            <a:r>
              <a:rPr lang="pt-BR" altLang="pt-BR" b="1" baseline="-25000"/>
              <a:t>u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C671B915-4059-4AE0-BD1A-4217CBFFB50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528219" y="1718469"/>
            <a:ext cx="557212" cy="196215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>
            <a:extLst>
              <a:ext uri="{FF2B5EF4-FFF2-40B4-BE49-F238E27FC236}">
                <a16:creationId xmlns:a16="http://schemas.microsoft.com/office/drawing/2014/main" id="{634F23EF-FA1D-4CE4-8A3E-8939694B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4638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a</a:t>
            </a:r>
            <a:r>
              <a:rPr lang="pt-BR" altLang="pt-BR" b="1"/>
              <a:t>,X</a:t>
            </a:r>
            <a:r>
              <a:rPr lang="pt-BR" altLang="pt-BR" b="1" baseline="-25000"/>
              <a:t>a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587371EF-82D6-420C-A17C-724932A6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336800" cy="504825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49DEB10-249B-4D61-B4C4-1FC62BE48420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924175"/>
            <a:ext cx="2336800" cy="2376488"/>
            <a:chOff x="3243" y="1661"/>
            <a:chExt cx="1472" cy="1497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CB62DCFA-86C0-45CA-9705-28EF75753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523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898387EE-2273-4DF7-BB99-11D426F4A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1472" cy="408"/>
            </a:xfrm>
            <a:prstGeom prst="can">
              <a:avLst>
                <a:gd name="adj" fmla="val 5000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0F3428AD-11F3-4975-A34E-83CE53EA0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661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1DB35780-653F-41F1-BFBD-8F82A4EEBA4D}"/>
              </a:ext>
            </a:extLst>
          </p:cNvPr>
          <p:cNvCxnSpPr>
            <a:cxnSpLocks noChangeShapeType="1"/>
            <a:stCxn id="12" idx="4"/>
            <a:endCxn id="15" idx="2"/>
          </p:cNvCxnSpPr>
          <p:nvPr/>
        </p:nvCxnSpPr>
        <p:spPr bwMode="auto">
          <a:xfrm>
            <a:off x="3668713" y="3825875"/>
            <a:ext cx="1911350" cy="2857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20">
            <a:extLst>
              <a:ext uri="{FF2B5EF4-FFF2-40B4-BE49-F238E27FC236}">
                <a16:creationId xmlns:a16="http://schemas.microsoft.com/office/drawing/2014/main" id="{DC81F80E-248A-46F5-97BF-4313C5FF6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581525"/>
            <a:ext cx="82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X</a:t>
            </a:r>
            <a:r>
              <a:rPr lang="pt-BR" altLang="pt-BR" sz="2800" baseline="-25000"/>
              <a:t>i</a:t>
            </a:r>
            <a:r>
              <a:rPr lang="pt-BR" altLang="pt-BR" sz="2800"/>
              <a:t>,V</a:t>
            </a:r>
            <a:r>
              <a:rPr lang="pt-BR" altLang="pt-BR" sz="2800" baseline="-25000"/>
              <a:t>i</a:t>
            </a:r>
          </a:p>
        </p:txBody>
      </p:sp>
      <p:cxnSp>
        <p:nvCxnSpPr>
          <p:cNvPr id="19" name="AutoShape 21">
            <a:extLst>
              <a:ext uri="{FF2B5EF4-FFF2-40B4-BE49-F238E27FC236}">
                <a16:creationId xmlns:a16="http://schemas.microsoft.com/office/drawing/2014/main" id="{70F460D9-C62D-4FD3-9DCD-9923179EE9E2}"/>
              </a:ext>
            </a:extLst>
          </p:cNvPr>
          <p:cNvCxnSpPr>
            <a:cxnSpLocks noChangeShapeType="1"/>
            <a:stCxn id="18" idx="3"/>
            <a:endCxn id="15" idx="2"/>
          </p:cNvCxnSpPr>
          <p:nvPr/>
        </p:nvCxnSpPr>
        <p:spPr bwMode="auto">
          <a:xfrm flipV="1">
            <a:off x="5178425" y="4111625"/>
            <a:ext cx="401638" cy="730250"/>
          </a:xfrm>
          <a:prstGeom prst="curvedConnector3">
            <a:avLst>
              <a:gd name="adj1" fmla="val 4980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3">
                <a:extLst>
                  <a:ext uri="{FF2B5EF4-FFF2-40B4-BE49-F238E27FC236}">
                    <a16:creationId xmlns:a16="http://schemas.microsoft.com/office/drawing/2014/main" id="{59B457A9-E889-4D21-BDDD-8B954D21C8C0}"/>
                  </a:ext>
                </a:extLst>
              </p:cNvPr>
              <p:cNvSpPr txBox="1"/>
              <p:nvPr/>
            </p:nvSpPr>
            <p:spPr bwMode="auto">
              <a:xfrm>
                <a:off x="5795962" y="2276475"/>
                <a:ext cx="2759073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23">
                <a:extLst>
                  <a:ext uri="{FF2B5EF4-FFF2-40B4-BE49-F238E27FC236}">
                    <a16:creationId xmlns:a16="http://schemas.microsoft.com/office/drawing/2014/main" id="{59B457A9-E889-4D21-BDDD-8B954D21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962" y="2276475"/>
                <a:ext cx="2759073" cy="520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4">
                <a:extLst>
                  <a:ext uri="{FF2B5EF4-FFF2-40B4-BE49-F238E27FC236}">
                    <a16:creationId xmlns:a16="http://schemas.microsoft.com/office/drawing/2014/main" id="{CE6C0523-77B6-4385-A48D-1D095D4400CC}"/>
                  </a:ext>
                </a:extLst>
              </p:cNvPr>
              <p:cNvSpPr txBox="1"/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24">
                <a:extLst>
                  <a:ext uri="{FF2B5EF4-FFF2-40B4-BE49-F238E27FC236}">
                    <a16:creationId xmlns:a16="http://schemas.microsoft.com/office/drawing/2014/main" id="{CE6C0523-77B6-4385-A48D-1D095D44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5">
                <a:extLst>
                  <a:ext uri="{FF2B5EF4-FFF2-40B4-BE49-F238E27FC236}">
                    <a16:creationId xmlns:a16="http://schemas.microsoft.com/office/drawing/2014/main" id="{83351B66-10AE-4EFD-B068-CC5F9ACA9108}"/>
                  </a:ext>
                </a:extLst>
              </p:cNvPr>
              <p:cNvSpPr txBox="1"/>
              <p:nvPr/>
            </p:nvSpPr>
            <p:spPr bwMode="auto">
              <a:xfrm>
                <a:off x="1221207" y="5319713"/>
                <a:ext cx="1566862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" name="Object 25">
                <a:extLst>
                  <a:ext uri="{FF2B5EF4-FFF2-40B4-BE49-F238E27FC236}">
                    <a16:creationId xmlns:a16="http://schemas.microsoft.com/office/drawing/2014/main" id="{83351B66-10AE-4EFD-B068-CC5F9ACA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207" y="5319713"/>
                <a:ext cx="1566862" cy="939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AutoShape 26">
            <a:extLst>
              <a:ext uri="{FF2B5EF4-FFF2-40B4-BE49-F238E27FC236}">
                <a16:creationId xmlns:a16="http://schemas.microsoft.com/office/drawing/2014/main" id="{FFA9DC0F-22FF-4981-9231-280220A41357}"/>
              </a:ext>
            </a:extLst>
          </p:cNvPr>
          <p:cNvCxnSpPr>
            <a:cxnSpLocks noChangeShapeType="1"/>
            <a:stCxn id="23" idx="0"/>
            <a:endCxn id="9" idx="2"/>
          </p:cNvCxnSpPr>
          <p:nvPr/>
        </p:nvCxnSpPr>
        <p:spPr bwMode="auto">
          <a:xfrm rot="16200000" flipV="1">
            <a:off x="1475792" y="4790866"/>
            <a:ext cx="314325" cy="74336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95928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519DD63-0CBA-44A3-A567-1161D461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798763"/>
            <a:ext cx="2336800" cy="1511300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8B7433A-441B-48AF-8BFD-E378524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330575"/>
            <a:ext cx="2336800" cy="1006475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BD302FDC-7D19-4105-88C7-DD58680F4FD5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582613" y="2420938"/>
            <a:ext cx="1916112" cy="377825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62B6F90F-96F4-4E4E-91C5-728244E79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522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Q,X</a:t>
            </a:r>
            <a:r>
              <a:rPr lang="pt-BR" altLang="pt-BR" b="1" baseline="-25000"/>
              <a:t>0</a:t>
            </a: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D23F78DF-5024-4365-9242-4258F9AEB056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395288" y="4267200"/>
            <a:ext cx="2103437" cy="69850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20D45F0-3A30-4EFD-B5F8-16E61A07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4252913"/>
            <a:ext cx="78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u</a:t>
            </a:r>
            <a:r>
              <a:rPr lang="pt-BR" altLang="pt-BR" b="1"/>
              <a:t>,X</a:t>
            </a:r>
            <a:r>
              <a:rPr lang="pt-BR" altLang="pt-BR" b="1" baseline="-25000"/>
              <a:t>u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DFF7CEA9-88C2-4DDF-AE2A-4C986143168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528219" y="1718469"/>
            <a:ext cx="557212" cy="196215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>
            <a:extLst>
              <a:ext uri="{FF2B5EF4-FFF2-40B4-BE49-F238E27FC236}">
                <a16:creationId xmlns:a16="http://schemas.microsoft.com/office/drawing/2014/main" id="{EEA3FC12-EDA1-4163-9CD2-CAE7F56D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4638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a</a:t>
            </a:r>
            <a:r>
              <a:rPr lang="pt-BR" altLang="pt-BR" b="1"/>
              <a:t>,X</a:t>
            </a:r>
            <a:r>
              <a:rPr lang="pt-BR" altLang="pt-BR" b="1" baseline="-25000"/>
              <a:t>a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940550E-52B6-4375-ACA6-DF3C8BC8D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336800" cy="504825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A97D433-7C3B-4CB2-BE0B-5A27000C64E2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781300"/>
            <a:ext cx="2336800" cy="2376488"/>
            <a:chOff x="3243" y="1661"/>
            <a:chExt cx="1472" cy="1497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2B996AC9-ACFA-40FD-93AC-A7DA8A3DC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523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A0789B26-5AF6-4364-B1FF-827A407B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1472" cy="408"/>
            </a:xfrm>
            <a:prstGeom prst="can">
              <a:avLst>
                <a:gd name="adj" fmla="val 5000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819DC301-68BE-4945-BDB7-752A14D47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661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04A8A16F-0770-4FDB-9343-8B8A582116F0}"/>
              </a:ext>
            </a:extLst>
          </p:cNvPr>
          <p:cNvCxnSpPr>
            <a:cxnSpLocks noChangeShapeType="1"/>
            <a:stCxn id="12" idx="4"/>
            <a:endCxn id="15" idx="2"/>
          </p:cNvCxnSpPr>
          <p:nvPr/>
        </p:nvCxnSpPr>
        <p:spPr bwMode="auto">
          <a:xfrm>
            <a:off x="3668713" y="3825875"/>
            <a:ext cx="1839912" cy="142875"/>
          </a:xfrm>
          <a:prstGeom prst="curvedConnector3">
            <a:avLst>
              <a:gd name="adj1" fmla="val 49958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8">
            <a:extLst>
              <a:ext uri="{FF2B5EF4-FFF2-40B4-BE49-F238E27FC236}">
                <a16:creationId xmlns:a16="http://schemas.microsoft.com/office/drawing/2014/main" id="{5F4FEC06-079B-46A1-B8F5-7096CF4A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81525"/>
            <a:ext cx="82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X</a:t>
            </a:r>
            <a:r>
              <a:rPr lang="pt-BR" altLang="pt-BR" sz="2800" baseline="-25000"/>
              <a:t>i</a:t>
            </a:r>
            <a:r>
              <a:rPr lang="pt-BR" altLang="pt-BR" sz="2800"/>
              <a:t>,V</a:t>
            </a:r>
            <a:r>
              <a:rPr lang="pt-BR" altLang="pt-BR" sz="2800" baseline="-25000"/>
              <a:t>i</a:t>
            </a:r>
          </a:p>
        </p:txBody>
      </p:sp>
      <p:cxnSp>
        <p:nvCxnSpPr>
          <p:cNvPr id="19" name="AutoShape 19">
            <a:extLst>
              <a:ext uri="{FF2B5EF4-FFF2-40B4-BE49-F238E27FC236}">
                <a16:creationId xmlns:a16="http://schemas.microsoft.com/office/drawing/2014/main" id="{7EEE46F9-2CF5-4395-BB7D-4A96D1D9212F}"/>
              </a:ext>
            </a:extLst>
          </p:cNvPr>
          <p:cNvCxnSpPr>
            <a:cxnSpLocks noChangeShapeType="1"/>
            <a:stCxn id="18" idx="3"/>
            <a:endCxn id="15" idx="2"/>
          </p:cNvCxnSpPr>
          <p:nvPr/>
        </p:nvCxnSpPr>
        <p:spPr bwMode="auto">
          <a:xfrm flipV="1">
            <a:off x="4673600" y="3968750"/>
            <a:ext cx="835025" cy="8731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99045ED2-7012-41ED-B510-129128112F10}"/>
                  </a:ext>
                </a:extLst>
              </p:cNvPr>
              <p:cNvSpPr txBox="1"/>
              <p:nvPr/>
            </p:nvSpPr>
            <p:spPr bwMode="auto">
              <a:xfrm>
                <a:off x="5795962" y="2276475"/>
                <a:ext cx="244844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99045ED2-7012-41ED-B510-129128112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962" y="2276475"/>
                <a:ext cx="2448445" cy="520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9E7E426-3AE6-4AC6-8D44-FC6D4BE2789C}"/>
                  </a:ext>
                </a:extLst>
              </p:cNvPr>
              <p:cNvSpPr txBox="1"/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9E7E426-3AE6-4AC6-8D44-FC6D4BE2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4">
                <a:extLst>
                  <a:ext uri="{FF2B5EF4-FFF2-40B4-BE49-F238E27FC236}">
                    <a16:creationId xmlns:a16="http://schemas.microsoft.com/office/drawing/2014/main" id="{83ADA679-3905-45DA-ABDB-E8E7555030C6}"/>
                  </a:ext>
                </a:extLst>
              </p:cNvPr>
              <p:cNvSpPr txBox="1"/>
              <p:nvPr/>
            </p:nvSpPr>
            <p:spPr bwMode="auto">
              <a:xfrm>
                <a:off x="385240" y="5486400"/>
                <a:ext cx="535940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" name="Object 24">
                <a:extLst>
                  <a:ext uri="{FF2B5EF4-FFF2-40B4-BE49-F238E27FC236}">
                    <a16:creationId xmlns:a16="http://schemas.microsoft.com/office/drawing/2014/main" id="{83ADA679-3905-45DA-ABDB-E8E755503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40" y="5486400"/>
                <a:ext cx="5359400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7068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8F4B3A-0BC5-49D5-811D-19789FE10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64636"/>
              </p:ext>
            </p:extLst>
          </p:nvPr>
        </p:nvGraphicFramePr>
        <p:xfrm>
          <a:off x="1619672" y="1772816"/>
          <a:ext cx="6557580" cy="450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4">
                <a:extLst>
                  <a:ext uri="{FF2B5EF4-FFF2-40B4-BE49-F238E27FC236}">
                    <a16:creationId xmlns:a16="http://schemas.microsoft.com/office/drawing/2014/main" id="{4B5C8EE9-95C5-46EF-94B2-91373C021B51}"/>
                  </a:ext>
                </a:extLst>
              </p:cNvPr>
              <p:cNvSpPr txBox="1"/>
              <p:nvPr/>
            </p:nvSpPr>
            <p:spPr bwMode="auto">
              <a:xfrm>
                <a:off x="3707904" y="2708920"/>
                <a:ext cx="4241800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Object 24">
                <a:extLst>
                  <a:ext uri="{FF2B5EF4-FFF2-40B4-BE49-F238E27FC236}">
                    <a16:creationId xmlns:a16="http://schemas.microsoft.com/office/drawing/2014/main" id="{4B5C8EE9-95C5-46EF-94B2-91373C021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708920"/>
                <a:ext cx="4241800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43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B93E5C-F70F-4676-B357-98F560550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03867"/>
              </p:ext>
            </p:extLst>
          </p:nvPr>
        </p:nvGraphicFramePr>
        <p:xfrm>
          <a:off x="1547664" y="1772816"/>
          <a:ext cx="6768235" cy="46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4">
                <a:extLst>
                  <a:ext uri="{FF2B5EF4-FFF2-40B4-BE49-F238E27FC236}">
                    <a16:creationId xmlns:a16="http://schemas.microsoft.com/office/drawing/2014/main" id="{667B8670-3462-4566-B34F-6E1F048F2396}"/>
                  </a:ext>
                </a:extLst>
              </p:cNvPr>
              <p:cNvSpPr txBox="1"/>
              <p:nvPr/>
            </p:nvSpPr>
            <p:spPr bwMode="auto">
              <a:xfrm>
                <a:off x="3707904" y="2708920"/>
                <a:ext cx="4241800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24">
                <a:extLst>
                  <a:ext uri="{FF2B5EF4-FFF2-40B4-BE49-F238E27FC236}">
                    <a16:creationId xmlns:a16="http://schemas.microsoft.com/office/drawing/2014/main" id="{667B8670-3462-4566-B34F-6E1F048F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708920"/>
                <a:ext cx="4241800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541CB931-FC25-4FB3-BEBC-464E87E50DF1}"/>
                  </a:ext>
                </a:extLst>
              </p:cNvPr>
              <p:cNvSpPr txBox="1"/>
              <p:nvPr/>
            </p:nvSpPr>
            <p:spPr bwMode="auto">
              <a:xfrm>
                <a:off x="2742704" y="5013176"/>
                <a:ext cx="1930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541CB931-FC25-4FB3-BEBC-464E87E50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2704" y="5013176"/>
                <a:ext cx="1930400" cy="482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4151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1980566-1444-4306-A139-9E0B7A82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34190"/>
              </p:ext>
            </p:extLst>
          </p:nvPr>
        </p:nvGraphicFramePr>
        <p:xfrm>
          <a:off x="1475656" y="1772816"/>
          <a:ext cx="6656658" cy="45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7031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10B13F36-2158-4F5E-9F41-AB5E6ADE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950751"/>
            <a:ext cx="3600450" cy="2592387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29CE361A-C2C0-4914-9FD7-E976C4CA5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861976"/>
            <a:ext cx="3600450" cy="1727200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18">
            <a:extLst>
              <a:ext uri="{FF2B5EF4-FFF2-40B4-BE49-F238E27FC236}">
                <a16:creationId xmlns:a16="http://schemas.microsoft.com/office/drawing/2014/main" id="{2706FBA1-08F4-4829-88CB-8A93168BF939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971550" y="2301463"/>
            <a:ext cx="2952750" cy="649288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19">
            <a:extLst>
              <a:ext uri="{FF2B5EF4-FFF2-40B4-BE49-F238E27FC236}">
                <a16:creationId xmlns:a16="http://schemas.microsoft.com/office/drawing/2014/main" id="{A30B88DE-6F16-4BA7-A736-F25FB068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349088"/>
            <a:ext cx="852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Q,X</a:t>
            </a:r>
            <a:r>
              <a:rPr lang="pt-BR" altLang="pt-BR" sz="2400" b="1" baseline="-25000"/>
              <a:t>0</a:t>
            </a:r>
          </a:p>
        </p:txBody>
      </p:sp>
      <p:cxnSp>
        <p:nvCxnSpPr>
          <p:cNvPr id="8" name="AutoShape 20">
            <a:extLst>
              <a:ext uri="{FF2B5EF4-FFF2-40B4-BE49-F238E27FC236}">
                <a16:creationId xmlns:a16="http://schemas.microsoft.com/office/drawing/2014/main" id="{79387039-55D7-4CF1-B64B-6B84331BB461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684213" y="5470113"/>
            <a:ext cx="3240087" cy="119063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1">
            <a:extLst>
              <a:ext uri="{FF2B5EF4-FFF2-40B4-BE49-F238E27FC236}">
                <a16:creationId xmlns:a16="http://schemas.microsoft.com/office/drawing/2014/main" id="{BDD59A2A-029C-4041-BC0F-2FC5FF02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5606638"/>
            <a:ext cx="98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</a:t>
            </a:r>
            <a:r>
              <a:rPr lang="pt-BR" altLang="pt-BR" sz="2400" b="1" baseline="-25000"/>
              <a:t>u</a:t>
            </a:r>
            <a:r>
              <a:rPr lang="pt-BR" altLang="pt-BR" sz="2400" b="1"/>
              <a:t>,X</a:t>
            </a:r>
            <a:r>
              <a:rPr lang="pt-BR" altLang="pt-BR" sz="2400" b="1" baseline="-25000"/>
              <a:t>u</a:t>
            </a:r>
          </a:p>
        </p:txBody>
      </p:sp>
      <p:cxnSp>
        <p:nvCxnSpPr>
          <p:cNvPr id="10" name="AutoShape 22">
            <a:extLst>
              <a:ext uri="{FF2B5EF4-FFF2-40B4-BE49-F238E27FC236}">
                <a16:creationId xmlns:a16="http://schemas.microsoft.com/office/drawing/2014/main" id="{059F43FC-F5C1-49EB-913A-82B222811BD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461000" y="1268001"/>
            <a:ext cx="955675" cy="302260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3">
            <a:extLst>
              <a:ext uri="{FF2B5EF4-FFF2-40B4-BE49-F238E27FC236}">
                <a16:creationId xmlns:a16="http://schemas.microsoft.com/office/drawing/2014/main" id="{37122509-5372-4E6E-988D-C7953034F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517363"/>
            <a:ext cx="96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Q</a:t>
            </a:r>
            <a:r>
              <a:rPr lang="pt-BR" altLang="pt-BR" sz="2400" b="1" baseline="-25000"/>
              <a:t>a</a:t>
            </a:r>
            <a:r>
              <a:rPr lang="pt-BR" altLang="pt-BR" sz="2400" b="1"/>
              <a:t>,X</a:t>
            </a:r>
            <a:r>
              <a:rPr lang="pt-BR" altLang="pt-BR" sz="2400" b="1" baseline="-25000"/>
              <a:t>a</a:t>
            </a:r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9F3B66F7-3A1A-4CA6-9E35-A1DA8AAB073A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3669888"/>
            <a:ext cx="2808288" cy="1873250"/>
            <a:chOff x="3606" y="2432"/>
            <a:chExt cx="1769" cy="1180"/>
          </a:xfrm>
        </p:grpSpPr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480815C4-5B7B-4EC6-ADE5-A7F1756B7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" y="2523"/>
              <a:ext cx="0" cy="10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FB87B62A-6463-4182-A16B-0EE110AE0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704"/>
              <a:ext cx="1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C5ED32F1-1665-4809-B486-020F7FDD2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523"/>
              <a:ext cx="0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A011A257-A048-43F7-88DF-A517670EE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976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H</a:t>
              </a: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31FAAC87-4EFA-4F1D-9808-C586A4D6E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2432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E60C51D-4DFC-490E-9375-3D8D33EC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704"/>
              <a:ext cx="786" cy="908"/>
            </a:xfrm>
            <a:custGeom>
              <a:avLst/>
              <a:gdLst>
                <a:gd name="T0" fmla="*/ 0 w 786"/>
                <a:gd name="T1" fmla="*/ 0 h 908"/>
                <a:gd name="T2" fmla="*/ 272 w 786"/>
                <a:gd name="T3" fmla="*/ 46 h 908"/>
                <a:gd name="T4" fmla="*/ 499 w 786"/>
                <a:gd name="T5" fmla="*/ 182 h 908"/>
                <a:gd name="T6" fmla="*/ 680 w 786"/>
                <a:gd name="T7" fmla="*/ 499 h 908"/>
                <a:gd name="T8" fmla="*/ 771 w 786"/>
                <a:gd name="T9" fmla="*/ 771 h 908"/>
                <a:gd name="T10" fmla="*/ 771 w 786"/>
                <a:gd name="T11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908">
                  <a:moveTo>
                    <a:pt x="0" y="0"/>
                  </a:moveTo>
                  <a:cubicBezTo>
                    <a:pt x="94" y="8"/>
                    <a:pt x="189" y="16"/>
                    <a:pt x="272" y="46"/>
                  </a:cubicBezTo>
                  <a:cubicBezTo>
                    <a:pt x="355" y="76"/>
                    <a:pt x="431" y="107"/>
                    <a:pt x="499" y="182"/>
                  </a:cubicBezTo>
                  <a:cubicBezTo>
                    <a:pt x="567" y="257"/>
                    <a:pt x="635" y="401"/>
                    <a:pt x="680" y="499"/>
                  </a:cubicBezTo>
                  <a:cubicBezTo>
                    <a:pt x="725" y="597"/>
                    <a:pt x="756" y="703"/>
                    <a:pt x="771" y="771"/>
                  </a:cubicBezTo>
                  <a:cubicBezTo>
                    <a:pt x="786" y="839"/>
                    <a:pt x="771" y="885"/>
                    <a:pt x="771" y="908"/>
                  </a:cubicBez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C35FB3FE-8644-4422-A974-36896695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43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  <a:r>
                <a:rPr lang="pt-BR" altLang="pt-BR" b="1" baseline="-25000"/>
                <a:t>u</a:t>
              </a: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9F720ECE-A160-499C-9C2C-6C8203657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3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X</a:t>
              </a:r>
              <a:r>
                <a:rPr lang="pt-BR" altLang="pt-BR" b="1" baseline="-2500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9568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519DD63-0CBA-44A3-A567-1161D461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798763"/>
            <a:ext cx="2336800" cy="1511300"/>
          </a:xfrm>
          <a:prstGeom prst="can">
            <a:avLst>
              <a:gd name="adj" fmla="val 2572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8B7433A-441B-48AF-8BFD-E378524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330575"/>
            <a:ext cx="2336800" cy="1006475"/>
          </a:xfrm>
          <a:prstGeom prst="can">
            <a:avLst>
              <a:gd name="adj" fmla="val 39245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BD302FDC-7D19-4105-88C7-DD58680F4FD5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>
            <a:off x="582613" y="2420938"/>
            <a:ext cx="1916112" cy="377825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62B6F90F-96F4-4E4E-91C5-728244E79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522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Q,X</a:t>
            </a:r>
            <a:r>
              <a:rPr lang="pt-BR" altLang="pt-BR" b="1" baseline="-25000"/>
              <a:t>0</a:t>
            </a: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D23F78DF-5024-4365-9242-4258F9AEB056}"/>
              </a:ext>
            </a:extLst>
          </p:cNvPr>
          <p:cNvCxnSpPr>
            <a:cxnSpLocks noChangeShapeType="1"/>
            <a:endCxn id="5" idx="3"/>
          </p:cNvCxnSpPr>
          <p:nvPr/>
        </p:nvCxnSpPr>
        <p:spPr bwMode="auto">
          <a:xfrm>
            <a:off x="395288" y="4267200"/>
            <a:ext cx="2103437" cy="69850"/>
          </a:xfrm>
          <a:prstGeom prst="bentConnector4">
            <a:avLst>
              <a:gd name="adj1" fmla="val 22194"/>
              <a:gd name="adj2" fmla="val 549333"/>
            </a:avLst>
          </a:prstGeom>
          <a:noFill/>
          <a:ln w="508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20D45F0-3A30-4EFD-B5F8-16E61A07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4252913"/>
            <a:ext cx="78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u</a:t>
            </a:r>
            <a:r>
              <a:rPr lang="pt-BR" altLang="pt-BR" b="1"/>
              <a:t>,X</a:t>
            </a:r>
            <a:r>
              <a:rPr lang="pt-BR" altLang="pt-BR" b="1" baseline="-25000"/>
              <a:t>u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DFF7CEA9-88C2-4DDF-AE2A-4C986143168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528219" y="1718469"/>
            <a:ext cx="557212" cy="196215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>
            <a:extLst>
              <a:ext uri="{FF2B5EF4-FFF2-40B4-BE49-F238E27FC236}">
                <a16:creationId xmlns:a16="http://schemas.microsoft.com/office/drawing/2014/main" id="{EEA3FC12-EDA1-4163-9CD2-CAE7F56D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4638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/>
              <a:t>Q</a:t>
            </a:r>
            <a:r>
              <a:rPr lang="pt-BR" altLang="pt-BR" b="1" baseline="-25000"/>
              <a:t>a</a:t>
            </a:r>
            <a:r>
              <a:rPr lang="pt-BR" altLang="pt-BR" b="1"/>
              <a:t>,X</a:t>
            </a:r>
            <a:r>
              <a:rPr lang="pt-BR" altLang="pt-BR" b="1" baseline="-25000"/>
              <a:t>a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940550E-52B6-4375-ACA6-DF3C8BC8D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336800" cy="504825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A97D433-7C3B-4CB2-BE0B-5A27000C64E2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781300"/>
            <a:ext cx="2336800" cy="2376488"/>
            <a:chOff x="3243" y="1661"/>
            <a:chExt cx="1472" cy="1497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2B996AC9-ACFA-40FD-93AC-A7DA8A3DC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523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A0789B26-5AF6-4364-B1FF-827A407B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1472" cy="408"/>
            </a:xfrm>
            <a:prstGeom prst="can">
              <a:avLst>
                <a:gd name="adj" fmla="val 5000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819DC301-68BE-4945-BDB7-752A14D47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661"/>
              <a:ext cx="0" cy="6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04A8A16F-0770-4FDB-9343-8B8A582116F0}"/>
              </a:ext>
            </a:extLst>
          </p:cNvPr>
          <p:cNvCxnSpPr>
            <a:cxnSpLocks noChangeShapeType="1"/>
            <a:stCxn id="12" idx="4"/>
            <a:endCxn id="15" idx="2"/>
          </p:cNvCxnSpPr>
          <p:nvPr/>
        </p:nvCxnSpPr>
        <p:spPr bwMode="auto">
          <a:xfrm>
            <a:off x="3668713" y="3825875"/>
            <a:ext cx="1839912" cy="142875"/>
          </a:xfrm>
          <a:prstGeom prst="curvedConnector3">
            <a:avLst>
              <a:gd name="adj1" fmla="val 49958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8">
            <a:extLst>
              <a:ext uri="{FF2B5EF4-FFF2-40B4-BE49-F238E27FC236}">
                <a16:creationId xmlns:a16="http://schemas.microsoft.com/office/drawing/2014/main" id="{5F4FEC06-079B-46A1-B8F5-7096CF4A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81525"/>
            <a:ext cx="82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X</a:t>
            </a:r>
            <a:r>
              <a:rPr lang="pt-BR" altLang="pt-BR" sz="2800" baseline="-25000"/>
              <a:t>i</a:t>
            </a:r>
            <a:r>
              <a:rPr lang="pt-BR" altLang="pt-BR" sz="2800"/>
              <a:t>,V</a:t>
            </a:r>
            <a:r>
              <a:rPr lang="pt-BR" altLang="pt-BR" sz="2800" baseline="-25000"/>
              <a:t>i</a:t>
            </a:r>
          </a:p>
        </p:txBody>
      </p:sp>
      <p:cxnSp>
        <p:nvCxnSpPr>
          <p:cNvPr id="19" name="AutoShape 19">
            <a:extLst>
              <a:ext uri="{FF2B5EF4-FFF2-40B4-BE49-F238E27FC236}">
                <a16:creationId xmlns:a16="http://schemas.microsoft.com/office/drawing/2014/main" id="{7EEE46F9-2CF5-4395-BB7D-4A96D1D9212F}"/>
              </a:ext>
            </a:extLst>
          </p:cNvPr>
          <p:cNvCxnSpPr>
            <a:cxnSpLocks noChangeShapeType="1"/>
            <a:stCxn id="18" idx="3"/>
            <a:endCxn id="15" idx="2"/>
          </p:cNvCxnSpPr>
          <p:nvPr/>
        </p:nvCxnSpPr>
        <p:spPr bwMode="auto">
          <a:xfrm flipV="1">
            <a:off x="4673600" y="3968750"/>
            <a:ext cx="835025" cy="8731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99045ED2-7012-41ED-B510-129128112F10}"/>
                  </a:ext>
                </a:extLst>
              </p:cNvPr>
              <p:cNvSpPr txBox="1"/>
              <p:nvPr/>
            </p:nvSpPr>
            <p:spPr bwMode="auto">
              <a:xfrm>
                <a:off x="5795962" y="2276475"/>
                <a:ext cx="244844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99045ED2-7012-41ED-B510-129128112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962" y="2276475"/>
                <a:ext cx="2448445" cy="520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9E7E426-3AE6-4AC6-8D44-FC6D4BE2789C}"/>
                  </a:ext>
                </a:extLst>
              </p:cNvPr>
              <p:cNvSpPr txBox="1"/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9E7E426-3AE6-4AC6-8D44-FC6D4BE2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663" y="5319713"/>
                <a:ext cx="1930400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4">
                <a:extLst>
                  <a:ext uri="{FF2B5EF4-FFF2-40B4-BE49-F238E27FC236}">
                    <a16:creationId xmlns:a16="http://schemas.microsoft.com/office/drawing/2014/main" id="{83ADA679-3905-45DA-ABDB-E8E7555030C6}"/>
                  </a:ext>
                </a:extLst>
              </p:cNvPr>
              <p:cNvSpPr txBox="1"/>
              <p:nvPr/>
            </p:nvSpPr>
            <p:spPr bwMode="auto">
              <a:xfrm>
                <a:off x="385240" y="5486400"/>
                <a:ext cx="535940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" name="Object 24">
                <a:extLst>
                  <a:ext uri="{FF2B5EF4-FFF2-40B4-BE49-F238E27FC236}">
                    <a16:creationId xmlns:a16="http://schemas.microsoft.com/office/drawing/2014/main" id="{83ADA679-3905-45DA-ABDB-E8E755503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40" y="5486400"/>
                <a:ext cx="5359400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9549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595A48D-CEE6-4711-8617-065B1462A636}"/>
              </a:ext>
            </a:extLst>
          </p:cNvPr>
          <p:cNvGrpSpPr/>
          <p:nvPr/>
        </p:nvGrpSpPr>
        <p:grpSpPr>
          <a:xfrm>
            <a:off x="1475656" y="1772816"/>
            <a:ext cx="6656658" cy="4591774"/>
            <a:chOff x="1475656" y="1772816"/>
            <a:chExt cx="6656658" cy="4591774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11980566-1444-4306-A139-9E0B7A8299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198175"/>
                </p:ext>
              </p:extLst>
            </p:nvPr>
          </p:nvGraphicFramePr>
          <p:xfrm>
            <a:off x="1475656" y="1772816"/>
            <a:ext cx="6656658" cy="4591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46A3BA8-F8F5-45FC-AA5F-54AF690FF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736" y="3789040"/>
              <a:ext cx="42484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9BE40E-BD67-44E0-AC47-87679ABC2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190257"/>
              <a:ext cx="31226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 dirty="0"/>
                <a:t>Fluxo de sólidos limitante</a:t>
              </a:r>
            </a:p>
          </p:txBody>
        </p:sp>
        <p:cxnSp>
          <p:nvCxnSpPr>
            <p:cNvPr id="3" name="Conector: Curvo 2">
              <a:extLst>
                <a:ext uri="{FF2B5EF4-FFF2-40B4-BE49-F238E27FC236}">
                  <a16:creationId xmlns:a16="http://schemas.microsoft.com/office/drawing/2014/main" id="{63BDF278-096A-4B09-9C28-5FAF55B0BEA3}"/>
                </a:ext>
              </a:extLst>
            </p:cNvPr>
            <p:cNvCxnSpPr>
              <a:stCxn id="6" idx="0"/>
              <a:endCxn id="5" idx="0"/>
            </p:cNvCxnSpPr>
            <p:nvPr/>
          </p:nvCxnSpPr>
          <p:spPr>
            <a:xfrm rot="16200000" flipV="1">
              <a:off x="2919798" y="3064979"/>
              <a:ext cx="401217" cy="1849339"/>
            </a:xfrm>
            <a:prstGeom prst="curved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9328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C6018DA7-4E22-4845-9E63-89356D61EE0D}"/>
                  </a:ext>
                </a:extLst>
              </p:cNvPr>
              <p:cNvSpPr txBox="1"/>
              <p:nvPr/>
            </p:nvSpPr>
            <p:spPr bwMode="auto">
              <a:xfrm>
                <a:off x="6066617" y="2229492"/>
                <a:ext cx="1905882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C6018DA7-4E22-4845-9E63-89356D61E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6617" y="2229492"/>
                <a:ext cx="1905882" cy="482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4A4451D3-7633-4355-A90B-DFED533173E5}"/>
                  </a:ext>
                </a:extLst>
              </p:cNvPr>
              <p:cNvSpPr txBox="1"/>
              <p:nvPr/>
            </p:nvSpPr>
            <p:spPr bwMode="auto">
              <a:xfrm>
                <a:off x="5893983" y="3524465"/>
                <a:ext cx="225115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id="{4A4451D3-7633-4355-A90B-DFED53317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3983" y="3524465"/>
                <a:ext cx="2251150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E515B612-4612-41A2-B6EE-98F3C2564B9F}"/>
                  </a:ext>
                </a:extLst>
              </p:cNvPr>
              <p:cNvSpPr txBox="1"/>
              <p:nvPr/>
            </p:nvSpPr>
            <p:spPr bwMode="auto">
              <a:xfrm>
                <a:off x="2771800" y="5117262"/>
                <a:ext cx="506854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E515B612-4612-41A2-B6EE-98F3C256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5117262"/>
                <a:ext cx="5068540" cy="939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8DF5846-9624-49B3-BB7D-BD6D4F6F32E9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133600"/>
            <a:ext cx="4176464" cy="2880932"/>
            <a:chOff x="1475656" y="1772816"/>
            <a:chExt cx="6656658" cy="4591774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BF41BBD9-C6B5-4877-A06F-6577224C5D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213001"/>
                </p:ext>
              </p:extLst>
            </p:nvPr>
          </p:nvGraphicFramePr>
          <p:xfrm>
            <a:off x="1475656" y="1772816"/>
            <a:ext cx="6656658" cy="4591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4771078-1A06-42F1-ABD3-383D656F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736" y="3789040"/>
              <a:ext cx="42484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A6947274-D2E2-4484-AE6F-59167DC0C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190256"/>
              <a:ext cx="2473700" cy="39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1" dirty="0"/>
                <a:t>Fluxo de sólidos limitante</a:t>
              </a:r>
            </a:p>
          </p:txBody>
        </p:sp>
        <p:cxnSp>
          <p:nvCxnSpPr>
            <p:cNvPr id="24" name="Conector: Curvo 23">
              <a:extLst>
                <a:ext uri="{FF2B5EF4-FFF2-40B4-BE49-F238E27FC236}">
                  <a16:creationId xmlns:a16="http://schemas.microsoft.com/office/drawing/2014/main" id="{C5AB6501-F51D-4617-9510-9692C6D5B5B7}"/>
                </a:ext>
              </a:extLst>
            </p:cNvPr>
            <p:cNvCxnSpPr>
              <a:stCxn id="23" idx="0"/>
              <a:endCxn id="22" idx="0"/>
            </p:cNvCxnSpPr>
            <p:nvPr/>
          </p:nvCxnSpPr>
          <p:spPr>
            <a:xfrm rot="16200000" flipV="1">
              <a:off x="2757569" y="3227206"/>
              <a:ext cx="401217" cy="1524883"/>
            </a:xfrm>
            <a:prstGeom prst="curved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98289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>
            <a:extLst>
              <a:ext uri="{FF2B5EF4-FFF2-40B4-BE49-F238E27FC236}">
                <a16:creationId xmlns:a16="http://schemas.microsoft.com/office/drawing/2014/main" id="{99649159-219C-4DE2-AC37-21D5361A5E4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0F43313A-B2AA-4E75-9D06-151BD41125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52600" y="228600"/>
            <a:ext cx="728389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SEDIMENTAÇÃO EM ZONA </a:t>
            </a:r>
            <a:br>
              <a:rPr lang="pt-BR" sz="4000" dirty="0"/>
            </a:br>
            <a:r>
              <a:rPr lang="pt-BR" sz="4000" dirty="0"/>
              <a:t>(TIPO III)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8D2CF54-FC3A-422C-9FB8-0E0D9831DE8D}"/>
              </a:ext>
            </a:extLst>
          </p:cNvPr>
          <p:cNvGrpSpPr/>
          <p:nvPr/>
        </p:nvGrpSpPr>
        <p:grpSpPr>
          <a:xfrm>
            <a:off x="1475656" y="1772816"/>
            <a:ext cx="6656658" cy="4591774"/>
            <a:chOff x="1475656" y="1772816"/>
            <a:chExt cx="6656658" cy="4591774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BEE03E50-8908-430A-8C59-F448E35523C2}"/>
                </a:ext>
              </a:extLst>
            </p:cNvPr>
            <p:cNvGrpSpPr/>
            <p:nvPr/>
          </p:nvGrpSpPr>
          <p:grpSpPr>
            <a:xfrm>
              <a:off x="1475656" y="1772816"/>
              <a:ext cx="6656658" cy="4591774"/>
              <a:chOff x="1475656" y="1772816"/>
              <a:chExt cx="6656658" cy="4591774"/>
            </a:xfrm>
          </p:grpSpPr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6456B54E-5EAB-4CB1-ACDB-AA9D993973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5936976"/>
                  </p:ext>
                </p:extLst>
              </p:nvPr>
            </p:nvGraphicFramePr>
            <p:xfrm>
              <a:off x="1475656" y="1772816"/>
              <a:ext cx="6656658" cy="45917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A5F6E18D-FD1A-474F-B680-B8C2A0AF2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5736" y="3789040"/>
                <a:ext cx="424847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BB796034-E31C-448A-B649-10D2474CA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4190257"/>
                <a:ext cx="312261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 dirty="0"/>
                  <a:t>Fluxo de sólidos limitante</a:t>
                </a:r>
              </a:p>
            </p:txBody>
          </p:sp>
          <p:cxnSp>
            <p:nvCxnSpPr>
              <p:cNvPr id="8" name="Conector: Curvo 7">
                <a:extLst>
                  <a:ext uri="{FF2B5EF4-FFF2-40B4-BE49-F238E27FC236}">
                    <a16:creationId xmlns:a16="http://schemas.microsoft.com/office/drawing/2014/main" id="{6EB43314-327F-4A62-A2D5-55D399A4E8FC}"/>
                  </a:ext>
                </a:extLst>
              </p:cNvPr>
              <p:cNvCxnSpPr>
                <a:stCxn id="7" idx="0"/>
                <a:endCxn id="6" idx="0"/>
              </p:cNvCxnSpPr>
              <p:nvPr/>
            </p:nvCxnSpPr>
            <p:spPr>
              <a:xfrm rot="16200000" flipV="1">
                <a:off x="2919798" y="3064979"/>
                <a:ext cx="401217" cy="1849339"/>
              </a:xfrm>
              <a:prstGeom prst="curvedConnector3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48629F22-496C-413B-B54C-A0A4C0CAB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6096" y="3789039"/>
              <a:ext cx="0" cy="17728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F5866FC-DF3E-4841-927B-22F665FF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192" y="5807653"/>
              <a:ext cx="15795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 dirty="0"/>
                <a:t>CS limitante</a:t>
              </a:r>
            </a:p>
          </p:txBody>
        </p:sp>
        <p:cxnSp>
          <p:nvCxnSpPr>
            <p:cNvPr id="12" name="Conector: Curvo 11">
              <a:extLst>
                <a:ext uri="{FF2B5EF4-FFF2-40B4-BE49-F238E27FC236}">
                  <a16:creationId xmlns:a16="http://schemas.microsoft.com/office/drawing/2014/main" id="{9C12DACE-B10E-4218-933F-8798EC4E0A95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5436096" y="5561853"/>
              <a:ext cx="864096" cy="429157"/>
            </a:xfrm>
            <a:prstGeom prst="curved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52122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3691</Words>
  <Application>Microsoft Office PowerPoint</Application>
  <PresentationFormat>Apresentação na tela (4:3)</PresentationFormat>
  <Paragraphs>763</Paragraphs>
  <Slides>114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114</vt:i4>
      </vt:variant>
    </vt:vector>
  </HeadingPairs>
  <TitlesOfParts>
    <vt:vector size="123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Wingdings 3</vt:lpstr>
      <vt:lpstr>Retrospectiva</vt:lpstr>
      <vt:lpstr>ESCOLA POLITÉCNICA DA USP DEPARTAMENTO DE ENGENHARIA  HIDRÁULICA E AMBIENTAL   PHD 5745 – PROCESSOS FÍSICO-QUÍMICOS EM ENGENHARIA SANITÁRIA E AMBIENTAL   </vt:lpstr>
      <vt:lpstr>SEDIMENTAÇÃO GRAVITACIONAL</vt:lpstr>
      <vt:lpstr>SEDIMENTAÇÃO GRAVITACIONAL</vt:lpstr>
      <vt:lpstr>TRATAMENTO CONVENCIONAL DE ÁGUAS  DE ABASTECIMENTO</vt:lpstr>
      <vt:lpstr>SISTEMAS DE SEDIMENTAÇÃO </vt:lpstr>
      <vt:lpstr>SISTEMAS DE SEDIMENTAÇÃO </vt:lpstr>
      <vt:lpstr>PROCESSO DE TRATAMENTO DE ESGOTOS POR LODOS ATIVADOS </vt:lpstr>
      <vt:lpstr>SEDIMENTAÇÃO GRAVITACIONAL</vt:lpstr>
      <vt:lpstr>SEDIMENTAÇÃO GRAVITACIONAL</vt:lpstr>
      <vt:lpstr>SEDIMENTAÇÃO GRAVITACIONAL</vt:lpstr>
      <vt:lpstr>SEDIMENTAÇÃO GRAVITACIONAL</vt:lpstr>
      <vt:lpstr>SEDIMENTAÇÃO GRAVITACIONAL</vt:lpstr>
      <vt:lpstr>SEDIMENTAÇÃO GRAVITACIONAL</vt:lpstr>
      <vt:lpstr>SEDIMENTAÇÃO GRAVITACIONAL</vt:lpstr>
      <vt:lpstr>SEDIMENTAÇÃO GRAVITACIONAL</vt:lpstr>
      <vt:lpstr>SEDIMENTAÇÃO GRAVITACIONAL</vt:lpstr>
      <vt:lpstr>VELOCIDADE DE SEDIMENTAÇÃO</vt:lpstr>
      <vt:lpstr>VELOCIDADE DE SEDIMENTAÇÃO</vt:lpstr>
      <vt:lpstr>VELOCIDADE DE SEDIMENTAÇÃO</vt:lpstr>
      <vt:lpstr>VELOCIDADE DE SEDIMENTAÇÃO</vt:lpstr>
      <vt:lpstr>VELOCIDADE DE SEDIMENTAÇÃO</vt:lpstr>
      <vt:lpstr>VELOCIDADE DE SEDIMENTAÇÃO</vt:lpstr>
      <vt:lpstr>VELOCIDADE DE SEDIMENTAÇÃO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</vt:lpstr>
      <vt:lpstr>SEDIMENTAÇÃO DISCRETA (TIPO I) ANÁLISE DO EQUACIONAMENTO MATEMÁTICO</vt:lpstr>
      <vt:lpstr>SEDIMENTAÇÃO DISCRETA (TIPO I) ANÁLISE DO EQUACIONAMENTO MATEMÁTICO</vt:lpstr>
      <vt:lpstr>FLOCULAÇÃO E SEDIMENTAÇÃO </vt:lpstr>
      <vt:lpstr>SEDIMENTAÇÃO DISCRETA (TIPO I)</vt:lpstr>
      <vt:lpstr>SEDIMENTAÇÃO GRAVITACIONAL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SEDIMENTAÇÃO FLOCULENTA  (TIPO II)</vt:lpstr>
      <vt:lpstr>PROCESSOS DE SEDIMENTAÇÃO EM ETAs CONVENCIONAIS</vt:lpstr>
      <vt:lpstr>DECANTADORES CONVENCIONAIS ETA ALTO DA BOA VISTA</vt:lpstr>
      <vt:lpstr>DECANTADORES CONVENCIONAIS ETA ALTO DA BOA VISTA</vt:lpstr>
      <vt:lpstr>DECANTADORES CONVENCIONAIS ETA ALTO DA BOA VISTA</vt:lpstr>
      <vt:lpstr>PROCESSO DE SEDIMENTAÇÃO DECANTADORES CONVENCIONAIS</vt:lpstr>
      <vt:lpstr>PROCESSO DE SEDIMENTAÇÃO DECANTADORES CONVENCIONAIS</vt:lpstr>
      <vt:lpstr>PROCESSO DE SEDIMENTAÇÃO DECANTADORES CONVENCIONAIS</vt:lpstr>
      <vt:lpstr>PROCESSO DE SEDIMENTAÇÃO DECANTADORES CONVENCIONAIS</vt:lpstr>
      <vt:lpstr>PROCESSO DE SEDIMENTAÇÃO DECANTADORES CONVENCIONAIS</vt:lpstr>
      <vt:lpstr>DECANTADORES CONVENCIONAIS PARÂMETROS DE PROJETO</vt:lpstr>
      <vt:lpstr>DECANTADORES CONVENCIONAIS PARÂMETROS DE PROJETO</vt:lpstr>
      <vt:lpstr>PROCESSOS DE SEDIMENTAÇÃO EM ETEs CONVENCIONAIS</vt:lpstr>
      <vt:lpstr>PROCESSO DE SEDIMENTAÇÃO DECANTADORES PRIMÁRIOS</vt:lpstr>
      <vt:lpstr>PROCESSO DE SEDIMENTAÇÃO DECANTADORES PRIMÁRIOS</vt:lpstr>
      <vt:lpstr>DECANTADORES PRIMÁRIOS PARÂMETROS DE PROJETO</vt:lpstr>
      <vt:lpstr>DECANTADORES PRIMÁRIOS PARÂMETROS DE PROJETO</vt:lpstr>
      <vt:lpstr>SEDIMENTAÇÃO FLOCULENTA  (TIPO II)</vt:lpstr>
      <vt:lpstr>PROCESSO DE SEDIMENTAÇÃO DECANTADORES SECUNDÁRIOS</vt:lpstr>
      <vt:lpstr>DECANTADORES SECUNDÁRIOS PARÂMETROS DE PROJETO</vt:lpstr>
      <vt:lpstr>DECANTADORES SECUNDÁRIOS PARÂMETROS DE PROJETO</vt:lpstr>
      <vt:lpstr>DECANTADORES SECUNDÁRIOS PARÂMETROS DE PROJETO</vt:lpstr>
      <vt:lpstr>DECANTADORES SECUNDÁRIOS PARÂMETROS DE PROJETO</vt:lpstr>
      <vt:lpstr>SEDIMENTAÇÃO GRAVITACIONAL</vt:lpstr>
      <vt:lpstr>SEDIMENTAÇÃO EM ZONA  (TIPO III)</vt:lpstr>
      <vt:lpstr>DECANTADORES SECUNDÁRIOS ETE ABC</vt:lpstr>
      <vt:lpstr>DECANTADORES SECUNDÁRIOS ETE SUZANO</vt:lpstr>
      <vt:lpstr>ADENSADORES DE LODO ETE BARUERI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(TIPO III)</vt:lpstr>
      <vt:lpstr>SEDIMENTAÇÃO EM ZONA  DECANTADORES SECUNDÁRIOS</vt:lpstr>
      <vt:lpstr>DECANTADORES SECUNDÁRIOS PARÂMETROS DE PROJETO</vt:lpstr>
      <vt:lpstr>DECANTADORES SECUNDÁRIOS PARÂMETROS DE PROJETO</vt:lpstr>
      <vt:lpstr>SEDIMENTAÇÃO EM ZONA  ADENSADORES DE LODO</vt:lpstr>
      <vt:lpstr>ADENSADORES DE LODO PARÂMETROS DE PROJETO</vt:lpstr>
      <vt:lpstr>ADENSADORES DE LODO PARÂMETROS DE PROJETO</vt:lpstr>
      <vt:lpstr>ADENSADORES DE LODO PARÂMETROS DE PROJETO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2021-08-19T15:49:47Z</dcterms:modified>
</cp:coreProperties>
</file>