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2"/>
  </p:notesMasterIdLst>
  <p:sldIdLst>
    <p:sldId id="605" r:id="rId2"/>
    <p:sldId id="606" r:id="rId3"/>
    <p:sldId id="788" r:id="rId4"/>
    <p:sldId id="564" r:id="rId5"/>
    <p:sldId id="713" r:id="rId6"/>
    <p:sldId id="789" r:id="rId7"/>
    <p:sldId id="790" r:id="rId8"/>
    <p:sldId id="712" r:id="rId9"/>
    <p:sldId id="687" r:id="rId10"/>
    <p:sldId id="791" r:id="rId11"/>
    <p:sldId id="792" r:id="rId12"/>
    <p:sldId id="793" r:id="rId13"/>
    <p:sldId id="721" r:id="rId14"/>
    <p:sldId id="794" r:id="rId15"/>
    <p:sldId id="795" r:id="rId16"/>
    <p:sldId id="796" r:id="rId17"/>
    <p:sldId id="798" r:id="rId18"/>
    <p:sldId id="797" r:id="rId19"/>
    <p:sldId id="800" r:id="rId20"/>
    <p:sldId id="801" r:id="rId21"/>
    <p:sldId id="799" r:id="rId22"/>
    <p:sldId id="672" r:id="rId23"/>
    <p:sldId id="802" r:id="rId24"/>
    <p:sldId id="771" r:id="rId25"/>
    <p:sldId id="773" r:id="rId26"/>
    <p:sldId id="828" r:id="rId27"/>
    <p:sldId id="804" r:id="rId28"/>
    <p:sldId id="805" r:id="rId29"/>
    <p:sldId id="806" r:id="rId30"/>
    <p:sldId id="807" r:id="rId31"/>
    <p:sldId id="808" r:id="rId32"/>
    <p:sldId id="809" r:id="rId33"/>
    <p:sldId id="810" r:id="rId34"/>
    <p:sldId id="811" r:id="rId35"/>
    <p:sldId id="812" r:id="rId36"/>
    <p:sldId id="814" r:id="rId37"/>
    <p:sldId id="813" r:id="rId38"/>
    <p:sldId id="815" r:id="rId39"/>
    <p:sldId id="816" r:id="rId40"/>
    <p:sldId id="817" r:id="rId41"/>
    <p:sldId id="818" r:id="rId42"/>
    <p:sldId id="819" r:id="rId43"/>
    <p:sldId id="820" r:id="rId44"/>
    <p:sldId id="821" r:id="rId45"/>
    <p:sldId id="822" r:id="rId46"/>
    <p:sldId id="823" r:id="rId47"/>
    <p:sldId id="824" r:id="rId48"/>
    <p:sldId id="826" r:id="rId49"/>
    <p:sldId id="827" r:id="rId50"/>
    <p:sldId id="392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  <a:srgbClr val="66FFFF"/>
    <a:srgbClr val="0099FF"/>
    <a:srgbClr val="CC0000"/>
    <a:srgbClr val="FF0000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85034A-17E5-4F7F-910C-B8403C615320}" v="1" dt="2019-05-30T12:05:36.3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 varScale="1">
        <p:scale>
          <a:sx n="81" d="100"/>
          <a:sy n="81" d="100"/>
        </p:scale>
        <p:origin x="81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ney Seckler" userId="73470fc2d5f88927" providerId="LiveId" clId="{49811688-6879-4021-8488-864AA248EA65}"/>
    <pc:docChg chg="undo custSel addSld delSld modSld sldOrd">
      <pc:chgData name="Sidney Seckler" userId="73470fc2d5f88927" providerId="LiveId" clId="{49811688-6879-4021-8488-864AA248EA65}" dt="2019-05-23T12:09:25.748" v="5991"/>
      <pc:docMkLst>
        <pc:docMk/>
      </pc:docMkLst>
      <pc:sldChg chg="modSp add">
        <pc:chgData name="Sidney Seckler" userId="73470fc2d5f88927" providerId="LiveId" clId="{49811688-6879-4021-8488-864AA248EA65}" dt="2019-05-21T21:15:35.124" v="353" actId="14100"/>
        <pc:sldMkLst>
          <pc:docMk/>
          <pc:sldMk cId="2529439852" sldId="564"/>
        </pc:sldMkLst>
        <pc:spChg chg="mod">
          <ac:chgData name="Sidney Seckler" userId="73470fc2d5f88927" providerId="LiveId" clId="{49811688-6879-4021-8488-864AA248EA65}" dt="2019-05-21T21:15:35.124" v="353" actId="14100"/>
          <ac:spMkLst>
            <pc:docMk/>
            <pc:sldMk cId="2529439852" sldId="564"/>
            <ac:spMk id="7" creationId="{F053D0CB-DB61-4E11-912B-D78C8FA8AA4D}"/>
          </ac:spMkLst>
        </pc:spChg>
        <pc:spChg chg="mod">
          <ac:chgData name="Sidney Seckler" userId="73470fc2d5f88927" providerId="LiveId" clId="{49811688-6879-4021-8488-864AA248EA65}" dt="2019-05-21T21:13:21.565" v="168" actId="20577"/>
          <ac:spMkLst>
            <pc:docMk/>
            <pc:sldMk cId="2529439852" sldId="564"/>
            <ac:spMk id="8" creationId="{933DE046-DBA4-4E0C-9381-4CF59CA53954}"/>
          </ac:spMkLst>
        </pc:spChg>
      </pc:sldChg>
      <pc:sldChg chg="modSp">
        <pc:chgData name="Sidney Seckler" userId="73470fc2d5f88927" providerId="LiveId" clId="{49811688-6879-4021-8488-864AA248EA65}" dt="2019-05-21T23:09:57.796" v="3945" actId="20578"/>
        <pc:sldMkLst>
          <pc:docMk/>
          <pc:sldMk cId="0" sldId="606"/>
        </pc:sldMkLst>
        <pc:spChg chg="mod">
          <ac:chgData name="Sidney Seckler" userId="73470fc2d5f88927" providerId="LiveId" clId="{49811688-6879-4021-8488-864AA248EA65}" dt="2019-05-21T23:09:57.796" v="3945" actId="20578"/>
          <ac:spMkLst>
            <pc:docMk/>
            <pc:sldMk cId="0" sldId="606"/>
            <ac:spMk id="4100" creationId="{E5CC45C3-CF65-4286-AA07-1D8008364C0B}"/>
          </ac:spMkLst>
        </pc:spChg>
      </pc:sldChg>
      <pc:sldChg chg="addSp delSp modSp">
        <pc:chgData name="Sidney Seckler" userId="73470fc2d5f88927" providerId="LiveId" clId="{49811688-6879-4021-8488-864AA248EA65}" dt="2019-05-21T22:40:22.930" v="3365" actId="20577"/>
        <pc:sldMkLst>
          <pc:docMk/>
          <pc:sldMk cId="3662670807" sldId="672"/>
        </pc:sldMkLst>
        <pc:spChg chg="add del mod">
          <ac:chgData name="Sidney Seckler" userId="73470fc2d5f88927" providerId="LiveId" clId="{49811688-6879-4021-8488-864AA248EA65}" dt="2019-05-21T22:22:52.665" v="2520" actId="478"/>
          <ac:spMkLst>
            <pc:docMk/>
            <pc:sldMk cId="3662670807" sldId="672"/>
            <ac:spMk id="3" creationId="{95E1B943-1E5F-42D3-B51F-B55CFB4EB760}"/>
          </ac:spMkLst>
        </pc:spChg>
        <pc:spChg chg="mod">
          <ac:chgData name="Sidney Seckler" userId="73470fc2d5f88927" providerId="LiveId" clId="{49811688-6879-4021-8488-864AA248EA65}" dt="2019-05-21T22:40:22.930" v="3365" actId="20577"/>
          <ac:spMkLst>
            <pc:docMk/>
            <pc:sldMk cId="3662670807" sldId="672"/>
            <ac:spMk id="8" creationId="{6A541547-C2C1-4C58-9DBB-CF48F94CEB25}"/>
          </ac:spMkLst>
        </pc:spChg>
        <pc:spChg chg="add mod">
          <ac:chgData name="Sidney Seckler" userId="73470fc2d5f88927" providerId="LiveId" clId="{49811688-6879-4021-8488-864AA248EA65}" dt="2019-05-21T22:23:25.390" v="2560" actId="20577"/>
          <ac:spMkLst>
            <pc:docMk/>
            <pc:sldMk cId="3662670807" sldId="672"/>
            <ac:spMk id="11" creationId="{A0C82AC9-EB2D-4123-998E-4D7EBA3A4C95}"/>
          </ac:spMkLst>
        </pc:spChg>
        <pc:spChg chg="del">
          <ac:chgData name="Sidney Seckler" userId="73470fc2d5f88927" providerId="LiveId" clId="{49811688-6879-4021-8488-864AA248EA65}" dt="2019-05-21T22:22:49.139" v="2519" actId="478"/>
          <ac:spMkLst>
            <pc:docMk/>
            <pc:sldMk cId="3662670807" sldId="672"/>
            <ac:spMk id="12" creationId="{D62DD1FB-0292-43DE-A767-728BFD3A1A02}"/>
          </ac:spMkLst>
        </pc:spChg>
        <pc:spChg chg="mod">
          <ac:chgData name="Sidney Seckler" userId="73470fc2d5f88927" providerId="LiveId" clId="{49811688-6879-4021-8488-864AA248EA65}" dt="2019-05-21T22:29:49.198" v="2860" actId="14100"/>
          <ac:spMkLst>
            <pc:docMk/>
            <pc:sldMk cId="3662670807" sldId="672"/>
            <ac:spMk id="13" creationId="{80E056DC-A7A5-452C-B930-3393B03468BA}"/>
          </ac:spMkLst>
        </pc:spChg>
        <pc:picChg chg="del">
          <ac:chgData name="Sidney Seckler" userId="73470fc2d5f88927" providerId="LiveId" clId="{49811688-6879-4021-8488-864AA248EA65}" dt="2019-05-21T22:24:26.672" v="2650" actId="478"/>
          <ac:picMkLst>
            <pc:docMk/>
            <pc:sldMk cId="3662670807" sldId="672"/>
            <ac:picMk id="5124" creationId="{866EC54D-3EE1-4CCE-B0D4-CC8503B91A2C}"/>
          </ac:picMkLst>
        </pc:picChg>
        <pc:picChg chg="add del mod">
          <ac:chgData name="Sidney Seckler" userId="73470fc2d5f88927" providerId="LiveId" clId="{49811688-6879-4021-8488-864AA248EA65}" dt="2019-05-21T22:28:39.925" v="2856" actId="478"/>
          <ac:picMkLst>
            <pc:docMk/>
            <pc:sldMk cId="3662670807" sldId="672"/>
            <ac:picMk id="10242" creationId="{CB8B59DC-78CF-4370-A68B-9AC1C995C405}"/>
          </ac:picMkLst>
        </pc:picChg>
        <pc:picChg chg="add mod">
          <ac:chgData name="Sidney Seckler" userId="73470fc2d5f88927" providerId="LiveId" clId="{49811688-6879-4021-8488-864AA248EA65}" dt="2019-05-21T22:30:06.371" v="2867" actId="1076"/>
          <ac:picMkLst>
            <pc:docMk/>
            <pc:sldMk cId="3662670807" sldId="672"/>
            <ac:picMk id="10244" creationId="{25EF0D67-5156-42F2-AF08-7C767FA8A730}"/>
          </ac:picMkLst>
        </pc:picChg>
      </pc:sldChg>
      <pc:sldChg chg="addSp delSp modSp">
        <pc:chgData name="Sidney Seckler" userId="73470fc2d5f88927" providerId="LiveId" clId="{49811688-6879-4021-8488-864AA248EA65}" dt="2019-05-21T21:43:24.064" v="1190" actId="1076"/>
        <pc:sldMkLst>
          <pc:docMk/>
          <pc:sldMk cId="3350311093" sldId="687"/>
        </pc:sldMkLst>
        <pc:spChg chg="mod">
          <ac:chgData name="Sidney Seckler" userId="73470fc2d5f88927" providerId="LiveId" clId="{49811688-6879-4021-8488-864AA248EA65}" dt="2019-05-21T21:42:51.822" v="1186" actId="20577"/>
          <ac:spMkLst>
            <pc:docMk/>
            <pc:sldMk cId="3350311093" sldId="687"/>
            <ac:spMk id="10" creationId="{0529845F-404C-4D32-B4A1-15F6C278F38A}"/>
          </ac:spMkLst>
        </pc:spChg>
        <pc:graphicFrameChg chg="del">
          <ac:chgData name="Sidney Seckler" userId="73470fc2d5f88927" providerId="LiveId" clId="{49811688-6879-4021-8488-864AA248EA65}" dt="2019-05-21T21:42:40.990" v="1174" actId="478"/>
          <ac:graphicFrameMkLst>
            <pc:docMk/>
            <pc:sldMk cId="3350311093" sldId="687"/>
            <ac:graphicFrameMk id="6" creationId="{686A7C4B-D633-4408-A2DD-0A62E86F0FB5}"/>
          </ac:graphicFrameMkLst>
        </pc:graphicFrameChg>
        <pc:graphicFrameChg chg="add mod">
          <ac:chgData name="Sidney Seckler" userId="73470fc2d5f88927" providerId="LiveId" clId="{49811688-6879-4021-8488-864AA248EA65}" dt="2019-05-21T21:43:24.064" v="1190" actId="1076"/>
          <ac:graphicFrameMkLst>
            <pc:docMk/>
            <pc:sldMk cId="3350311093" sldId="687"/>
            <ac:graphicFrameMk id="7" creationId="{F72ACB83-F084-4EB1-968B-4A0EA38F7E38}"/>
          </ac:graphicFrameMkLst>
        </pc:graphicFrameChg>
      </pc:sldChg>
      <pc:sldChg chg="addSp delSp modSp">
        <pc:chgData name="Sidney Seckler" userId="73470fc2d5f88927" providerId="LiveId" clId="{49811688-6879-4021-8488-864AA248EA65}" dt="2019-05-23T12:09:09.953" v="5989" actId="1076"/>
        <pc:sldMkLst>
          <pc:docMk/>
          <pc:sldMk cId="3801222783" sldId="712"/>
        </pc:sldMkLst>
        <pc:spChg chg="mod">
          <ac:chgData name="Sidney Seckler" userId="73470fc2d5f88927" providerId="LiveId" clId="{49811688-6879-4021-8488-864AA248EA65}" dt="2019-05-23T12:09:09.953" v="5989" actId="1076"/>
          <ac:spMkLst>
            <pc:docMk/>
            <pc:sldMk cId="3801222783" sldId="712"/>
            <ac:spMk id="4" creationId="{513BC66F-02E5-4748-B71F-5BD44146B75F}"/>
          </ac:spMkLst>
        </pc:spChg>
        <pc:spChg chg="add del mod">
          <ac:chgData name="Sidney Seckler" userId="73470fc2d5f88927" providerId="LiveId" clId="{49811688-6879-4021-8488-864AA248EA65}" dt="2019-05-21T21:35:45.769" v="1128" actId="478"/>
          <ac:spMkLst>
            <pc:docMk/>
            <pc:sldMk cId="3801222783" sldId="712"/>
            <ac:spMk id="5" creationId="{983BD0F6-76D5-4FAE-AAC7-2F7181B4ED17}"/>
          </ac:spMkLst>
        </pc:spChg>
        <pc:spChg chg="add">
          <ac:chgData name="Sidney Seckler" userId="73470fc2d5f88927" providerId="LiveId" clId="{49811688-6879-4021-8488-864AA248EA65}" dt="2019-05-21T21:35:53.586" v="1129"/>
          <ac:spMkLst>
            <pc:docMk/>
            <pc:sldMk cId="3801222783" sldId="712"/>
            <ac:spMk id="8" creationId="{5931E57D-BA59-4C0A-8D0E-B04DE1B108C9}"/>
          </ac:spMkLst>
        </pc:spChg>
        <pc:spChg chg="del">
          <ac:chgData name="Sidney Seckler" userId="73470fc2d5f88927" providerId="LiveId" clId="{49811688-6879-4021-8488-864AA248EA65}" dt="2019-05-21T21:35:43.063" v="1127" actId="478"/>
          <ac:spMkLst>
            <pc:docMk/>
            <pc:sldMk cId="3801222783" sldId="712"/>
            <ac:spMk id="9" creationId="{681668D2-83F1-4750-BD1A-065B336EE0F3}"/>
          </ac:spMkLst>
        </pc:spChg>
        <pc:graphicFrameChg chg="modGraphic">
          <ac:chgData name="Sidney Seckler" userId="73470fc2d5f88927" providerId="LiveId" clId="{49811688-6879-4021-8488-864AA248EA65}" dt="2019-05-23T12:09:02.240" v="5988" actId="6549"/>
          <ac:graphicFrameMkLst>
            <pc:docMk/>
            <pc:sldMk cId="3801222783" sldId="712"/>
            <ac:graphicFrameMk id="3" creationId="{FB4CE0FF-1558-4138-96D5-E460A5BFF1CE}"/>
          </ac:graphicFrameMkLst>
        </pc:graphicFrameChg>
      </pc:sldChg>
      <pc:sldChg chg="modSp">
        <pc:chgData name="Sidney Seckler" userId="73470fc2d5f88927" providerId="LiveId" clId="{49811688-6879-4021-8488-864AA248EA65}" dt="2019-05-21T21:21:13.354" v="929" actId="1036"/>
        <pc:sldMkLst>
          <pc:docMk/>
          <pc:sldMk cId="1176837388" sldId="713"/>
        </pc:sldMkLst>
        <pc:spChg chg="mod">
          <ac:chgData name="Sidney Seckler" userId="73470fc2d5f88927" providerId="LiveId" clId="{49811688-6879-4021-8488-864AA248EA65}" dt="2019-05-21T21:20:51.592" v="914" actId="14100"/>
          <ac:spMkLst>
            <pc:docMk/>
            <pc:sldMk cId="1176837388" sldId="713"/>
            <ac:spMk id="4" creationId="{D27E04B2-37AB-4E8E-AF30-2DDBA4A193F2}"/>
          </ac:spMkLst>
        </pc:spChg>
        <pc:spChg chg="mod">
          <ac:chgData name="Sidney Seckler" userId="73470fc2d5f88927" providerId="LiveId" clId="{49811688-6879-4021-8488-864AA248EA65}" dt="2019-05-21T21:18:34.407" v="697" actId="20577"/>
          <ac:spMkLst>
            <pc:docMk/>
            <pc:sldMk cId="1176837388" sldId="713"/>
            <ac:spMk id="7" creationId="{14784683-C74E-4B20-94DF-4D6BCC09D663}"/>
          </ac:spMkLst>
        </pc:spChg>
        <pc:spChg chg="mod">
          <ac:chgData name="Sidney Seckler" userId="73470fc2d5f88927" providerId="LiveId" clId="{49811688-6879-4021-8488-864AA248EA65}" dt="2019-05-21T21:21:13.354" v="929" actId="1036"/>
          <ac:spMkLst>
            <pc:docMk/>
            <pc:sldMk cId="1176837388" sldId="713"/>
            <ac:spMk id="8" creationId="{1B308372-F5D7-4472-A4D7-85F55A001E9A}"/>
          </ac:spMkLst>
        </pc:spChg>
      </pc:sldChg>
      <pc:sldChg chg="addSp delSp modSp ord">
        <pc:chgData name="Sidney Seckler" userId="73470fc2d5f88927" providerId="LiveId" clId="{49811688-6879-4021-8488-864AA248EA65}" dt="2019-05-21T22:02:31.678" v="1925" actId="1076"/>
        <pc:sldMkLst>
          <pc:docMk/>
          <pc:sldMk cId="2733634462" sldId="721"/>
        </pc:sldMkLst>
        <pc:spChg chg="mod">
          <ac:chgData name="Sidney Seckler" userId="73470fc2d5f88927" providerId="LiveId" clId="{49811688-6879-4021-8488-864AA248EA65}" dt="2019-05-21T22:00:24.501" v="1918" actId="6549"/>
          <ac:spMkLst>
            <pc:docMk/>
            <pc:sldMk cId="2733634462" sldId="721"/>
            <ac:spMk id="6" creationId="{FB29ED9A-4338-4F3E-BAC5-EBBBD17D5C9A}"/>
          </ac:spMkLst>
        </pc:spChg>
        <pc:picChg chg="add mod">
          <ac:chgData name="Sidney Seckler" userId="73470fc2d5f88927" providerId="LiveId" clId="{49811688-6879-4021-8488-864AA248EA65}" dt="2019-05-21T22:00:34.996" v="1921" actId="1076"/>
          <ac:picMkLst>
            <pc:docMk/>
            <pc:sldMk cId="2733634462" sldId="721"/>
            <ac:picMk id="2" creationId="{AC7095E0-9728-4EB4-BB79-A53F58BB2689}"/>
          </ac:picMkLst>
        </pc:picChg>
        <pc:picChg chg="add mod">
          <ac:chgData name="Sidney Seckler" userId="73470fc2d5f88927" providerId="LiveId" clId="{49811688-6879-4021-8488-864AA248EA65}" dt="2019-05-21T22:02:31.678" v="1925" actId="1076"/>
          <ac:picMkLst>
            <pc:docMk/>
            <pc:sldMk cId="2733634462" sldId="721"/>
            <ac:picMk id="4100" creationId="{6EBAC675-15D0-4AB7-8937-8BE8CE6ECCC0}"/>
          </ac:picMkLst>
        </pc:picChg>
        <pc:picChg chg="del">
          <ac:chgData name="Sidney Seckler" userId="73470fc2d5f88927" providerId="LiveId" clId="{49811688-6879-4021-8488-864AA248EA65}" dt="2019-05-21T21:58:45.375" v="1905" actId="478"/>
          <ac:picMkLst>
            <pc:docMk/>
            <pc:sldMk cId="2733634462" sldId="721"/>
            <ac:picMk id="259074" creationId="{15BD5CF5-B221-4AA2-BFD8-F318900547A8}"/>
          </ac:picMkLst>
        </pc:picChg>
      </pc:sldChg>
      <pc:sldChg chg="modSp">
        <pc:chgData name="Sidney Seckler" userId="73470fc2d5f88927" providerId="LiveId" clId="{49811688-6879-4021-8488-864AA248EA65}" dt="2019-05-21T22:45:46.776" v="3539" actId="20577"/>
        <pc:sldMkLst>
          <pc:docMk/>
          <pc:sldMk cId="3626947106" sldId="771"/>
        </pc:sldMkLst>
        <pc:spChg chg="mod">
          <ac:chgData name="Sidney Seckler" userId="73470fc2d5f88927" providerId="LiveId" clId="{49811688-6879-4021-8488-864AA248EA65}" dt="2019-05-21T22:45:46.776" v="3539" actId="20577"/>
          <ac:spMkLst>
            <pc:docMk/>
            <pc:sldMk cId="3626947106" sldId="771"/>
            <ac:spMk id="5" creationId="{4F501189-CDC0-461B-BBE0-B90E61642067}"/>
          </ac:spMkLst>
        </pc:spChg>
        <pc:spChg chg="mod">
          <ac:chgData name="Sidney Seckler" userId="73470fc2d5f88927" providerId="LiveId" clId="{49811688-6879-4021-8488-864AA248EA65}" dt="2019-05-21T22:45:09.508" v="3501" actId="20577"/>
          <ac:spMkLst>
            <pc:docMk/>
            <pc:sldMk cId="3626947106" sldId="771"/>
            <ac:spMk id="4100" creationId="{E5CC45C3-CF65-4286-AA07-1D8008364C0B}"/>
          </ac:spMkLst>
        </pc:spChg>
      </pc:sldChg>
      <pc:sldChg chg="modSp add">
        <pc:chgData name="Sidney Seckler" userId="73470fc2d5f88927" providerId="LiveId" clId="{49811688-6879-4021-8488-864AA248EA65}" dt="2019-05-21T23:10:05.535" v="3946" actId="20578"/>
        <pc:sldMkLst>
          <pc:docMk/>
          <pc:sldMk cId="1043917628" sldId="788"/>
        </pc:sldMkLst>
        <pc:spChg chg="mod">
          <ac:chgData name="Sidney Seckler" userId="73470fc2d5f88927" providerId="LiveId" clId="{49811688-6879-4021-8488-864AA248EA65}" dt="2019-05-21T23:10:05.535" v="3946" actId="20578"/>
          <ac:spMkLst>
            <pc:docMk/>
            <pc:sldMk cId="1043917628" sldId="788"/>
            <ac:spMk id="4100" creationId="{E5CC45C3-CF65-4286-AA07-1D8008364C0B}"/>
          </ac:spMkLst>
        </pc:spChg>
      </pc:sldChg>
      <pc:sldChg chg="addSp delSp modSp add">
        <pc:chgData name="Sidney Seckler" userId="73470fc2d5f88927" providerId="LiveId" clId="{49811688-6879-4021-8488-864AA248EA65}" dt="2019-05-21T21:35:21.645" v="1125" actId="20577"/>
        <pc:sldMkLst>
          <pc:docMk/>
          <pc:sldMk cId="2007685183" sldId="789"/>
        </pc:sldMkLst>
        <pc:spChg chg="add del mod">
          <ac:chgData name="Sidney Seckler" userId="73470fc2d5f88927" providerId="LiveId" clId="{49811688-6879-4021-8488-864AA248EA65}" dt="2019-05-21T21:22:11.812" v="932" actId="478"/>
          <ac:spMkLst>
            <pc:docMk/>
            <pc:sldMk cId="2007685183" sldId="789"/>
            <ac:spMk id="3" creationId="{D0F38A78-3F75-4E59-BA73-860660560CBD}"/>
          </ac:spMkLst>
        </pc:spChg>
        <pc:spChg chg="add del mod">
          <ac:chgData name="Sidney Seckler" userId="73470fc2d5f88927" providerId="LiveId" clId="{49811688-6879-4021-8488-864AA248EA65}" dt="2019-05-21T21:22:42.559" v="936" actId="478"/>
          <ac:spMkLst>
            <pc:docMk/>
            <pc:sldMk cId="2007685183" sldId="789"/>
            <ac:spMk id="5" creationId="{A846AB57-23DD-4DA6-9E3E-B0538F016A72}"/>
          </ac:spMkLst>
        </pc:spChg>
        <pc:spChg chg="mod">
          <ac:chgData name="Sidney Seckler" userId="73470fc2d5f88927" providerId="LiveId" clId="{49811688-6879-4021-8488-864AA248EA65}" dt="2019-05-21T21:35:21.645" v="1125" actId="20577"/>
          <ac:spMkLst>
            <pc:docMk/>
            <pc:sldMk cId="2007685183" sldId="789"/>
            <ac:spMk id="6" creationId="{FB29ED9A-4338-4F3E-BAC5-EBBBD17D5C9A}"/>
          </ac:spMkLst>
        </pc:spChg>
        <pc:spChg chg="add">
          <ac:chgData name="Sidney Seckler" userId="73470fc2d5f88927" providerId="LiveId" clId="{49811688-6879-4021-8488-864AA248EA65}" dt="2019-05-21T21:22:19.826" v="933"/>
          <ac:spMkLst>
            <pc:docMk/>
            <pc:sldMk cId="2007685183" sldId="789"/>
            <ac:spMk id="9" creationId="{35ACBCED-D5E1-4BFC-B605-EF4F55BE6B6B}"/>
          </ac:spMkLst>
        </pc:spChg>
        <pc:spChg chg="del">
          <ac:chgData name="Sidney Seckler" userId="73470fc2d5f88927" providerId="LiveId" clId="{49811688-6879-4021-8488-864AA248EA65}" dt="2019-05-21T21:22:08.969" v="931" actId="478"/>
          <ac:spMkLst>
            <pc:docMk/>
            <pc:sldMk cId="2007685183" sldId="789"/>
            <ac:spMk id="4099" creationId="{F8B96A61-C72F-4AE6-BD11-C8F2087FCF79}"/>
          </ac:spMkLst>
        </pc:spChg>
        <pc:spChg chg="del mod">
          <ac:chgData name="Sidney Seckler" userId="73470fc2d5f88927" providerId="LiveId" clId="{49811688-6879-4021-8488-864AA248EA65}" dt="2019-05-21T21:22:38.416" v="935" actId="478"/>
          <ac:spMkLst>
            <pc:docMk/>
            <pc:sldMk cId="2007685183" sldId="789"/>
            <ac:spMk id="4100" creationId="{E5CC45C3-CF65-4286-AA07-1D8008364C0B}"/>
          </ac:spMkLst>
        </pc:spChg>
        <pc:picChg chg="add mod">
          <ac:chgData name="Sidney Seckler" userId="73470fc2d5f88927" providerId="LiveId" clId="{49811688-6879-4021-8488-864AA248EA65}" dt="2019-05-21T21:35:09.841" v="1123" actId="1076"/>
          <ac:picMkLst>
            <pc:docMk/>
            <pc:sldMk cId="2007685183" sldId="789"/>
            <ac:picMk id="1026" creationId="{EED669DF-EE33-48F8-876E-EE851D78BD99}"/>
          </ac:picMkLst>
        </pc:picChg>
        <pc:picChg chg="del">
          <ac:chgData name="Sidney Seckler" userId="73470fc2d5f88927" providerId="LiveId" clId="{49811688-6879-4021-8488-864AA248EA65}" dt="2019-05-21T21:24:11.230" v="1120" actId="478"/>
          <ac:picMkLst>
            <pc:docMk/>
            <pc:sldMk cId="2007685183" sldId="789"/>
            <ac:picMk id="16386" creationId="{42C01D0E-33E8-4E1F-9ADB-15E68402CF83}"/>
          </ac:picMkLst>
        </pc:picChg>
      </pc:sldChg>
      <pc:sldChg chg="modSp add">
        <pc:chgData name="Sidney Seckler" userId="73470fc2d5f88927" providerId="LiveId" clId="{49811688-6879-4021-8488-864AA248EA65}" dt="2019-05-21T21:43:56.418" v="1226" actId="14100"/>
        <pc:sldMkLst>
          <pc:docMk/>
          <pc:sldMk cId="782210722" sldId="790"/>
        </pc:sldMkLst>
        <pc:spChg chg="mod">
          <ac:chgData name="Sidney Seckler" userId="73470fc2d5f88927" providerId="LiveId" clId="{49811688-6879-4021-8488-864AA248EA65}" dt="2019-05-21T21:43:56.418" v="1226" actId="14100"/>
          <ac:spMkLst>
            <pc:docMk/>
            <pc:sldMk cId="782210722" sldId="790"/>
            <ac:spMk id="8" creationId="{1B308372-F5D7-4472-A4D7-85F55A001E9A}"/>
          </ac:spMkLst>
        </pc:spChg>
      </pc:sldChg>
      <pc:sldChg chg="addSp delSp modSp add">
        <pc:chgData name="Sidney Seckler" userId="73470fc2d5f88927" providerId="LiveId" clId="{49811688-6879-4021-8488-864AA248EA65}" dt="2019-05-21T21:49:00.439" v="1398" actId="1076"/>
        <pc:sldMkLst>
          <pc:docMk/>
          <pc:sldMk cId="3213837234" sldId="791"/>
        </pc:sldMkLst>
        <pc:spChg chg="mod">
          <ac:chgData name="Sidney Seckler" userId="73470fc2d5f88927" providerId="LiveId" clId="{49811688-6879-4021-8488-864AA248EA65}" dt="2019-05-21T21:45:37.809" v="1384" actId="20577"/>
          <ac:spMkLst>
            <pc:docMk/>
            <pc:sldMk cId="3213837234" sldId="791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1:44:23.569" v="1228" actId="478"/>
          <ac:picMkLst>
            <pc:docMk/>
            <pc:sldMk cId="3213837234" sldId="791"/>
            <ac:picMk id="1026" creationId="{EED669DF-EE33-48F8-876E-EE851D78BD99}"/>
          </ac:picMkLst>
        </pc:picChg>
        <pc:picChg chg="add mod">
          <ac:chgData name="Sidney Seckler" userId="73470fc2d5f88927" providerId="LiveId" clId="{49811688-6879-4021-8488-864AA248EA65}" dt="2019-05-21T21:49:00.439" v="1398" actId="1076"/>
          <ac:picMkLst>
            <pc:docMk/>
            <pc:sldMk cId="3213837234" sldId="791"/>
            <ac:picMk id="2050" creationId="{3B993B9B-2168-407F-AB11-38A198AC2126}"/>
          </ac:picMkLst>
        </pc:picChg>
        <pc:picChg chg="add mod">
          <ac:chgData name="Sidney Seckler" userId="73470fc2d5f88927" providerId="LiveId" clId="{49811688-6879-4021-8488-864AA248EA65}" dt="2019-05-21T21:48:58.009" v="1397" actId="1076"/>
          <ac:picMkLst>
            <pc:docMk/>
            <pc:sldMk cId="3213837234" sldId="791"/>
            <ac:picMk id="2052" creationId="{4D732ACD-34D1-496A-9F2C-E60B294913CD}"/>
          </ac:picMkLst>
        </pc:picChg>
      </pc:sldChg>
      <pc:sldChg chg="modSp add">
        <pc:chgData name="Sidney Seckler" userId="73470fc2d5f88927" providerId="LiveId" clId="{49811688-6879-4021-8488-864AA248EA65}" dt="2019-05-21T21:49:24.585" v="1431" actId="1036"/>
        <pc:sldMkLst>
          <pc:docMk/>
          <pc:sldMk cId="1647219065" sldId="792"/>
        </pc:sldMkLst>
        <pc:spChg chg="mod">
          <ac:chgData name="Sidney Seckler" userId="73470fc2d5f88927" providerId="LiveId" clId="{49811688-6879-4021-8488-864AA248EA65}" dt="2019-05-21T21:49:24.585" v="1431" actId="1036"/>
          <ac:spMkLst>
            <pc:docMk/>
            <pc:sldMk cId="1647219065" sldId="792"/>
            <ac:spMk id="8" creationId="{1B308372-F5D7-4472-A4D7-85F55A001E9A}"/>
          </ac:spMkLst>
        </pc:spChg>
      </pc:sldChg>
      <pc:sldChg chg="addSp delSp modSp add">
        <pc:chgData name="Sidney Seckler" userId="73470fc2d5f88927" providerId="LiveId" clId="{49811688-6879-4021-8488-864AA248EA65}" dt="2019-05-21T21:55:35.313" v="1622" actId="1076"/>
        <pc:sldMkLst>
          <pc:docMk/>
          <pc:sldMk cId="3984823533" sldId="793"/>
        </pc:sldMkLst>
        <pc:spChg chg="mod">
          <ac:chgData name="Sidney Seckler" userId="73470fc2d5f88927" providerId="LiveId" clId="{49811688-6879-4021-8488-864AA248EA65}" dt="2019-05-21T21:51:50.060" v="1591" actId="20577"/>
          <ac:spMkLst>
            <pc:docMk/>
            <pc:sldMk cId="3984823533" sldId="793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1:50:19.754" v="1433" actId="478"/>
          <ac:picMkLst>
            <pc:docMk/>
            <pc:sldMk cId="3984823533" sldId="793"/>
            <ac:picMk id="2050" creationId="{3B993B9B-2168-407F-AB11-38A198AC2126}"/>
          </ac:picMkLst>
        </pc:picChg>
        <pc:picChg chg="del">
          <ac:chgData name="Sidney Seckler" userId="73470fc2d5f88927" providerId="LiveId" clId="{49811688-6879-4021-8488-864AA248EA65}" dt="2019-05-21T21:50:22.240" v="1434" actId="478"/>
          <ac:picMkLst>
            <pc:docMk/>
            <pc:sldMk cId="3984823533" sldId="793"/>
            <ac:picMk id="2052" creationId="{4D732ACD-34D1-496A-9F2C-E60B294913CD}"/>
          </ac:picMkLst>
        </pc:picChg>
        <pc:picChg chg="add mod">
          <ac:chgData name="Sidney Seckler" userId="73470fc2d5f88927" providerId="LiveId" clId="{49811688-6879-4021-8488-864AA248EA65}" dt="2019-05-21T21:55:33.249" v="1621" actId="1076"/>
          <ac:picMkLst>
            <pc:docMk/>
            <pc:sldMk cId="3984823533" sldId="793"/>
            <ac:picMk id="3074" creationId="{AC90C80F-7B95-4AEB-8A0F-9E6AAAE66D76}"/>
          </ac:picMkLst>
        </pc:picChg>
        <pc:picChg chg="add mod">
          <ac:chgData name="Sidney Seckler" userId="73470fc2d5f88927" providerId="LiveId" clId="{49811688-6879-4021-8488-864AA248EA65}" dt="2019-05-21T21:55:35.313" v="1622" actId="1076"/>
          <ac:picMkLst>
            <pc:docMk/>
            <pc:sldMk cId="3984823533" sldId="793"/>
            <ac:picMk id="3076" creationId="{3BFFC0BD-C888-4619-BEEC-8B26A8D3E8F8}"/>
          </ac:picMkLst>
        </pc:picChg>
      </pc:sldChg>
      <pc:sldChg chg="addSp delSp modSp add">
        <pc:chgData name="Sidney Seckler" userId="73470fc2d5f88927" providerId="LiveId" clId="{49811688-6879-4021-8488-864AA248EA65}" dt="2019-05-21T22:04:44.510" v="1940" actId="1076"/>
        <pc:sldMkLst>
          <pc:docMk/>
          <pc:sldMk cId="1795542523" sldId="794"/>
        </pc:sldMkLst>
        <pc:spChg chg="mod">
          <ac:chgData name="Sidney Seckler" userId="73470fc2d5f88927" providerId="LiveId" clId="{49811688-6879-4021-8488-864AA248EA65}" dt="2019-05-21T22:04:30.337" v="1932" actId="14100"/>
          <ac:spMkLst>
            <pc:docMk/>
            <pc:sldMk cId="1795542523" sldId="794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02:41.339" v="1927" actId="478"/>
          <ac:picMkLst>
            <pc:docMk/>
            <pc:sldMk cId="1795542523" sldId="794"/>
            <ac:picMk id="2" creationId="{AC7095E0-9728-4EB4-BB79-A53F58BB2689}"/>
          </ac:picMkLst>
        </pc:picChg>
        <pc:picChg chg="add mod">
          <ac:chgData name="Sidney Seckler" userId="73470fc2d5f88927" providerId="LiveId" clId="{49811688-6879-4021-8488-864AA248EA65}" dt="2019-05-21T22:04:44.510" v="1940" actId="1076"/>
          <ac:picMkLst>
            <pc:docMk/>
            <pc:sldMk cId="1795542523" sldId="794"/>
            <ac:picMk id="5122" creationId="{100F7835-122E-4219-B742-94AE4FB06DAC}"/>
          </ac:picMkLst>
        </pc:picChg>
      </pc:sldChg>
      <pc:sldChg chg="addSp delSp modSp add del">
        <pc:chgData name="Sidney Seckler" userId="73470fc2d5f88927" providerId="LiveId" clId="{49811688-6879-4021-8488-864AA248EA65}" dt="2019-05-21T22:06:56.828" v="2081" actId="1076"/>
        <pc:sldMkLst>
          <pc:docMk/>
          <pc:sldMk cId="298124907" sldId="795"/>
        </pc:sldMkLst>
        <pc:spChg chg="mod">
          <ac:chgData name="Sidney Seckler" userId="73470fc2d5f88927" providerId="LiveId" clId="{49811688-6879-4021-8488-864AA248EA65}" dt="2019-05-21T22:06:25.121" v="2075" actId="20577"/>
          <ac:spMkLst>
            <pc:docMk/>
            <pc:sldMk cId="298124907" sldId="795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05:36.657" v="1944" actId="478"/>
          <ac:picMkLst>
            <pc:docMk/>
            <pc:sldMk cId="298124907" sldId="795"/>
            <ac:picMk id="2" creationId="{AC7095E0-9728-4EB4-BB79-A53F58BB2689}"/>
          </ac:picMkLst>
        </pc:picChg>
        <pc:picChg chg="del">
          <ac:chgData name="Sidney Seckler" userId="73470fc2d5f88927" providerId="LiveId" clId="{49811688-6879-4021-8488-864AA248EA65}" dt="2019-05-21T22:05:38.436" v="1945" actId="478"/>
          <ac:picMkLst>
            <pc:docMk/>
            <pc:sldMk cId="298124907" sldId="795"/>
            <ac:picMk id="4100" creationId="{6EBAC675-15D0-4AB7-8937-8BE8CE6ECCC0}"/>
          </ac:picMkLst>
        </pc:picChg>
        <pc:picChg chg="add mod">
          <ac:chgData name="Sidney Seckler" userId="73470fc2d5f88927" providerId="LiveId" clId="{49811688-6879-4021-8488-864AA248EA65}" dt="2019-05-21T22:06:56.828" v="2081" actId="1076"/>
          <ac:picMkLst>
            <pc:docMk/>
            <pc:sldMk cId="298124907" sldId="795"/>
            <ac:picMk id="6146" creationId="{E7A0DE46-2D7D-42D8-AD9D-3398E76A21EB}"/>
          </ac:picMkLst>
        </pc:picChg>
      </pc:sldChg>
      <pc:sldChg chg="addSp delSp modSp add">
        <pc:chgData name="Sidney Seckler" userId="73470fc2d5f88927" providerId="LiveId" clId="{49811688-6879-4021-8488-864AA248EA65}" dt="2019-05-21T22:12:41.674" v="2339" actId="1076"/>
        <pc:sldMkLst>
          <pc:docMk/>
          <pc:sldMk cId="4130202491" sldId="796"/>
        </pc:sldMkLst>
        <pc:spChg chg="mod">
          <ac:chgData name="Sidney Seckler" userId="73470fc2d5f88927" providerId="LiveId" clId="{49811688-6879-4021-8488-864AA248EA65}" dt="2019-05-21T22:09:10.853" v="2329" actId="20577"/>
          <ac:spMkLst>
            <pc:docMk/>
            <pc:sldMk cId="4130202491" sldId="796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08:05.516" v="2266" actId="478"/>
          <ac:picMkLst>
            <pc:docMk/>
            <pc:sldMk cId="4130202491" sldId="796"/>
            <ac:picMk id="6146" creationId="{E7A0DE46-2D7D-42D8-AD9D-3398E76A21EB}"/>
          </ac:picMkLst>
        </pc:picChg>
        <pc:picChg chg="add mod">
          <ac:chgData name="Sidney Seckler" userId="73470fc2d5f88927" providerId="LiveId" clId="{49811688-6879-4021-8488-864AA248EA65}" dt="2019-05-21T22:12:01.331" v="2336" actId="1076"/>
          <ac:picMkLst>
            <pc:docMk/>
            <pc:sldMk cId="4130202491" sldId="796"/>
            <ac:picMk id="7170" creationId="{E7A59333-E7ED-4114-ACBD-3FC1CD387F07}"/>
          </ac:picMkLst>
        </pc:picChg>
        <pc:picChg chg="add mod">
          <ac:chgData name="Sidney Seckler" userId="73470fc2d5f88927" providerId="LiveId" clId="{49811688-6879-4021-8488-864AA248EA65}" dt="2019-05-21T22:12:41.674" v="2339" actId="1076"/>
          <ac:picMkLst>
            <pc:docMk/>
            <pc:sldMk cId="4130202491" sldId="796"/>
            <ac:picMk id="7172" creationId="{8B422CA7-6437-4C4B-9C31-1EDB2ED79684}"/>
          </ac:picMkLst>
        </pc:picChg>
      </pc:sldChg>
      <pc:sldChg chg="addSp delSp modSp add">
        <pc:chgData name="Sidney Seckler" userId="73470fc2d5f88927" providerId="LiveId" clId="{49811688-6879-4021-8488-864AA248EA65}" dt="2019-05-21T22:21:02.412" v="2481" actId="14100"/>
        <pc:sldMkLst>
          <pc:docMk/>
          <pc:sldMk cId="314056376" sldId="797"/>
        </pc:sldMkLst>
        <pc:spChg chg="mod">
          <ac:chgData name="Sidney Seckler" userId="73470fc2d5f88927" providerId="LiveId" clId="{49811688-6879-4021-8488-864AA248EA65}" dt="2019-05-21T22:20:54.686" v="2478" actId="14100"/>
          <ac:spMkLst>
            <pc:docMk/>
            <pc:sldMk cId="314056376" sldId="797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18:45.506" v="2474" actId="478"/>
          <ac:picMkLst>
            <pc:docMk/>
            <pc:sldMk cId="314056376" sldId="797"/>
            <ac:picMk id="7170" creationId="{E7A59333-E7ED-4114-ACBD-3FC1CD387F07}"/>
          </ac:picMkLst>
        </pc:picChg>
        <pc:picChg chg="del">
          <ac:chgData name="Sidney Seckler" userId="73470fc2d5f88927" providerId="LiveId" clId="{49811688-6879-4021-8488-864AA248EA65}" dt="2019-05-21T22:18:48.469" v="2475" actId="478"/>
          <ac:picMkLst>
            <pc:docMk/>
            <pc:sldMk cId="314056376" sldId="797"/>
            <ac:picMk id="7172" creationId="{8B422CA7-6437-4C4B-9C31-1EDB2ED79684}"/>
          </ac:picMkLst>
        </pc:picChg>
        <pc:picChg chg="add mod">
          <ac:chgData name="Sidney Seckler" userId="73470fc2d5f88927" providerId="LiveId" clId="{49811688-6879-4021-8488-864AA248EA65}" dt="2019-05-21T22:21:02.412" v="2481" actId="14100"/>
          <ac:picMkLst>
            <pc:docMk/>
            <pc:sldMk cId="314056376" sldId="797"/>
            <ac:picMk id="9218" creationId="{8700DFC3-0935-4931-8672-88CFD3CCEB3A}"/>
          </ac:picMkLst>
        </pc:picChg>
      </pc:sldChg>
      <pc:sldChg chg="addSp delSp modSp add">
        <pc:chgData name="Sidney Seckler" userId="73470fc2d5f88927" providerId="LiveId" clId="{49811688-6879-4021-8488-864AA248EA65}" dt="2019-05-21T22:18:33.813" v="2473" actId="1076"/>
        <pc:sldMkLst>
          <pc:docMk/>
          <pc:sldMk cId="3752047806" sldId="798"/>
        </pc:sldMkLst>
        <pc:spChg chg="mod">
          <ac:chgData name="Sidney Seckler" userId="73470fc2d5f88927" providerId="LiveId" clId="{49811688-6879-4021-8488-864AA248EA65}" dt="2019-05-21T22:14:27.651" v="2458" actId="20577"/>
          <ac:spMkLst>
            <pc:docMk/>
            <pc:sldMk cId="3752047806" sldId="798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14:32.343" v="2459" actId="478"/>
          <ac:picMkLst>
            <pc:docMk/>
            <pc:sldMk cId="3752047806" sldId="798"/>
            <ac:picMk id="5122" creationId="{100F7835-122E-4219-B742-94AE4FB06DAC}"/>
          </ac:picMkLst>
        </pc:picChg>
        <pc:picChg chg="add del mod">
          <ac:chgData name="Sidney Seckler" userId="73470fc2d5f88927" providerId="LiveId" clId="{49811688-6879-4021-8488-864AA248EA65}" dt="2019-05-21T22:18:12.226" v="2465" actId="478"/>
          <ac:picMkLst>
            <pc:docMk/>
            <pc:sldMk cId="3752047806" sldId="798"/>
            <ac:picMk id="8194" creationId="{B7911FC6-D11F-41DE-951A-4F41B7772C62}"/>
          </ac:picMkLst>
        </pc:picChg>
        <pc:picChg chg="add mod">
          <ac:chgData name="Sidney Seckler" userId="73470fc2d5f88927" providerId="LiveId" clId="{49811688-6879-4021-8488-864AA248EA65}" dt="2019-05-21T22:18:33.813" v="2473" actId="1076"/>
          <ac:picMkLst>
            <pc:docMk/>
            <pc:sldMk cId="3752047806" sldId="798"/>
            <ac:picMk id="8196" creationId="{8F5D814A-19F7-4A98-AFAD-726405A7D4D3}"/>
          </ac:picMkLst>
        </pc:picChg>
      </pc:sldChg>
      <pc:sldChg chg="modSp add ord">
        <pc:chgData name="Sidney Seckler" userId="73470fc2d5f88927" providerId="LiveId" clId="{49811688-6879-4021-8488-864AA248EA65}" dt="2019-05-21T22:39:53.092" v="3282" actId="1076"/>
        <pc:sldMkLst>
          <pc:docMk/>
          <pc:sldMk cId="3840729394" sldId="799"/>
        </pc:sldMkLst>
        <pc:spChg chg="mod">
          <ac:chgData name="Sidney Seckler" userId="73470fc2d5f88927" providerId="LiveId" clId="{49811688-6879-4021-8488-864AA248EA65}" dt="2019-05-21T22:39:30.465" v="3275" actId="20577"/>
          <ac:spMkLst>
            <pc:docMk/>
            <pc:sldMk cId="3840729394" sldId="799"/>
            <ac:spMk id="8" creationId="{6A541547-C2C1-4C58-9DBB-CF48F94CEB25}"/>
          </ac:spMkLst>
        </pc:spChg>
        <pc:picChg chg="mod">
          <ac:chgData name="Sidney Seckler" userId="73470fc2d5f88927" providerId="LiveId" clId="{49811688-6879-4021-8488-864AA248EA65}" dt="2019-05-21T22:39:53.092" v="3282" actId="1076"/>
          <ac:picMkLst>
            <pc:docMk/>
            <pc:sldMk cId="3840729394" sldId="799"/>
            <ac:picMk id="10242" creationId="{CB8B59DC-78CF-4370-A68B-9AC1C995C405}"/>
          </ac:picMkLst>
        </pc:picChg>
      </pc:sldChg>
      <pc:sldChg chg="addSp delSp modSp add">
        <pc:chgData name="Sidney Seckler" userId="73470fc2d5f88927" providerId="LiveId" clId="{49811688-6879-4021-8488-864AA248EA65}" dt="2019-05-22T00:48:42.069" v="5445" actId="1076"/>
        <pc:sldMkLst>
          <pc:docMk/>
          <pc:sldMk cId="93709407" sldId="800"/>
        </pc:sldMkLst>
        <pc:spChg chg="mod">
          <ac:chgData name="Sidney Seckler" userId="73470fc2d5f88927" providerId="LiveId" clId="{49811688-6879-4021-8488-864AA248EA65}" dt="2019-05-22T00:48:34.556" v="5444" actId="14100"/>
          <ac:spMkLst>
            <pc:docMk/>
            <pc:sldMk cId="93709407" sldId="800"/>
            <ac:spMk id="8" creationId="{6A541547-C2C1-4C58-9DBB-CF48F94CEB25}"/>
          </ac:spMkLst>
        </pc:spChg>
        <pc:spChg chg="mod">
          <ac:chgData name="Sidney Seckler" userId="73470fc2d5f88927" providerId="LiveId" clId="{49811688-6879-4021-8488-864AA248EA65}" dt="2019-05-21T22:31:44.517" v="2876" actId="14100"/>
          <ac:spMkLst>
            <pc:docMk/>
            <pc:sldMk cId="93709407" sldId="800"/>
            <ac:spMk id="13" creationId="{80E056DC-A7A5-452C-B930-3393B03468BA}"/>
          </ac:spMkLst>
        </pc:spChg>
        <pc:picChg chg="del">
          <ac:chgData name="Sidney Seckler" userId="73470fc2d5f88927" providerId="LiveId" clId="{49811688-6879-4021-8488-864AA248EA65}" dt="2019-05-21T22:30:19.965" v="2869" actId="478"/>
          <ac:picMkLst>
            <pc:docMk/>
            <pc:sldMk cId="93709407" sldId="800"/>
            <ac:picMk id="10244" creationId="{25EF0D67-5156-42F2-AF08-7C767FA8A730}"/>
          </ac:picMkLst>
        </pc:picChg>
        <pc:picChg chg="add mod">
          <ac:chgData name="Sidney Seckler" userId="73470fc2d5f88927" providerId="LiveId" clId="{49811688-6879-4021-8488-864AA248EA65}" dt="2019-05-22T00:48:42.069" v="5445" actId="1076"/>
          <ac:picMkLst>
            <pc:docMk/>
            <pc:sldMk cId="93709407" sldId="800"/>
            <ac:picMk id="12290" creationId="{2CA42E0A-046A-4E4A-A861-C704B4A7A5C1}"/>
          </ac:picMkLst>
        </pc:picChg>
      </pc:sldChg>
      <pc:sldChg chg="addSp delSp modSp add">
        <pc:chgData name="Sidney Seckler" userId="73470fc2d5f88927" providerId="LiveId" clId="{49811688-6879-4021-8488-864AA248EA65}" dt="2019-05-21T22:34:42.329" v="3009" actId="1076"/>
        <pc:sldMkLst>
          <pc:docMk/>
          <pc:sldMk cId="1736689889" sldId="801"/>
        </pc:sldMkLst>
        <pc:spChg chg="mod">
          <ac:chgData name="Sidney Seckler" userId="73470fc2d5f88927" providerId="LiveId" clId="{49811688-6879-4021-8488-864AA248EA65}" dt="2019-05-21T22:32:45.115" v="2989" actId="1076"/>
          <ac:spMkLst>
            <pc:docMk/>
            <pc:sldMk cId="1736689889" sldId="801"/>
            <ac:spMk id="8" creationId="{6A541547-C2C1-4C58-9DBB-CF48F94CEB25}"/>
          </ac:spMkLst>
        </pc:spChg>
        <pc:picChg chg="del">
          <ac:chgData name="Sidney Seckler" userId="73470fc2d5f88927" providerId="LiveId" clId="{49811688-6879-4021-8488-864AA248EA65}" dt="2019-05-21T22:32:40.320" v="2988" actId="478"/>
          <ac:picMkLst>
            <pc:docMk/>
            <pc:sldMk cId="1736689889" sldId="801"/>
            <ac:picMk id="12290" creationId="{2CA42E0A-046A-4E4A-A861-C704B4A7A5C1}"/>
          </ac:picMkLst>
        </pc:picChg>
        <pc:picChg chg="add mod">
          <ac:chgData name="Sidney Seckler" userId="73470fc2d5f88927" providerId="LiveId" clId="{49811688-6879-4021-8488-864AA248EA65}" dt="2019-05-21T22:34:34.683" v="3006" actId="1076"/>
          <ac:picMkLst>
            <pc:docMk/>
            <pc:sldMk cId="1736689889" sldId="801"/>
            <ac:picMk id="13314" creationId="{B64819C2-D85C-4DD1-82E2-80D642408918}"/>
          </ac:picMkLst>
        </pc:picChg>
        <pc:picChg chg="add mod">
          <ac:chgData name="Sidney Seckler" userId="73470fc2d5f88927" providerId="LiveId" clId="{49811688-6879-4021-8488-864AA248EA65}" dt="2019-05-21T22:34:42.329" v="3009" actId="1076"/>
          <ac:picMkLst>
            <pc:docMk/>
            <pc:sldMk cId="1736689889" sldId="801"/>
            <ac:picMk id="13316" creationId="{B39D220E-A7DA-4151-A68A-F85A8EC788D1}"/>
          </ac:picMkLst>
        </pc:picChg>
      </pc:sldChg>
      <pc:sldChg chg="modSp add">
        <pc:chgData name="Sidney Seckler" userId="73470fc2d5f88927" providerId="LiveId" clId="{49811688-6879-4021-8488-864AA248EA65}" dt="2019-05-21T22:43:26.747" v="3456" actId="20577"/>
        <pc:sldMkLst>
          <pc:docMk/>
          <pc:sldMk cId="355933376" sldId="802"/>
        </pc:sldMkLst>
        <pc:spChg chg="mod">
          <ac:chgData name="Sidney Seckler" userId="73470fc2d5f88927" providerId="LiveId" clId="{49811688-6879-4021-8488-864AA248EA65}" dt="2019-05-21T22:43:26.747" v="3456" actId="20577"/>
          <ac:spMkLst>
            <pc:docMk/>
            <pc:sldMk cId="355933376" sldId="802"/>
            <ac:spMk id="8" creationId="{6A541547-C2C1-4C58-9DBB-CF48F94CEB25}"/>
          </ac:spMkLst>
        </pc:spChg>
      </pc:sldChg>
      <pc:sldChg chg="add">
        <pc:chgData name="Sidney Seckler" userId="73470fc2d5f88927" providerId="LiveId" clId="{49811688-6879-4021-8488-864AA248EA65}" dt="2019-05-21T22:46:34.121" v="3548"/>
        <pc:sldMkLst>
          <pc:docMk/>
          <pc:sldMk cId="4058155230" sldId="804"/>
        </pc:sldMkLst>
      </pc:sldChg>
      <pc:sldChg chg="addSp delSp modSp add">
        <pc:chgData name="Sidney Seckler" userId="73470fc2d5f88927" providerId="LiveId" clId="{49811688-6879-4021-8488-864AA248EA65}" dt="2019-05-21T22:47:08.604" v="3554" actId="14100"/>
        <pc:sldMkLst>
          <pc:docMk/>
          <pc:sldMk cId="3757956161" sldId="805"/>
        </pc:sldMkLst>
        <pc:graphicFrameChg chg="add mod">
          <ac:chgData name="Sidney Seckler" userId="73470fc2d5f88927" providerId="LiveId" clId="{49811688-6879-4021-8488-864AA248EA65}" dt="2019-05-21T22:47:08.604" v="3554" actId="14100"/>
          <ac:graphicFrameMkLst>
            <pc:docMk/>
            <pc:sldMk cId="3757956161" sldId="805"/>
            <ac:graphicFrameMk id="6" creationId="{9F639BF4-D3D5-481D-8155-D67F7902A319}"/>
          </ac:graphicFrameMkLst>
        </pc:graphicFrameChg>
        <pc:graphicFrameChg chg="del">
          <ac:chgData name="Sidney Seckler" userId="73470fc2d5f88927" providerId="LiveId" clId="{49811688-6879-4021-8488-864AA248EA65}" dt="2019-05-21T22:46:47.484" v="3550" actId="478"/>
          <ac:graphicFrameMkLst>
            <pc:docMk/>
            <pc:sldMk cId="3757956161" sldId="805"/>
            <ac:graphicFrameMk id="7" creationId="{F72ACB83-F084-4EB1-968B-4A0EA38F7E38}"/>
          </ac:graphicFrameMkLst>
        </pc:graphicFrameChg>
      </pc:sldChg>
      <pc:sldChg chg="addSp delSp modSp add">
        <pc:chgData name="Sidney Seckler" userId="73470fc2d5f88927" providerId="LiveId" clId="{49811688-6879-4021-8488-864AA248EA65}" dt="2019-05-21T22:48:09.909" v="3561" actId="1076"/>
        <pc:sldMkLst>
          <pc:docMk/>
          <pc:sldMk cId="3375024700" sldId="806"/>
        </pc:sldMkLst>
        <pc:graphicFrameChg chg="del">
          <ac:chgData name="Sidney Seckler" userId="73470fc2d5f88927" providerId="LiveId" clId="{49811688-6879-4021-8488-864AA248EA65}" dt="2019-05-21T22:47:28.629" v="3556" actId="478"/>
          <ac:graphicFrameMkLst>
            <pc:docMk/>
            <pc:sldMk cId="3375024700" sldId="806"/>
            <ac:graphicFrameMk id="6" creationId="{9F639BF4-D3D5-481D-8155-D67F7902A319}"/>
          </ac:graphicFrameMkLst>
        </pc:graphicFrameChg>
        <pc:graphicFrameChg chg="add mod">
          <ac:chgData name="Sidney Seckler" userId="73470fc2d5f88927" providerId="LiveId" clId="{49811688-6879-4021-8488-864AA248EA65}" dt="2019-05-21T22:48:09.909" v="3561" actId="1076"/>
          <ac:graphicFrameMkLst>
            <pc:docMk/>
            <pc:sldMk cId="3375024700" sldId="806"/>
            <ac:graphicFrameMk id="7" creationId="{D393BB06-65C4-467E-946C-242FE425666A}"/>
          </ac:graphicFrameMkLst>
        </pc:graphicFrameChg>
      </pc:sldChg>
      <pc:sldChg chg="modSp add">
        <pc:chgData name="Sidney Seckler" userId="73470fc2d5f88927" providerId="LiveId" clId="{49811688-6879-4021-8488-864AA248EA65}" dt="2019-05-21T22:48:33.539" v="3597" actId="1035"/>
        <pc:sldMkLst>
          <pc:docMk/>
          <pc:sldMk cId="1576393455" sldId="807"/>
        </pc:sldMkLst>
        <pc:spChg chg="mod">
          <ac:chgData name="Sidney Seckler" userId="73470fc2d5f88927" providerId="LiveId" clId="{49811688-6879-4021-8488-864AA248EA65}" dt="2019-05-21T22:48:33.539" v="3597" actId="1035"/>
          <ac:spMkLst>
            <pc:docMk/>
            <pc:sldMk cId="1576393455" sldId="807"/>
            <ac:spMk id="8" creationId="{A52FFDA4-8272-4AE0-8D19-F063C6EF7FFC}"/>
          </ac:spMkLst>
        </pc:spChg>
      </pc:sldChg>
      <pc:sldChg chg="addSp delSp modSp add">
        <pc:chgData name="Sidney Seckler" userId="73470fc2d5f88927" providerId="LiveId" clId="{49811688-6879-4021-8488-864AA248EA65}" dt="2019-05-22T00:33:02.987" v="5234" actId="1037"/>
        <pc:sldMkLst>
          <pc:docMk/>
          <pc:sldMk cId="1451869340" sldId="808"/>
        </pc:sldMkLst>
        <pc:spChg chg="mod">
          <ac:chgData name="Sidney Seckler" userId="73470fc2d5f88927" providerId="LiveId" clId="{49811688-6879-4021-8488-864AA248EA65}" dt="2019-05-22T00:33:02.987" v="5234" actId="1037"/>
          <ac:spMkLst>
            <pc:docMk/>
            <pc:sldMk cId="1451869340" sldId="808"/>
            <ac:spMk id="5" creationId="{4F501189-CDC0-461B-BBE0-B90E61642067}"/>
          </ac:spMkLst>
        </pc:spChg>
        <pc:spChg chg="del">
          <ac:chgData name="Sidney Seckler" userId="73470fc2d5f88927" providerId="LiveId" clId="{49811688-6879-4021-8488-864AA248EA65}" dt="2019-05-21T22:48:58.652" v="3599" actId="478"/>
          <ac:spMkLst>
            <pc:docMk/>
            <pc:sldMk cId="1451869340" sldId="808"/>
            <ac:spMk id="8" creationId="{A52FFDA4-8272-4AE0-8D19-F063C6EF7FFC}"/>
          </ac:spMkLst>
        </pc:spChg>
        <pc:spChg chg="add mod">
          <ac:chgData name="Sidney Seckler" userId="73470fc2d5f88927" providerId="LiveId" clId="{49811688-6879-4021-8488-864AA248EA65}" dt="2019-05-22T00:33:02.987" v="5234" actId="1037"/>
          <ac:spMkLst>
            <pc:docMk/>
            <pc:sldMk cId="1451869340" sldId="808"/>
            <ac:spMk id="9" creationId="{1A01923A-F306-40D7-A43D-BDB0DC00F593}"/>
          </ac:spMkLst>
        </pc:spChg>
        <pc:spChg chg="mod">
          <ac:chgData name="Sidney Seckler" userId="73470fc2d5f88927" providerId="LiveId" clId="{49811688-6879-4021-8488-864AA248EA65}" dt="2019-05-21T22:50:13.594" v="3701" actId="20577"/>
          <ac:spMkLst>
            <pc:docMk/>
            <pc:sldMk cId="1451869340" sldId="808"/>
            <ac:spMk id="4100" creationId="{E5CC45C3-CF65-4286-AA07-1D8008364C0B}"/>
          </ac:spMkLst>
        </pc:spChg>
        <pc:picChg chg="add mod">
          <ac:chgData name="Sidney Seckler" userId="73470fc2d5f88927" providerId="LiveId" clId="{49811688-6879-4021-8488-864AA248EA65}" dt="2019-05-21T22:54:30.862" v="3860" actId="1076"/>
          <ac:picMkLst>
            <pc:docMk/>
            <pc:sldMk cId="1451869340" sldId="808"/>
            <ac:picMk id="14338" creationId="{0CC7B85A-E2E3-42DE-94E2-C92362821463}"/>
          </ac:picMkLst>
        </pc:picChg>
        <pc:picChg chg="add del">
          <ac:chgData name="Sidney Seckler" userId="73470fc2d5f88927" providerId="LiveId" clId="{49811688-6879-4021-8488-864AA248EA65}" dt="2019-05-21T22:54:41.975" v="3862"/>
          <ac:picMkLst>
            <pc:docMk/>
            <pc:sldMk cId="1451869340" sldId="808"/>
            <ac:picMk id="14340" creationId="{2422D06B-6B84-4600-9544-C26192ACADB9}"/>
          </ac:picMkLst>
        </pc:picChg>
      </pc:sldChg>
      <pc:sldChg chg="addSp delSp modSp add">
        <pc:chgData name="Sidney Seckler" userId="73470fc2d5f88927" providerId="LiveId" clId="{49811688-6879-4021-8488-864AA248EA65}" dt="2019-05-21T22:55:24.998" v="3900" actId="1076"/>
        <pc:sldMkLst>
          <pc:docMk/>
          <pc:sldMk cId="2777452986" sldId="809"/>
        </pc:sldMkLst>
        <pc:spChg chg="mod">
          <ac:chgData name="Sidney Seckler" userId="73470fc2d5f88927" providerId="LiveId" clId="{49811688-6879-4021-8488-864AA248EA65}" dt="2019-05-21T22:55:01.388" v="3895" actId="14100"/>
          <ac:spMkLst>
            <pc:docMk/>
            <pc:sldMk cId="2777452986" sldId="809"/>
            <ac:spMk id="9" creationId="{1A01923A-F306-40D7-A43D-BDB0DC00F593}"/>
          </ac:spMkLst>
        </pc:spChg>
        <pc:picChg chg="del">
          <ac:chgData name="Sidney Seckler" userId="73470fc2d5f88927" providerId="LiveId" clId="{49811688-6879-4021-8488-864AA248EA65}" dt="2019-05-21T22:54:50.895" v="3864" actId="478"/>
          <ac:picMkLst>
            <pc:docMk/>
            <pc:sldMk cId="2777452986" sldId="809"/>
            <ac:picMk id="14338" creationId="{0CC7B85A-E2E3-42DE-94E2-C92362821463}"/>
          </ac:picMkLst>
        </pc:picChg>
        <pc:picChg chg="add mod">
          <ac:chgData name="Sidney Seckler" userId="73470fc2d5f88927" providerId="LiveId" clId="{49811688-6879-4021-8488-864AA248EA65}" dt="2019-05-21T22:55:24.998" v="3900" actId="1076"/>
          <ac:picMkLst>
            <pc:docMk/>
            <pc:sldMk cId="2777452986" sldId="809"/>
            <ac:picMk id="16386" creationId="{E3CF683D-AC1E-4445-9D4B-526A53F6E485}"/>
          </ac:picMkLst>
        </pc:picChg>
      </pc:sldChg>
      <pc:sldChg chg="addSp delSp modSp add">
        <pc:chgData name="Sidney Seckler" userId="73470fc2d5f88927" providerId="LiveId" clId="{49811688-6879-4021-8488-864AA248EA65}" dt="2019-05-21T23:04:11.473" v="3944" actId="1076"/>
        <pc:sldMkLst>
          <pc:docMk/>
          <pc:sldMk cId="845867808" sldId="810"/>
        </pc:sldMkLst>
        <pc:spChg chg="mod">
          <ac:chgData name="Sidney Seckler" userId="73470fc2d5f88927" providerId="LiveId" clId="{49811688-6879-4021-8488-864AA248EA65}" dt="2019-05-21T22:55:45.227" v="3938" actId="1035"/>
          <ac:spMkLst>
            <pc:docMk/>
            <pc:sldMk cId="845867808" sldId="810"/>
            <ac:spMk id="9" creationId="{1A01923A-F306-40D7-A43D-BDB0DC00F593}"/>
          </ac:spMkLst>
        </pc:spChg>
        <pc:picChg chg="del">
          <ac:chgData name="Sidney Seckler" userId="73470fc2d5f88927" providerId="LiveId" clId="{49811688-6879-4021-8488-864AA248EA65}" dt="2019-05-21T22:55:48.245" v="3939" actId="478"/>
          <ac:picMkLst>
            <pc:docMk/>
            <pc:sldMk cId="845867808" sldId="810"/>
            <ac:picMk id="14338" creationId="{0CC7B85A-E2E3-42DE-94E2-C92362821463}"/>
          </ac:picMkLst>
        </pc:picChg>
        <pc:picChg chg="add mod">
          <ac:chgData name="Sidney Seckler" userId="73470fc2d5f88927" providerId="LiveId" clId="{49811688-6879-4021-8488-864AA248EA65}" dt="2019-05-21T23:04:11.473" v="3944" actId="1076"/>
          <ac:picMkLst>
            <pc:docMk/>
            <pc:sldMk cId="845867808" sldId="810"/>
            <ac:picMk id="17410" creationId="{2CC5CE0B-8837-4053-BF78-98749836E73A}"/>
          </ac:picMkLst>
        </pc:picChg>
      </pc:sldChg>
      <pc:sldChg chg="addSp modSp add">
        <pc:chgData name="Sidney Seckler" userId="73470fc2d5f88927" providerId="LiveId" clId="{49811688-6879-4021-8488-864AA248EA65}" dt="2019-05-21T23:30:56.497" v="4419" actId="1076"/>
        <pc:sldMkLst>
          <pc:docMk/>
          <pc:sldMk cId="1417934569" sldId="811"/>
        </pc:sldMkLst>
        <pc:spChg chg="mod">
          <ac:chgData name="Sidney Seckler" userId="73470fc2d5f88927" providerId="LiveId" clId="{49811688-6879-4021-8488-864AA248EA65}" dt="2019-05-21T23:30:42.450" v="4416" actId="1076"/>
          <ac:spMkLst>
            <pc:docMk/>
            <pc:sldMk cId="1417934569" sldId="811"/>
            <ac:spMk id="7" creationId="{F053D0CB-DB61-4E11-912B-D78C8FA8AA4D}"/>
          </ac:spMkLst>
        </pc:spChg>
        <pc:spChg chg="mod">
          <ac:chgData name="Sidney Seckler" userId="73470fc2d5f88927" providerId="LiveId" clId="{49811688-6879-4021-8488-864AA248EA65}" dt="2019-05-21T23:10:53.032" v="3997" actId="20577"/>
          <ac:spMkLst>
            <pc:docMk/>
            <pc:sldMk cId="1417934569" sldId="811"/>
            <ac:spMk id="8" creationId="{933DE046-DBA4-4E0C-9381-4CF59CA53954}"/>
          </ac:spMkLst>
        </pc:spChg>
        <pc:picChg chg="add mod">
          <ac:chgData name="Sidney Seckler" userId="73470fc2d5f88927" providerId="LiveId" clId="{49811688-6879-4021-8488-864AA248EA65}" dt="2019-05-21T23:30:56.497" v="4419" actId="1076"/>
          <ac:picMkLst>
            <pc:docMk/>
            <pc:sldMk cId="1417934569" sldId="811"/>
            <ac:picMk id="18434" creationId="{93C9A014-DBE7-4BEB-B759-83603B38D347}"/>
          </ac:picMkLst>
        </pc:picChg>
      </pc:sldChg>
      <pc:sldChg chg="modSp add">
        <pc:chgData name="Sidney Seckler" userId="73470fc2d5f88927" providerId="LiveId" clId="{49811688-6879-4021-8488-864AA248EA65}" dt="2019-05-21T23:33:04.636" v="4503" actId="14100"/>
        <pc:sldMkLst>
          <pc:docMk/>
          <pc:sldMk cId="2233880369" sldId="812"/>
        </pc:sldMkLst>
        <pc:spChg chg="mod">
          <ac:chgData name="Sidney Seckler" userId="73470fc2d5f88927" providerId="LiveId" clId="{49811688-6879-4021-8488-864AA248EA65}" dt="2019-05-21T23:32:48.777" v="4498" actId="1036"/>
          <ac:spMkLst>
            <pc:docMk/>
            <pc:sldMk cId="2233880369" sldId="812"/>
            <ac:spMk id="4" creationId="{D27E04B2-37AB-4E8E-AF30-2DDBA4A193F2}"/>
          </ac:spMkLst>
        </pc:spChg>
        <pc:spChg chg="mod">
          <ac:chgData name="Sidney Seckler" userId="73470fc2d5f88927" providerId="LiveId" clId="{49811688-6879-4021-8488-864AA248EA65}" dt="2019-05-21T23:31:50.757" v="4446" actId="20577"/>
          <ac:spMkLst>
            <pc:docMk/>
            <pc:sldMk cId="2233880369" sldId="812"/>
            <ac:spMk id="7" creationId="{14784683-C74E-4B20-94DF-4D6BCC09D663}"/>
          </ac:spMkLst>
        </pc:spChg>
        <pc:spChg chg="mod">
          <ac:chgData name="Sidney Seckler" userId="73470fc2d5f88927" providerId="LiveId" clId="{49811688-6879-4021-8488-864AA248EA65}" dt="2019-05-21T23:33:04.636" v="4503" actId="14100"/>
          <ac:spMkLst>
            <pc:docMk/>
            <pc:sldMk cId="2233880369" sldId="812"/>
            <ac:spMk id="8" creationId="{1B308372-F5D7-4472-A4D7-85F55A001E9A}"/>
          </ac:spMkLst>
        </pc:spChg>
      </pc:sldChg>
      <pc:sldChg chg="addSp delSp modSp add">
        <pc:chgData name="Sidney Seckler" userId="73470fc2d5f88927" providerId="LiveId" clId="{49811688-6879-4021-8488-864AA248EA65}" dt="2019-05-21T23:35:45.044" v="4508" actId="1076"/>
        <pc:sldMkLst>
          <pc:docMk/>
          <pc:sldMk cId="646873264" sldId="813"/>
        </pc:sldMkLst>
        <pc:graphicFrameChg chg="add mod">
          <ac:chgData name="Sidney Seckler" userId="73470fc2d5f88927" providerId="LiveId" clId="{49811688-6879-4021-8488-864AA248EA65}" dt="2019-05-21T23:35:45.044" v="4508" actId="1076"/>
          <ac:graphicFrameMkLst>
            <pc:docMk/>
            <pc:sldMk cId="646873264" sldId="813"/>
            <ac:graphicFrameMk id="5" creationId="{37F3A0D7-C572-4E3F-B0AB-835A858F56B8}"/>
          </ac:graphicFrameMkLst>
        </pc:graphicFrameChg>
        <pc:graphicFrameChg chg="del">
          <ac:chgData name="Sidney Seckler" userId="73470fc2d5f88927" providerId="LiveId" clId="{49811688-6879-4021-8488-864AA248EA65}" dt="2019-05-21T23:33:31.210" v="4505" actId="478"/>
          <ac:graphicFrameMkLst>
            <pc:docMk/>
            <pc:sldMk cId="646873264" sldId="813"/>
            <ac:graphicFrameMk id="7" creationId="{F72ACB83-F084-4EB1-968B-4A0EA38F7E38}"/>
          </ac:graphicFrameMkLst>
        </pc:graphicFrameChg>
      </pc:sldChg>
      <pc:sldChg chg="addSp delSp modSp add">
        <pc:chgData name="Sidney Seckler" userId="73470fc2d5f88927" providerId="LiveId" clId="{49811688-6879-4021-8488-864AA248EA65}" dt="2019-05-21T23:38:06.200" v="4710" actId="1076"/>
        <pc:sldMkLst>
          <pc:docMk/>
          <pc:sldMk cId="339991086" sldId="814"/>
        </pc:sldMkLst>
        <pc:spChg chg="mod">
          <ac:chgData name="Sidney Seckler" userId="73470fc2d5f88927" providerId="LiveId" clId="{49811688-6879-4021-8488-864AA248EA65}" dt="2019-05-21T23:37:30.572" v="4705" actId="20577"/>
          <ac:spMkLst>
            <pc:docMk/>
            <pc:sldMk cId="339991086" sldId="814"/>
            <ac:spMk id="6" creationId="{FB29ED9A-4338-4F3E-BAC5-EBBBD17D5C9A}"/>
          </ac:spMkLst>
        </pc:spChg>
        <pc:spChg chg="mod">
          <ac:chgData name="Sidney Seckler" userId="73470fc2d5f88927" providerId="LiveId" clId="{49811688-6879-4021-8488-864AA248EA65}" dt="2019-05-21T23:36:31.238" v="4537" actId="20577"/>
          <ac:spMkLst>
            <pc:docMk/>
            <pc:sldMk cId="339991086" sldId="814"/>
            <ac:spMk id="9" creationId="{35ACBCED-D5E1-4BFC-B605-EF4F55BE6B6B}"/>
          </ac:spMkLst>
        </pc:spChg>
        <pc:picChg chg="add mod">
          <ac:chgData name="Sidney Seckler" userId="73470fc2d5f88927" providerId="LiveId" clId="{49811688-6879-4021-8488-864AA248EA65}" dt="2019-05-21T23:38:06.200" v="4710" actId="1076"/>
          <ac:picMkLst>
            <pc:docMk/>
            <pc:sldMk cId="339991086" sldId="814"/>
            <ac:picMk id="1026" creationId="{3293A924-260E-4EB6-A849-5CBBB6A7B7BE}"/>
          </ac:picMkLst>
        </pc:picChg>
        <pc:picChg chg="del">
          <ac:chgData name="Sidney Seckler" userId="73470fc2d5f88927" providerId="LiveId" clId="{49811688-6879-4021-8488-864AA248EA65}" dt="2019-05-21T23:36:33.721" v="4538" actId="478"/>
          <ac:picMkLst>
            <pc:docMk/>
            <pc:sldMk cId="339991086" sldId="814"/>
            <ac:picMk id="2050" creationId="{3B993B9B-2168-407F-AB11-38A198AC2126}"/>
          </ac:picMkLst>
        </pc:picChg>
        <pc:picChg chg="del">
          <ac:chgData name="Sidney Seckler" userId="73470fc2d5f88927" providerId="LiveId" clId="{49811688-6879-4021-8488-864AA248EA65}" dt="2019-05-21T23:36:35.580" v="4539" actId="478"/>
          <ac:picMkLst>
            <pc:docMk/>
            <pc:sldMk cId="339991086" sldId="814"/>
            <ac:picMk id="2052" creationId="{4D732ACD-34D1-496A-9F2C-E60B294913CD}"/>
          </ac:picMkLst>
        </pc:picChg>
      </pc:sldChg>
      <pc:sldChg chg="modSp add">
        <pc:chgData name="Sidney Seckler" userId="73470fc2d5f88927" providerId="LiveId" clId="{49811688-6879-4021-8488-864AA248EA65}" dt="2019-05-21T23:38:25.802" v="4740" actId="1035"/>
        <pc:sldMkLst>
          <pc:docMk/>
          <pc:sldMk cId="3177267743" sldId="815"/>
        </pc:sldMkLst>
        <pc:spChg chg="mod">
          <ac:chgData name="Sidney Seckler" userId="73470fc2d5f88927" providerId="LiveId" clId="{49811688-6879-4021-8488-864AA248EA65}" dt="2019-05-21T23:38:25.802" v="4740" actId="1035"/>
          <ac:spMkLst>
            <pc:docMk/>
            <pc:sldMk cId="3177267743" sldId="815"/>
            <ac:spMk id="8" creationId="{1B308372-F5D7-4472-A4D7-85F55A001E9A}"/>
          </ac:spMkLst>
        </pc:spChg>
      </pc:sldChg>
      <pc:sldChg chg="addSp delSp modSp add">
        <pc:chgData name="Sidney Seckler" userId="73470fc2d5f88927" providerId="LiveId" clId="{49811688-6879-4021-8488-864AA248EA65}" dt="2019-05-22T00:25:23.108" v="4935" actId="1076"/>
        <pc:sldMkLst>
          <pc:docMk/>
          <pc:sldMk cId="1809652136" sldId="816"/>
        </pc:sldMkLst>
        <pc:spChg chg="mod">
          <ac:chgData name="Sidney Seckler" userId="73470fc2d5f88927" providerId="LiveId" clId="{49811688-6879-4021-8488-864AA248EA65}" dt="2019-05-22T00:25:16.088" v="4932" actId="14100"/>
          <ac:spMkLst>
            <pc:docMk/>
            <pc:sldMk cId="1809652136" sldId="816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2T00:21:49.791" v="4742" actId="478"/>
          <ac:picMkLst>
            <pc:docMk/>
            <pc:sldMk cId="1809652136" sldId="816"/>
            <ac:picMk id="2" creationId="{AC7095E0-9728-4EB4-BB79-A53F58BB2689}"/>
          </ac:picMkLst>
        </pc:picChg>
        <pc:picChg chg="add mod">
          <ac:chgData name="Sidney Seckler" userId="73470fc2d5f88927" providerId="LiveId" clId="{49811688-6879-4021-8488-864AA248EA65}" dt="2019-05-22T00:25:23.108" v="4935" actId="1076"/>
          <ac:picMkLst>
            <pc:docMk/>
            <pc:sldMk cId="1809652136" sldId="816"/>
            <ac:picMk id="2050" creationId="{D5AD44F2-2CD4-4923-879A-522F296CE700}"/>
          </ac:picMkLst>
        </pc:picChg>
        <pc:picChg chg="del">
          <ac:chgData name="Sidney Seckler" userId="73470fc2d5f88927" providerId="LiveId" clId="{49811688-6879-4021-8488-864AA248EA65}" dt="2019-05-22T00:21:52.215" v="4743" actId="478"/>
          <ac:picMkLst>
            <pc:docMk/>
            <pc:sldMk cId="1809652136" sldId="816"/>
            <ac:picMk id="4100" creationId="{6EBAC675-15D0-4AB7-8937-8BE8CE6ECCC0}"/>
          </ac:picMkLst>
        </pc:picChg>
      </pc:sldChg>
      <pc:sldChg chg="addSp delSp modSp add">
        <pc:chgData name="Sidney Seckler" userId="73470fc2d5f88927" providerId="LiveId" clId="{49811688-6879-4021-8488-864AA248EA65}" dt="2019-05-22T00:28:38.856" v="5082" actId="20577"/>
        <pc:sldMkLst>
          <pc:docMk/>
          <pc:sldMk cId="1188549042" sldId="817"/>
        </pc:sldMkLst>
        <pc:spChg chg="mod">
          <ac:chgData name="Sidney Seckler" userId="73470fc2d5f88927" providerId="LiveId" clId="{49811688-6879-4021-8488-864AA248EA65}" dt="2019-05-22T00:28:38.856" v="5082" actId="20577"/>
          <ac:spMkLst>
            <pc:docMk/>
            <pc:sldMk cId="1188549042" sldId="817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2T00:26:23.790" v="5046" actId="478"/>
          <ac:picMkLst>
            <pc:docMk/>
            <pc:sldMk cId="1188549042" sldId="817"/>
            <ac:picMk id="2050" creationId="{D5AD44F2-2CD4-4923-879A-522F296CE700}"/>
          </ac:picMkLst>
        </pc:picChg>
        <pc:picChg chg="add mod">
          <ac:chgData name="Sidney Seckler" userId="73470fc2d5f88927" providerId="LiveId" clId="{49811688-6879-4021-8488-864AA248EA65}" dt="2019-05-22T00:27:38.427" v="5051" actId="1076"/>
          <ac:picMkLst>
            <pc:docMk/>
            <pc:sldMk cId="1188549042" sldId="817"/>
            <ac:picMk id="3074" creationId="{91F64C41-C4B0-444A-B407-F7B0D9E9EA99}"/>
          </ac:picMkLst>
        </pc:picChg>
      </pc:sldChg>
      <pc:sldChg chg="modSp add">
        <pc:chgData name="Sidney Seckler" userId="73470fc2d5f88927" providerId="LiveId" clId="{49811688-6879-4021-8488-864AA248EA65}" dt="2019-05-22T00:29:28.403" v="5111" actId="20577"/>
        <pc:sldMkLst>
          <pc:docMk/>
          <pc:sldMk cId="2695926974" sldId="818"/>
        </pc:sldMkLst>
        <pc:spChg chg="mod">
          <ac:chgData name="Sidney Seckler" userId="73470fc2d5f88927" providerId="LiveId" clId="{49811688-6879-4021-8488-864AA248EA65}" dt="2019-05-22T00:29:28.403" v="5111" actId="20577"/>
          <ac:spMkLst>
            <pc:docMk/>
            <pc:sldMk cId="2695926974" sldId="818"/>
            <ac:spMk id="4100" creationId="{E5CC45C3-CF65-4286-AA07-1D8008364C0B}"/>
          </ac:spMkLst>
        </pc:spChg>
      </pc:sldChg>
      <pc:sldChg chg="add">
        <pc:chgData name="Sidney Seckler" userId="73470fc2d5f88927" providerId="LiveId" clId="{49811688-6879-4021-8488-864AA248EA65}" dt="2019-05-22T00:29:45.902" v="5112"/>
        <pc:sldMkLst>
          <pc:docMk/>
          <pc:sldMk cId="1860917117" sldId="819"/>
        </pc:sldMkLst>
      </pc:sldChg>
      <pc:sldChg chg="add">
        <pc:chgData name="Sidney Seckler" userId="73470fc2d5f88927" providerId="LiveId" clId="{49811688-6879-4021-8488-864AA248EA65}" dt="2019-05-22T00:29:56.257" v="5113"/>
        <pc:sldMkLst>
          <pc:docMk/>
          <pc:sldMk cId="2606205918" sldId="820"/>
        </pc:sldMkLst>
      </pc:sldChg>
      <pc:sldChg chg="addSp delSp modSp add">
        <pc:chgData name="Sidney Seckler" userId="73470fc2d5f88927" providerId="LiveId" clId="{49811688-6879-4021-8488-864AA248EA65}" dt="2019-05-22T00:30:45.505" v="5122" actId="1076"/>
        <pc:sldMkLst>
          <pc:docMk/>
          <pc:sldMk cId="3043483167" sldId="821"/>
        </pc:sldMkLst>
        <pc:graphicFrameChg chg="del">
          <ac:chgData name="Sidney Seckler" userId="73470fc2d5f88927" providerId="LiveId" clId="{49811688-6879-4021-8488-864AA248EA65}" dt="2019-05-22T00:30:12.009" v="5116" actId="478"/>
          <ac:graphicFrameMkLst>
            <pc:docMk/>
            <pc:sldMk cId="3043483167" sldId="821"/>
            <ac:graphicFrameMk id="5" creationId="{37F3A0D7-C572-4E3F-B0AB-835A858F56B8}"/>
          </ac:graphicFrameMkLst>
        </pc:graphicFrameChg>
        <pc:graphicFrameChg chg="add mod">
          <ac:chgData name="Sidney Seckler" userId="73470fc2d5f88927" providerId="LiveId" clId="{49811688-6879-4021-8488-864AA248EA65}" dt="2019-05-22T00:30:45.505" v="5122" actId="1076"/>
          <ac:graphicFrameMkLst>
            <pc:docMk/>
            <pc:sldMk cId="3043483167" sldId="821"/>
            <ac:graphicFrameMk id="6" creationId="{F1BB0C73-446F-4CBB-939C-858A333733EA}"/>
          </ac:graphicFrameMkLst>
        </pc:graphicFrameChg>
      </pc:sldChg>
      <pc:sldChg chg="addSp delSp modSp add">
        <pc:chgData name="Sidney Seckler" userId="73470fc2d5f88927" providerId="LiveId" clId="{49811688-6879-4021-8488-864AA248EA65}" dt="2019-05-22T00:31:18.825" v="5126" actId="1076"/>
        <pc:sldMkLst>
          <pc:docMk/>
          <pc:sldMk cId="354486574" sldId="822"/>
        </pc:sldMkLst>
        <pc:graphicFrameChg chg="del">
          <ac:chgData name="Sidney Seckler" userId="73470fc2d5f88927" providerId="LiveId" clId="{49811688-6879-4021-8488-864AA248EA65}" dt="2019-05-22T00:30:16.342" v="5117" actId="478"/>
          <ac:graphicFrameMkLst>
            <pc:docMk/>
            <pc:sldMk cId="354486574" sldId="822"/>
            <ac:graphicFrameMk id="5" creationId="{37F3A0D7-C572-4E3F-B0AB-835A858F56B8}"/>
          </ac:graphicFrameMkLst>
        </pc:graphicFrameChg>
        <pc:graphicFrameChg chg="add mod">
          <ac:chgData name="Sidney Seckler" userId="73470fc2d5f88927" providerId="LiveId" clId="{49811688-6879-4021-8488-864AA248EA65}" dt="2019-05-22T00:31:18.825" v="5126" actId="1076"/>
          <ac:graphicFrameMkLst>
            <pc:docMk/>
            <pc:sldMk cId="354486574" sldId="822"/>
            <ac:graphicFrameMk id="6" creationId="{E2952354-70A8-4991-8D96-CF1EBA53D4AD}"/>
          </ac:graphicFrameMkLst>
        </pc:graphicFrameChg>
      </pc:sldChg>
      <pc:sldChg chg="modSp add">
        <pc:chgData name="Sidney Seckler" userId="73470fc2d5f88927" providerId="LiveId" clId="{49811688-6879-4021-8488-864AA248EA65}" dt="2019-05-22T00:31:39.339" v="5161" actId="1036"/>
        <pc:sldMkLst>
          <pc:docMk/>
          <pc:sldMk cId="1258957911" sldId="823"/>
        </pc:sldMkLst>
        <pc:spChg chg="mod">
          <ac:chgData name="Sidney Seckler" userId="73470fc2d5f88927" providerId="LiveId" clId="{49811688-6879-4021-8488-864AA248EA65}" dt="2019-05-22T00:31:39.339" v="5161" actId="1036"/>
          <ac:spMkLst>
            <pc:docMk/>
            <pc:sldMk cId="1258957911" sldId="823"/>
            <ac:spMk id="8" creationId="{A52FFDA4-8272-4AE0-8D19-F063C6EF7FFC}"/>
          </ac:spMkLst>
        </pc:spChg>
      </pc:sldChg>
      <pc:sldChg chg="addSp delSp modSp add">
        <pc:chgData name="Sidney Seckler" userId="73470fc2d5f88927" providerId="LiveId" clId="{49811688-6879-4021-8488-864AA248EA65}" dt="2019-05-22T00:47:09.510" v="5440" actId="14100"/>
        <pc:sldMkLst>
          <pc:docMk/>
          <pc:sldMk cId="3589340398" sldId="824"/>
        </pc:sldMkLst>
        <pc:spChg chg="mod">
          <ac:chgData name="Sidney Seckler" userId="73470fc2d5f88927" providerId="LiveId" clId="{49811688-6879-4021-8488-864AA248EA65}" dt="2019-05-22T00:46:54.115" v="5437" actId="1076"/>
          <ac:spMkLst>
            <pc:docMk/>
            <pc:sldMk cId="3589340398" sldId="824"/>
            <ac:spMk id="5" creationId="{4F501189-CDC0-461B-BBE0-B90E61642067}"/>
          </ac:spMkLst>
        </pc:spChg>
        <pc:spChg chg="add mod">
          <ac:chgData name="Sidney Seckler" userId="73470fc2d5f88927" providerId="LiveId" clId="{49811688-6879-4021-8488-864AA248EA65}" dt="2019-05-22T00:47:09.510" v="5440" actId="14100"/>
          <ac:spMkLst>
            <pc:docMk/>
            <pc:sldMk cId="3589340398" sldId="824"/>
            <ac:spMk id="8" creationId="{724F78C3-FA58-4D28-A044-4F85EC2C9DC4}"/>
          </ac:spMkLst>
        </pc:spChg>
        <pc:spChg chg="del mod">
          <ac:chgData name="Sidney Seckler" userId="73470fc2d5f88927" providerId="LiveId" clId="{49811688-6879-4021-8488-864AA248EA65}" dt="2019-05-22T00:46:10.638" v="5373" actId="478"/>
          <ac:spMkLst>
            <pc:docMk/>
            <pc:sldMk cId="3589340398" sldId="824"/>
            <ac:spMk id="9" creationId="{1A01923A-F306-40D7-A43D-BDB0DC00F593}"/>
          </ac:spMkLst>
        </pc:spChg>
        <pc:spChg chg="mod">
          <ac:chgData name="Sidney Seckler" userId="73470fc2d5f88927" providerId="LiveId" clId="{49811688-6879-4021-8488-864AA248EA65}" dt="2019-05-22T00:40:32.277" v="5372" actId="20577"/>
          <ac:spMkLst>
            <pc:docMk/>
            <pc:sldMk cId="3589340398" sldId="824"/>
            <ac:spMk id="4100" creationId="{E5CC45C3-CF65-4286-AA07-1D8008364C0B}"/>
          </ac:spMkLst>
        </pc:spChg>
        <pc:picChg chg="del">
          <ac:chgData name="Sidney Seckler" userId="73470fc2d5f88927" providerId="LiveId" clId="{49811688-6879-4021-8488-864AA248EA65}" dt="2019-05-22T00:32:12.214" v="5191" actId="478"/>
          <ac:picMkLst>
            <pc:docMk/>
            <pc:sldMk cId="3589340398" sldId="824"/>
            <ac:picMk id="14338" creationId="{0CC7B85A-E2E3-42DE-94E2-C92362821463}"/>
          </ac:picMkLst>
        </pc:picChg>
      </pc:sldChg>
      <pc:sldChg chg="addSp delSp modSp add ord">
        <pc:chgData name="Sidney Seckler" userId="73470fc2d5f88927" providerId="LiveId" clId="{49811688-6879-4021-8488-864AA248EA65}" dt="2019-05-22T01:10:25.284" v="5820" actId="1076"/>
        <pc:sldMkLst>
          <pc:docMk/>
          <pc:sldMk cId="526570463" sldId="826"/>
        </pc:sldMkLst>
        <pc:spChg chg="mod">
          <ac:chgData name="Sidney Seckler" userId="73470fc2d5f88927" providerId="LiveId" clId="{49811688-6879-4021-8488-864AA248EA65}" dt="2019-05-22T01:03:14.940" v="5809" actId="20577"/>
          <ac:spMkLst>
            <pc:docMk/>
            <pc:sldMk cId="526570463" sldId="826"/>
            <ac:spMk id="13" creationId="{80E056DC-A7A5-452C-B930-3393B03468BA}"/>
          </ac:spMkLst>
        </pc:spChg>
        <pc:picChg chg="add mod">
          <ac:chgData name="Sidney Seckler" userId="73470fc2d5f88927" providerId="LiveId" clId="{49811688-6879-4021-8488-864AA248EA65}" dt="2019-05-22T01:10:25.284" v="5820" actId="1076"/>
          <ac:picMkLst>
            <pc:docMk/>
            <pc:sldMk cId="526570463" sldId="826"/>
            <ac:picMk id="4098" creationId="{39E69CEE-4762-4EBF-B0CE-FA3814DDE7ED}"/>
          </ac:picMkLst>
        </pc:picChg>
        <pc:picChg chg="del">
          <ac:chgData name="Sidney Seckler" userId="73470fc2d5f88927" providerId="LiveId" clId="{49811688-6879-4021-8488-864AA248EA65}" dt="2019-05-22T01:03:56.179" v="5815" actId="478"/>
          <ac:picMkLst>
            <pc:docMk/>
            <pc:sldMk cId="526570463" sldId="826"/>
            <ac:picMk id="12290" creationId="{2CA42E0A-046A-4E4A-A861-C704B4A7A5C1}"/>
          </ac:picMkLst>
        </pc:picChg>
      </pc:sldChg>
      <pc:sldChg chg="addSp delSp modSp add">
        <pc:chgData name="Sidney Seckler" userId="73470fc2d5f88927" providerId="LiveId" clId="{49811688-6879-4021-8488-864AA248EA65}" dt="2019-05-22T01:18:28.585" v="5981" actId="1076"/>
        <pc:sldMkLst>
          <pc:docMk/>
          <pc:sldMk cId="1295518434" sldId="827"/>
        </pc:sldMkLst>
        <pc:spChg chg="mod">
          <ac:chgData name="Sidney Seckler" userId="73470fc2d5f88927" providerId="LiveId" clId="{49811688-6879-4021-8488-864AA248EA65}" dt="2019-05-22T01:18:25.288" v="5980" actId="14100"/>
          <ac:spMkLst>
            <pc:docMk/>
            <pc:sldMk cId="1295518434" sldId="827"/>
            <ac:spMk id="8" creationId="{6A541547-C2C1-4C58-9DBB-CF48F94CEB25}"/>
          </ac:spMkLst>
        </pc:spChg>
        <pc:picChg chg="add mod">
          <ac:chgData name="Sidney Seckler" userId="73470fc2d5f88927" providerId="LiveId" clId="{49811688-6879-4021-8488-864AA248EA65}" dt="2019-05-22T01:18:28.585" v="5981" actId="1076"/>
          <ac:picMkLst>
            <pc:docMk/>
            <pc:sldMk cId="1295518434" sldId="827"/>
            <ac:picMk id="5122" creationId="{B58A42A1-16C0-48E5-A29F-6892E4E09C05}"/>
          </ac:picMkLst>
        </pc:picChg>
        <pc:picChg chg="del">
          <ac:chgData name="Sidney Seckler" userId="73470fc2d5f88927" providerId="LiveId" clId="{49811688-6879-4021-8488-864AA248EA65}" dt="2019-05-22T01:10:34.424" v="5821" actId="478"/>
          <ac:picMkLst>
            <pc:docMk/>
            <pc:sldMk cId="1295518434" sldId="827"/>
            <ac:picMk id="12290" creationId="{2CA42E0A-046A-4E4A-A861-C704B4A7A5C1}"/>
          </ac:picMkLst>
        </pc:picChg>
      </pc:sldChg>
      <pc:sldChg chg="add">
        <pc:chgData name="Sidney Seckler" userId="73470fc2d5f88927" providerId="LiveId" clId="{49811688-6879-4021-8488-864AA248EA65}" dt="2019-05-23T12:09:25.748" v="5991"/>
        <pc:sldMkLst>
          <pc:docMk/>
          <pc:sldMk cId="2885300459" sldId="828"/>
        </pc:sldMkLst>
      </pc:sldChg>
    </pc:docChg>
  </pc:docChgLst>
  <pc:docChgLst>
    <pc:chgData name="Sidney Seckler" userId="73470fc2d5f88927" providerId="LiveId" clId="{5823E5EF-87B8-43AC-8338-8B712359F7D0}"/>
    <pc:docChg chg="undo custSel addSld delSld modSld">
      <pc:chgData name="Sidney Seckler" userId="73470fc2d5f88927" providerId="LiveId" clId="{5823E5EF-87B8-43AC-8338-8B712359F7D0}" dt="2019-04-02T23:13:21.510" v="858" actId="1076"/>
      <pc:docMkLst>
        <pc:docMk/>
      </pc:docMkLst>
    </pc:docChg>
  </pc:docChgLst>
  <pc:docChgLst>
    <pc:chgData name="Sidney Seckler" userId="73470fc2d5f88927" providerId="LiveId" clId="{0C457143-DB76-4AC6-865D-F28307BBFFDE}"/>
    <pc:docChg chg="undo custSel addSld delSld modSld sldOrd">
      <pc:chgData name="Sidney Seckler" userId="73470fc2d5f88927" providerId="LiveId" clId="{0C457143-DB76-4AC6-865D-F28307BBFFDE}" dt="2019-05-06T15:11:48.614" v="8165" actId="1076"/>
      <pc:docMkLst>
        <pc:docMk/>
      </pc:docMkLst>
      <pc:sldChg chg="modSp">
        <pc:chgData name="Sidney Seckler" userId="73470fc2d5f88927" providerId="LiveId" clId="{0C457143-DB76-4AC6-865D-F28307BBFFDE}" dt="2019-04-18T20:12:49.769" v="401" actId="20577"/>
        <pc:sldMkLst>
          <pc:docMk/>
          <pc:sldMk cId="0" sldId="606"/>
        </pc:sldMkLst>
        <pc:spChg chg="mod">
          <ac:chgData name="Sidney Seckler" userId="73470fc2d5f88927" providerId="LiveId" clId="{0C457143-DB76-4AC6-865D-F28307BBFFDE}" dt="2019-04-18T20:12:49.769" v="401" actId="20577"/>
          <ac:spMkLst>
            <pc:docMk/>
            <pc:sldMk cId="0" sldId="606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9B770DB1-B689-42FF-AC7F-20AF39B19349}"/>
    <pc:docChg chg="undo custSel addSld delSld modSld sldOrd">
      <pc:chgData name="Sidney Seckler" userId="73470fc2d5f88927" providerId="LiveId" clId="{9B770DB1-B689-42FF-AC7F-20AF39B19349}" dt="2019-04-07T16:11:28.365" v="4425" actId="2696"/>
      <pc:docMkLst>
        <pc:docMk/>
      </pc:docMkLst>
      <pc:sldChg chg="modSp">
        <pc:chgData name="Sidney Seckler" userId="73470fc2d5f88927" providerId="LiveId" clId="{9B770DB1-B689-42FF-AC7F-20AF39B19349}" dt="2019-04-04T15:48:11.760" v="85" actId="20577"/>
        <pc:sldMkLst>
          <pc:docMk/>
          <pc:sldMk cId="0" sldId="606"/>
        </pc:sldMkLst>
        <pc:spChg chg="mod">
          <ac:chgData name="Sidney Seckler" userId="73470fc2d5f88927" providerId="LiveId" clId="{9B770DB1-B689-42FF-AC7F-20AF39B19349}" dt="2019-04-04T15:48:11.760" v="85" actId="20577"/>
          <ac:spMkLst>
            <pc:docMk/>
            <pc:sldMk cId="0" sldId="606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0DD59C47-9532-4E4D-AD16-E1A1684EBEB3}"/>
  </pc:docChgLst>
  <pc:docChgLst>
    <pc:chgData name="Sidney Seckler" userId="73470fc2d5f88927" providerId="LiveId" clId="{B54520CF-4B9E-4058-B394-65505F31F46D}"/>
    <pc:docChg chg="undo custSel addSld delSld modSld sldOrd">
      <pc:chgData name="Sidney Seckler" userId="73470fc2d5f88927" providerId="LiveId" clId="{B54520CF-4B9E-4058-B394-65505F31F46D}" dt="2019-05-21T18:42:00.756" v="4616" actId="1076"/>
      <pc:docMkLst>
        <pc:docMk/>
      </pc:docMkLst>
    </pc:docChg>
  </pc:docChgLst>
  <pc:docChgLst>
    <pc:chgData name="Sidney Seckler" userId="73470fc2d5f88927" providerId="LiveId" clId="{834AD62A-0CD7-4AD9-891C-F95B20488CF2}"/>
  </pc:docChgLst>
  <pc:docChgLst>
    <pc:chgData name="Sidney Seckler" userId="73470fc2d5f88927" providerId="LiveId" clId="{CB85034A-17E5-4F7F-910C-B8403C615320}"/>
    <pc:docChg chg="addSld delSld modSld">
      <pc:chgData name="Sidney Seckler" userId="73470fc2d5f88927" providerId="LiveId" clId="{CB85034A-17E5-4F7F-910C-B8403C615320}" dt="2019-05-30T12:05:39.976" v="1" actId="2696"/>
      <pc:docMkLst>
        <pc:docMk/>
      </pc:docMkLst>
      <pc:sldChg chg="del">
        <pc:chgData name="Sidney Seckler" userId="73470fc2d5f88927" providerId="LiveId" clId="{CB85034A-17E5-4F7F-910C-B8403C615320}" dt="2019-05-30T12:05:39.976" v="1" actId="2696"/>
        <pc:sldMkLst>
          <pc:docMk/>
          <pc:sldMk cId="0" sldId="257"/>
        </pc:sldMkLst>
      </pc:sldChg>
      <pc:sldChg chg="add">
        <pc:chgData name="Sidney Seckler" userId="73470fc2d5f88927" providerId="LiveId" clId="{CB85034A-17E5-4F7F-910C-B8403C615320}" dt="2019-05-30T12:05:36.336" v="0"/>
        <pc:sldMkLst>
          <pc:docMk/>
          <pc:sldMk cId="0" sldId="605"/>
        </pc:sldMkLst>
      </pc:sldChg>
    </pc:docChg>
  </pc:docChgLst>
  <pc:docChgLst>
    <pc:chgData name="Sidney Seckler" userId="73470fc2d5f88927" providerId="LiveId" clId="{02095FBF-E1C2-42D6-9260-E6C86DB4F95A}"/>
    <pc:docChg chg="undo custSel mod addSld delSld modSld sldOrd">
      <pc:chgData name="Sidney Seckler" userId="73470fc2d5f88927" providerId="LiveId" clId="{02095FBF-E1C2-42D6-9260-E6C86DB4F95A}" dt="2019-04-16T16:49:19.853" v="800"/>
      <pc:docMkLst>
        <pc:docMk/>
      </pc:docMkLst>
      <pc:sldChg chg="modSp">
        <pc:chgData name="Sidney Seckler" userId="73470fc2d5f88927" providerId="LiveId" clId="{02095FBF-E1C2-42D6-9260-E6C86DB4F95A}" dt="2019-04-16T10:30:27.609" v="476" actId="20577"/>
        <pc:sldMkLst>
          <pc:docMk/>
          <pc:sldMk cId="0" sldId="606"/>
        </pc:sldMkLst>
        <pc:spChg chg="mod">
          <ac:chgData name="Sidney Seckler" userId="73470fc2d5f88927" providerId="LiveId" clId="{02095FBF-E1C2-42D6-9260-E6C86DB4F95A}" dt="2019-04-16T10:30:27.609" v="476" actId="20577"/>
          <ac:spMkLst>
            <pc:docMk/>
            <pc:sldMk cId="0" sldId="606"/>
            <ac:spMk id="4100" creationId="{E5CC45C3-CF65-4286-AA07-1D8008364C0B}"/>
          </ac:spMkLst>
        </pc:spChg>
      </pc:sldChg>
      <pc:sldMasterChg chg="delSldLayout">
        <pc:chgData name="Sidney Seckler" userId="73470fc2d5f88927" providerId="LiveId" clId="{02095FBF-E1C2-42D6-9260-E6C86DB4F95A}" dt="2019-04-16T10:11:15.024" v="28" actId="2696"/>
        <pc:sldMasterMkLst>
          <pc:docMk/>
          <pc:sldMasterMk cId="2813308476" sldId="2147483662"/>
        </pc:sldMasterMkLst>
      </pc:sldMasterChg>
    </pc:docChg>
  </pc:docChgLst>
  <pc:docChgLst>
    <pc:chgData name="Sidney Seckler" userId="73470fc2d5f88927" providerId="LiveId" clId="{E451AAF5-2A54-4459-A780-52F38250C78E}"/>
  </pc:docChgLst>
  <pc:docChgLst>
    <pc:chgData name="Sidney Seckler" userId="73470fc2d5f88927" providerId="LiveId" clId="{3A5CB2AC-B244-4F31-AA7E-D96EB8EE8181}"/>
    <pc:docChg chg="undo custSel addSld delSld modSld sldOrd">
      <pc:chgData name="Sidney Seckler" userId="73470fc2d5f88927" providerId="LiveId" clId="{3A5CB2AC-B244-4F31-AA7E-D96EB8EE8181}" dt="2019-03-25T13:07:43.297" v="6264"/>
      <pc:docMkLst>
        <pc:docMk/>
      </pc:docMkLst>
      <pc:sldChg chg="modSp">
        <pc:chgData name="Sidney Seckler" userId="73470fc2d5f88927" providerId="LiveId" clId="{3A5CB2AC-B244-4F31-AA7E-D96EB8EE8181}" dt="2019-03-24T14:18:00" v="6177" actId="1076"/>
        <pc:sldMkLst>
          <pc:docMk/>
          <pc:sldMk cId="0" sldId="606"/>
        </pc:sldMkLst>
        <pc:spChg chg="mod">
          <ac:chgData name="Sidney Seckler" userId="73470fc2d5f88927" providerId="LiveId" clId="{3A5CB2AC-B244-4F31-AA7E-D96EB8EE8181}" dt="2019-03-24T14:18:00" v="6177" actId="1076"/>
          <ac:spMkLst>
            <pc:docMk/>
            <pc:sldMk cId="0" sldId="606"/>
            <ac:spMk id="4099" creationId="{F8B96A61-C72F-4AE6-BD11-C8F2087FCF79}"/>
          </ac:spMkLst>
        </pc:spChg>
        <pc:spChg chg="mod">
          <ac:chgData name="Sidney Seckler" userId="73470fc2d5f88927" providerId="LiveId" clId="{3A5CB2AC-B244-4F31-AA7E-D96EB8EE8181}" dt="2019-03-22T20:52:31.752" v="1484" actId="20577"/>
          <ac:spMkLst>
            <pc:docMk/>
            <pc:sldMk cId="0" sldId="606"/>
            <ac:spMk id="4100" creationId="{E5CC45C3-CF65-4286-AA07-1D8008364C0B}"/>
          </ac:spMkLst>
        </pc:spChg>
      </pc:sldChg>
      <pc:sldMasterChg chg="delSldLayout">
        <pc:chgData name="Sidney Seckler" userId="73470fc2d5f88927" providerId="LiveId" clId="{3A5CB2AC-B244-4F31-AA7E-D96EB8EE8181}" dt="2019-03-22T15:28:27.921" v="134" actId="2696"/>
        <pc:sldMasterMkLst>
          <pc:docMk/>
          <pc:sldMasterMk cId="2813308476" sldId="2147483662"/>
        </pc:sldMasterMkLst>
      </pc:sldMasterChg>
    </pc:docChg>
  </pc:docChgLst>
  <pc:docChgLst>
    <pc:chgData name="Sidney Seckler" userId="73470fc2d5f88927" providerId="LiveId" clId="{1B2B0B42-B884-40CC-9D3A-1C0C2929A190}"/>
    <pc:docChg chg="custSel addSld modSld">
      <pc:chgData name="Sidney Seckler" userId="73470fc2d5f88927" providerId="LiveId" clId="{1B2B0B42-B884-40CC-9D3A-1C0C2929A190}" dt="2019-03-20T18:32:08.469" v="5"/>
      <pc:docMkLst>
        <pc:docMk/>
      </pc:docMkLst>
    </pc:docChg>
  </pc:docChgLst>
  <pc:docChgLst>
    <pc:chgData name="Sidney Seckler" userId="73470fc2d5f88927" providerId="LiveId" clId="{711724C2-7A5D-4FBE-977F-D82BB5000E83}"/>
    <pc:docChg chg="undo custSel addSld delSld modSld">
      <pc:chgData name="Sidney Seckler" userId="73470fc2d5f88927" providerId="LiveId" clId="{711724C2-7A5D-4FBE-977F-D82BB5000E83}" dt="2019-04-16T22:22:24.956" v="2512" actId="20577"/>
      <pc:docMkLst>
        <pc:docMk/>
      </pc:docMkLst>
    </pc:docChg>
  </pc:docChgLst>
  <pc:docChgLst>
    <pc:chgData name="Sidney Seckler" userId="73470fc2d5f88927" providerId="LiveId" clId="{D120DF23-F146-43F3-8CEF-597562777434}"/>
    <pc:docChg chg="custSel addSld delSld modSld">
      <pc:chgData name="Sidney Seckler" userId="73470fc2d5f88927" providerId="LiveId" clId="{D120DF23-F146-43F3-8CEF-597562777434}" dt="2019-04-02T19:07:37.808" v="770" actId="1076"/>
      <pc:docMkLst>
        <pc:docMk/>
      </pc:docMkLst>
      <pc:sldChg chg="addSp delSp modSp">
        <pc:chgData name="Sidney Seckler" userId="73470fc2d5f88927" providerId="LiveId" clId="{D120DF23-F146-43F3-8CEF-597562777434}" dt="2019-04-02T15:48:02.187" v="35" actId="478"/>
        <pc:sldMkLst>
          <pc:docMk/>
          <pc:sldMk cId="0" sldId="392"/>
        </pc:sldMkLst>
        <pc:picChg chg="add del mod">
          <ac:chgData name="Sidney Seckler" userId="73470fc2d5f88927" providerId="LiveId" clId="{D120DF23-F146-43F3-8CEF-597562777434}" dt="2019-04-02T15:48:02.187" v="35" actId="478"/>
          <ac:picMkLst>
            <pc:docMk/>
            <pc:sldMk cId="0" sldId="392"/>
            <ac:picMk id="1026" creationId="{7FFA8883-B970-4D27-8B31-910A3822ECEE}"/>
          </ac:picMkLst>
        </pc:picChg>
      </pc:sldChg>
      <pc:sldChg chg="modSp">
        <pc:chgData name="Sidney Seckler" userId="73470fc2d5f88927" providerId="LiveId" clId="{D120DF23-F146-43F3-8CEF-597562777434}" dt="2019-04-02T15:41:03.377" v="31" actId="20577"/>
        <pc:sldMkLst>
          <pc:docMk/>
          <pc:sldMk cId="0" sldId="606"/>
        </pc:sldMkLst>
        <pc:spChg chg="mod">
          <ac:chgData name="Sidney Seckler" userId="73470fc2d5f88927" providerId="LiveId" clId="{D120DF23-F146-43F3-8CEF-597562777434}" dt="2019-04-02T15:41:03.377" v="31" actId="20577"/>
          <ac:spMkLst>
            <pc:docMk/>
            <pc:sldMk cId="0" sldId="606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0BD0A896-3540-4E20-9EC9-2378AE0E759B}"/>
    <pc:docChg chg="undo addSld delSld modSld">
      <pc:chgData name="Sidney Seckler" userId="73470fc2d5f88927" providerId="LiveId" clId="{0BD0A896-3540-4E20-9EC9-2378AE0E759B}" dt="2019-03-19T21:31:07.508" v="38"/>
      <pc:docMkLst>
        <pc:docMk/>
      </pc:docMkLst>
      <pc:sldChg chg="add">
        <pc:chgData name="Sidney Seckler" userId="73470fc2d5f88927" providerId="LiveId" clId="{0BD0A896-3540-4E20-9EC9-2378AE0E759B}" dt="2019-03-19T21:21:19.763" v="2"/>
        <pc:sldMkLst>
          <pc:docMk/>
          <pc:sldMk cId="0" sldId="606"/>
        </pc:sldMkLst>
      </pc:sldChg>
    </pc:docChg>
  </pc:docChgLst>
  <pc:docChgLst>
    <pc:chgData name="Sidney Seckler" userId="73470fc2d5f88927" providerId="LiveId" clId="{FCD8FF97-B2D8-4ABB-9AA6-7260AB154381}"/>
    <pc:docChg chg="undo custSel addSld delSld modSld sldOrd">
      <pc:chgData name="Sidney Seckler" userId="73470fc2d5f88927" providerId="LiveId" clId="{FCD8FF97-B2D8-4ABB-9AA6-7260AB154381}" dt="2019-05-14T23:10:56.934" v="6538" actId="1076"/>
      <pc:docMkLst>
        <pc:docMk/>
      </pc:docMkLst>
      <pc:sldChg chg="modSp">
        <pc:chgData name="Sidney Seckler" userId="73470fc2d5f88927" providerId="LiveId" clId="{FCD8FF97-B2D8-4ABB-9AA6-7260AB154381}" dt="2019-05-14T22:17:12.406" v="5389" actId="20577"/>
        <pc:sldMkLst>
          <pc:docMk/>
          <pc:sldMk cId="0" sldId="606"/>
        </pc:sldMkLst>
        <pc:spChg chg="mod">
          <ac:chgData name="Sidney Seckler" userId="73470fc2d5f88927" providerId="LiveId" clId="{FCD8FF97-B2D8-4ABB-9AA6-7260AB154381}" dt="2019-05-14T22:17:12.406" v="5389" actId="20577"/>
          <ac:spMkLst>
            <pc:docMk/>
            <pc:sldMk cId="0" sldId="606"/>
            <ac:spMk id="4100" creationId="{E5CC45C3-CF65-4286-AA07-1D8008364C0B}"/>
          </ac:spMkLst>
        </pc:spChg>
      </pc:sldChg>
      <pc:sldChg chg="addSp delSp modSp add del">
        <pc:chgData name="Sidney Seckler" userId="73470fc2d5f88927" providerId="LiveId" clId="{FCD8FF97-B2D8-4ABB-9AA6-7260AB154381}" dt="2019-05-14T19:04:58.320" v="4520" actId="20577"/>
        <pc:sldMkLst>
          <pc:docMk/>
          <pc:sldMk cId="3662670807" sldId="672"/>
        </pc:sldMkLst>
        <pc:spChg chg="add del mod">
          <ac:chgData name="Sidney Seckler" userId="73470fc2d5f88927" providerId="LiveId" clId="{FCD8FF97-B2D8-4ABB-9AA6-7260AB154381}" dt="2019-05-14T18:55:41.163" v="4193" actId="478"/>
          <ac:spMkLst>
            <pc:docMk/>
            <pc:sldMk cId="3662670807" sldId="672"/>
            <ac:spMk id="3" creationId="{7E569D1A-6B13-454C-A261-6F1A878836B7}"/>
          </ac:spMkLst>
        </pc:spChg>
        <pc:spChg chg="add del mod">
          <ac:chgData name="Sidney Seckler" userId="73470fc2d5f88927" providerId="LiveId" clId="{FCD8FF97-B2D8-4ABB-9AA6-7260AB154381}" dt="2019-05-14T19:04:21.433" v="4494" actId="478"/>
          <ac:spMkLst>
            <pc:docMk/>
            <pc:sldMk cId="3662670807" sldId="672"/>
            <ac:spMk id="5" creationId="{70FF0783-E146-4864-9A11-2398CF1946AE}"/>
          </ac:spMkLst>
        </pc:spChg>
        <pc:spChg chg="add del mod">
          <ac:chgData name="Sidney Seckler" userId="73470fc2d5f88927" providerId="LiveId" clId="{FCD8FF97-B2D8-4ABB-9AA6-7260AB154381}" dt="2019-05-14T19:04:24.503" v="4498" actId="14100"/>
          <ac:spMkLst>
            <pc:docMk/>
            <pc:sldMk cId="3662670807" sldId="672"/>
            <ac:spMk id="8" creationId="{6A541547-C2C1-4C58-9DBB-CF48F94CEB25}"/>
          </ac:spMkLst>
        </pc:spChg>
        <pc:spChg chg="del">
          <ac:chgData name="Sidney Seckler" userId="73470fc2d5f88927" providerId="LiveId" clId="{FCD8FF97-B2D8-4ABB-9AA6-7260AB154381}" dt="2019-05-14T18:55:37.637" v="4192" actId="478"/>
          <ac:spMkLst>
            <pc:docMk/>
            <pc:sldMk cId="3662670807" sldId="672"/>
            <ac:spMk id="11" creationId="{4A82D181-8737-414B-9D11-FF259033C14D}"/>
          </ac:spMkLst>
        </pc:spChg>
        <pc:spChg chg="add">
          <ac:chgData name="Sidney Seckler" userId="73470fc2d5f88927" providerId="LiveId" clId="{FCD8FF97-B2D8-4ABB-9AA6-7260AB154381}" dt="2019-05-14T18:55:49.352" v="4194"/>
          <ac:spMkLst>
            <pc:docMk/>
            <pc:sldMk cId="3662670807" sldId="672"/>
            <ac:spMk id="12" creationId="{D62DD1FB-0292-43DE-A767-728BFD3A1A02}"/>
          </ac:spMkLst>
        </pc:spChg>
        <pc:spChg chg="add mod">
          <ac:chgData name="Sidney Seckler" userId="73470fc2d5f88927" providerId="LiveId" clId="{FCD8FF97-B2D8-4ABB-9AA6-7260AB154381}" dt="2019-05-14T19:04:58.320" v="4520" actId="20577"/>
          <ac:spMkLst>
            <pc:docMk/>
            <pc:sldMk cId="3662670807" sldId="672"/>
            <ac:spMk id="13" creationId="{80E056DC-A7A5-452C-B930-3393B03468BA}"/>
          </ac:spMkLst>
        </pc:spChg>
        <pc:picChg chg="add del mod">
          <ac:chgData name="Sidney Seckler" userId="73470fc2d5f88927" providerId="LiveId" clId="{FCD8FF97-B2D8-4ABB-9AA6-7260AB154381}" dt="2019-05-14T19:04:25.515" v="4499"/>
          <ac:picMkLst>
            <pc:docMk/>
            <pc:sldMk cId="3662670807" sldId="672"/>
            <ac:picMk id="5122" creationId="{B7E74407-9C9D-4D32-B6AF-275A413AB4DB}"/>
          </ac:picMkLst>
        </pc:picChg>
        <pc:picChg chg="add mod">
          <ac:chgData name="Sidney Seckler" userId="73470fc2d5f88927" providerId="LiveId" clId="{FCD8FF97-B2D8-4ABB-9AA6-7260AB154381}" dt="2019-05-14T19:04:41.974" v="4505" actId="1076"/>
          <ac:picMkLst>
            <pc:docMk/>
            <pc:sldMk cId="3662670807" sldId="672"/>
            <ac:picMk id="5124" creationId="{866EC54D-3EE1-4CCE-B0D4-CC8503B91A2C}"/>
          </ac:picMkLst>
        </pc:picChg>
        <pc:picChg chg="del">
          <ac:chgData name="Sidney Seckler" userId="73470fc2d5f88927" providerId="LiveId" clId="{FCD8FF97-B2D8-4ABB-9AA6-7260AB154381}" dt="2019-05-14T18:55:34.086" v="4191" actId="478"/>
          <ac:picMkLst>
            <pc:docMk/>
            <pc:sldMk cId="3662670807" sldId="672"/>
            <ac:picMk id="27650" creationId="{C40EA5DC-97F5-4FAF-88A6-34CEFE20E84E}"/>
          </ac:picMkLst>
        </pc:picChg>
      </pc:sldChg>
      <pc:sldChg chg="addSp delSp modSp add del">
        <pc:chgData name="Sidney Seckler" userId="73470fc2d5f88927" providerId="LiveId" clId="{FCD8FF97-B2D8-4ABB-9AA6-7260AB154381}" dt="2019-05-13T21:27:51.447" v="1156" actId="1076"/>
        <pc:sldMkLst>
          <pc:docMk/>
          <pc:sldMk cId="3350311093" sldId="687"/>
        </pc:sldMkLst>
        <pc:spChg chg="mod">
          <ac:chgData name="Sidney Seckler" userId="73470fc2d5f88927" providerId="LiveId" clId="{FCD8FF97-B2D8-4ABB-9AA6-7260AB154381}" dt="2019-05-13T21:26:33.179" v="1148" actId="1036"/>
          <ac:spMkLst>
            <pc:docMk/>
            <pc:sldMk cId="3350311093" sldId="687"/>
            <ac:spMk id="10" creationId="{0529845F-404C-4D32-B4A1-15F6C278F38A}"/>
          </ac:spMkLst>
        </pc:spChg>
        <pc:graphicFrameChg chg="add mod">
          <ac:chgData name="Sidney Seckler" userId="73470fc2d5f88927" providerId="LiveId" clId="{FCD8FF97-B2D8-4ABB-9AA6-7260AB154381}" dt="2019-05-13T21:27:51.447" v="1156" actId="1076"/>
          <ac:graphicFrameMkLst>
            <pc:docMk/>
            <pc:sldMk cId="3350311093" sldId="687"/>
            <ac:graphicFrameMk id="6" creationId="{686A7C4B-D633-4408-A2DD-0A62E86F0FB5}"/>
          </ac:graphicFrameMkLst>
        </pc:graphicFrameChg>
        <pc:graphicFrameChg chg="del">
          <ac:chgData name="Sidney Seckler" userId="73470fc2d5f88927" providerId="LiveId" clId="{FCD8FF97-B2D8-4ABB-9AA6-7260AB154381}" dt="2019-05-13T21:19:21.515" v="742" actId="478"/>
          <ac:graphicFrameMkLst>
            <pc:docMk/>
            <pc:sldMk cId="3350311093" sldId="687"/>
            <ac:graphicFrameMk id="9" creationId="{425F2D12-C9F5-4F43-8AE5-087BEBAD1C94}"/>
          </ac:graphicFrameMkLst>
        </pc:graphicFrameChg>
      </pc:sldChg>
      <pc:sldChg chg="addSp delSp modSp add">
        <pc:chgData name="Sidney Seckler" userId="73470fc2d5f88927" providerId="LiveId" clId="{FCD8FF97-B2D8-4ABB-9AA6-7260AB154381}" dt="2019-05-13T21:16:03.663" v="716" actId="1035"/>
        <pc:sldMkLst>
          <pc:docMk/>
          <pc:sldMk cId="3801222783" sldId="712"/>
        </pc:sldMkLst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" creationId="{C26B56D6-93D7-459A-A8DA-802E9949CC8D}"/>
          </ac:spMkLst>
        </pc:spChg>
        <pc:spChg chg="add mod">
          <ac:chgData name="Sidney Seckler" userId="73470fc2d5f88927" providerId="LiveId" clId="{FCD8FF97-B2D8-4ABB-9AA6-7260AB154381}" dt="2019-05-13T21:15:13.153" v="702" actId="14100"/>
          <ac:spMkLst>
            <pc:docMk/>
            <pc:sldMk cId="3801222783" sldId="712"/>
            <ac:spMk id="4" creationId="{513BC66F-02E5-4748-B71F-5BD44146B75F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6" creationId="{EFC6B87A-8E1A-4E43-BA8E-AE5F3C369004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8" creationId="{63961448-6F42-459B-AAC8-A9BC90A26A0E}"/>
          </ac:spMkLst>
        </pc:spChg>
        <pc:spChg chg="mod">
          <ac:chgData name="Sidney Seckler" userId="73470fc2d5f88927" providerId="LiveId" clId="{FCD8FF97-B2D8-4ABB-9AA6-7260AB154381}" dt="2019-05-13T21:16:03.663" v="716" actId="1035"/>
          <ac:spMkLst>
            <pc:docMk/>
            <pc:sldMk cId="3801222783" sldId="712"/>
            <ac:spMk id="9" creationId="{681668D2-83F1-4750-BD1A-065B336EE0F3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12" creationId="{59F4BD88-7329-4A67-9440-752E0A37FFA3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17" creationId="{D3F1C681-0B66-437A-A875-B283FDEAAB3E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18" creationId="{432D0F84-600C-49E1-8C7B-775FD9E691EB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19" creationId="{2B1A7F88-4506-438E-9AD9-4F23995C9519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2" creationId="{372E33C5-3FF2-4587-B2F0-C50244F91003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3" creationId="{28CFBCCC-3727-4201-83B0-88895EB764E1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4" creationId="{E4B95364-E329-4FC4-8EB2-5B949C770B28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9" creationId="{FC8784EA-2689-40FF-8B97-4401C5C61978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30" creationId="{F88D7426-A3CE-4C51-80EB-9E88A5625EB0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36" creationId="{8B7890A0-CB66-4069-AAB9-A4400C727279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42" creationId="{AE69D138-1D0B-4F6B-993F-7E2CFBAA4FA3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51" creationId="{285193BD-2C2E-46E0-9420-DA64073A8A22}"/>
          </ac:spMkLst>
        </pc:spChg>
        <pc:graphicFrameChg chg="add mod modGraphic">
          <ac:chgData name="Sidney Seckler" userId="73470fc2d5f88927" providerId="LiveId" clId="{FCD8FF97-B2D8-4ABB-9AA6-7260AB154381}" dt="2019-05-13T21:14:05.825" v="696" actId="20577"/>
          <ac:graphicFrameMkLst>
            <pc:docMk/>
            <pc:sldMk cId="3801222783" sldId="712"/>
            <ac:graphicFrameMk id="3" creationId="{FB4CE0FF-1558-4138-96D5-E460A5BFF1CE}"/>
          </ac:graphicFrameMkLst>
        </pc:graphicFrameChg>
        <pc:graphicFrameChg chg="add del mod">
          <ac:chgData name="Sidney Seckler" userId="73470fc2d5f88927" providerId="LiveId" clId="{FCD8FF97-B2D8-4ABB-9AA6-7260AB154381}" dt="2019-05-13T21:10:03.400" v="668" actId="478"/>
          <ac:graphicFrameMkLst>
            <pc:docMk/>
            <pc:sldMk cId="3801222783" sldId="712"/>
            <ac:graphicFrameMk id="26" creationId="{A970EC13-E4EB-46FC-A7C8-A2CA0362012C}"/>
          </ac:graphicFrameMkLst>
        </pc:graphicFrame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7" creationId="{4BEE4400-3332-4848-9830-CC98A82612CA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14" creationId="{39C19EBC-FE8E-431A-8110-3D5B40F2FE50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16" creationId="{5C2FCEF2-76B4-4012-964D-71BB1483B567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25" creationId="{1BF05A65-3E9E-4D4B-BEF6-5FB2A91B4B7F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33" creationId="{18F24C58-1F2B-41C7-B8C7-364C4C749A7F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39" creationId="{F006E895-023B-4279-93EA-D4E81F2792D9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48" creationId="{EC3D402D-E620-41BA-998E-CB415F4F0E02}"/>
          </ac:cxnSpMkLst>
        </pc:cxnChg>
      </pc:sldChg>
      <pc:sldChg chg="addSp delSp modSp add">
        <pc:chgData name="Sidney Seckler" userId="73470fc2d5f88927" providerId="LiveId" clId="{FCD8FF97-B2D8-4ABB-9AA6-7260AB154381}" dt="2019-05-13T21:26:17.729" v="1143" actId="1035"/>
        <pc:sldMkLst>
          <pc:docMk/>
          <pc:sldMk cId="1176837388" sldId="713"/>
        </pc:sldMkLst>
        <pc:spChg chg="add del mod">
          <ac:chgData name="Sidney Seckler" userId="73470fc2d5f88927" providerId="LiveId" clId="{FCD8FF97-B2D8-4ABB-9AA6-7260AB154381}" dt="2019-05-13T21:23:09.928" v="794" actId="478"/>
          <ac:spMkLst>
            <pc:docMk/>
            <pc:sldMk cId="1176837388" sldId="713"/>
            <ac:spMk id="3" creationId="{5F3D58E3-4859-417E-AAF3-FD3A3CB8638E}"/>
          </ac:spMkLst>
        </pc:spChg>
        <pc:spChg chg="mod">
          <ac:chgData name="Sidney Seckler" userId="73470fc2d5f88927" providerId="LiveId" clId="{FCD8FF97-B2D8-4ABB-9AA6-7260AB154381}" dt="2019-05-13T21:25:54.695" v="1140" actId="20577"/>
          <ac:spMkLst>
            <pc:docMk/>
            <pc:sldMk cId="1176837388" sldId="713"/>
            <ac:spMk id="4" creationId="{D27E04B2-37AB-4E8E-AF30-2DDBA4A193F2}"/>
          </ac:spMkLst>
        </pc:spChg>
        <pc:spChg chg="add">
          <ac:chgData name="Sidney Seckler" userId="73470fc2d5f88927" providerId="LiveId" clId="{FCD8FF97-B2D8-4ABB-9AA6-7260AB154381}" dt="2019-05-13T21:23:17.879" v="795"/>
          <ac:spMkLst>
            <pc:docMk/>
            <pc:sldMk cId="1176837388" sldId="713"/>
            <ac:spMk id="7" creationId="{14784683-C74E-4B20-94DF-4D6BCC09D663}"/>
          </ac:spMkLst>
        </pc:spChg>
        <pc:spChg chg="add mod">
          <ac:chgData name="Sidney Seckler" userId="73470fc2d5f88927" providerId="LiveId" clId="{FCD8FF97-B2D8-4ABB-9AA6-7260AB154381}" dt="2019-05-13T21:26:17.729" v="1143" actId="1035"/>
          <ac:spMkLst>
            <pc:docMk/>
            <pc:sldMk cId="1176837388" sldId="713"/>
            <ac:spMk id="8" creationId="{1B308372-F5D7-4472-A4D7-85F55A001E9A}"/>
          </ac:spMkLst>
        </pc:spChg>
        <pc:spChg chg="del">
          <ac:chgData name="Sidney Seckler" userId="73470fc2d5f88927" providerId="LiveId" clId="{FCD8FF97-B2D8-4ABB-9AA6-7260AB154381}" dt="2019-05-13T21:23:06.563" v="793" actId="478"/>
          <ac:spMkLst>
            <pc:docMk/>
            <pc:sldMk cId="1176837388" sldId="713"/>
            <ac:spMk id="9" creationId="{681668D2-83F1-4750-BD1A-065B336EE0F3}"/>
          </ac:spMkLst>
        </pc:spChg>
      </pc:sldChg>
      <pc:sldChg chg="addSp delSp modSp add">
        <pc:chgData name="Sidney Seckler" userId="73470fc2d5f88927" providerId="LiveId" clId="{FCD8FF97-B2D8-4ABB-9AA6-7260AB154381}" dt="2019-05-13T22:33:58.295" v="2447" actId="1076"/>
        <pc:sldMkLst>
          <pc:docMk/>
          <pc:sldMk cId="2733634462" sldId="721"/>
        </pc:sldMkLst>
        <pc:spChg chg="mod">
          <ac:chgData name="Sidney Seckler" userId="73470fc2d5f88927" providerId="LiveId" clId="{FCD8FF97-B2D8-4ABB-9AA6-7260AB154381}" dt="2019-05-13T22:32:39.908" v="2441" actId="6549"/>
          <ac:spMkLst>
            <pc:docMk/>
            <pc:sldMk cId="2733634462" sldId="721"/>
            <ac:spMk id="6" creationId="{FB29ED9A-4338-4F3E-BAC5-EBBBD17D5C9A}"/>
          </ac:spMkLst>
        </pc:spChg>
        <pc:spChg chg="del mod">
          <ac:chgData name="Sidney Seckler" userId="73470fc2d5f88927" providerId="LiveId" clId="{FCD8FF97-B2D8-4ABB-9AA6-7260AB154381}" dt="2019-05-13T22:21:11.898" v="2307" actId="478"/>
          <ac:spMkLst>
            <pc:docMk/>
            <pc:sldMk cId="2733634462" sldId="721"/>
            <ac:spMk id="4100" creationId="{E5CC45C3-CF65-4286-AA07-1D8008364C0B}"/>
          </ac:spMkLst>
        </pc:spChg>
        <pc:picChg chg="del mod">
          <ac:chgData name="Sidney Seckler" userId="73470fc2d5f88927" providerId="LiveId" clId="{FCD8FF97-B2D8-4ABB-9AA6-7260AB154381}" dt="2019-05-13T22:32:44.689" v="2442" actId="478"/>
          <ac:picMkLst>
            <pc:docMk/>
            <pc:sldMk cId="2733634462" sldId="721"/>
            <ac:picMk id="16386" creationId="{42C01D0E-33E8-4E1F-9ADB-15E68402CF83}"/>
          </ac:picMkLst>
        </pc:picChg>
        <pc:picChg chg="add mod">
          <ac:chgData name="Sidney Seckler" userId="73470fc2d5f88927" providerId="LiveId" clId="{FCD8FF97-B2D8-4ABB-9AA6-7260AB154381}" dt="2019-05-13T22:33:58.295" v="2447" actId="1076"/>
          <ac:picMkLst>
            <pc:docMk/>
            <pc:sldMk cId="2733634462" sldId="721"/>
            <ac:picMk id="259074" creationId="{15BD5CF5-B221-4AA2-BFD8-F318900547A8}"/>
          </ac:picMkLst>
        </pc:picChg>
      </pc:sldChg>
      <pc:sldChg chg="modSp add">
        <pc:chgData name="Sidney Seckler" userId="73470fc2d5f88927" providerId="LiveId" clId="{FCD8FF97-B2D8-4ABB-9AA6-7260AB154381}" dt="2019-05-14T23:03:06.642" v="6368" actId="1036"/>
        <pc:sldMkLst>
          <pc:docMk/>
          <pc:sldMk cId="3626947106" sldId="771"/>
        </pc:sldMkLst>
        <pc:spChg chg="mod">
          <ac:chgData name="Sidney Seckler" userId="73470fc2d5f88927" providerId="LiveId" clId="{FCD8FF97-B2D8-4ABB-9AA6-7260AB154381}" dt="2019-05-14T23:02:57.791" v="6348" actId="1076"/>
          <ac:spMkLst>
            <pc:docMk/>
            <pc:sldMk cId="3626947106" sldId="771"/>
            <ac:spMk id="5" creationId="{4F501189-CDC0-461B-BBE0-B90E61642067}"/>
          </ac:spMkLst>
        </pc:spChg>
        <pc:spChg chg="mod">
          <ac:chgData name="Sidney Seckler" userId="73470fc2d5f88927" providerId="LiveId" clId="{FCD8FF97-B2D8-4ABB-9AA6-7260AB154381}" dt="2019-05-14T23:03:06.642" v="6368" actId="1036"/>
          <ac:spMkLst>
            <pc:docMk/>
            <pc:sldMk cId="3626947106" sldId="771"/>
            <ac:spMk id="8" creationId="{A52FFDA4-8272-4AE0-8D19-F063C6EF7FFC}"/>
          </ac:spMkLst>
        </pc:spChg>
        <pc:spChg chg="mod">
          <ac:chgData name="Sidney Seckler" userId="73470fc2d5f88927" providerId="LiveId" clId="{FCD8FF97-B2D8-4ABB-9AA6-7260AB154381}" dt="2019-05-14T23:02:26.490" v="6309" actId="20577"/>
          <ac:spMkLst>
            <pc:docMk/>
            <pc:sldMk cId="3626947106" sldId="771"/>
            <ac:spMk id="4100" creationId="{E5CC45C3-CF65-4286-AA07-1D8008364C0B}"/>
          </ac:spMkLst>
        </pc:spChg>
      </pc:sldChg>
      <pc:sldChg chg="add">
        <pc:chgData name="Sidney Seckler" userId="73470fc2d5f88927" providerId="LiveId" clId="{FCD8FF97-B2D8-4ABB-9AA6-7260AB154381}" dt="2019-05-14T23:04:01.866" v="6392"/>
        <pc:sldMkLst>
          <pc:docMk/>
          <pc:sldMk cId="3530381606" sldId="773"/>
        </pc:sldMkLst>
      </pc:sldChg>
    </pc:docChg>
  </pc:docChgLst>
  <pc:docChgLst>
    <pc:chgData name="Sidney Seckler" userId="73470fc2d5f88927" providerId="LiveId" clId="{9485F89E-B531-4E9E-BDD5-820B54679AB7}"/>
    <pc:docChg chg="undo custSel addSld delSld modSld">
      <pc:chgData name="Sidney Seckler" userId="73470fc2d5f88927" providerId="LiveId" clId="{9485F89E-B531-4E9E-BDD5-820B54679AB7}" dt="2019-03-10T16:22:43.120" v="1315" actId="20577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'[Figuras - ETE ABC.xlsx]ETE ABC - Óleos e Graxas'!$B$7</c:f>
              <c:strCache>
                <c:ptCount val="1"/>
                <c:pt idx="0">
                  <c:v>OG afluente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Óleos e Graxas'!$C$5:$U$6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Óleos e Graxas'!$C$7:$U$7</c:f>
              <c:numCache>
                <c:formatCode>0.00</c:formatCode>
                <c:ptCount val="19"/>
                <c:pt idx="0">
                  <c:v>44.4</c:v>
                </c:pt>
                <c:pt idx="1">
                  <c:v>46.3</c:v>
                </c:pt>
                <c:pt idx="2">
                  <c:v>55.1</c:v>
                </c:pt>
                <c:pt idx="3">
                  <c:v>126</c:v>
                </c:pt>
                <c:pt idx="4">
                  <c:v>16</c:v>
                </c:pt>
                <c:pt idx="5">
                  <c:v>63.2</c:v>
                </c:pt>
                <c:pt idx="6">
                  <c:v>171</c:v>
                </c:pt>
                <c:pt idx="7">
                  <c:v>67.099999999999994</c:v>
                </c:pt>
                <c:pt idx="8">
                  <c:v>81.8</c:v>
                </c:pt>
                <c:pt idx="9">
                  <c:v>130</c:v>
                </c:pt>
                <c:pt idx="10">
                  <c:v>10.3</c:v>
                </c:pt>
                <c:pt idx="11">
                  <c:v>37.200000000000003</c:v>
                </c:pt>
                <c:pt idx="12">
                  <c:v>4.0999999999999996</c:v>
                </c:pt>
                <c:pt idx="13">
                  <c:v>15.3</c:v>
                </c:pt>
                <c:pt idx="14">
                  <c:v>12.8</c:v>
                </c:pt>
                <c:pt idx="15">
                  <c:v>18.600000000000001</c:v>
                </c:pt>
                <c:pt idx="16">
                  <c:v>17.600000000000001</c:v>
                </c:pt>
                <c:pt idx="17">
                  <c:v>119</c:v>
                </c:pt>
                <c:pt idx="18">
                  <c:v>68.5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B-4977-8670-1A294333B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Óleos e Graxas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'[Figuras - ETE ABC.xlsx]ETE ABC - Óleos e Graxas'!$B$7</c:f>
              <c:strCache>
                <c:ptCount val="1"/>
                <c:pt idx="0">
                  <c:v>OG afluente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Óleos e Graxas'!$C$5:$U$6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Óleos e Graxas'!$C$7:$U$7</c:f>
              <c:numCache>
                <c:formatCode>0.00</c:formatCode>
                <c:ptCount val="19"/>
                <c:pt idx="0">
                  <c:v>44.4</c:v>
                </c:pt>
                <c:pt idx="1">
                  <c:v>46.3</c:v>
                </c:pt>
                <c:pt idx="2">
                  <c:v>55.1</c:v>
                </c:pt>
                <c:pt idx="3">
                  <c:v>126</c:v>
                </c:pt>
                <c:pt idx="4">
                  <c:v>16</c:v>
                </c:pt>
                <c:pt idx="5">
                  <c:v>63.2</c:v>
                </c:pt>
                <c:pt idx="6">
                  <c:v>171</c:v>
                </c:pt>
                <c:pt idx="7">
                  <c:v>67.099999999999994</c:v>
                </c:pt>
                <c:pt idx="8">
                  <c:v>81.8</c:v>
                </c:pt>
                <c:pt idx="9">
                  <c:v>130</c:v>
                </c:pt>
                <c:pt idx="10">
                  <c:v>10.3</c:v>
                </c:pt>
                <c:pt idx="11">
                  <c:v>37.200000000000003</c:v>
                </c:pt>
                <c:pt idx="12">
                  <c:v>4.0999999999999996</c:v>
                </c:pt>
                <c:pt idx="13">
                  <c:v>15.3</c:v>
                </c:pt>
                <c:pt idx="14">
                  <c:v>12.8</c:v>
                </c:pt>
                <c:pt idx="15">
                  <c:v>18.600000000000001</c:v>
                </c:pt>
                <c:pt idx="16">
                  <c:v>17.600000000000001</c:v>
                </c:pt>
                <c:pt idx="17">
                  <c:v>119</c:v>
                </c:pt>
                <c:pt idx="18">
                  <c:v>68.5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B-4977-8670-1A294333B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Óleos e Graxas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'[Figuras - ETE ABC.xlsx]ETE ABC - Óleos e Graxas'!$B$8</c:f>
              <c:strCache>
                <c:ptCount val="1"/>
                <c:pt idx="0">
                  <c:v>OG efluente (mg/L)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Óleos e Graxas'!$C$5:$U$6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Óleos e Graxas'!$C$8:$U$8</c:f>
              <c:numCache>
                <c:formatCode>0.00</c:formatCode>
                <c:ptCount val="19"/>
                <c:pt idx="0">
                  <c:v>7</c:v>
                </c:pt>
                <c:pt idx="1">
                  <c:v>4.0999999999999996</c:v>
                </c:pt>
                <c:pt idx="2">
                  <c:v>5.0199999999999996</c:v>
                </c:pt>
                <c:pt idx="3">
                  <c:v>11.9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4.63</c:v>
                </c:pt>
                <c:pt idx="8">
                  <c:v>4.92</c:v>
                </c:pt>
                <c:pt idx="9">
                  <c:v>3.39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1.66</c:v>
                </c:pt>
                <c:pt idx="16">
                  <c:v>4.7</c:v>
                </c:pt>
                <c:pt idx="17">
                  <c:v>1.77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E3-4195-BA68-27D97762DC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  <c:extLst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Óleos e Graxas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'[Figuras - ETE ABC.xlsx]ETE ABC - Óleos e Graxas'!$B$11</c:f>
              <c:strCache>
                <c:ptCount val="1"/>
                <c:pt idx="0">
                  <c:v>Remoção de OG (%)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Óleos e Graxas'!$C$5:$U$6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Óleos e Graxas'!$C$11:$U$11</c:f>
              <c:numCache>
                <c:formatCode>0.0%</c:formatCode>
                <c:ptCount val="19"/>
                <c:pt idx="0">
                  <c:v>0.84234234234234229</c:v>
                </c:pt>
                <c:pt idx="1">
                  <c:v>0.91144708423326126</c:v>
                </c:pt>
                <c:pt idx="2">
                  <c:v>0.90889292196007254</c:v>
                </c:pt>
                <c:pt idx="3">
                  <c:v>0.90555555555555556</c:v>
                </c:pt>
                <c:pt idx="4">
                  <c:v>0.9375</c:v>
                </c:pt>
                <c:pt idx="5">
                  <c:v>0.98417721518987344</c:v>
                </c:pt>
                <c:pt idx="6">
                  <c:v>0.99415204678362568</c:v>
                </c:pt>
                <c:pt idx="7">
                  <c:v>0.93099850968703424</c:v>
                </c:pt>
                <c:pt idx="8">
                  <c:v>0.93985330073349627</c:v>
                </c:pt>
                <c:pt idx="9">
                  <c:v>0.97392307692307689</c:v>
                </c:pt>
                <c:pt idx="10">
                  <c:v>0.90291262135922334</c:v>
                </c:pt>
                <c:pt idx="11">
                  <c:v>0.9731182795698925</c:v>
                </c:pt>
                <c:pt idx="12">
                  <c:v>0.75609756097560976</c:v>
                </c:pt>
                <c:pt idx="13">
                  <c:v>0.934640522875817</c:v>
                </c:pt>
                <c:pt idx="14">
                  <c:v>0.921875</c:v>
                </c:pt>
                <c:pt idx="15">
                  <c:v>0.91075268817204302</c:v>
                </c:pt>
                <c:pt idx="16">
                  <c:v>0.73295454545454553</c:v>
                </c:pt>
                <c:pt idx="17">
                  <c:v>0.9851260504201681</c:v>
                </c:pt>
                <c:pt idx="18">
                  <c:v>0.98540145985401462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4B-4F9F-986A-F9538FD45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  <c:extLst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Remoção de Óleos e Graxas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'[Figuras - ETE ABC.xlsx]ETE ABC - Surfactantes'!$B$9</c:f>
              <c:strCache>
                <c:ptCount val="1"/>
                <c:pt idx="0">
                  <c:v>Surfactantes afluente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Surfactantes'!$C$5:$U$6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Surfactantes'!$C$9:$U$9</c:f>
              <c:numCache>
                <c:formatCode>0.00</c:formatCode>
                <c:ptCount val="19"/>
                <c:pt idx="0">
                  <c:v>9.6</c:v>
                </c:pt>
                <c:pt idx="1">
                  <c:v>11.4</c:v>
                </c:pt>
                <c:pt idx="2">
                  <c:v>14</c:v>
                </c:pt>
                <c:pt idx="3">
                  <c:v>8</c:v>
                </c:pt>
                <c:pt idx="4">
                  <c:v>8.6</c:v>
                </c:pt>
                <c:pt idx="5">
                  <c:v>9.1999999999999993</c:v>
                </c:pt>
                <c:pt idx="6">
                  <c:v>16.8</c:v>
                </c:pt>
                <c:pt idx="7">
                  <c:v>10</c:v>
                </c:pt>
                <c:pt idx="8">
                  <c:v>12.6</c:v>
                </c:pt>
                <c:pt idx="9">
                  <c:v>23</c:v>
                </c:pt>
                <c:pt idx="10">
                  <c:v>6.8</c:v>
                </c:pt>
                <c:pt idx="11">
                  <c:v>5.4</c:v>
                </c:pt>
                <c:pt idx="12">
                  <c:v>28</c:v>
                </c:pt>
                <c:pt idx="13">
                  <c:v>7.2</c:v>
                </c:pt>
                <c:pt idx="14">
                  <c:v>19</c:v>
                </c:pt>
                <c:pt idx="15">
                  <c:v>12</c:v>
                </c:pt>
                <c:pt idx="16">
                  <c:v>9.6</c:v>
                </c:pt>
                <c:pt idx="17">
                  <c:v>14.8</c:v>
                </c:pt>
                <c:pt idx="18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9-44E4-A133-D571B2ECD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Surfactantes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'[Figuras - ETE ABC.xlsx]ETE ABC - Surfactantes'!$B$9</c:f>
              <c:strCache>
                <c:ptCount val="1"/>
                <c:pt idx="0">
                  <c:v>Surfactantes afluente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Surfactantes'!$C$5:$U$6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Surfactantes'!$C$9:$U$9</c:f>
              <c:numCache>
                <c:formatCode>0.00</c:formatCode>
                <c:ptCount val="19"/>
                <c:pt idx="0">
                  <c:v>9.6</c:v>
                </c:pt>
                <c:pt idx="1">
                  <c:v>11.4</c:v>
                </c:pt>
                <c:pt idx="2">
                  <c:v>14</c:v>
                </c:pt>
                <c:pt idx="3">
                  <c:v>8</c:v>
                </c:pt>
                <c:pt idx="4">
                  <c:v>8.6</c:v>
                </c:pt>
                <c:pt idx="5">
                  <c:v>9.1999999999999993</c:v>
                </c:pt>
                <c:pt idx="6">
                  <c:v>16.8</c:v>
                </c:pt>
                <c:pt idx="7">
                  <c:v>10</c:v>
                </c:pt>
                <c:pt idx="8">
                  <c:v>12.6</c:v>
                </c:pt>
                <c:pt idx="9">
                  <c:v>23</c:v>
                </c:pt>
                <c:pt idx="10">
                  <c:v>6.8</c:v>
                </c:pt>
                <c:pt idx="11">
                  <c:v>5.4</c:v>
                </c:pt>
                <c:pt idx="12">
                  <c:v>28</c:v>
                </c:pt>
                <c:pt idx="13">
                  <c:v>7.2</c:v>
                </c:pt>
                <c:pt idx="14">
                  <c:v>19</c:v>
                </c:pt>
                <c:pt idx="15">
                  <c:v>12</c:v>
                </c:pt>
                <c:pt idx="16">
                  <c:v>9.6</c:v>
                </c:pt>
                <c:pt idx="17">
                  <c:v>14.8</c:v>
                </c:pt>
                <c:pt idx="18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9-44E4-A133-D571B2ECD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Surfactantes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'[Figuras - ETE ABC.xlsx]ETE ABC - Surfactantes'!$B$10</c:f>
              <c:strCache>
                <c:ptCount val="1"/>
                <c:pt idx="0">
                  <c:v>Surfactantes efluente (mg/L)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Surfactantes'!$C$5:$U$6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Surfactantes'!$C$10:$U$10</c:f>
              <c:numCache>
                <c:formatCode>0.00</c:formatCode>
                <c:ptCount val="19"/>
                <c:pt idx="0">
                  <c:v>0.28000000000000003</c:v>
                </c:pt>
                <c:pt idx="1">
                  <c:v>0.32</c:v>
                </c:pt>
                <c:pt idx="2">
                  <c:v>0.28999999999999998</c:v>
                </c:pt>
                <c:pt idx="3">
                  <c:v>0.23</c:v>
                </c:pt>
                <c:pt idx="4">
                  <c:v>0.24</c:v>
                </c:pt>
                <c:pt idx="5">
                  <c:v>0.21</c:v>
                </c:pt>
                <c:pt idx="6">
                  <c:v>0.24</c:v>
                </c:pt>
                <c:pt idx="7">
                  <c:v>0.4</c:v>
                </c:pt>
                <c:pt idx="8">
                  <c:v>0.22</c:v>
                </c:pt>
                <c:pt idx="9">
                  <c:v>0.32</c:v>
                </c:pt>
                <c:pt idx="10">
                  <c:v>0.23</c:v>
                </c:pt>
                <c:pt idx="11">
                  <c:v>0.08</c:v>
                </c:pt>
                <c:pt idx="12">
                  <c:v>0.45</c:v>
                </c:pt>
                <c:pt idx="13">
                  <c:v>0.14000000000000001</c:v>
                </c:pt>
                <c:pt idx="14">
                  <c:v>0.25</c:v>
                </c:pt>
                <c:pt idx="15">
                  <c:v>0.16</c:v>
                </c:pt>
                <c:pt idx="16">
                  <c:v>0.49</c:v>
                </c:pt>
                <c:pt idx="17">
                  <c:v>0.23</c:v>
                </c:pt>
                <c:pt idx="18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25-4F74-8423-680672015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  <c:extLst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Surfactantes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'[Figuras - ETE ABC.xlsx]ETE ABC - Surfactantes'!$B$12</c:f>
              <c:strCache>
                <c:ptCount val="1"/>
                <c:pt idx="0">
                  <c:v>Remoção de Surfactantes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Surfactantes'!$C$5:$U$6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Surfactantes'!$C$12:$U$12</c:f>
              <c:numCache>
                <c:formatCode>0.0%</c:formatCode>
                <c:ptCount val="19"/>
                <c:pt idx="0">
                  <c:v>0.97083333333333344</c:v>
                </c:pt>
                <c:pt idx="1">
                  <c:v>0.97192982456140353</c:v>
                </c:pt>
                <c:pt idx="2">
                  <c:v>0.97928571428571431</c:v>
                </c:pt>
                <c:pt idx="3">
                  <c:v>0.97124999999999995</c:v>
                </c:pt>
                <c:pt idx="4">
                  <c:v>0.97209302325581393</c:v>
                </c:pt>
                <c:pt idx="5">
                  <c:v>0.97717391304347812</c:v>
                </c:pt>
                <c:pt idx="6">
                  <c:v>0.98571428571428577</c:v>
                </c:pt>
                <c:pt idx="7">
                  <c:v>0.96</c:v>
                </c:pt>
                <c:pt idx="8">
                  <c:v>0.98253968253968249</c:v>
                </c:pt>
                <c:pt idx="9">
                  <c:v>0.98608695652173917</c:v>
                </c:pt>
                <c:pt idx="10">
                  <c:v>0.96617647058823519</c:v>
                </c:pt>
                <c:pt idx="11">
                  <c:v>0.98518518518518516</c:v>
                </c:pt>
                <c:pt idx="12">
                  <c:v>0.98392857142857149</c:v>
                </c:pt>
                <c:pt idx="13">
                  <c:v>0.98055555555555562</c:v>
                </c:pt>
                <c:pt idx="14">
                  <c:v>0.98684210526315785</c:v>
                </c:pt>
                <c:pt idx="15">
                  <c:v>0.98666666666666669</c:v>
                </c:pt>
                <c:pt idx="16">
                  <c:v>0.94895833333333335</c:v>
                </c:pt>
                <c:pt idx="17">
                  <c:v>0.98445945945945945</c:v>
                </c:pt>
                <c:pt idx="18">
                  <c:v>0.98275862068965525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2-4409-9D8C-0BD923F5D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  <c:extLst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Remoção de Surfactantes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2463B-FCDD-44C7-95EA-99FC39D63DEB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84663-DD5B-423E-85AE-A74D214EDB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63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8523-446B-4236-A6AF-85799B4939E0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8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BEB1-39FD-4947-AD4E-09AF57D8136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3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D0D5-94BD-498A-9C40-66D5EC19F54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874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1B84-1DB0-4313-9D12-50088C611DA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369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A123-A0E9-4EDB-8C26-83769D7EFEE8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7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E519-18C6-4057-907E-9303152A9D0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700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EBBE-A2F4-4D99-9149-D01888E4CE9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326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19D4-D823-487B-AB5B-62BBA45F08E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850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DDCF-61FC-4082-ACEB-9487C3B383C6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706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687553-3B8B-4339-87F5-27D453BA291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27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11B4-1025-403B-8F11-923B8AC9CE3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771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142C06-0BEB-4521-AF7A-DC9794C3DCC7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31E6E0EF-0E9A-494A-B0EA-A07A9CD207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2553" y="884808"/>
            <a:ext cx="7488832" cy="2880742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ESCOLA POLITÉCNICA DA USP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DEPARTAMENTO DE ENGENHARIA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HIDRÁULICA E AMBIENTAL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PHA 3360 – POLUIÇÃO E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QUALIDADE DA ÁGUA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A1325D5-0D80-4C58-B8F9-B7BF739EA9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20763" y="5397500"/>
            <a:ext cx="7872412" cy="911225"/>
          </a:xfrm>
        </p:spPr>
        <p:txBody>
          <a:bodyPr/>
          <a:lstStyle/>
          <a:p>
            <a:pPr algn="l">
              <a:spcBef>
                <a:spcPct val="10000"/>
              </a:spcBef>
            </a:pPr>
            <a:r>
              <a:rPr lang="pt-BR" altLang="pt-BR" b="1" dirty="0"/>
              <a:t>Prof. Dr. Sidney Seckler Ferreira Filho</a:t>
            </a:r>
          </a:p>
          <a:p>
            <a:endParaRPr lang="pt-BR" altLang="pt-BR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085C12-D1FD-4F64-B243-DC5110B8188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511128" y="2204864"/>
            <a:ext cx="3772840" cy="396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Inerente às atividades humanas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Esforços para a redução nas concentração de O&amp;G em esgotos sanitários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5ACBCED-D5E1-4BFC-B605-EF4F55BE6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2050" name="Picture 2" descr="Resultado de imagem para oil and grease in water">
            <a:extLst>
              <a:ext uri="{FF2B5EF4-FFF2-40B4-BE49-F238E27FC236}">
                <a16:creationId xmlns:a16="http://schemas.microsoft.com/office/drawing/2014/main" id="{3B993B9B-2168-407F-AB11-38A198AC2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291632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oil and grease bacon">
            <a:extLst>
              <a:ext uri="{FF2B5EF4-FFF2-40B4-BE49-F238E27FC236}">
                <a16:creationId xmlns:a16="http://schemas.microsoft.com/office/drawing/2014/main" id="{4D732ACD-34D1-496A-9F2C-E60B2949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85084"/>
            <a:ext cx="2916324" cy="189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3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8424936" cy="35283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Derramamentos provenientes de transportes terrestres, marítimos e fluviais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245500" y="4354409"/>
            <a:ext cx="8841571" cy="1035603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721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511128" y="2204864"/>
            <a:ext cx="4420912" cy="396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Importância do controle ambiental nas atividades de transporte de efluentes oleosos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Planos de manejo e segurança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5ACBCED-D5E1-4BFC-B605-EF4F55BE6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3074" name="Picture 2" descr="Resultado de imagem para oil and grease derramamento">
            <a:extLst>
              <a:ext uri="{FF2B5EF4-FFF2-40B4-BE49-F238E27FC236}">
                <a16:creationId xmlns:a16="http://schemas.microsoft.com/office/drawing/2014/main" id="{AC90C80F-7B95-4AEB-8A0F-9E6AAAE6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97" y="4187399"/>
            <a:ext cx="3095907" cy="20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m relacionada">
            <a:extLst>
              <a:ext uri="{FF2B5EF4-FFF2-40B4-BE49-F238E27FC236}">
                <a16:creationId xmlns:a16="http://schemas.microsoft.com/office/drawing/2014/main" id="{3BFFC0BD-C888-4619-BEEC-8B26A8D3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97" y="1988840"/>
            <a:ext cx="3097575" cy="20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2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680520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Causam obstrução em redes coletoras de esgotos sanitários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2" name="Picture 2" descr="Resultado de imagem para oil and grease SEWER COLLECTION SYSTEM">
            <a:extLst>
              <a:ext uri="{FF2B5EF4-FFF2-40B4-BE49-F238E27FC236}">
                <a16:creationId xmlns:a16="http://schemas.microsoft.com/office/drawing/2014/main" id="{AC7095E0-9728-4EB4-BB79-A53F58BB2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39964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m relacionada">
            <a:extLst>
              <a:ext uri="{FF2B5EF4-FFF2-40B4-BE49-F238E27FC236}">
                <a16:creationId xmlns:a16="http://schemas.microsoft.com/office/drawing/2014/main" id="{6EBAC675-15D0-4AB7-8937-8BE8CE6E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800102"/>
            <a:ext cx="4058375" cy="228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3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032448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Padrão de lançamento em redes coletoras de esgotos sanitários: 150 mg/L (Decreto Estadual 8468 (Artigo 19-A)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100F7835-122E-4219-B742-94AE4FB0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539163" cy="272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42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680520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Causam obstrução em tubulações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Acúmulo em estações elevatórias de esgotos sanitários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6146" name="Picture 2" descr="Resultado de imagem para oil and grease sewer LINE">
            <a:extLst>
              <a:ext uri="{FF2B5EF4-FFF2-40B4-BE49-F238E27FC236}">
                <a16:creationId xmlns:a16="http://schemas.microsoft.com/office/drawing/2014/main" id="{E7A0DE46-2D7D-42D8-AD9D-3398E76A2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17" y="2276872"/>
            <a:ext cx="3876308" cy="290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24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680520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Interferem nos processos de transferência de oxigênio em corpos d’água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Ocasionam aspectos estéticos indesejáveis em corpos d’água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7170" name="Picture 2" descr="Imagem relacionada">
            <a:extLst>
              <a:ext uri="{FF2B5EF4-FFF2-40B4-BE49-F238E27FC236}">
                <a16:creationId xmlns:a16="http://schemas.microsoft.com/office/drawing/2014/main" id="{E7A59333-E7ED-4114-ACBD-3FC1CD38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88" y="1916832"/>
            <a:ext cx="4191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m relacionada">
            <a:extLst>
              <a:ext uri="{FF2B5EF4-FFF2-40B4-BE49-F238E27FC236}">
                <a16:creationId xmlns:a16="http://schemas.microsoft.com/office/drawing/2014/main" id="{8B422CA7-6437-4C4B-9C31-1EDB2ED7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189" y="4267538"/>
            <a:ext cx="2915816" cy="19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02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032448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Padrão de lançamento em corpos d’água: 100 mg/L (Decreto Estadual 8468 (Artigo 18)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8196" name="Picture 4" descr="Resultado de imagem para oil effluent">
            <a:extLst>
              <a:ext uri="{FF2B5EF4-FFF2-40B4-BE49-F238E27FC236}">
                <a16:creationId xmlns:a16="http://schemas.microsoft.com/office/drawing/2014/main" id="{8F5D814A-19F7-4A98-AFAD-726405A7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979" y="2133600"/>
            <a:ext cx="4825854" cy="271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47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3960440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Interferem nos processos de transferência de oxigênio em estações de tratamento de esgotos sanitários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9218" name="Picture 2" descr="Imagem relacionada">
            <a:extLst>
              <a:ext uri="{FF2B5EF4-FFF2-40B4-BE49-F238E27FC236}">
                <a16:creationId xmlns:a16="http://schemas.microsoft.com/office/drawing/2014/main" id="{8700DFC3-0935-4931-8672-88CFD3CCE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76872"/>
            <a:ext cx="4752652" cy="26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5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544515"/>
            <a:ext cx="4139229" cy="241932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Acidulação da amostra para quebra da emulsão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Filtração em papel de filtro auxiliado com terra diatomácea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712646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2290" name="Picture 2" descr="Resultado de imagem para oil and grease analysis filtration">
            <a:extLst>
              <a:ext uri="{FF2B5EF4-FFF2-40B4-BE49-F238E27FC236}">
                <a16:creationId xmlns:a16="http://schemas.microsoft.com/office/drawing/2014/main" id="{2CA42E0A-046A-4E4A-A861-C704B4A7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94" y="3570556"/>
            <a:ext cx="4010542" cy="241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94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6678" y="188640"/>
            <a:ext cx="6923856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POLUIÇÃO E QUALIDADE DA ÁGUA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496300" cy="417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Introdução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Conceituação de óleos e graxas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Importância na Engenharia Ambiental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Métodos analíticos empregados para a quantificação de óleos e graxas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Tecnologias de remoção de óleos e graxas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3544515"/>
            <a:ext cx="3707181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Disposição do papel de filtro no cartucho de extração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712646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3314" name="Picture 2" descr="Imagem relacionada">
            <a:extLst>
              <a:ext uri="{FF2B5EF4-FFF2-40B4-BE49-F238E27FC236}">
                <a16:creationId xmlns:a16="http://schemas.microsoft.com/office/drawing/2014/main" id="{B64819C2-D85C-4DD1-82E2-80D642408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73345"/>
            <a:ext cx="1866157" cy="18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m relacionada">
            <a:extLst>
              <a:ext uri="{FF2B5EF4-FFF2-40B4-BE49-F238E27FC236}">
                <a16:creationId xmlns:a16="http://schemas.microsoft.com/office/drawing/2014/main" id="{B39D220E-A7DA-4151-A68A-F85A8EC7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36134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8988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7" y="3501008"/>
            <a:ext cx="4176463" cy="25202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Introdução do cartucho de extração do extrator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Conexão do extrator no balão de fundo chato contendo o solvente</a:t>
            </a:r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496300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0242" name="Picture 2" descr="Imagem relacionada">
            <a:extLst>
              <a:ext uri="{FF2B5EF4-FFF2-40B4-BE49-F238E27FC236}">
                <a16:creationId xmlns:a16="http://schemas.microsoft.com/office/drawing/2014/main" id="{CB8B59DC-78CF-4370-A68B-9AC1C995C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349" y="2699342"/>
            <a:ext cx="1830871" cy="35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72939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933056"/>
            <a:ext cx="4176463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Período de extração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Tempo: 4 horas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5040238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0244" name="Picture 4" descr="Resultado de imagem para oil and grease analysis soxhlet method">
            <a:extLst>
              <a:ext uri="{FF2B5EF4-FFF2-40B4-BE49-F238E27FC236}">
                <a16:creationId xmlns:a16="http://schemas.microsoft.com/office/drawing/2014/main" id="{25EF0D67-5156-42F2-AF08-7C767FA8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90665"/>
            <a:ext cx="2520280" cy="38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7080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933056"/>
            <a:ext cx="4176463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Evaporação do solvente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Resfriamento do balão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Pesagem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5040238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0244" name="Picture 4" descr="Resultado de imagem para oil and grease analysis soxhlet method">
            <a:extLst>
              <a:ext uri="{FF2B5EF4-FFF2-40B4-BE49-F238E27FC236}">
                <a16:creationId xmlns:a16="http://schemas.microsoft.com/office/drawing/2014/main" id="{25EF0D67-5156-42F2-AF08-7C767FA8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90665"/>
            <a:ext cx="2520280" cy="38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3337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Tecnologias de remoção de óleos e graxas em águas residuárias e efluentes industriais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49551" y="3814295"/>
            <a:ext cx="8515061" cy="13733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biológicos de tratamento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físico-químicos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A52FFDA4-8272-4AE0-8D19-F063C6EF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35" y="3762644"/>
            <a:ext cx="8398429" cy="653275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947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3FD46931-1260-486D-89A6-B0D903563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6932" y="192775"/>
            <a:ext cx="7067872" cy="1246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3200" b="1" dirty="0">
                <a:solidFill>
                  <a:schemeClr val="tx1"/>
                </a:solidFill>
              </a:rPr>
              <a:t>PROCESSO DE TRATAMENTO DE ESGOTOS POR LODOS ATIVADOS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625E5F9-68D2-4A07-8CB5-DCD9CEB50266}"/>
              </a:ext>
            </a:extLst>
          </p:cNvPr>
          <p:cNvSpPr/>
          <p:nvPr/>
        </p:nvSpPr>
        <p:spPr>
          <a:xfrm>
            <a:off x="373368" y="2592502"/>
            <a:ext cx="12713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Gradeamento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B05EB75C-798E-49A2-A48B-B8BC15F188A7}"/>
              </a:ext>
            </a:extLst>
          </p:cNvPr>
          <p:cNvSpPr/>
          <p:nvPr/>
        </p:nvSpPr>
        <p:spPr>
          <a:xfrm>
            <a:off x="2145434" y="2578433"/>
            <a:ext cx="965199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Caixas de areia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A32DC4E2-3FCE-4AF7-BF61-E29B3D6682A1}"/>
              </a:ext>
            </a:extLst>
          </p:cNvPr>
          <p:cNvSpPr/>
          <p:nvPr/>
        </p:nvSpPr>
        <p:spPr>
          <a:xfrm>
            <a:off x="3523603" y="2592502"/>
            <a:ext cx="1239875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primários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74F8C59F-B7BB-4BC9-BB4B-94A132984D9D}"/>
              </a:ext>
            </a:extLst>
          </p:cNvPr>
          <p:cNvSpPr/>
          <p:nvPr/>
        </p:nvSpPr>
        <p:spPr>
          <a:xfrm>
            <a:off x="5220322" y="2598434"/>
            <a:ext cx="1152128" cy="42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Tanques de aeração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C70AC4DF-6D3E-4D4F-A4D9-AEE180B77575}"/>
              </a:ext>
            </a:extLst>
          </p:cNvPr>
          <p:cNvSpPr/>
          <p:nvPr/>
        </p:nvSpPr>
        <p:spPr>
          <a:xfrm>
            <a:off x="6879874" y="25925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</a:t>
            </a:r>
            <a:r>
              <a:rPr lang="pt-BR" sz="1400" dirty="0" err="1"/>
              <a:t>secundáriuos</a:t>
            </a:r>
            <a:endParaRPr lang="pt-BR" sz="1400" dirty="0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D7F65AB9-BA8A-47D5-8610-89583639DC38}"/>
              </a:ext>
            </a:extLst>
          </p:cNvPr>
          <p:cNvSpPr/>
          <p:nvPr/>
        </p:nvSpPr>
        <p:spPr>
          <a:xfrm>
            <a:off x="6879874" y="38337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Desinfecção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C72E534B-5E4C-45C9-81F9-A09EB505F64B}"/>
              </a:ext>
            </a:extLst>
          </p:cNvPr>
          <p:cNvSpPr/>
          <p:nvPr/>
        </p:nvSpPr>
        <p:spPr>
          <a:xfrm>
            <a:off x="6006906" y="4740808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1E46DDD-F97E-48F7-8FB3-AA52D286B801}"/>
              </a:ext>
            </a:extLst>
          </p:cNvPr>
          <p:cNvSpPr/>
          <p:nvPr/>
        </p:nvSpPr>
        <p:spPr>
          <a:xfrm>
            <a:off x="6006906" y="5173665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94559F-A69F-4E68-99E0-C5372E3464CF}"/>
              </a:ext>
            </a:extLst>
          </p:cNvPr>
          <p:cNvSpPr txBox="1"/>
          <p:nvPr/>
        </p:nvSpPr>
        <p:spPr>
          <a:xfrm>
            <a:off x="6665014" y="4916874"/>
            <a:ext cx="16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Corpo receptor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ECC4C5E-60D6-4E64-88F2-5F168E585369}"/>
              </a:ext>
            </a:extLst>
          </p:cNvPr>
          <p:cNvCxnSpPr>
            <a:stCxn id="2" idx="3"/>
            <a:endCxn id="37" idx="1"/>
          </p:cNvCxnSpPr>
          <p:nvPr/>
        </p:nvCxnSpPr>
        <p:spPr>
          <a:xfrm flipV="1">
            <a:off x="1644716" y="2808525"/>
            <a:ext cx="5007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50B3C30-7208-4E02-9D02-655EFB5FC9BB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>
            <a:off x="3110633" y="2808525"/>
            <a:ext cx="4129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F32A249-0AD7-48FE-9C06-4A8CAEA3AF9B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>
            <a:off x="4763478" y="2808526"/>
            <a:ext cx="456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28936021-BD92-4B7E-8CF7-52A5386FF483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6372450" y="2808524"/>
            <a:ext cx="50742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1050869-44D5-4DDB-BAB9-EA3892C3BCDA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>
            <a:off x="7527946" y="3024548"/>
            <a:ext cx="0" cy="809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BE2E2CC-0D72-4FB3-BC12-B76F27D8D4EC}"/>
              </a:ext>
            </a:extLst>
          </p:cNvPr>
          <p:cNvCxnSpPr>
            <a:stCxn id="41" idx="2"/>
          </p:cNvCxnSpPr>
          <p:nvPr/>
        </p:nvCxnSpPr>
        <p:spPr>
          <a:xfrm>
            <a:off x="7527946" y="4265748"/>
            <a:ext cx="0" cy="587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08112B47-76EB-47F0-9D8B-012F78EDCE0B}"/>
              </a:ext>
            </a:extLst>
          </p:cNvPr>
          <p:cNvSpPr/>
          <p:nvPr/>
        </p:nvSpPr>
        <p:spPr>
          <a:xfrm>
            <a:off x="3495471" y="377743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Adensamento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D3D3519-39A0-4880-9870-2EB5329177B7}"/>
              </a:ext>
            </a:extLst>
          </p:cNvPr>
          <p:cNvCxnSpPr>
            <a:stCxn id="38" idx="2"/>
            <a:endCxn id="61" idx="0"/>
          </p:cNvCxnSpPr>
          <p:nvPr/>
        </p:nvCxnSpPr>
        <p:spPr>
          <a:xfrm flipH="1">
            <a:off x="4143540" y="3024550"/>
            <a:ext cx="1" cy="75288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33D2FC03-225B-4257-B465-840E363E9360}"/>
              </a:ext>
            </a:extLst>
          </p:cNvPr>
          <p:cNvCxnSpPr>
            <a:cxnSpLocks/>
            <a:stCxn id="40" idx="2"/>
            <a:endCxn id="61" idx="0"/>
          </p:cNvCxnSpPr>
          <p:nvPr/>
        </p:nvCxnSpPr>
        <p:spPr>
          <a:xfrm rot="5400000">
            <a:off x="5459301" y="1708787"/>
            <a:ext cx="752884" cy="3384406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E86E88A3-2116-4331-AB84-EA3F65DD55E4}"/>
              </a:ext>
            </a:extLst>
          </p:cNvPr>
          <p:cNvSpPr/>
          <p:nvPr/>
        </p:nvSpPr>
        <p:spPr>
          <a:xfrm>
            <a:off x="3495471" y="4641357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Digestão</a:t>
            </a:r>
          </a:p>
        </p:txBody>
      </p: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559733F9-91F4-4454-9A33-D934B2E9BFFB}"/>
              </a:ext>
            </a:extLst>
          </p:cNvPr>
          <p:cNvCxnSpPr>
            <a:cxnSpLocks/>
            <a:stCxn id="61" idx="2"/>
            <a:endCxn id="67" idx="0"/>
          </p:cNvCxnSpPr>
          <p:nvPr/>
        </p:nvCxnSpPr>
        <p:spPr>
          <a:xfrm>
            <a:off x="4143540" y="4237615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4F68C8B5-7EA0-4281-9410-2350C81D06BE}"/>
              </a:ext>
            </a:extLst>
          </p:cNvPr>
          <p:cNvSpPr/>
          <p:nvPr/>
        </p:nvSpPr>
        <p:spPr>
          <a:xfrm>
            <a:off x="3495471" y="550528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/>
              <a:t>Desidrataçao</a:t>
            </a:r>
            <a:endParaRPr lang="pt-BR" sz="1400" dirty="0"/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id="{7BC6CB55-C10F-4DF8-956D-7BE55A8644B3}"/>
              </a:ext>
            </a:extLst>
          </p:cNvPr>
          <p:cNvCxnSpPr>
            <a:cxnSpLocks/>
            <a:stCxn id="67" idx="2"/>
            <a:endCxn id="75" idx="0"/>
          </p:cNvCxnSpPr>
          <p:nvPr/>
        </p:nvCxnSpPr>
        <p:spPr>
          <a:xfrm>
            <a:off x="4143540" y="5101540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64C630FF-0E9C-4002-8853-74B5458EBB03}"/>
              </a:ext>
            </a:extLst>
          </p:cNvPr>
          <p:cNvCxnSpPr>
            <a:cxnSpLocks/>
            <a:stCxn id="61" idx="1"/>
            <a:endCxn id="37" idx="2"/>
          </p:cNvCxnSpPr>
          <p:nvPr/>
        </p:nvCxnSpPr>
        <p:spPr>
          <a:xfrm rot="10800000">
            <a:off x="2628035" y="3038616"/>
            <a:ext cx="867437" cy="96890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Angulado 81">
            <a:extLst>
              <a:ext uri="{FF2B5EF4-FFF2-40B4-BE49-F238E27FC236}">
                <a16:creationId xmlns:a16="http://schemas.microsoft.com/office/drawing/2014/main" id="{5566CD69-288E-4E1B-A29A-0FF86FF79CF3}"/>
              </a:ext>
            </a:extLst>
          </p:cNvPr>
          <p:cNvCxnSpPr>
            <a:cxnSpLocks/>
            <a:stCxn id="67" idx="1"/>
            <a:endCxn id="37" idx="2"/>
          </p:cNvCxnSpPr>
          <p:nvPr/>
        </p:nvCxnSpPr>
        <p:spPr>
          <a:xfrm rot="10800000">
            <a:off x="2628035" y="3038617"/>
            <a:ext cx="867437" cy="1832833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Angulado 84">
            <a:extLst>
              <a:ext uri="{FF2B5EF4-FFF2-40B4-BE49-F238E27FC236}">
                <a16:creationId xmlns:a16="http://schemas.microsoft.com/office/drawing/2014/main" id="{E2DC6204-DB1E-40CA-BA09-2A0946517CEC}"/>
              </a:ext>
            </a:extLst>
          </p:cNvPr>
          <p:cNvCxnSpPr>
            <a:cxnSpLocks/>
            <a:stCxn id="75" idx="1"/>
            <a:endCxn id="37" idx="2"/>
          </p:cNvCxnSpPr>
          <p:nvPr/>
        </p:nvCxnSpPr>
        <p:spPr>
          <a:xfrm rot="10800000">
            <a:off x="2628035" y="3038616"/>
            <a:ext cx="867437" cy="269675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>
            <a:extLst>
              <a:ext uri="{FF2B5EF4-FFF2-40B4-BE49-F238E27FC236}">
                <a16:creationId xmlns:a16="http://schemas.microsoft.com/office/drawing/2014/main" id="{0B2D3EC1-612E-4BB4-90A6-B1A4A55C1EC6}"/>
              </a:ext>
            </a:extLst>
          </p:cNvPr>
          <p:cNvSpPr/>
          <p:nvPr/>
        </p:nvSpPr>
        <p:spPr>
          <a:xfrm>
            <a:off x="4991900" y="2248304"/>
            <a:ext cx="3526453" cy="1110522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038160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B4CE0FF-1558-4138-96D5-E460A5BFF1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3527" y="2276872"/>
          <a:ext cx="8712968" cy="402336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471497">
                  <a:extLst>
                    <a:ext uri="{9D8B030D-6E8A-4147-A177-3AD203B41FA5}">
                      <a16:colId xmlns:a16="http://schemas.microsoft.com/office/drawing/2014/main" val="2310459513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4057327004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3969624743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11948405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Parâmetro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Forte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kern="0" dirty="0">
                          <a:effectLst/>
                        </a:rPr>
                        <a:t>Médio</a:t>
                      </a:r>
                      <a:endParaRPr lang="pt-BR" sz="2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Fraco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82695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DBO</a:t>
                      </a:r>
                      <a:r>
                        <a:rPr lang="pt-BR" sz="2400" baseline="-25000" dirty="0">
                          <a:effectLst/>
                        </a:rPr>
                        <a:t>5,20</a:t>
                      </a:r>
                      <a:r>
                        <a:rPr lang="pt-BR" sz="2400" dirty="0">
                          <a:effectLst/>
                        </a:rPr>
                        <a:t>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400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220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110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152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DQO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1.000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500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250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62018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NKT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85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40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79630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Nitrogênio Orgânico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35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08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586361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Nitrogênio Amoniacal (mg/L)</a:t>
                      </a:r>
                      <a:endParaRPr lang="pt-B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50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12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833728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Fósforo Total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08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04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9236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Sólidos em Suspensão (mg/L)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Óleos e Graxas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17823773"/>
                  </a:ext>
                </a:extLst>
              </a:tr>
            </a:tbl>
          </a:graphicData>
        </a:graphic>
      </p:graphicFrame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13BC66F-02E5-4748-B71F-5BD44146B75F}"/>
              </a:ext>
            </a:extLst>
          </p:cNvPr>
          <p:cNvSpPr/>
          <p:nvPr/>
        </p:nvSpPr>
        <p:spPr>
          <a:xfrm>
            <a:off x="143071" y="5949280"/>
            <a:ext cx="8928990" cy="350952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931E57D-BA59-4C0A-8D0E-B04DE1B10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</p:spTree>
    <p:extLst>
      <p:ext uri="{BB962C8B-B14F-4D97-AF65-F5344CB8AC3E}">
        <p14:creationId xmlns:p14="http://schemas.microsoft.com/office/powerpoint/2010/main" val="2885300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72ACB83-F084-4EB1-968B-4A0EA38F7E38}"/>
              </a:ext>
            </a:extLst>
          </p:cNvPr>
          <p:cNvGraphicFramePr>
            <a:graphicFrameLocks/>
          </p:cNvGraphicFramePr>
          <p:nvPr/>
        </p:nvGraphicFramePr>
        <p:xfrm>
          <a:off x="914725" y="2130292"/>
          <a:ext cx="7895034" cy="385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8155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F639BF4-D3D5-481D-8155-D67F7902A3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82811"/>
              </p:ext>
            </p:extLst>
          </p:nvPr>
        </p:nvGraphicFramePr>
        <p:xfrm>
          <a:off x="611560" y="2289478"/>
          <a:ext cx="8208912" cy="3695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7956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393BB06-65C4-467E-946C-242FE42566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40573"/>
              </p:ext>
            </p:extLst>
          </p:nvPr>
        </p:nvGraphicFramePr>
        <p:xfrm>
          <a:off x="582017" y="2149304"/>
          <a:ext cx="7979965" cy="3851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502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6678" y="188640"/>
            <a:ext cx="6923856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POLUIÇÃO E QUALIDADE DA ÁGUA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496300" cy="417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Conceituação de surfactantes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Importância na Engenharia Ambiental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Métodos analíticos empregados para a quantificação de surfactantes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Tecnologias de remoção de surfactantes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Comentários Finais  </a:t>
            </a:r>
          </a:p>
        </p:txBody>
      </p:sp>
    </p:spTree>
    <p:extLst>
      <p:ext uri="{BB962C8B-B14F-4D97-AF65-F5344CB8AC3E}">
        <p14:creationId xmlns:p14="http://schemas.microsoft.com/office/powerpoint/2010/main" val="1043917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Tecnologias de remoção de óleos e graxas em águas residuárias e efluentes industriais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49551" y="3814295"/>
            <a:ext cx="8515061" cy="13733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biológicos de tratamento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físico-químicos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A52FFDA4-8272-4AE0-8D19-F063C6EF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35" y="4460228"/>
            <a:ext cx="8398429" cy="653275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393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Remoção de óleos e graxas por processos físico-químicos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222550" y="3361088"/>
            <a:ext cx="4214861" cy="29482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Caixas separadores de gordura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Separadores API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Flotação por ar dissolvido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1A01923A-F306-40D7-A43D-BDB0DC00F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31" y="3359643"/>
            <a:ext cx="4085819" cy="1083488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14338" name="Picture 2" descr="Resultado de imagem para oil and grease removal">
            <a:extLst>
              <a:ext uri="{FF2B5EF4-FFF2-40B4-BE49-F238E27FC236}">
                <a16:creationId xmlns:a16="http://schemas.microsoft.com/office/drawing/2014/main" id="{0CC7B85A-E2E3-42DE-94E2-C9236282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67" y="3573016"/>
            <a:ext cx="4857966" cy="257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69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Remoção de óleos e graxas por processos físico-químicos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213123" y="3361088"/>
            <a:ext cx="4214861" cy="29482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Caixas separadores de gordura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Separadores API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Flotação por ar dissolvido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1A01923A-F306-40D7-A43D-BDB0DC00F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509714"/>
            <a:ext cx="4085819" cy="647478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16386" name="Picture 2" descr="Resultado de imagem para oil and grease removal">
            <a:extLst>
              <a:ext uri="{FF2B5EF4-FFF2-40B4-BE49-F238E27FC236}">
                <a16:creationId xmlns:a16="http://schemas.microsoft.com/office/drawing/2014/main" id="{E3CF683D-AC1E-4445-9D4B-526A53F6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65341"/>
            <a:ext cx="3015354" cy="32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452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Remoção de óleos e graxas por processos físico-químicos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213123" y="3361088"/>
            <a:ext cx="4214861" cy="29482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Caixas separadores de gordura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Separadores API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Flotação por ar dissolvido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1A01923A-F306-40D7-A43D-BDB0DC00F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5179015"/>
            <a:ext cx="4085819" cy="1083488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17410" name="Picture 2" descr="Imagem relacionada">
            <a:extLst>
              <a:ext uri="{FF2B5EF4-FFF2-40B4-BE49-F238E27FC236}">
                <a16:creationId xmlns:a16="http://schemas.microsoft.com/office/drawing/2014/main" id="{2CC5CE0B-8837-4053-BF78-98749836E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27" y="2913410"/>
            <a:ext cx="434364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67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F053D0CB-DB61-4E11-912B-D78C8FA8A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2174305"/>
            <a:ext cx="8568951" cy="208891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Definição: Compostos que reagem com o azul de metileno sob condições controladas e suas concentrações são relativas ao sulfonato de </a:t>
            </a:r>
            <a:r>
              <a:rPr lang="pt-BR" sz="3600" dirty="0" err="1"/>
              <a:t>alquil</a:t>
            </a:r>
            <a:r>
              <a:rPr lang="pt-BR" sz="3600" dirty="0"/>
              <a:t> benzeno linear (LAS)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33DE046-DBA4-4E0C-9381-4CF59CA53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pic>
        <p:nvPicPr>
          <p:cNvPr id="18434" name="Picture 2" descr="Resultado de imagem para surfactants WASTEWATER">
            <a:extLst>
              <a:ext uri="{FF2B5EF4-FFF2-40B4-BE49-F238E27FC236}">
                <a16:creationId xmlns:a16="http://schemas.microsoft.com/office/drawing/2014/main" id="{93C9A014-DBE7-4BEB-B759-83603B38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63221"/>
            <a:ext cx="3305944" cy="18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3456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672006"/>
            <a:ext cx="8424936" cy="24482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determinadas classes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323528" y="2672006"/>
            <a:ext cx="8703542" cy="1117034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3880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511128" y="2204864"/>
            <a:ext cx="3772840" cy="396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Esgotos sanitários apresentam concentrações de surfactantes que variam de 2,0 mg/L a 8,0 mg/L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5ACBCED-D5E1-4BFC-B605-EF4F55BE6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pic>
        <p:nvPicPr>
          <p:cNvPr id="1026" name="Picture 2" descr="Resultado de imagem para foam in rivers">
            <a:extLst>
              <a:ext uri="{FF2B5EF4-FFF2-40B4-BE49-F238E27FC236}">
                <a16:creationId xmlns:a16="http://schemas.microsoft.com/office/drawing/2014/main" id="{3293A924-260E-4EB6-A849-5CBBB6A7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464496" cy="27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1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7F3A0D7-C572-4E3F-B0AB-835A858F56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571571"/>
              </p:ext>
            </p:extLst>
          </p:nvPr>
        </p:nvGraphicFramePr>
        <p:xfrm>
          <a:off x="840507" y="2276872"/>
          <a:ext cx="7462986" cy="3785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6873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672006"/>
            <a:ext cx="8424936" cy="24482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determinadas classes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323528" y="3850356"/>
            <a:ext cx="8703542" cy="1117034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7267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2466975"/>
            <a:ext cx="3816424" cy="191650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Problemas ambientais de ordem estética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Formação de espuma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2050" name="Picture 2" descr="Resultado de imagem para foam in rivers">
            <a:extLst>
              <a:ext uri="{FF2B5EF4-FFF2-40B4-BE49-F238E27FC236}">
                <a16:creationId xmlns:a16="http://schemas.microsoft.com/office/drawing/2014/main" id="{D5AD44F2-2CD4-4923-879A-522F296C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66993"/>
            <a:ext cx="4416169" cy="269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5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F053D0CB-DB61-4E11-912B-D78C8FA8A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2420204"/>
            <a:ext cx="8568951" cy="36010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Definição: C</a:t>
            </a:r>
            <a:r>
              <a:rPr lang="pt-BR" altLang="pt-BR" sz="3600" dirty="0"/>
              <a:t>onjunto de substâncias que um determinado solvente consegue extrair da amostra e que não se volatiliza durante a evaporação do solvente a 100</a:t>
            </a:r>
            <a:r>
              <a:rPr lang="pt-BR" altLang="pt-BR" sz="3600" baseline="30000" dirty="0"/>
              <a:t>o</a:t>
            </a:r>
            <a:r>
              <a:rPr lang="pt-BR" altLang="pt-BR" sz="3600" dirty="0"/>
              <a:t> C</a:t>
            </a:r>
            <a:r>
              <a:rPr lang="pt-BR" sz="36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Origem: C</a:t>
            </a:r>
            <a:r>
              <a:rPr lang="pt-BR" altLang="pt-BR" sz="3600" dirty="0"/>
              <a:t>ompreendem ácidos graxos, gorduras animais, sabões, graxas, óleos vegetais, ceras, óleos minerais, etc..</a:t>
            </a:r>
            <a:r>
              <a:rPr lang="pt-BR" sz="3600" dirty="0"/>
              <a:t> </a:t>
            </a:r>
          </a:p>
          <a:p>
            <a:endParaRPr lang="pt-BR" sz="36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33DE046-DBA4-4E0C-9381-4CF59CA53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</p:spTree>
    <p:extLst>
      <p:ext uri="{BB962C8B-B14F-4D97-AF65-F5344CB8AC3E}">
        <p14:creationId xmlns:p14="http://schemas.microsoft.com/office/powerpoint/2010/main" val="252943985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2466975"/>
            <a:ext cx="3816424" cy="191650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Efeitos tóxicos sobre o ecossistema aquático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Eutrofização de corpos d’água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id="{91F64C41-C4B0-444A-B407-F7B0D9E9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2"/>
            <a:ext cx="4896544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49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Tecnologias de remoção de surfactantes em águas residuárias e efluentes industriais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49551" y="3814295"/>
            <a:ext cx="8515061" cy="13733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biológicos de tratamento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físico-químicos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A52FFDA4-8272-4AE0-8D19-F063C6EF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35" y="3762644"/>
            <a:ext cx="8398429" cy="653275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926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3FD46931-1260-486D-89A6-B0D903563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6932" y="192775"/>
            <a:ext cx="7067872" cy="1246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3200" b="1" dirty="0">
                <a:solidFill>
                  <a:schemeClr val="tx1"/>
                </a:solidFill>
              </a:rPr>
              <a:t>PROCESSO DE TRATAMENTO DE ESGOTOS POR LODOS ATIVADOS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625E5F9-68D2-4A07-8CB5-DCD9CEB50266}"/>
              </a:ext>
            </a:extLst>
          </p:cNvPr>
          <p:cNvSpPr/>
          <p:nvPr/>
        </p:nvSpPr>
        <p:spPr>
          <a:xfrm>
            <a:off x="373368" y="2592502"/>
            <a:ext cx="12713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Gradeamento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B05EB75C-798E-49A2-A48B-B8BC15F188A7}"/>
              </a:ext>
            </a:extLst>
          </p:cNvPr>
          <p:cNvSpPr/>
          <p:nvPr/>
        </p:nvSpPr>
        <p:spPr>
          <a:xfrm>
            <a:off x="2145434" y="2578433"/>
            <a:ext cx="965199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Caixas de areia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A32DC4E2-3FCE-4AF7-BF61-E29B3D6682A1}"/>
              </a:ext>
            </a:extLst>
          </p:cNvPr>
          <p:cNvSpPr/>
          <p:nvPr/>
        </p:nvSpPr>
        <p:spPr>
          <a:xfrm>
            <a:off x="3523603" y="2592502"/>
            <a:ext cx="1239875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primários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74F8C59F-B7BB-4BC9-BB4B-94A132984D9D}"/>
              </a:ext>
            </a:extLst>
          </p:cNvPr>
          <p:cNvSpPr/>
          <p:nvPr/>
        </p:nvSpPr>
        <p:spPr>
          <a:xfrm>
            <a:off x="5220322" y="2598434"/>
            <a:ext cx="1152128" cy="42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Tanques de aeração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C70AC4DF-6D3E-4D4F-A4D9-AEE180B77575}"/>
              </a:ext>
            </a:extLst>
          </p:cNvPr>
          <p:cNvSpPr/>
          <p:nvPr/>
        </p:nvSpPr>
        <p:spPr>
          <a:xfrm>
            <a:off x="6879874" y="25925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</a:t>
            </a:r>
            <a:r>
              <a:rPr lang="pt-BR" sz="1400" dirty="0" err="1"/>
              <a:t>secundáriuos</a:t>
            </a:r>
            <a:endParaRPr lang="pt-BR" sz="1400" dirty="0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D7F65AB9-BA8A-47D5-8610-89583639DC38}"/>
              </a:ext>
            </a:extLst>
          </p:cNvPr>
          <p:cNvSpPr/>
          <p:nvPr/>
        </p:nvSpPr>
        <p:spPr>
          <a:xfrm>
            <a:off x="6879874" y="38337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Desinfecção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C72E534B-5E4C-45C9-81F9-A09EB505F64B}"/>
              </a:ext>
            </a:extLst>
          </p:cNvPr>
          <p:cNvSpPr/>
          <p:nvPr/>
        </p:nvSpPr>
        <p:spPr>
          <a:xfrm>
            <a:off x="6006906" y="4740808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1E46DDD-F97E-48F7-8FB3-AA52D286B801}"/>
              </a:ext>
            </a:extLst>
          </p:cNvPr>
          <p:cNvSpPr/>
          <p:nvPr/>
        </p:nvSpPr>
        <p:spPr>
          <a:xfrm>
            <a:off x="6006906" y="5173665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94559F-A69F-4E68-99E0-C5372E3464CF}"/>
              </a:ext>
            </a:extLst>
          </p:cNvPr>
          <p:cNvSpPr txBox="1"/>
          <p:nvPr/>
        </p:nvSpPr>
        <p:spPr>
          <a:xfrm>
            <a:off x="6665014" y="4916874"/>
            <a:ext cx="16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Corpo receptor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ECC4C5E-60D6-4E64-88F2-5F168E585369}"/>
              </a:ext>
            </a:extLst>
          </p:cNvPr>
          <p:cNvCxnSpPr>
            <a:stCxn id="2" idx="3"/>
            <a:endCxn id="37" idx="1"/>
          </p:cNvCxnSpPr>
          <p:nvPr/>
        </p:nvCxnSpPr>
        <p:spPr>
          <a:xfrm flipV="1">
            <a:off x="1644716" y="2808525"/>
            <a:ext cx="5007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50B3C30-7208-4E02-9D02-655EFB5FC9BB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>
            <a:off x="3110633" y="2808525"/>
            <a:ext cx="4129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F32A249-0AD7-48FE-9C06-4A8CAEA3AF9B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>
            <a:off x="4763478" y="2808526"/>
            <a:ext cx="456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28936021-BD92-4B7E-8CF7-52A5386FF483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6372450" y="2808524"/>
            <a:ext cx="50742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1050869-44D5-4DDB-BAB9-EA3892C3BCDA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>
            <a:off x="7527946" y="3024548"/>
            <a:ext cx="0" cy="809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BE2E2CC-0D72-4FB3-BC12-B76F27D8D4EC}"/>
              </a:ext>
            </a:extLst>
          </p:cNvPr>
          <p:cNvCxnSpPr>
            <a:stCxn id="41" idx="2"/>
          </p:cNvCxnSpPr>
          <p:nvPr/>
        </p:nvCxnSpPr>
        <p:spPr>
          <a:xfrm>
            <a:off x="7527946" y="4265748"/>
            <a:ext cx="0" cy="587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08112B47-76EB-47F0-9D8B-012F78EDCE0B}"/>
              </a:ext>
            </a:extLst>
          </p:cNvPr>
          <p:cNvSpPr/>
          <p:nvPr/>
        </p:nvSpPr>
        <p:spPr>
          <a:xfrm>
            <a:off x="3495471" y="377743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Adensamento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D3D3519-39A0-4880-9870-2EB5329177B7}"/>
              </a:ext>
            </a:extLst>
          </p:cNvPr>
          <p:cNvCxnSpPr>
            <a:stCxn id="38" idx="2"/>
            <a:endCxn id="61" idx="0"/>
          </p:cNvCxnSpPr>
          <p:nvPr/>
        </p:nvCxnSpPr>
        <p:spPr>
          <a:xfrm flipH="1">
            <a:off x="4143540" y="3024550"/>
            <a:ext cx="1" cy="75288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33D2FC03-225B-4257-B465-840E363E9360}"/>
              </a:ext>
            </a:extLst>
          </p:cNvPr>
          <p:cNvCxnSpPr>
            <a:cxnSpLocks/>
            <a:stCxn id="40" idx="2"/>
            <a:endCxn id="61" idx="0"/>
          </p:cNvCxnSpPr>
          <p:nvPr/>
        </p:nvCxnSpPr>
        <p:spPr>
          <a:xfrm rot="5400000">
            <a:off x="5459301" y="1708787"/>
            <a:ext cx="752884" cy="3384406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E86E88A3-2116-4331-AB84-EA3F65DD55E4}"/>
              </a:ext>
            </a:extLst>
          </p:cNvPr>
          <p:cNvSpPr/>
          <p:nvPr/>
        </p:nvSpPr>
        <p:spPr>
          <a:xfrm>
            <a:off x="3495471" y="4641357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Digestão</a:t>
            </a:r>
          </a:p>
        </p:txBody>
      </p: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559733F9-91F4-4454-9A33-D934B2E9BFFB}"/>
              </a:ext>
            </a:extLst>
          </p:cNvPr>
          <p:cNvCxnSpPr>
            <a:cxnSpLocks/>
            <a:stCxn id="61" idx="2"/>
            <a:endCxn id="67" idx="0"/>
          </p:cNvCxnSpPr>
          <p:nvPr/>
        </p:nvCxnSpPr>
        <p:spPr>
          <a:xfrm>
            <a:off x="4143540" y="4237615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4F68C8B5-7EA0-4281-9410-2350C81D06BE}"/>
              </a:ext>
            </a:extLst>
          </p:cNvPr>
          <p:cNvSpPr/>
          <p:nvPr/>
        </p:nvSpPr>
        <p:spPr>
          <a:xfrm>
            <a:off x="3495471" y="550528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/>
              <a:t>Desidrataçao</a:t>
            </a:r>
            <a:endParaRPr lang="pt-BR" sz="1400" dirty="0"/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id="{7BC6CB55-C10F-4DF8-956D-7BE55A8644B3}"/>
              </a:ext>
            </a:extLst>
          </p:cNvPr>
          <p:cNvCxnSpPr>
            <a:cxnSpLocks/>
            <a:stCxn id="67" idx="2"/>
            <a:endCxn id="75" idx="0"/>
          </p:cNvCxnSpPr>
          <p:nvPr/>
        </p:nvCxnSpPr>
        <p:spPr>
          <a:xfrm>
            <a:off x="4143540" y="5101540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64C630FF-0E9C-4002-8853-74B5458EBB03}"/>
              </a:ext>
            </a:extLst>
          </p:cNvPr>
          <p:cNvCxnSpPr>
            <a:cxnSpLocks/>
            <a:stCxn id="61" idx="1"/>
            <a:endCxn id="37" idx="2"/>
          </p:cNvCxnSpPr>
          <p:nvPr/>
        </p:nvCxnSpPr>
        <p:spPr>
          <a:xfrm rot="10800000">
            <a:off x="2628035" y="3038616"/>
            <a:ext cx="867437" cy="96890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Angulado 81">
            <a:extLst>
              <a:ext uri="{FF2B5EF4-FFF2-40B4-BE49-F238E27FC236}">
                <a16:creationId xmlns:a16="http://schemas.microsoft.com/office/drawing/2014/main" id="{5566CD69-288E-4E1B-A29A-0FF86FF79CF3}"/>
              </a:ext>
            </a:extLst>
          </p:cNvPr>
          <p:cNvCxnSpPr>
            <a:cxnSpLocks/>
            <a:stCxn id="67" idx="1"/>
            <a:endCxn id="37" idx="2"/>
          </p:cNvCxnSpPr>
          <p:nvPr/>
        </p:nvCxnSpPr>
        <p:spPr>
          <a:xfrm rot="10800000">
            <a:off x="2628035" y="3038617"/>
            <a:ext cx="867437" cy="1832833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Angulado 84">
            <a:extLst>
              <a:ext uri="{FF2B5EF4-FFF2-40B4-BE49-F238E27FC236}">
                <a16:creationId xmlns:a16="http://schemas.microsoft.com/office/drawing/2014/main" id="{E2DC6204-DB1E-40CA-BA09-2A0946517CEC}"/>
              </a:ext>
            </a:extLst>
          </p:cNvPr>
          <p:cNvCxnSpPr>
            <a:cxnSpLocks/>
            <a:stCxn id="75" idx="1"/>
            <a:endCxn id="37" idx="2"/>
          </p:cNvCxnSpPr>
          <p:nvPr/>
        </p:nvCxnSpPr>
        <p:spPr>
          <a:xfrm rot="10800000">
            <a:off x="2628035" y="3038616"/>
            <a:ext cx="867437" cy="269675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>
            <a:extLst>
              <a:ext uri="{FF2B5EF4-FFF2-40B4-BE49-F238E27FC236}">
                <a16:creationId xmlns:a16="http://schemas.microsoft.com/office/drawing/2014/main" id="{0B2D3EC1-612E-4BB4-90A6-B1A4A55C1EC6}"/>
              </a:ext>
            </a:extLst>
          </p:cNvPr>
          <p:cNvSpPr/>
          <p:nvPr/>
        </p:nvSpPr>
        <p:spPr>
          <a:xfrm>
            <a:off x="4991900" y="2248304"/>
            <a:ext cx="3526453" cy="1110522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091711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7F3A0D7-C572-4E3F-B0AB-835A858F56B8}"/>
              </a:ext>
            </a:extLst>
          </p:cNvPr>
          <p:cNvGraphicFramePr>
            <a:graphicFrameLocks/>
          </p:cNvGraphicFramePr>
          <p:nvPr/>
        </p:nvGraphicFramePr>
        <p:xfrm>
          <a:off x="840507" y="2276872"/>
          <a:ext cx="7462986" cy="3785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6205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1BB0C73-446F-4CBB-939C-858A33373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239924"/>
              </p:ext>
            </p:extLst>
          </p:nvPr>
        </p:nvGraphicFramePr>
        <p:xfrm>
          <a:off x="575556" y="2233486"/>
          <a:ext cx="7992888" cy="374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3483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2952354-70A8-4991-8D96-CF1EBA53D4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842037"/>
              </p:ext>
            </p:extLst>
          </p:nvPr>
        </p:nvGraphicFramePr>
        <p:xfrm>
          <a:off x="444463" y="2247685"/>
          <a:ext cx="8255074" cy="3911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486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Tecnologias de remoção de surfactantes em águas residuárias e efluentes industriais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49551" y="3814295"/>
            <a:ext cx="8515061" cy="13733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biológicos de tratamento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físico-químicos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A52FFDA4-8272-4AE0-8D19-F063C6EF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35" y="4431949"/>
            <a:ext cx="8398429" cy="653275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957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Remoção de surfactantes por processos físico-químicos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27764" y="3356992"/>
            <a:ext cx="7757991" cy="29482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Coagulação química mediante o emprego de sais de ferro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Recomendável para altas concentrações de surfactantes !!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724F78C3-FA58-4D28-A044-4F85EC2C9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41" y="3310197"/>
            <a:ext cx="8398429" cy="1198923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340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544515"/>
            <a:ext cx="4139229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Método espectrofotométrico 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Requer uma curva de calibração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712646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surfactantes mediante reação com o azul de metileno (surfactantes aniônicos)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pic>
        <p:nvPicPr>
          <p:cNvPr id="4098" name="Picture 2" descr="Imagem relacionada">
            <a:extLst>
              <a:ext uri="{FF2B5EF4-FFF2-40B4-BE49-F238E27FC236}">
                <a16:creationId xmlns:a16="http://schemas.microsoft.com/office/drawing/2014/main" id="{39E69CEE-4762-4EBF-B0CE-FA3814DD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110343" cy="23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7046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544515"/>
            <a:ext cx="5038098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Reação com o azul de metileno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Extração com clorofórmio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Leitura da absorbância em 652 </a:t>
            </a:r>
            <a:r>
              <a:rPr lang="pt-BR" altLang="pt-BR" sz="3200" dirty="0" err="1"/>
              <a:t>nm</a:t>
            </a: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712646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surfactantes mediante reação com o azul de metileno (surfactantes aniônicos)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pic>
        <p:nvPicPr>
          <p:cNvPr id="5122" name="Picture 2" descr="Resultado de imagem para anionic surfactants determination methylene blue">
            <a:extLst>
              <a:ext uri="{FF2B5EF4-FFF2-40B4-BE49-F238E27FC236}">
                <a16:creationId xmlns:a16="http://schemas.microsoft.com/office/drawing/2014/main" id="{B58A42A1-16C0-48E5-A29F-6892E4E0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48" y="3429000"/>
            <a:ext cx="3384376" cy="23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184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8424936" cy="35283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Derramamentos provenientes de transportes terrestres, marítimos e fluviais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245500" y="2348997"/>
            <a:ext cx="8841571" cy="774624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6837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01688373-7890-425E-A9FE-290A2FE385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3568" y="1268760"/>
            <a:ext cx="7772400" cy="3096617"/>
          </a:xfrm>
        </p:spPr>
        <p:txBody>
          <a:bodyPr/>
          <a:lstStyle/>
          <a:p>
            <a:pPr algn="ctr"/>
            <a:r>
              <a:rPr lang="pt-BR" altLang="pt-BR" sz="9600" dirty="0"/>
              <a:t>Muito Obrigado !!!</a:t>
            </a:r>
          </a:p>
        </p:txBody>
      </p:sp>
      <p:pic>
        <p:nvPicPr>
          <p:cNvPr id="145414" name="Picture 6">
            <a:extLst>
              <a:ext uri="{FF2B5EF4-FFF2-40B4-BE49-F238E27FC236}">
                <a16:creationId xmlns:a16="http://schemas.microsoft.com/office/drawing/2014/main" id="{BB973EC0-F8B0-4234-A7C8-B3DD3889233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511128" y="2204864"/>
            <a:ext cx="3772840" cy="396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Atividades petrolíferas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Indústrias petroquímicas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Laticínios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Matadouros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Frigoríficos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5ACBCED-D5E1-4BFC-B605-EF4F55BE6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EED669DF-EE33-48F8-876E-EE851D78B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8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8424936" cy="35283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Derramamentos provenientes de transportes terrestres, marítimos e fluviais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245500" y="3185484"/>
            <a:ext cx="8841571" cy="1035603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221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B4CE0FF-1558-4138-96D5-E460A5BFF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421590"/>
              </p:ext>
            </p:extLst>
          </p:nvPr>
        </p:nvGraphicFramePr>
        <p:xfrm>
          <a:off x="323527" y="2276872"/>
          <a:ext cx="8712968" cy="402336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471497">
                  <a:extLst>
                    <a:ext uri="{9D8B030D-6E8A-4147-A177-3AD203B41FA5}">
                      <a16:colId xmlns:a16="http://schemas.microsoft.com/office/drawing/2014/main" val="2310459513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4057327004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3969624743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11948405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Parâmetro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Forte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kern="0" dirty="0">
                          <a:effectLst/>
                        </a:rPr>
                        <a:t>Médio</a:t>
                      </a:r>
                      <a:endParaRPr lang="pt-BR" sz="2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Fraco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82695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DBO</a:t>
                      </a:r>
                      <a:r>
                        <a:rPr lang="pt-BR" sz="2400" baseline="-25000" dirty="0">
                          <a:effectLst/>
                        </a:rPr>
                        <a:t>5,20</a:t>
                      </a:r>
                      <a:r>
                        <a:rPr lang="pt-BR" sz="2400" dirty="0">
                          <a:effectLst/>
                        </a:rPr>
                        <a:t>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400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220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110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152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DQO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1.000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500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250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62018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NKT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85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40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79630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Nitrogênio Orgânico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35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08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586361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Nitrogênio Amoniacal (mg/L)</a:t>
                      </a:r>
                      <a:endParaRPr lang="pt-B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50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12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833728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Fósforo Total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08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04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9236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Sólidos em Suspensão (mg/L)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Óleos e Graxas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17823773"/>
                  </a:ext>
                </a:extLst>
              </a:tr>
            </a:tbl>
          </a:graphicData>
        </a:graphic>
      </p:graphicFrame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13BC66F-02E5-4748-B71F-5BD44146B75F}"/>
              </a:ext>
            </a:extLst>
          </p:cNvPr>
          <p:cNvSpPr/>
          <p:nvPr/>
        </p:nvSpPr>
        <p:spPr>
          <a:xfrm>
            <a:off x="143071" y="5949280"/>
            <a:ext cx="8928990" cy="350952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931E57D-BA59-4C0A-8D0E-B04DE1B10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</p:spTree>
    <p:extLst>
      <p:ext uri="{BB962C8B-B14F-4D97-AF65-F5344CB8AC3E}">
        <p14:creationId xmlns:p14="http://schemas.microsoft.com/office/powerpoint/2010/main" val="3801222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72ACB83-F084-4EB1-968B-4A0EA38F7E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586879"/>
              </p:ext>
            </p:extLst>
          </p:nvPr>
        </p:nvGraphicFramePr>
        <p:xfrm>
          <a:off x="914725" y="2130292"/>
          <a:ext cx="7895034" cy="385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031109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6445</TotalTime>
  <Words>1380</Words>
  <Application>Microsoft Office PowerPoint</Application>
  <PresentationFormat>Apresentação na tela (4:3)</PresentationFormat>
  <Paragraphs>312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Calibri</vt:lpstr>
      <vt:lpstr>Calibri Light</vt:lpstr>
      <vt:lpstr>Times New Roman</vt:lpstr>
      <vt:lpstr>Wingdings</vt:lpstr>
      <vt:lpstr>Retrospectiva</vt:lpstr>
      <vt:lpstr>ESCOLA POLITÉCNICA DA USP DEPARTAMENTO DE ENGENHARIA  HIDRÁULICA E AMBIENTAL  PHA 3360 – POLUIÇÃO E  QUALIDADE DA ÁGUA   </vt:lpstr>
      <vt:lpstr>POLUIÇÃO E QUALIDADE DA ÁGUA</vt:lpstr>
      <vt:lpstr>POLUIÇÃO E QUALIDADE DA ÁGUA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IMPORTÂNCIA NA ENGENHARIA SANITÁRIA E AMBIENTAL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IMPORTÂNCIA NA ENGENHARIA SANITÁRIA E AMBIENTAL</vt:lpstr>
      <vt:lpstr>PROCESSO DE TRATAMENTO DE ESGOTOS POR LODOS ATIVADOS </vt:lpstr>
      <vt:lpstr>CARACTERÍSTICAS FISICO-QUÍMICAS DA ÁGUA: ÓLEOS E GRAXAS  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CARACTERÍSTICAS FISICO-QUÍMICAS DA ÁGUA: SURFACTANTES  </vt:lpstr>
      <vt:lpstr>CARACTERÍSTICAS FISICO-QUÍMICAS DA ÁGUA: SURFACTANTES  </vt:lpstr>
      <vt:lpstr>CARACTERÍSTICAS FISICO-QUÍMICAS DA ÁGUA: SURFACTANTES  </vt:lpstr>
      <vt:lpstr>IMPORTÂNCIA NA ENGENHARIA SANITÁRIA E AMBIENTAL</vt:lpstr>
      <vt:lpstr>CARACTERÍSTICAS FISICO-QUÍMICAS DA ÁGUA: SURFACTANTES  </vt:lpstr>
      <vt:lpstr>IMPORTÂNCIA NA ENGENHARIA SANITÁRIA E AMBIENTAL</vt:lpstr>
      <vt:lpstr>IMPORTÂNCIA NA ENGENHARIA SANITÁRIA E AMBIENTAL</vt:lpstr>
      <vt:lpstr>IMPORTÂNCIA NA ENGENHARIA SANITÁRIA E AMBIENTAL</vt:lpstr>
      <vt:lpstr>PROCESSO DE TRATAMENTO DE ESGOTOS POR LODOS ATIVADOS 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CARACTERÍSTICAS FISICO-QUÍMICAS DA ÁGUA: SURFACTANTES  </vt:lpstr>
      <vt:lpstr>CARACTERÍSTICAS FISICO-QUÍMICAS DA ÁGUA: SURFACTANTES  </vt:lpstr>
      <vt:lpstr>Muito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5746 – PROCESSOS  FÍSICO-QUÍMICOS II  PROCESSOS DE ARRASTE COM AR </dc:title>
  <dc:creator>user</dc:creator>
  <cp:lastModifiedBy>Sidney Seckler</cp:lastModifiedBy>
  <cp:revision>149</cp:revision>
  <dcterms:created xsi:type="dcterms:W3CDTF">2005-03-13T17:15:38Z</dcterms:created>
  <dcterms:modified xsi:type="dcterms:W3CDTF">2019-05-30T12:05:45Z</dcterms:modified>
</cp:coreProperties>
</file>