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7"/>
  </p:notesMasterIdLst>
  <p:sldIdLst>
    <p:sldId id="257" r:id="rId2"/>
    <p:sldId id="393" r:id="rId3"/>
    <p:sldId id="417" r:id="rId4"/>
    <p:sldId id="418" r:id="rId5"/>
    <p:sldId id="420" r:id="rId6"/>
    <p:sldId id="421" r:id="rId7"/>
    <p:sldId id="469" r:id="rId8"/>
    <p:sldId id="461" r:id="rId9"/>
    <p:sldId id="425" r:id="rId10"/>
    <p:sldId id="470" r:id="rId11"/>
    <p:sldId id="397" r:id="rId12"/>
    <p:sldId id="462" r:id="rId13"/>
    <p:sldId id="499" r:id="rId14"/>
    <p:sldId id="500" r:id="rId15"/>
    <p:sldId id="464" r:id="rId16"/>
    <p:sldId id="465" r:id="rId17"/>
    <p:sldId id="501" r:id="rId18"/>
    <p:sldId id="502" r:id="rId19"/>
    <p:sldId id="466" r:id="rId20"/>
    <p:sldId id="398" r:id="rId21"/>
    <p:sldId id="504" r:id="rId22"/>
    <p:sldId id="525" r:id="rId23"/>
    <p:sldId id="526" r:id="rId24"/>
    <p:sldId id="503" r:id="rId25"/>
    <p:sldId id="394" r:id="rId26"/>
    <p:sldId id="395" r:id="rId27"/>
    <p:sldId id="505" r:id="rId28"/>
    <p:sldId id="506" r:id="rId29"/>
    <p:sldId id="406" r:id="rId30"/>
    <p:sldId id="528" r:id="rId31"/>
    <p:sldId id="517" r:id="rId32"/>
    <p:sldId id="518" r:id="rId33"/>
    <p:sldId id="519" r:id="rId34"/>
    <p:sldId id="520" r:id="rId35"/>
    <p:sldId id="521" r:id="rId36"/>
    <p:sldId id="522" r:id="rId37"/>
    <p:sldId id="523" r:id="rId38"/>
    <p:sldId id="524" r:id="rId39"/>
    <p:sldId id="258" r:id="rId40"/>
    <p:sldId id="485" r:id="rId41"/>
    <p:sldId id="491" r:id="rId42"/>
    <p:sldId id="507" r:id="rId43"/>
    <p:sldId id="508" r:id="rId44"/>
    <p:sldId id="509" r:id="rId45"/>
    <p:sldId id="39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31F38-7D6F-480E-B79F-D651F3DA94BC}" v="35" dt="2020-02-27T21:47:55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0" autoAdjust="0"/>
    <p:restoredTop sz="88931" autoAdjust="0"/>
  </p:normalViewPr>
  <p:slideViewPr>
    <p:cSldViewPr>
      <p:cViewPr varScale="1">
        <p:scale>
          <a:sx n="76" d="100"/>
          <a:sy n="76" d="100"/>
        </p:scale>
        <p:origin x="93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FC631F38-7D6F-480E-B79F-D651F3DA94BC}"/>
    <pc:docChg chg="undo custSel addSld delSld modSld">
      <pc:chgData name="Sidney Seckler" userId="73470fc2d5f88927" providerId="LiveId" clId="{FC631F38-7D6F-480E-B79F-D651F3DA94BC}" dt="2020-02-27T21:48:00.980" v="426" actId="47"/>
      <pc:docMkLst>
        <pc:docMk/>
      </pc:docMkLst>
      <pc:sldChg chg="modSp add mod">
        <pc:chgData name="Sidney Seckler" userId="73470fc2d5f88927" providerId="LiveId" clId="{FC631F38-7D6F-480E-B79F-D651F3DA94BC}" dt="2020-02-27T20:50:46.256" v="5" actId="14100"/>
        <pc:sldMkLst>
          <pc:docMk/>
          <pc:sldMk cId="0" sldId="257"/>
        </pc:sldMkLst>
        <pc:spChg chg="mod">
          <ac:chgData name="Sidney Seckler" userId="73470fc2d5f88927" providerId="LiveId" clId="{FC631F38-7D6F-480E-B79F-D651F3DA94BC}" dt="2020-02-27T20:50:46.256" v="5" actId="14100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3:46.459" v="337" actId="14100"/>
        <pc:sldMkLst>
          <pc:docMk/>
          <pc:sldMk cId="0" sldId="258"/>
        </pc:sldMkLst>
        <pc:spChg chg="mod">
          <ac:chgData name="Sidney Seckler" userId="73470fc2d5f88927" providerId="LiveId" clId="{FC631F38-7D6F-480E-B79F-D651F3DA94BC}" dt="2020-02-27T21:33:46.459" v="337" actId="14100"/>
          <ac:spMkLst>
            <pc:docMk/>
            <pc:sldMk cId="0" sldId="258"/>
            <ac:spMk id="62477" creationId="{00000000-0000-0000-0000-000000000000}"/>
          </ac:spMkLst>
        </pc:spChg>
      </pc:sldChg>
      <pc:sldChg chg="add del">
        <pc:chgData name="Sidney Seckler" userId="73470fc2d5f88927" providerId="LiveId" clId="{FC631F38-7D6F-480E-B79F-D651F3DA94BC}" dt="2020-02-27T21:28:57.927" v="271" actId="47"/>
        <pc:sldMkLst>
          <pc:docMk/>
          <pc:sldMk cId="0" sldId="2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264"/>
        </pc:sldMkLst>
      </pc:sldChg>
      <pc:sldChg chg="modSp add mod">
        <pc:chgData name="Sidney Seckler" userId="73470fc2d5f88927" providerId="LiveId" clId="{FC631F38-7D6F-480E-B79F-D651F3DA94BC}" dt="2020-02-27T20:52:50.353" v="40" actId="20577"/>
        <pc:sldMkLst>
          <pc:docMk/>
          <pc:sldMk cId="0" sldId="393"/>
        </pc:sldMkLst>
        <pc:spChg chg="mod">
          <ac:chgData name="Sidney Seckler" userId="73470fc2d5f88927" providerId="LiveId" clId="{FC631F38-7D6F-480E-B79F-D651F3DA94BC}" dt="2020-02-27T20:51:32.359" v="11" actId="1076"/>
          <ac:spMkLst>
            <pc:docMk/>
            <pc:sldMk cId="0" sldId="393"/>
            <ac:spMk id="1914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2:50.353" v="40" actId="20577"/>
          <ac:spMkLst>
            <pc:docMk/>
            <pc:sldMk cId="0" sldId="393"/>
            <ac:spMk id="191492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25.673" v="257" actId="1076"/>
        <pc:sldMkLst>
          <pc:docMk/>
          <pc:sldMk cId="0" sldId="394"/>
        </pc:sldMkLst>
        <pc:spChg chg="mod">
          <ac:chgData name="Sidney Seckler" userId="73470fc2d5f88927" providerId="LiveId" clId="{FC631F38-7D6F-480E-B79F-D651F3DA94BC}" dt="2020-02-27T21:25:13.578" v="255" actId="1076"/>
          <ac:spMkLst>
            <pc:docMk/>
            <pc:sldMk cId="0" sldId="394"/>
            <ac:spMk id="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5:25.673" v="257" actId="1076"/>
          <ac:spMkLst>
            <pc:docMk/>
            <pc:sldMk cId="0" sldId="394"/>
            <ac:spMk id="192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37.022" v="260" actId="1076"/>
        <pc:sldMkLst>
          <pc:docMk/>
          <pc:sldMk cId="0" sldId="395"/>
        </pc:sldMkLst>
        <pc:spChg chg="mod">
          <ac:chgData name="Sidney Seckler" userId="73470fc2d5f88927" providerId="LiveId" clId="{FC631F38-7D6F-480E-B79F-D651F3DA94BC}" dt="2020-02-27T21:25:37.022" v="260" actId="1076"/>
          <ac:spMkLst>
            <pc:docMk/>
            <pc:sldMk cId="0" sldId="395"/>
            <ac:spMk id="9" creationId="{00000000-0000-0000-0000-000000000000}"/>
          </ac:spMkLst>
        </pc:spChg>
      </pc:sldChg>
      <pc:sldChg chg="addSp delSp modSp add del mod">
        <pc:chgData name="Sidney Seckler" userId="73470fc2d5f88927" providerId="LiveId" clId="{FC631F38-7D6F-480E-B79F-D651F3DA94BC}" dt="2020-02-27T20:58:49.406" v="105" actId="47"/>
        <pc:sldMkLst>
          <pc:docMk/>
          <pc:sldMk cId="0" sldId="396"/>
        </pc:sldMkLst>
        <pc:spChg chg="add del mod">
          <ac:chgData name="Sidney Seckler" userId="73470fc2d5f88927" providerId="LiveId" clId="{FC631F38-7D6F-480E-B79F-D651F3DA94BC}" dt="2020-02-27T20:58:45.390" v="104" actId="478"/>
          <ac:spMkLst>
            <pc:docMk/>
            <pc:sldMk cId="0" sldId="396"/>
            <ac:spMk id="3" creationId="{4A450AE8-29FE-4B21-B282-C50AED3868BF}"/>
          </ac:spMkLst>
        </pc:spChg>
        <pc:spChg chg="mod">
          <ac:chgData name="Sidney Seckler" userId="73470fc2d5f88927" providerId="LiveId" clId="{FC631F38-7D6F-480E-B79F-D651F3DA94BC}" dt="2020-02-27T20:58:39.202" v="102" actId="1076"/>
          <ac:spMkLst>
            <pc:docMk/>
            <pc:sldMk cId="0" sldId="396"/>
            <ac:spMk id="194562" creationId="{00000000-0000-0000-0000-000000000000}"/>
          </ac:spMkLst>
        </pc:spChg>
        <pc:spChg chg="del">
          <ac:chgData name="Sidney Seckler" userId="73470fc2d5f88927" providerId="LiveId" clId="{FC631F38-7D6F-480E-B79F-D651F3DA94BC}" dt="2020-02-27T20:58:42.514" v="103" actId="478"/>
          <ac:spMkLst>
            <pc:docMk/>
            <pc:sldMk cId="0" sldId="396"/>
            <ac:spMk id="194563" creationId="{00000000-0000-0000-0000-000000000000}"/>
          </ac:spMkLst>
        </pc:spChg>
      </pc:sldChg>
      <pc:sldChg chg="addSp modSp add mod">
        <pc:chgData name="Sidney Seckler" userId="73470fc2d5f88927" providerId="LiveId" clId="{FC631F38-7D6F-480E-B79F-D651F3DA94BC}" dt="2020-02-27T21:01:13.501" v="126" actId="20577"/>
        <pc:sldMkLst>
          <pc:docMk/>
          <pc:sldMk cId="0" sldId="397"/>
        </pc:sldMkLst>
        <pc:spChg chg="add mod">
          <ac:chgData name="Sidney Seckler" userId="73470fc2d5f88927" providerId="LiveId" clId="{FC631F38-7D6F-480E-B79F-D651F3DA94BC}" dt="2020-02-27T21:01:13.501" v="126" actId="20577"/>
          <ac:spMkLst>
            <pc:docMk/>
            <pc:sldMk cId="0" sldId="397"/>
            <ac:spMk id="16" creationId="{902B40AA-B49E-47A7-BAC1-58F53815F527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8.362" v="110" actId="14100"/>
          <ac:spMkLst>
            <pc:docMk/>
            <pc:sldMk cId="0" sldId="397"/>
            <ac:spMk id="1955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1.686" v="109" actId="1076"/>
          <ac:spMkLst>
            <pc:docMk/>
            <pc:sldMk cId="0" sldId="397"/>
            <ac:spMk id="19558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1:00:57.181" v="111" actId="1076"/>
          <ac:cxnSpMkLst>
            <pc:docMk/>
            <pc:sldMk cId="0" sldId="397"/>
            <ac:cxnSpMk id="3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1:17.005" v="217" actId="1076"/>
        <pc:sldMkLst>
          <pc:docMk/>
          <pc:sldMk cId="0" sldId="398"/>
        </pc:sldMkLst>
        <pc:spChg chg="mod">
          <ac:chgData name="Sidney Seckler" userId="73470fc2d5f88927" providerId="LiveId" clId="{FC631F38-7D6F-480E-B79F-D651F3DA94BC}" dt="2020-02-27T21:21:17.005" v="217" actId="1076"/>
          <ac:spMkLst>
            <pc:docMk/>
            <pc:sldMk cId="0" sldId="398"/>
            <ac:spMk id="1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6:08.050" v="269" actId="1076"/>
        <pc:sldMkLst>
          <pc:docMk/>
          <pc:sldMk cId="0" sldId="406"/>
        </pc:sldMkLst>
        <pc:spChg chg="mod">
          <ac:chgData name="Sidney Seckler" userId="73470fc2d5f88927" providerId="LiveId" clId="{FC631F38-7D6F-480E-B79F-D651F3DA94BC}" dt="2020-02-27T21:26:08.050" v="269" actId="1076"/>
          <ac:spMkLst>
            <pc:docMk/>
            <pc:sldMk cId="0" sldId="406"/>
            <ac:spMk id="20480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22.999" v="51" actId="1076"/>
        <pc:sldMkLst>
          <pc:docMk/>
          <pc:sldMk cId="0" sldId="417"/>
        </pc:sldMkLst>
        <pc:spChg chg="mod">
          <ac:chgData name="Sidney Seckler" userId="73470fc2d5f88927" providerId="LiveId" clId="{FC631F38-7D6F-480E-B79F-D651F3DA94BC}" dt="2020-02-27T20:53:19.702" v="44" actId="14100"/>
          <ac:spMkLst>
            <pc:docMk/>
            <pc:sldMk cId="0" sldId="417"/>
            <ac:spMk id="2160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22.999" v="51" actId="1076"/>
          <ac:spMkLst>
            <pc:docMk/>
            <pc:sldMk cId="0" sldId="417"/>
            <ac:spMk id="2160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03.610" v="47" actId="108"/>
          <ac:spMkLst>
            <pc:docMk/>
            <pc:sldMk cId="0" sldId="417"/>
            <ac:spMk id="2160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15.764" v="49" actId="1076"/>
        <pc:sldMkLst>
          <pc:docMk/>
          <pc:sldMk cId="0" sldId="418"/>
        </pc:sldMkLst>
        <pc:spChg chg="mod">
          <ac:chgData name="Sidney Seckler" userId="73470fc2d5f88927" providerId="LiveId" clId="{FC631F38-7D6F-480E-B79F-D651F3DA94BC}" dt="2020-02-27T20:53:24.411" v="45" actId="14100"/>
          <ac:spMkLst>
            <pc:docMk/>
            <pc:sldMk cId="0" sldId="418"/>
            <ac:spMk id="2170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15.764" v="49" actId="1076"/>
          <ac:spMkLst>
            <pc:docMk/>
            <pc:sldMk cId="0" sldId="418"/>
            <ac:spMk id="21709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23.381" v="69" actId="1076"/>
        <pc:sldMkLst>
          <pc:docMk/>
          <pc:sldMk cId="0" sldId="420"/>
        </pc:sldMkLst>
        <pc:spChg chg="mod">
          <ac:chgData name="Sidney Seckler" userId="73470fc2d5f88927" providerId="LiveId" clId="{FC631F38-7D6F-480E-B79F-D651F3DA94BC}" dt="2020-02-27T20:55:44.559" v="62" actId="1076"/>
          <ac:spMkLst>
            <pc:docMk/>
            <pc:sldMk cId="0" sldId="420"/>
            <ac:spMk id="21913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23.381" v="69" actId="1076"/>
          <ac:spMkLst>
            <pc:docMk/>
            <pc:sldMk cId="0" sldId="420"/>
            <ac:spMk id="219141" creationId="{00000000-0000-0000-0000-000000000000}"/>
          </ac:spMkLst>
        </pc:spChg>
      </pc:sldChg>
      <pc:sldChg chg="addSp delSp modSp add mod">
        <pc:chgData name="Sidney Seckler" userId="73470fc2d5f88927" providerId="LiveId" clId="{FC631F38-7D6F-480E-B79F-D651F3DA94BC}" dt="2020-02-27T20:56:36.511" v="73" actId="14100"/>
        <pc:sldMkLst>
          <pc:docMk/>
          <pc:sldMk cId="0" sldId="421"/>
        </pc:sldMkLst>
        <pc:spChg chg="add del mod">
          <ac:chgData name="Sidney Seckler" userId="73470fc2d5f88927" providerId="LiveId" clId="{FC631F38-7D6F-480E-B79F-D651F3DA94BC}" dt="2020-02-27T20:55:56.253" v="64" actId="478"/>
          <ac:spMkLst>
            <pc:docMk/>
            <pc:sldMk cId="0" sldId="421"/>
            <ac:spMk id="3" creationId="{884261AC-23C7-4D11-A16F-73D73AB3DEAA}"/>
          </ac:spMkLst>
        </pc:spChg>
        <pc:spChg chg="add">
          <ac:chgData name="Sidney Seckler" userId="73470fc2d5f88927" providerId="LiveId" clId="{FC631F38-7D6F-480E-B79F-D651F3DA94BC}" dt="2020-02-27T20:56:05.597" v="65"/>
          <ac:spMkLst>
            <pc:docMk/>
            <pc:sldMk cId="0" sldId="421"/>
            <ac:spMk id="8" creationId="{5A11916F-B1F2-4576-8CE6-80FD0D8776CE}"/>
          </ac:spMkLst>
        </pc:spChg>
        <pc:spChg chg="del mod">
          <ac:chgData name="Sidney Seckler" userId="73470fc2d5f88927" providerId="LiveId" clId="{FC631F38-7D6F-480E-B79F-D651F3DA94BC}" dt="2020-02-27T20:55:54.632" v="63" actId="478"/>
          <ac:spMkLst>
            <pc:docMk/>
            <pc:sldMk cId="0" sldId="421"/>
            <ac:spMk id="2201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36.511" v="73" actId="14100"/>
          <ac:spMkLst>
            <pc:docMk/>
            <pc:sldMk cId="0" sldId="421"/>
            <ac:spMk id="22016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47:40.613" v="424" actId="6549"/>
        <pc:sldMkLst>
          <pc:docMk/>
          <pc:sldMk cId="0" sldId="425"/>
        </pc:sldMkLst>
        <pc:spChg chg="mod">
          <ac:chgData name="Sidney Seckler" userId="73470fc2d5f88927" providerId="LiveId" clId="{FC631F38-7D6F-480E-B79F-D651F3DA94BC}" dt="2020-02-27T21:47:02.231" v="412" actId="6549"/>
          <ac:spMkLst>
            <pc:docMk/>
            <pc:sldMk cId="0" sldId="425"/>
            <ac:spMk id="2242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25.706" v="385" actId="6549"/>
          <ac:spMkLst>
            <pc:docMk/>
            <pc:sldMk cId="0" sldId="425"/>
            <ac:spMk id="2242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20.338" v="418" actId="20577"/>
          <ac:spMkLst>
            <pc:docMk/>
            <pc:sldMk cId="0" sldId="425"/>
            <ac:spMk id="22427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49.226" v="410" actId="20577"/>
          <ac:spMkLst>
            <pc:docMk/>
            <pc:sldMk cId="0" sldId="425"/>
            <ac:spMk id="22429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40.613" v="424" actId="6549"/>
          <ac:spMkLst>
            <pc:docMk/>
            <pc:sldMk cId="0" sldId="425"/>
            <ac:spMk id="2242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27.696" v="98" actId="27636"/>
          <ac:spMkLst>
            <pc:docMk/>
            <pc:sldMk cId="0" sldId="425"/>
            <ac:spMk id="224293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46:00.394" v="382" actId="1076"/>
          <ac:picMkLst>
            <pc:docMk/>
            <pc:sldMk cId="0" sldId="425"/>
            <ac:picMk id="13314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9"/>
        </pc:sldMkLst>
      </pc:sldChg>
      <pc:sldChg chg="addSp delSp modSp add mod">
        <pc:chgData name="Sidney Seckler" userId="73470fc2d5f88927" providerId="LiveId" clId="{FC631F38-7D6F-480E-B79F-D651F3DA94BC}" dt="2020-02-27T20:58:14.957" v="94" actId="1076"/>
        <pc:sldMkLst>
          <pc:docMk/>
          <pc:sldMk cId="0" sldId="461"/>
        </pc:sldMkLst>
        <pc:spChg chg="add del mod">
          <ac:chgData name="Sidney Seckler" userId="73470fc2d5f88927" providerId="LiveId" clId="{FC631F38-7D6F-480E-B79F-D651F3DA94BC}" dt="2020-02-27T20:58:08.394" v="93" actId="478"/>
          <ac:spMkLst>
            <pc:docMk/>
            <pc:sldMk cId="0" sldId="461"/>
            <ac:spMk id="3" creationId="{6302AE8B-AC24-4043-B9DB-73008A41A5EA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9" creationId="{00000000-0000-0000-0000-000000000000}"/>
          </ac:spMkLst>
        </pc:spChg>
        <pc:spChg chg="del mod">
          <ac:chgData name="Sidney Seckler" userId="73470fc2d5f88927" providerId="LiveId" clId="{FC631F38-7D6F-480E-B79F-D651F3DA94BC}" dt="2020-02-27T20:58:05.519" v="92" actId="478"/>
          <ac:spMkLst>
            <pc:docMk/>
            <pc:sldMk cId="0" sldId="461"/>
            <ac:spMk id="26214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7:52.277" v="88" actId="1076"/>
          <ac:spMkLst>
            <pc:docMk/>
            <pc:sldMk cId="0" sldId="461"/>
            <ac:spMk id="26214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0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1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2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3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4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5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2:28.308" v="228" actId="108"/>
        <pc:sldMkLst>
          <pc:docMk/>
          <pc:sldMk cId="0" sldId="462"/>
        </pc:sldMkLst>
        <pc:spChg chg="mod">
          <ac:chgData name="Sidney Seckler" userId="73470fc2d5f88927" providerId="LiveId" clId="{FC631F38-7D6F-480E-B79F-D651F3DA94BC}" dt="2020-02-27T21:21:27.397" v="218" actId="1076"/>
          <ac:spMkLst>
            <pc:docMk/>
            <pc:sldMk cId="0" sldId="462"/>
            <ac:spMk id="1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2:28.308" v="228" actId="108"/>
          <ac:spMkLst>
            <pc:docMk/>
            <pc:sldMk cId="0" sldId="462"/>
            <ac:spMk id="26318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2.742" v="221" actId="1076"/>
        <pc:sldMkLst>
          <pc:docMk/>
          <pc:sldMk cId="0" sldId="464"/>
        </pc:sldMkLst>
        <pc:spChg chg="mod">
          <ac:chgData name="Sidney Seckler" userId="73470fc2d5f88927" providerId="LiveId" clId="{FC631F38-7D6F-480E-B79F-D651F3DA94BC}" dt="2020-02-27T21:21:42.742" v="221" actId="1076"/>
          <ac:spMkLst>
            <pc:docMk/>
            <pc:sldMk cId="0" sldId="464"/>
            <ac:spMk id="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7.084" v="222" actId="1076"/>
        <pc:sldMkLst>
          <pc:docMk/>
          <pc:sldMk cId="0" sldId="465"/>
        </pc:sldMkLst>
        <pc:spChg chg="mod">
          <ac:chgData name="Sidney Seckler" userId="73470fc2d5f88927" providerId="LiveId" clId="{FC631F38-7D6F-480E-B79F-D651F3DA94BC}" dt="2020-02-27T21:21:47.084" v="222" actId="1076"/>
          <ac:spMkLst>
            <pc:docMk/>
            <pc:sldMk cId="0" sldId="465"/>
            <ac:spMk id="26624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2:02.431" v="225" actId="1076"/>
        <pc:sldMkLst>
          <pc:docMk/>
          <pc:sldMk cId="0" sldId="466"/>
        </pc:sldMkLst>
        <pc:spChg chg="mod">
          <ac:chgData name="Sidney Seckler" userId="73470fc2d5f88927" providerId="LiveId" clId="{FC631F38-7D6F-480E-B79F-D651F3DA94BC}" dt="2020-02-27T21:22:02.431" v="225" actId="1076"/>
          <ac:spMkLst>
            <pc:docMk/>
            <pc:sldMk cId="0" sldId="466"/>
            <ac:spMk id="1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56.581" v="78" actId="1076"/>
        <pc:sldMkLst>
          <pc:docMk/>
          <pc:sldMk cId="0" sldId="469"/>
        </pc:sldMkLst>
        <pc:spChg chg="mod">
          <ac:chgData name="Sidney Seckler" userId="73470fc2d5f88927" providerId="LiveId" clId="{FC631F38-7D6F-480E-B79F-D651F3DA94BC}" dt="2020-02-27T20:56:48.627" v="76" actId="1076"/>
          <ac:spMkLst>
            <pc:docMk/>
            <pc:sldMk cId="0" sldId="469"/>
            <ac:spMk id="270340" creationId="{00000000-0000-0000-0000-000000000000}"/>
          </ac:spMkLst>
        </pc:spChg>
        <pc:graphicFrameChg chg="mod">
          <ac:chgData name="Sidney Seckler" userId="73470fc2d5f88927" providerId="LiveId" clId="{FC631F38-7D6F-480E-B79F-D651F3DA94BC}" dt="2020-02-27T20:56:56.581" v="78" actId="1076"/>
          <ac:graphicFrameMkLst>
            <pc:docMk/>
            <pc:sldMk cId="0" sldId="469"/>
            <ac:graphicFrameMk id="11266" creationId="{00000000-0000-0000-0000-000000000000}"/>
          </ac:graphicFrameMkLst>
        </pc:graphicFrameChg>
      </pc:sldChg>
      <pc:sldChg chg="add">
        <pc:chgData name="Sidney Seckler" userId="73470fc2d5f88927" providerId="LiveId" clId="{FC631F38-7D6F-480E-B79F-D651F3DA94BC}" dt="2020-02-27T20:58:55.109" v="106"/>
        <pc:sldMkLst>
          <pc:docMk/>
          <pc:sldMk cId="641430331" sldId="470"/>
        </pc:sldMkLst>
      </pc:sldChg>
      <pc:sldChg chg="addSp delSp modSp add mod">
        <pc:chgData name="Sidney Seckler" userId="73470fc2d5f88927" providerId="LiveId" clId="{FC631F38-7D6F-480E-B79F-D651F3DA94BC}" dt="2020-02-27T21:40:34.853" v="370" actId="1076"/>
        <pc:sldMkLst>
          <pc:docMk/>
          <pc:sldMk cId="0" sldId="485"/>
        </pc:sldMkLst>
        <pc:spChg chg="mod">
          <ac:chgData name="Sidney Seckler" userId="73470fc2d5f88927" providerId="LiveId" clId="{FC631F38-7D6F-480E-B79F-D651F3DA94BC}" dt="2020-02-27T21:40:04.156" v="363" actId="255"/>
          <ac:spMkLst>
            <pc:docMk/>
            <pc:sldMk cId="0" sldId="485"/>
            <ac:spMk id="290826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1.568" v="359" actId="478"/>
          <ac:picMkLst>
            <pc:docMk/>
            <pc:sldMk cId="0" sldId="485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34.853" v="370" actId="1076"/>
          <ac:picMkLst>
            <pc:docMk/>
            <pc:sldMk cId="0" sldId="485"/>
            <ac:picMk id="4" creationId="{D37EE678-635E-4E29-B274-3A27FE9CD4BF}"/>
          </ac:picMkLst>
        </pc:picChg>
      </pc:sldChg>
      <pc:sldChg chg="addSp delSp modSp add mod">
        <pc:chgData name="Sidney Seckler" userId="73470fc2d5f88927" providerId="LiveId" clId="{FC631F38-7D6F-480E-B79F-D651F3DA94BC}" dt="2020-02-27T21:40:47.361" v="376" actId="14100"/>
        <pc:sldMkLst>
          <pc:docMk/>
          <pc:sldMk cId="0" sldId="491"/>
        </pc:sldMkLst>
        <pc:spChg chg="mod">
          <ac:chgData name="Sidney Seckler" userId="73470fc2d5f88927" providerId="LiveId" clId="{FC631F38-7D6F-480E-B79F-D651F3DA94BC}" dt="2020-02-27T21:40:10.350" v="364" actId="255"/>
          <ac:spMkLst>
            <pc:docMk/>
            <pc:sldMk cId="0" sldId="491"/>
            <ac:spMk id="297992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4.405" v="360" actId="478"/>
          <ac:picMkLst>
            <pc:docMk/>
            <pc:sldMk cId="0" sldId="491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47.361" v="376" actId="14100"/>
          <ac:picMkLst>
            <pc:docMk/>
            <pc:sldMk cId="0" sldId="491"/>
            <ac:picMk id="4" creationId="{192F53AF-F115-40DB-9A6B-0C4A0284935D}"/>
          </ac:picMkLst>
        </pc:picChg>
      </pc:sldChg>
      <pc:sldChg chg="modSp add mod">
        <pc:chgData name="Sidney Seckler" userId="73470fc2d5f88927" providerId="LiveId" clId="{FC631F38-7D6F-480E-B79F-D651F3DA94BC}" dt="2020-02-27T21:21:32.132" v="219" actId="1076"/>
        <pc:sldMkLst>
          <pc:docMk/>
          <pc:sldMk cId="0" sldId="499"/>
        </pc:sldMkLst>
        <pc:spChg chg="mod">
          <ac:chgData name="Sidney Seckler" userId="73470fc2d5f88927" providerId="LiveId" clId="{FC631F38-7D6F-480E-B79F-D651F3DA94BC}" dt="2020-02-27T21:21:32.132" v="219" actId="1076"/>
          <ac:spMkLst>
            <pc:docMk/>
            <pc:sldMk cId="0" sldId="499"/>
            <ac:spMk id="31232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1:38.351" v="220" actId="1076"/>
        <pc:sldMkLst>
          <pc:docMk/>
          <pc:sldMk cId="0" sldId="500"/>
        </pc:sldMkLst>
        <pc:spChg chg="mod">
          <ac:chgData name="Sidney Seckler" userId="73470fc2d5f88927" providerId="LiveId" clId="{FC631F38-7D6F-480E-B79F-D651F3DA94BC}" dt="2020-02-27T21:21:38.351" v="220" actId="1076"/>
          <ac:spMkLst>
            <pc:docMk/>
            <pc:sldMk cId="0" sldId="500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1.164" v="223" actId="1076"/>
        <pc:sldMkLst>
          <pc:docMk/>
          <pc:sldMk cId="0" sldId="501"/>
        </pc:sldMkLst>
        <pc:spChg chg="mod">
          <ac:chgData name="Sidney Seckler" userId="73470fc2d5f88927" providerId="LiveId" clId="{FC631F38-7D6F-480E-B79F-D651F3DA94BC}" dt="2020-02-27T21:21:51.164" v="223" actId="1076"/>
          <ac:spMkLst>
            <pc:docMk/>
            <pc:sldMk cId="0" sldId="501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7.023" v="224" actId="1076"/>
        <pc:sldMkLst>
          <pc:docMk/>
          <pc:sldMk cId="0" sldId="502"/>
        </pc:sldMkLst>
        <pc:spChg chg="mod">
          <ac:chgData name="Sidney Seckler" userId="73470fc2d5f88927" providerId="LiveId" clId="{FC631F38-7D6F-480E-B79F-D651F3DA94BC}" dt="2020-02-27T21:21:57.023" v="224" actId="1076"/>
          <ac:spMkLst>
            <pc:docMk/>
            <pc:sldMk cId="0" sldId="502"/>
            <ac:spMk id="11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4:37.435" v="242" actId="1076"/>
        <pc:sldMkLst>
          <pc:docMk/>
          <pc:sldMk cId="0" sldId="503"/>
        </pc:sldMkLst>
        <pc:spChg chg="mod">
          <ac:chgData name="Sidney Seckler" userId="73470fc2d5f88927" providerId="LiveId" clId="{FC631F38-7D6F-480E-B79F-D651F3DA94BC}" dt="2020-02-27T21:20:56.569" v="213" actId="1076"/>
          <ac:spMkLst>
            <pc:docMk/>
            <pc:sldMk cId="0" sldId="503"/>
            <ac:spMk id="316421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37.435" v="242" actId="1076"/>
          <ac:picMkLst>
            <pc:docMk/>
            <pc:sldMk cId="0" sldId="503"/>
            <ac:picMk id="33794" creationId="{00000000-0000-0000-0000-000000000000}"/>
          </ac:picMkLst>
        </pc:picChg>
      </pc:sldChg>
      <pc:sldChg chg="modSp add mod">
        <pc:chgData name="Sidney Seckler" userId="73470fc2d5f88927" providerId="LiveId" clId="{FC631F38-7D6F-480E-B79F-D651F3DA94BC}" dt="2020-02-27T21:21:09.938" v="216" actId="1076"/>
        <pc:sldMkLst>
          <pc:docMk/>
          <pc:sldMk cId="0" sldId="504"/>
        </pc:sldMkLst>
        <pc:spChg chg="mod">
          <ac:chgData name="Sidney Seckler" userId="73470fc2d5f88927" providerId="LiveId" clId="{FC631F38-7D6F-480E-B79F-D651F3DA94BC}" dt="2020-02-27T21:21:09.938" v="216" actId="1076"/>
          <ac:spMkLst>
            <pc:docMk/>
            <pc:sldMk cId="0" sldId="504"/>
            <ac:spMk id="317447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45.601" v="263" actId="1076"/>
        <pc:sldMkLst>
          <pc:docMk/>
          <pc:sldMk cId="0" sldId="505"/>
        </pc:sldMkLst>
        <pc:spChg chg="mod">
          <ac:chgData name="Sidney Seckler" userId="73470fc2d5f88927" providerId="LiveId" clId="{FC631F38-7D6F-480E-B79F-D651F3DA94BC}" dt="2020-02-27T21:25:45.601" v="263" actId="1076"/>
          <ac:spMkLst>
            <pc:docMk/>
            <pc:sldMk cId="0" sldId="505"/>
            <ac:spMk id="3184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54.813" v="266" actId="1076"/>
        <pc:sldMkLst>
          <pc:docMk/>
          <pc:sldMk cId="0" sldId="506"/>
        </pc:sldMkLst>
        <pc:spChg chg="mod">
          <ac:chgData name="Sidney Seckler" userId="73470fc2d5f88927" providerId="LiveId" clId="{FC631F38-7D6F-480E-B79F-D651F3DA94BC}" dt="2020-02-27T21:25:54.813" v="266" actId="1076"/>
          <ac:spMkLst>
            <pc:docMk/>
            <pc:sldMk cId="0" sldId="506"/>
            <ac:spMk id="31949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5:38.585" v="350" actId="14100"/>
        <pc:sldMkLst>
          <pc:docMk/>
          <pc:sldMk cId="0" sldId="507"/>
        </pc:sldMkLst>
        <pc:spChg chg="mod">
          <ac:chgData name="Sidney Seckler" userId="73470fc2d5f88927" providerId="LiveId" clId="{FC631F38-7D6F-480E-B79F-D651F3DA94BC}" dt="2020-02-27T21:35:38.585" v="350" actId="14100"/>
          <ac:spMkLst>
            <pc:docMk/>
            <pc:sldMk cId="0" sldId="507"/>
            <ac:spMk id="320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5:48.583" v="353" actId="1076"/>
        <pc:sldMkLst>
          <pc:docMk/>
          <pc:sldMk cId="0" sldId="508"/>
        </pc:sldMkLst>
        <pc:spChg chg="mod">
          <ac:chgData name="Sidney Seckler" userId="73470fc2d5f88927" providerId="LiveId" clId="{FC631F38-7D6F-480E-B79F-D651F3DA94BC}" dt="2020-02-27T21:35:25.054" v="347" actId="108"/>
          <ac:spMkLst>
            <pc:docMk/>
            <pc:sldMk cId="0" sldId="508"/>
            <ac:spMk id="10855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5:48.583" v="353" actId="1076"/>
          <ac:spMkLst>
            <pc:docMk/>
            <pc:sldMk cId="0" sldId="508"/>
            <ac:spMk id="321539" creationId="{00000000-0000-0000-0000-000000000000}"/>
          </ac:spMkLst>
        </pc:spChg>
        <pc:grpChg chg="mod">
          <ac:chgData name="Sidney Seckler" userId="73470fc2d5f88927" providerId="LiveId" clId="{FC631F38-7D6F-480E-B79F-D651F3DA94BC}" dt="2020-02-27T21:35:25.054" v="347" actId="108"/>
          <ac:grpSpMkLst>
            <pc:docMk/>
            <pc:sldMk cId="0" sldId="508"/>
            <ac:grpSpMk id="108548" creationId="{00000000-0000-0000-0000-000000000000}"/>
          </ac:grpSpMkLst>
        </pc:grpChg>
        <pc:cxnChg chg="mod">
          <ac:chgData name="Sidney Seckler" userId="73470fc2d5f88927" providerId="LiveId" clId="{FC631F38-7D6F-480E-B79F-D651F3DA94BC}" dt="2020-02-27T21:35:25.054" v="347" actId="108"/>
          <ac:cxnSpMkLst>
            <pc:docMk/>
            <pc:sldMk cId="0" sldId="508"/>
            <ac:cxnSpMk id="108559" creationId="{00000000-0000-0000-0000-000000000000}"/>
          </ac:cxnSpMkLst>
        </pc:cxn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65420684" sldId="508"/>
        </pc:sldMkLst>
      </pc:sldChg>
      <pc:sldChg chg="modSp add mod">
        <pc:chgData name="Sidney Seckler" userId="73470fc2d5f88927" providerId="LiveId" clId="{FC631F38-7D6F-480E-B79F-D651F3DA94BC}" dt="2020-02-27T21:36:01.335" v="358" actId="14100"/>
        <pc:sldMkLst>
          <pc:docMk/>
          <pc:sldMk cId="0" sldId="509"/>
        </pc:sldMkLst>
        <pc:spChg chg="mod">
          <ac:chgData name="Sidney Seckler" userId="73470fc2d5f88927" providerId="LiveId" clId="{FC631F38-7D6F-480E-B79F-D651F3DA94BC}" dt="2020-02-27T21:36:01.335" v="358" actId="14100"/>
          <ac:spMkLst>
            <pc:docMk/>
            <pc:sldMk cId="0" sldId="509"/>
            <ac:spMk id="322563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142403" sldId="51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4301865" sldId="51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96402165" sldId="51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24039376" sldId="51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80775330" sldId="51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29388711" sldId="51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70351680" sldId="516"/>
        </pc:sldMkLst>
      </pc:sldChg>
      <pc:sldChg chg="modSp add mod">
        <pc:chgData name="Sidney Seckler" userId="73470fc2d5f88927" providerId="LiveId" clId="{FC631F38-7D6F-480E-B79F-D651F3DA94BC}" dt="2020-02-27T21:30:27.228" v="299" actId="1076"/>
        <pc:sldMkLst>
          <pc:docMk/>
          <pc:sldMk cId="0" sldId="517"/>
        </pc:sldMkLst>
        <pc:spChg chg="mod">
          <ac:chgData name="Sidney Seckler" userId="73470fc2d5f88927" providerId="LiveId" clId="{FC631F38-7D6F-480E-B79F-D651F3DA94BC}" dt="2020-02-27T21:29:05.273" v="273" actId="14100"/>
          <ac:spMkLst>
            <pc:docMk/>
            <pc:sldMk cId="0" sldId="517"/>
            <ac:spMk id="27443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7.228" v="299" actId="1076"/>
          <ac:spMkLst>
            <pc:docMk/>
            <pc:sldMk cId="0" sldId="517"/>
            <ac:spMk id="27443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2.425" v="298" actId="1076"/>
          <ac:spMkLst>
            <pc:docMk/>
            <pc:sldMk cId="0" sldId="517"/>
            <ac:spMk id="274438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89270907" sldId="517"/>
        </pc:sldMkLst>
      </pc:sldChg>
      <pc:sldChg chg="modSp add mod">
        <pc:chgData name="Sidney Seckler" userId="73470fc2d5f88927" providerId="LiveId" clId="{FC631F38-7D6F-480E-B79F-D651F3DA94BC}" dt="2020-02-27T21:34:41.813" v="344" actId="14100"/>
        <pc:sldMkLst>
          <pc:docMk/>
          <pc:sldMk cId="0" sldId="518"/>
        </pc:sldMkLst>
        <pc:spChg chg="mod">
          <ac:chgData name="Sidney Seckler" userId="73470fc2d5f88927" providerId="LiveId" clId="{FC631F38-7D6F-480E-B79F-D651F3DA94BC}" dt="2020-02-27T21:34:41.813" v="344" actId="14100"/>
          <ac:spMkLst>
            <pc:docMk/>
            <pc:sldMk cId="0" sldId="518"/>
            <ac:spMk id="6" creationId="{C1171903-C8EE-4A30-AE3B-3239D0767F76}"/>
          </ac:spMkLst>
        </pc:spChg>
        <pc:spChg chg="mod">
          <ac:chgData name="Sidney Seckler" userId="73470fc2d5f88927" providerId="LiveId" clId="{FC631F38-7D6F-480E-B79F-D651F3DA94BC}" dt="2020-02-27T21:29:27.900" v="276" actId="108"/>
          <ac:spMkLst>
            <pc:docMk/>
            <pc:sldMk cId="0" sldId="518"/>
            <ac:spMk id="275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49.551" v="302" actId="14100"/>
          <ac:spMkLst>
            <pc:docMk/>
            <pc:sldMk cId="0" sldId="518"/>
            <ac:spMk id="275462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57254851" sldId="518"/>
        </pc:sldMkLst>
      </pc:sldChg>
      <pc:sldChg chg="modSp add mod">
        <pc:chgData name="Sidney Seckler" userId="73470fc2d5f88927" providerId="LiveId" clId="{FC631F38-7D6F-480E-B79F-D651F3DA94BC}" dt="2020-02-27T21:34:37.693" v="343" actId="14100"/>
        <pc:sldMkLst>
          <pc:docMk/>
          <pc:sldMk cId="0" sldId="519"/>
        </pc:sldMkLst>
        <pc:spChg chg="mod">
          <ac:chgData name="Sidney Seckler" userId="73470fc2d5f88927" providerId="LiveId" clId="{FC631F38-7D6F-480E-B79F-D651F3DA94BC}" dt="2020-02-27T21:34:37.693" v="343" actId="14100"/>
          <ac:spMkLst>
            <pc:docMk/>
            <pc:sldMk cId="0" sldId="519"/>
            <ac:spMk id="6" creationId="{170AFB22-2613-4800-A609-D2ACBA0C5DB5}"/>
          </ac:spMkLst>
        </pc:spChg>
        <pc:spChg chg="mod">
          <ac:chgData name="Sidney Seckler" userId="73470fc2d5f88927" providerId="LiveId" clId="{FC631F38-7D6F-480E-B79F-D651F3DA94BC}" dt="2020-02-27T21:31:08.053" v="304" actId="14100"/>
          <ac:spMkLst>
            <pc:docMk/>
            <pc:sldMk cId="0" sldId="519"/>
            <ac:spMk id="27648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15.632" v="307" actId="14100"/>
          <ac:spMkLst>
            <pc:docMk/>
            <pc:sldMk cId="0" sldId="519"/>
            <ac:spMk id="276486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1140260" sldId="519"/>
        </pc:sldMkLst>
      </pc:sldChg>
      <pc:sldChg chg="modSp add mod">
        <pc:chgData name="Sidney Seckler" userId="73470fc2d5f88927" providerId="LiveId" clId="{FC631F38-7D6F-480E-B79F-D651F3DA94BC}" dt="2020-02-27T21:34:29.709" v="342" actId="14100"/>
        <pc:sldMkLst>
          <pc:docMk/>
          <pc:sldMk cId="0" sldId="520"/>
        </pc:sldMkLst>
        <pc:spChg chg="mod">
          <ac:chgData name="Sidney Seckler" userId="73470fc2d5f88927" providerId="LiveId" clId="{FC631F38-7D6F-480E-B79F-D651F3DA94BC}" dt="2020-02-27T21:34:29.709" v="342" actId="14100"/>
          <ac:spMkLst>
            <pc:docMk/>
            <pc:sldMk cId="0" sldId="520"/>
            <ac:spMk id="6" creationId="{DD5915D0-848E-40C9-BDF3-665400F22B1C}"/>
          </ac:spMkLst>
        </pc:spChg>
        <pc:spChg chg="mod">
          <ac:chgData name="Sidney Seckler" userId="73470fc2d5f88927" providerId="LiveId" clId="{FC631F38-7D6F-480E-B79F-D651F3DA94BC}" dt="2020-02-27T21:29:36.007" v="282" actId="108"/>
          <ac:spMkLst>
            <pc:docMk/>
            <pc:sldMk cId="0" sldId="520"/>
            <ac:spMk id="27750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29.863" v="310" actId="1076"/>
          <ac:spMkLst>
            <pc:docMk/>
            <pc:sldMk cId="0" sldId="520"/>
            <ac:spMk id="277510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10708862" sldId="520"/>
        </pc:sldMkLst>
      </pc:sldChg>
      <pc:sldChg chg="modSp add mod">
        <pc:chgData name="Sidney Seckler" userId="73470fc2d5f88927" providerId="LiveId" clId="{FC631F38-7D6F-480E-B79F-D651F3DA94BC}" dt="2020-02-27T21:34:24.899" v="341" actId="14100"/>
        <pc:sldMkLst>
          <pc:docMk/>
          <pc:sldMk cId="0" sldId="521"/>
        </pc:sldMkLst>
        <pc:spChg chg="mod">
          <ac:chgData name="Sidney Seckler" userId="73470fc2d5f88927" providerId="LiveId" clId="{FC631F38-7D6F-480E-B79F-D651F3DA94BC}" dt="2020-02-27T21:34:24.899" v="341" actId="14100"/>
          <ac:spMkLst>
            <pc:docMk/>
            <pc:sldMk cId="0" sldId="521"/>
            <ac:spMk id="7" creationId="{F288AC09-F9EC-46C4-B72E-D190B2554417}"/>
          </ac:spMkLst>
        </pc:spChg>
        <pc:spChg chg="mod">
          <ac:chgData name="Sidney Seckler" userId="73470fc2d5f88927" providerId="LiveId" clId="{FC631F38-7D6F-480E-B79F-D651F3DA94BC}" dt="2020-02-27T21:32:41.867" v="324" actId="1076"/>
          <ac:spMkLst>
            <pc:docMk/>
            <pc:sldMk cId="0" sldId="521"/>
            <ac:spMk id="27853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4.419" v="313" actId="14100"/>
          <ac:spMkLst>
            <pc:docMk/>
            <pc:sldMk cId="0" sldId="521"/>
            <ac:spMk id="27853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1.538" v="312" actId="1076"/>
          <ac:spMkLst>
            <pc:docMk/>
            <pc:sldMk cId="0" sldId="521"/>
            <ac:spMk id="278535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3871290" sldId="521"/>
        </pc:sldMkLst>
      </pc:sldChg>
      <pc:sldChg chg="modSp add mod">
        <pc:chgData name="Sidney Seckler" userId="73470fc2d5f88927" providerId="LiveId" clId="{FC631F38-7D6F-480E-B79F-D651F3DA94BC}" dt="2020-02-27T21:34:20.191" v="340" actId="14100"/>
        <pc:sldMkLst>
          <pc:docMk/>
          <pc:sldMk cId="0" sldId="522"/>
        </pc:sldMkLst>
        <pc:spChg chg="mod">
          <ac:chgData name="Sidney Seckler" userId="73470fc2d5f88927" providerId="LiveId" clId="{FC631F38-7D6F-480E-B79F-D651F3DA94BC}" dt="2020-02-27T21:34:20.191" v="340" actId="14100"/>
          <ac:spMkLst>
            <pc:docMk/>
            <pc:sldMk cId="0" sldId="522"/>
            <ac:spMk id="7" creationId="{2B534FB5-1250-47B5-A0DE-55733F7A9EAC}"/>
          </ac:spMkLst>
        </pc:spChg>
        <pc:spChg chg="mod">
          <ac:chgData name="Sidney Seckler" userId="73470fc2d5f88927" providerId="LiveId" clId="{FC631F38-7D6F-480E-B79F-D651F3DA94BC}" dt="2020-02-27T21:32:35.613" v="323" actId="1076"/>
          <ac:spMkLst>
            <pc:docMk/>
            <pc:sldMk cId="0" sldId="522"/>
            <ac:spMk id="27955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13.131" v="318" actId="14100"/>
          <ac:spMkLst>
            <pc:docMk/>
            <pc:sldMk cId="0" sldId="522"/>
            <ac:spMk id="27955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03.473" v="315" actId="1076"/>
          <ac:spMkLst>
            <pc:docMk/>
            <pc:sldMk cId="0" sldId="522"/>
            <ac:spMk id="279559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41182359" sldId="522"/>
        </pc:sldMkLst>
      </pc:sldChg>
      <pc:sldChg chg="modSp add mod">
        <pc:chgData name="Sidney Seckler" userId="73470fc2d5f88927" providerId="LiveId" clId="{FC631F38-7D6F-480E-B79F-D651F3DA94BC}" dt="2020-02-27T21:34:12.557" v="339" actId="14100"/>
        <pc:sldMkLst>
          <pc:docMk/>
          <pc:sldMk cId="0" sldId="523"/>
        </pc:sldMkLst>
        <pc:spChg chg="mod">
          <ac:chgData name="Sidney Seckler" userId="73470fc2d5f88927" providerId="LiveId" clId="{FC631F38-7D6F-480E-B79F-D651F3DA94BC}" dt="2020-02-27T21:34:12.557" v="339" actId="14100"/>
          <ac:spMkLst>
            <pc:docMk/>
            <pc:sldMk cId="0" sldId="523"/>
            <ac:spMk id="7" creationId="{659FA58B-ADEE-4360-BD61-6E50E5A63E66}"/>
          </ac:spMkLst>
        </pc:spChg>
        <pc:spChg chg="mod">
          <ac:chgData name="Sidney Seckler" userId="73470fc2d5f88927" providerId="LiveId" clId="{FC631F38-7D6F-480E-B79F-D651F3DA94BC}" dt="2020-02-27T21:32:57.469" v="328" actId="1076"/>
          <ac:spMkLst>
            <pc:docMk/>
            <pc:sldMk cId="0" sldId="523"/>
            <ac:spMk id="28058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4.115" v="327" actId="1076"/>
          <ac:spMkLst>
            <pc:docMk/>
            <pc:sldMk cId="0" sldId="523"/>
            <ac:spMk id="2805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0.301" v="325" actId="1076"/>
          <ac:spMkLst>
            <pc:docMk/>
            <pc:sldMk cId="0" sldId="523"/>
            <ac:spMk id="280583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6854506" sldId="523"/>
        </pc:sldMkLst>
      </pc:sldChg>
      <pc:sldChg chg="modSp add mod">
        <pc:chgData name="Sidney Seckler" userId="73470fc2d5f88927" providerId="LiveId" clId="{FC631F38-7D6F-480E-B79F-D651F3DA94BC}" dt="2020-02-27T21:34:07.443" v="338" actId="14100"/>
        <pc:sldMkLst>
          <pc:docMk/>
          <pc:sldMk cId="0" sldId="524"/>
        </pc:sldMkLst>
        <pc:spChg chg="mod">
          <ac:chgData name="Sidney Seckler" userId="73470fc2d5f88927" providerId="LiveId" clId="{FC631F38-7D6F-480E-B79F-D651F3DA94BC}" dt="2020-02-27T21:34:07.443" v="338" actId="14100"/>
          <ac:spMkLst>
            <pc:docMk/>
            <pc:sldMk cId="0" sldId="524"/>
            <ac:spMk id="6" creationId="{49AC458A-FC65-4961-87DF-CAE2984DF166}"/>
          </ac:spMkLst>
        </pc:spChg>
        <pc:spChg chg="mod">
          <ac:chgData name="Sidney Seckler" userId="73470fc2d5f88927" providerId="LiveId" clId="{FC631F38-7D6F-480E-B79F-D651F3DA94BC}" dt="2020-02-27T21:33:07.631" v="330" actId="14100"/>
          <ac:spMkLst>
            <pc:docMk/>
            <pc:sldMk cId="0" sldId="524"/>
            <ac:spMk id="28160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3:13.333" v="333" actId="1076"/>
          <ac:spMkLst>
            <pc:docMk/>
            <pc:sldMk cId="0" sldId="524"/>
            <ac:spMk id="281606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119140905" sldId="524"/>
        </pc:sldMkLst>
      </pc:sldChg>
      <pc:sldChg chg="modSp add mod">
        <pc:chgData name="Sidney Seckler" userId="73470fc2d5f88927" providerId="LiveId" clId="{FC631F38-7D6F-480E-B79F-D651F3DA94BC}" dt="2020-02-27T21:24:07.971" v="236" actId="1076"/>
        <pc:sldMkLst>
          <pc:docMk/>
          <pc:sldMk cId="909533671" sldId="525"/>
        </pc:sldMkLst>
        <pc:spChg chg="mod">
          <ac:chgData name="Sidney Seckler" userId="73470fc2d5f88927" providerId="LiveId" clId="{FC631F38-7D6F-480E-B79F-D651F3DA94BC}" dt="2020-02-27T21:21:04.893" v="215" actId="1076"/>
          <ac:spMkLst>
            <pc:docMk/>
            <pc:sldMk cId="909533671" sldId="525"/>
            <ac:spMk id="269316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07.971" v="236" actId="1076"/>
          <ac:picMkLst>
            <pc:docMk/>
            <pc:sldMk cId="909533671" sldId="525"/>
            <ac:picMk id="31746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01.859" v="233" actId="1076"/>
          <ac:picMkLst>
            <pc:docMk/>
            <pc:sldMk cId="909533671" sldId="525"/>
            <ac:picMk id="31749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4216431" sldId="525"/>
        </pc:sldMkLst>
      </pc:sldChg>
      <pc:sldChg chg="modSp add mod">
        <pc:chgData name="Sidney Seckler" userId="73470fc2d5f88927" providerId="LiveId" clId="{FC631F38-7D6F-480E-B79F-D651F3DA94BC}" dt="2020-02-27T21:24:29.450" v="241" actId="1076"/>
        <pc:sldMkLst>
          <pc:docMk/>
          <pc:sldMk cId="1927962132" sldId="526"/>
        </pc:sldMkLst>
        <pc:spChg chg="mod">
          <ac:chgData name="Sidney Seckler" userId="73470fc2d5f88927" providerId="LiveId" clId="{FC631F38-7D6F-480E-B79F-D651F3DA94BC}" dt="2020-02-27T21:20:59.941" v="214" actId="1076"/>
          <ac:spMkLst>
            <pc:docMk/>
            <pc:sldMk cId="1927962132" sldId="526"/>
            <ac:spMk id="268295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29.450" v="241" actId="1076"/>
          <ac:picMkLst>
            <pc:docMk/>
            <pc:sldMk cId="1927962132" sldId="526"/>
            <ac:picMk id="32770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21.921" v="239" actId="14100"/>
          <ac:picMkLst>
            <pc:docMk/>
            <pc:sldMk cId="1927962132" sldId="526"/>
            <ac:picMk id="32773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45381099" sldId="52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2471014" sldId="527"/>
        </pc:sldMkLst>
      </pc:sldChg>
      <pc:sldChg chg="add del">
        <pc:chgData name="Sidney Seckler" userId="73470fc2d5f88927" providerId="LiveId" clId="{FC631F38-7D6F-480E-B79F-D651F3DA94BC}" dt="2020-02-27T21:48:00.980" v="426" actId="47"/>
        <pc:sldMkLst>
          <pc:docMk/>
          <pc:sldMk cId="1713298012" sldId="527"/>
        </pc:sldMkLst>
      </pc:sldChg>
      <pc:sldChg chg="add">
        <pc:chgData name="Sidney Seckler" userId="73470fc2d5f88927" providerId="LiveId" clId="{FC631F38-7D6F-480E-B79F-D651F3DA94BC}" dt="2020-02-27T21:47:55.997" v="425"/>
        <pc:sldMkLst>
          <pc:docMk/>
          <pc:sldMk cId="1874531225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27353847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3600176" sldId="52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76432804" sldId="53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4098609" sldId="53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83434829" sldId="53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75718522" sldId="53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50604595" sldId="53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992696769" sldId="53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25750306" sldId="53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56259011" sldId="53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0350393" sldId="53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253388874" sldId="53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300979852" sldId="54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13720991" sldId="54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0964339" sldId="54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608524750" sldId="54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38336581" sldId="54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119135674" sldId="54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61974299" sldId="54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84326856" sldId="5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917481913" sldId="54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68022998" sldId="55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91373273" sldId="55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4881945" sldId="55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90098657" sldId="55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17393759" sldId="55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789186" sldId="55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202684030" sldId="55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084832579" sldId="55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246626904" sldId="55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575589590" sldId="55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95130275" sldId="56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940605960" sldId="5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9867137" sldId="59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3499798" sldId="591"/>
        </pc:sldMkLst>
      </pc:sldChg>
      <pc:sldChg chg="del">
        <pc:chgData name="Sidney Seckler" userId="73470fc2d5f88927" providerId="LiveId" clId="{FC631F38-7D6F-480E-B79F-D651F3DA94BC}" dt="2020-02-27T20:50:53.805" v="6" actId="47"/>
        <pc:sldMkLst>
          <pc:docMk/>
          <pc:sldMk cId="0" sldId="605"/>
        </pc:sldMkLst>
      </pc:sldChg>
    </pc:docChg>
  </pc:docChgLst>
  <pc:docChgLst>
    <pc:chgData name="Sidney Seckler" userId="73470fc2d5f88927" providerId="LiveId" clId="{0DD59C47-9532-4E4D-AD16-E1A1684EBEB3}"/>
  </pc:docChgLst>
  <pc:docChgLst>
    <pc:chgData name="Sidney Seckler" userId="73470fc2d5f88927" providerId="LiveId" clId="{FEBCFBF4-1FA5-4EBB-ABCC-D7DC7E535771}"/>
    <pc:docChg chg="custSel modSld">
      <pc:chgData name="Sidney Seckler" userId="73470fc2d5f88927" providerId="LiveId" clId="{FEBCFBF4-1FA5-4EBB-ABCC-D7DC7E535771}" dt="2019-08-05T13:44:23.295" v="40" actId="20577"/>
      <pc:docMkLst>
        <pc:docMk/>
      </pc:docMkLst>
      <pc:sldChg chg="modSp">
        <pc:chgData name="Sidney Seckler" userId="73470fc2d5f88927" providerId="LiveId" clId="{FEBCFBF4-1FA5-4EBB-ABCC-D7DC7E535771}" dt="2019-08-05T13:44:23.295" v="40" actId="20577"/>
        <pc:sldMkLst>
          <pc:docMk/>
          <pc:sldMk cId="3661974299" sldId="546"/>
        </pc:sldMkLst>
        <pc:spChg chg="mod">
          <ac:chgData name="Sidney Seckler" userId="73470fc2d5f88927" providerId="LiveId" clId="{FEBCFBF4-1FA5-4EBB-ABCC-D7DC7E535771}" dt="2019-08-05T13:44:23.295" v="40" actId="20577"/>
          <ac:spMkLst>
            <pc:docMk/>
            <pc:sldMk cId="3661974299" sldId="546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834AD62A-0CD7-4AD9-891C-F95B20488CF2}"/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C5482-611D-4755-B6AF-219C699EBE48}" type="datetimeFigureOut">
              <a:rPr lang="pt-BR" smtClean="0"/>
              <a:t>27/02/2020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16D1-2013-4AE9-A4D1-F84024D72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52336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PHD-2411 Saneamento 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81920-268A-4993-84C3-529744E24C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09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PHD-2411 Saneamento 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4040-1B29-46BE-9A42-7608A225B2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1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549400"/>
            <a:ext cx="7898966" cy="349689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DEPARTAMENTO DE ENGENHARIA 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HIDRÁULICA E AMBIENTAL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PHA 3411 – TRATAMENTO DE ÁGUAS DE ABASTECIMENTO </a:t>
            </a: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CONCEPÇÃO DE ESTAÇÕES DE TRATAMENTO DE 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ÁGUAS DE ABASTECIMENTO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2582" y="5661248"/>
            <a:ext cx="8382000" cy="64735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pt-BR" b="1" dirty="0">
                <a:latin typeface="Times" pitchFamily="18" charset="0"/>
              </a:rPr>
              <a:t>Prof. Dr. Sidney Seckler Ferreira Filho</a:t>
            </a:r>
          </a:p>
          <a:p>
            <a:pPr algn="l"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pt-BR" b="1" dirty="0">
              <a:latin typeface="Times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878012" y="227807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4421" y="3109094"/>
            <a:ext cx="1512887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Manancial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483421" y="3109094"/>
            <a:ext cx="1512887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Captação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44008" y="2924944"/>
            <a:ext cx="2017713" cy="7921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Adução de água </a:t>
            </a:r>
          </a:p>
          <a:p>
            <a:pPr algn="ctr" eaLnBrk="1" hangingPunct="1"/>
            <a:r>
              <a:rPr lang="pt-BR" altLang="pt-BR" b="1"/>
              <a:t>bruta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020496" y="3107506"/>
            <a:ext cx="1512887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ETA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747446" y="4188594"/>
            <a:ext cx="2046287" cy="7921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Adução de água </a:t>
            </a:r>
          </a:p>
          <a:p>
            <a:pPr algn="ctr" eaLnBrk="1" hangingPunct="1"/>
            <a:r>
              <a:rPr lang="pt-BR" altLang="pt-BR" b="1"/>
              <a:t>tratada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924871" y="4374331"/>
            <a:ext cx="1728787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Reservação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621408" y="4374331"/>
            <a:ext cx="1655763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Distribuição</a:t>
            </a:r>
          </a:p>
        </p:txBody>
      </p:sp>
      <p:cxnSp>
        <p:nvCxnSpPr>
          <p:cNvPr id="12300" name="AutoShape 12"/>
          <p:cNvCxnSpPr>
            <a:cxnSpLocks noChangeShapeType="1"/>
            <a:stCxn id="12293" idx="3"/>
            <a:endCxn id="12294" idx="1"/>
          </p:cNvCxnSpPr>
          <p:nvPr/>
        </p:nvCxnSpPr>
        <p:spPr bwMode="auto">
          <a:xfrm>
            <a:off x="1837308" y="3324994"/>
            <a:ext cx="6461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AutoShape 13"/>
          <p:cNvCxnSpPr>
            <a:cxnSpLocks noChangeShapeType="1"/>
            <a:stCxn id="12294" idx="3"/>
            <a:endCxn id="12295" idx="1"/>
          </p:cNvCxnSpPr>
          <p:nvPr/>
        </p:nvCxnSpPr>
        <p:spPr bwMode="auto">
          <a:xfrm flipV="1">
            <a:off x="3996308" y="3321819"/>
            <a:ext cx="647700" cy="3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AutoShape 14"/>
          <p:cNvCxnSpPr>
            <a:cxnSpLocks noChangeShapeType="1"/>
            <a:stCxn id="12295" idx="3"/>
            <a:endCxn id="12296" idx="1"/>
          </p:cNvCxnSpPr>
          <p:nvPr/>
        </p:nvCxnSpPr>
        <p:spPr bwMode="auto">
          <a:xfrm>
            <a:off x="6661721" y="3321819"/>
            <a:ext cx="358775" cy="15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15"/>
          <p:cNvCxnSpPr>
            <a:cxnSpLocks noChangeShapeType="1"/>
            <a:stCxn id="12296" idx="2"/>
            <a:endCxn id="12297" idx="0"/>
          </p:cNvCxnSpPr>
          <p:nvPr/>
        </p:nvCxnSpPr>
        <p:spPr bwMode="auto">
          <a:xfrm rot="5400000">
            <a:off x="7449914" y="3860775"/>
            <a:ext cx="649288" cy="6350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AutoShape 16"/>
          <p:cNvCxnSpPr>
            <a:cxnSpLocks noChangeShapeType="1"/>
            <a:stCxn id="12297" idx="1"/>
            <a:endCxn id="12298" idx="3"/>
          </p:cNvCxnSpPr>
          <p:nvPr/>
        </p:nvCxnSpPr>
        <p:spPr bwMode="auto">
          <a:xfrm rot="10800000" flipV="1">
            <a:off x="5653658" y="4585469"/>
            <a:ext cx="1093788" cy="4762"/>
          </a:xfrm>
          <a:prstGeom prst="bentConnector3">
            <a:avLst>
              <a:gd name="adj1" fmla="val 4992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AutoShape 17"/>
          <p:cNvCxnSpPr>
            <a:cxnSpLocks noChangeShapeType="1"/>
            <a:stCxn id="12298" idx="1"/>
            <a:endCxn id="12299" idx="3"/>
          </p:cNvCxnSpPr>
          <p:nvPr/>
        </p:nvCxnSpPr>
        <p:spPr bwMode="auto">
          <a:xfrm rot="10800000">
            <a:off x="3277171" y="4590231"/>
            <a:ext cx="647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4143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2124076"/>
            <a:ext cx="8497888" cy="950914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/>
              <a:t>COMPORTAMENTO DE </a:t>
            </a:r>
            <a:r>
              <a:rPr lang="pt-BR" sz="2800" dirty="0" err="1"/>
              <a:t>ETA’s</a:t>
            </a:r>
            <a:r>
              <a:rPr lang="pt-BR" sz="2800" dirty="0"/>
              <a:t> EM RELAÇÃO A QUALIDADE DA ÁGUA</a:t>
            </a:r>
          </a:p>
        </p:txBody>
      </p:sp>
      <p:pic>
        <p:nvPicPr>
          <p:cNvPr id="1945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65013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  <p:sp>
        <p:nvSpPr>
          <p:cNvPr id="19461" name="Line 18"/>
          <p:cNvSpPr>
            <a:spLocks noChangeShapeType="1"/>
          </p:cNvSpPr>
          <p:nvPr/>
        </p:nvSpPr>
        <p:spPr bwMode="auto">
          <a:xfrm>
            <a:off x="1403648" y="3084426"/>
            <a:ext cx="0" cy="3024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2" name="Line 19"/>
          <p:cNvSpPr>
            <a:spLocks noChangeShapeType="1"/>
          </p:cNvSpPr>
          <p:nvPr/>
        </p:nvSpPr>
        <p:spPr bwMode="auto">
          <a:xfrm>
            <a:off x="1043286" y="5821276"/>
            <a:ext cx="77771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3" name="Text Box 20"/>
          <p:cNvSpPr txBox="1">
            <a:spLocks noChangeArrowheads="1"/>
          </p:cNvSpPr>
          <p:nvPr/>
        </p:nvSpPr>
        <p:spPr bwMode="auto">
          <a:xfrm rot="-5400000">
            <a:off x="413048" y="4292514"/>
            <a:ext cx="1341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Qualidade</a:t>
            </a:r>
          </a:p>
        </p:txBody>
      </p:sp>
      <p:sp>
        <p:nvSpPr>
          <p:cNvPr id="19464" name="Text Box 21"/>
          <p:cNvSpPr txBox="1">
            <a:spLocks noChangeArrowheads="1"/>
          </p:cNvSpPr>
          <p:nvPr/>
        </p:nvSpPr>
        <p:spPr bwMode="auto">
          <a:xfrm>
            <a:off x="7496473" y="5907001"/>
            <a:ext cx="963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Tempo</a:t>
            </a:r>
          </a:p>
        </p:txBody>
      </p:sp>
      <p:sp>
        <p:nvSpPr>
          <p:cNvPr id="19465" name="Line 22"/>
          <p:cNvSpPr>
            <a:spLocks noChangeShapeType="1"/>
          </p:cNvSpPr>
          <p:nvPr/>
        </p:nvSpPr>
        <p:spPr bwMode="auto">
          <a:xfrm>
            <a:off x="1403648" y="3876589"/>
            <a:ext cx="69850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6" name="Freeform 24"/>
          <p:cNvSpPr>
            <a:spLocks/>
          </p:cNvSpPr>
          <p:nvPr/>
        </p:nvSpPr>
        <p:spPr bwMode="auto">
          <a:xfrm>
            <a:off x="1403648" y="5316451"/>
            <a:ext cx="7056438" cy="360363"/>
          </a:xfrm>
          <a:custGeom>
            <a:avLst/>
            <a:gdLst>
              <a:gd name="T0" fmla="*/ 0 w 4445"/>
              <a:gd name="T1" fmla="*/ 215900 h 227"/>
              <a:gd name="T2" fmla="*/ 360363 w 4445"/>
              <a:gd name="T3" fmla="*/ 360363 h 227"/>
              <a:gd name="T4" fmla="*/ 792163 w 4445"/>
              <a:gd name="T5" fmla="*/ 215900 h 227"/>
              <a:gd name="T6" fmla="*/ 1296988 w 4445"/>
              <a:gd name="T7" fmla="*/ 288925 h 227"/>
              <a:gd name="T8" fmla="*/ 2089150 w 4445"/>
              <a:gd name="T9" fmla="*/ 144463 h 227"/>
              <a:gd name="T10" fmla="*/ 2881313 w 4445"/>
              <a:gd name="T11" fmla="*/ 288925 h 227"/>
              <a:gd name="T12" fmla="*/ 3744913 w 4445"/>
              <a:gd name="T13" fmla="*/ 144463 h 227"/>
              <a:gd name="T14" fmla="*/ 4464050 w 4445"/>
              <a:gd name="T15" fmla="*/ 144463 h 227"/>
              <a:gd name="T16" fmla="*/ 5040313 w 4445"/>
              <a:gd name="T17" fmla="*/ 73025 h 227"/>
              <a:gd name="T18" fmla="*/ 5761038 w 4445"/>
              <a:gd name="T19" fmla="*/ 215900 h 227"/>
              <a:gd name="T20" fmla="*/ 6337300 w 4445"/>
              <a:gd name="T21" fmla="*/ 73025 h 227"/>
              <a:gd name="T22" fmla="*/ 6913563 w 4445"/>
              <a:gd name="T23" fmla="*/ 73025 h 227"/>
              <a:gd name="T24" fmla="*/ 7056438 w 4445"/>
              <a:gd name="T25" fmla="*/ 0 h 2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45"/>
              <a:gd name="T40" fmla="*/ 0 h 227"/>
              <a:gd name="T41" fmla="*/ 4445 w 4445"/>
              <a:gd name="T42" fmla="*/ 227 h 22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45" h="227">
                <a:moveTo>
                  <a:pt x="0" y="136"/>
                </a:moveTo>
                <a:cubicBezTo>
                  <a:pt x="72" y="181"/>
                  <a:pt x="144" y="227"/>
                  <a:pt x="227" y="227"/>
                </a:cubicBezTo>
                <a:cubicBezTo>
                  <a:pt x="310" y="227"/>
                  <a:pt x="401" y="143"/>
                  <a:pt x="499" y="136"/>
                </a:cubicBezTo>
                <a:cubicBezTo>
                  <a:pt x="597" y="129"/>
                  <a:pt x="681" y="189"/>
                  <a:pt x="817" y="182"/>
                </a:cubicBezTo>
                <a:cubicBezTo>
                  <a:pt x="953" y="175"/>
                  <a:pt x="1150" y="91"/>
                  <a:pt x="1316" y="91"/>
                </a:cubicBezTo>
                <a:cubicBezTo>
                  <a:pt x="1482" y="91"/>
                  <a:pt x="1641" y="182"/>
                  <a:pt x="1815" y="182"/>
                </a:cubicBezTo>
                <a:cubicBezTo>
                  <a:pt x="1989" y="182"/>
                  <a:pt x="2193" y="106"/>
                  <a:pt x="2359" y="91"/>
                </a:cubicBezTo>
                <a:cubicBezTo>
                  <a:pt x="2525" y="76"/>
                  <a:pt x="2676" y="98"/>
                  <a:pt x="2812" y="91"/>
                </a:cubicBezTo>
                <a:cubicBezTo>
                  <a:pt x="2948" y="84"/>
                  <a:pt x="3039" y="39"/>
                  <a:pt x="3175" y="46"/>
                </a:cubicBezTo>
                <a:cubicBezTo>
                  <a:pt x="3311" y="53"/>
                  <a:pt x="3493" y="136"/>
                  <a:pt x="3629" y="136"/>
                </a:cubicBezTo>
                <a:cubicBezTo>
                  <a:pt x="3765" y="136"/>
                  <a:pt x="3871" y="61"/>
                  <a:pt x="3992" y="46"/>
                </a:cubicBezTo>
                <a:cubicBezTo>
                  <a:pt x="4113" y="31"/>
                  <a:pt x="4280" y="54"/>
                  <a:pt x="4355" y="46"/>
                </a:cubicBezTo>
                <a:cubicBezTo>
                  <a:pt x="4430" y="38"/>
                  <a:pt x="4430" y="8"/>
                  <a:pt x="444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7" name="Text Box 25"/>
          <p:cNvSpPr txBox="1">
            <a:spLocks noChangeArrowheads="1"/>
          </p:cNvSpPr>
          <p:nvPr/>
        </p:nvSpPr>
        <p:spPr bwMode="auto">
          <a:xfrm>
            <a:off x="2700636" y="5022764"/>
            <a:ext cx="1468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 dirty="0"/>
              <a:t>Água Bruta</a:t>
            </a:r>
          </a:p>
        </p:txBody>
      </p:sp>
      <p:sp>
        <p:nvSpPr>
          <p:cNvPr id="19468" name="Freeform 26"/>
          <p:cNvSpPr>
            <a:spLocks/>
          </p:cNvSpPr>
          <p:nvPr/>
        </p:nvSpPr>
        <p:spPr bwMode="auto">
          <a:xfrm>
            <a:off x="1403648" y="3420976"/>
            <a:ext cx="7056438" cy="239713"/>
          </a:xfrm>
          <a:custGeom>
            <a:avLst/>
            <a:gdLst>
              <a:gd name="T0" fmla="*/ 0 w 4445"/>
              <a:gd name="T1" fmla="*/ 23813 h 151"/>
              <a:gd name="T2" fmla="*/ 504825 w 4445"/>
              <a:gd name="T3" fmla="*/ 168275 h 151"/>
              <a:gd name="T4" fmla="*/ 1152525 w 4445"/>
              <a:gd name="T5" fmla="*/ 95250 h 151"/>
              <a:gd name="T6" fmla="*/ 2016125 w 4445"/>
              <a:gd name="T7" fmla="*/ 168275 h 151"/>
              <a:gd name="T8" fmla="*/ 2881313 w 4445"/>
              <a:gd name="T9" fmla="*/ 23813 h 151"/>
              <a:gd name="T10" fmla="*/ 4392613 w 4445"/>
              <a:gd name="T11" fmla="*/ 239713 h 151"/>
              <a:gd name="T12" fmla="*/ 5473700 w 4445"/>
              <a:gd name="T13" fmla="*/ 23813 h 151"/>
              <a:gd name="T14" fmla="*/ 6121400 w 4445"/>
              <a:gd name="T15" fmla="*/ 95250 h 151"/>
              <a:gd name="T16" fmla="*/ 6840538 w 4445"/>
              <a:gd name="T17" fmla="*/ 23813 h 151"/>
              <a:gd name="T18" fmla="*/ 7056438 w 4445"/>
              <a:gd name="T19" fmla="*/ 23813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45"/>
              <a:gd name="T31" fmla="*/ 0 h 151"/>
              <a:gd name="T32" fmla="*/ 4445 w 4445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45" h="151">
                <a:moveTo>
                  <a:pt x="0" y="15"/>
                </a:moveTo>
                <a:cubicBezTo>
                  <a:pt x="98" y="57"/>
                  <a:pt x="197" y="99"/>
                  <a:pt x="318" y="106"/>
                </a:cubicBezTo>
                <a:cubicBezTo>
                  <a:pt x="439" y="113"/>
                  <a:pt x="567" y="60"/>
                  <a:pt x="726" y="60"/>
                </a:cubicBezTo>
                <a:cubicBezTo>
                  <a:pt x="885" y="60"/>
                  <a:pt x="1089" y="113"/>
                  <a:pt x="1270" y="106"/>
                </a:cubicBezTo>
                <a:cubicBezTo>
                  <a:pt x="1451" y="99"/>
                  <a:pt x="1566" y="8"/>
                  <a:pt x="1815" y="15"/>
                </a:cubicBezTo>
                <a:cubicBezTo>
                  <a:pt x="2064" y="22"/>
                  <a:pt x="2495" y="151"/>
                  <a:pt x="2767" y="151"/>
                </a:cubicBezTo>
                <a:cubicBezTo>
                  <a:pt x="3039" y="151"/>
                  <a:pt x="3266" y="30"/>
                  <a:pt x="3448" y="15"/>
                </a:cubicBezTo>
                <a:cubicBezTo>
                  <a:pt x="3630" y="0"/>
                  <a:pt x="3713" y="60"/>
                  <a:pt x="3856" y="60"/>
                </a:cubicBezTo>
                <a:cubicBezTo>
                  <a:pt x="3999" y="60"/>
                  <a:pt x="4211" y="22"/>
                  <a:pt x="4309" y="15"/>
                </a:cubicBezTo>
                <a:cubicBezTo>
                  <a:pt x="4407" y="8"/>
                  <a:pt x="4422" y="15"/>
                  <a:pt x="4445" y="15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9" name="Text Box 27"/>
          <p:cNvSpPr txBox="1">
            <a:spLocks noChangeArrowheads="1"/>
          </p:cNvSpPr>
          <p:nvPr/>
        </p:nvSpPr>
        <p:spPr bwMode="auto">
          <a:xfrm>
            <a:off x="3759498" y="3941676"/>
            <a:ext cx="284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Padrão de Potabilidade</a:t>
            </a:r>
          </a:p>
        </p:txBody>
      </p:sp>
      <p:sp>
        <p:nvSpPr>
          <p:cNvPr id="19470" name="Text Box 28"/>
          <p:cNvSpPr txBox="1">
            <a:spLocks noChangeArrowheads="1"/>
          </p:cNvSpPr>
          <p:nvPr/>
        </p:nvSpPr>
        <p:spPr bwMode="auto">
          <a:xfrm>
            <a:off x="4408786" y="3098714"/>
            <a:ext cx="1387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Água Final</a:t>
            </a:r>
          </a:p>
        </p:txBody>
      </p:sp>
      <p:cxnSp>
        <p:nvCxnSpPr>
          <p:cNvPr id="3" name="Conector de seta reta 2"/>
          <p:cNvCxnSpPr/>
          <p:nvPr/>
        </p:nvCxnSpPr>
        <p:spPr>
          <a:xfrm flipV="1">
            <a:off x="7020570" y="3465426"/>
            <a:ext cx="0" cy="20312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5">
            <a:extLst>
              <a:ext uri="{FF2B5EF4-FFF2-40B4-BE49-F238E27FC236}">
                <a16:creationId xmlns:a16="http://schemas.microsoft.com/office/drawing/2014/main" id="{902B40AA-B49E-47A7-BAC1-58F53815F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50" y="4364040"/>
            <a:ext cx="6270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 dirty="0"/>
              <a:t>ETA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250825" y="2869406"/>
            <a:ext cx="4308475" cy="2217737"/>
            <a:chOff x="295" y="2296"/>
            <a:chExt cx="2714" cy="1397"/>
          </a:xfrm>
        </p:grpSpPr>
        <p:sp>
          <p:nvSpPr>
            <p:cNvPr id="20487" name="Line 6"/>
            <p:cNvSpPr>
              <a:spLocks noChangeShapeType="1"/>
            </p:cNvSpPr>
            <p:nvPr/>
          </p:nvSpPr>
          <p:spPr bwMode="auto">
            <a:xfrm>
              <a:off x="507" y="2296"/>
              <a:ext cx="0" cy="134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88" name="Line 7"/>
            <p:cNvSpPr>
              <a:spLocks noChangeShapeType="1"/>
            </p:cNvSpPr>
            <p:nvPr/>
          </p:nvSpPr>
          <p:spPr bwMode="auto">
            <a:xfrm>
              <a:off x="385" y="3509"/>
              <a:ext cx="26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89" name="Text Box 8"/>
            <p:cNvSpPr txBox="1">
              <a:spLocks noChangeArrowheads="1"/>
            </p:cNvSpPr>
            <p:nvPr/>
          </p:nvSpPr>
          <p:spPr bwMode="auto">
            <a:xfrm rot="-5400000">
              <a:off x="82" y="2691"/>
              <a:ext cx="6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Qualidade</a:t>
              </a:r>
            </a:p>
          </p:txBody>
        </p:sp>
        <p:sp>
          <p:nvSpPr>
            <p:cNvPr id="20490" name="Text Box 9"/>
            <p:cNvSpPr txBox="1">
              <a:spLocks noChangeArrowheads="1"/>
            </p:cNvSpPr>
            <p:nvPr/>
          </p:nvSpPr>
          <p:spPr bwMode="auto">
            <a:xfrm>
              <a:off x="2472" y="3521"/>
              <a:ext cx="44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Tempo</a:t>
              </a:r>
            </a:p>
          </p:txBody>
        </p:sp>
        <p:sp>
          <p:nvSpPr>
            <p:cNvPr id="20491" name="Line 10"/>
            <p:cNvSpPr>
              <a:spLocks noChangeShapeType="1"/>
            </p:cNvSpPr>
            <p:nvPr/>
          </p:nvSpPr>
          <p:spPr bwMode="auto">
            <a:xfrm>
              <a:off x="507" y="2647"/>
              <a:ext cx="2356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92" name="Freeform 11"/>
            <p:cNvSpPr>
              <a:spLocks/>
            </p:cNvSpPr>
            <p:nvPr/>
          </p:nvSpPr>
          <p:spPr bwMode="auto">
            <a:xfrm>
              <a:off x="507" y="3286"/>
              <a:ext cx="2380" cy="159"/>
            </a:xfrm>
            <a:custGeom>
              <a:avLst/>
              <a:gdLst>
                <a:gd name="T0" fmla="*/ 0 w 4445"/>
                <a:gd name="T1" fmla="*/ 95 h 227"/>
                <a:gd name="T2" fmla="*/ 122 w 4445"/>
                <a:gd name="T3" fmla="*/ 159 h 227"/>
                <a:gd name="T4" fmla="*/ 267 w 4445"/>
                <a:gd name="T5" fmla="*/ 95 h 227"/>
                <a:gd name="T6" fmla="*/ 437 w 4445"/>
                <a:gd name="T7" fmla="*/ 127 h 227"/>
                <a:gd name="T8" fmla="*/ 705 w 4445"/>
                <a:gd name="T9" fmla="*/ 64 h 227"/>
                <a:gd name="T10" fmla="*/ 972 w 4445"/>
                <a:gd name="T11" fmla="*/ 127 h 227"/>
                <a:gd name="T12" fmla="*/ 1263 w 4445"/>
                <a:gd name="T13" fmla="*/ 64 h 227"/>
                <a:gd name="T14" fmla="*/ 1506 w 4445"/>
                <a:gd name="T15" fmla="*/ 64 h 227"/>
                <a:gd name="T16" fmla="*/ 1700 w 4445"/>
                <a:gd name="T17" fmla="*/ 32 h 227"/>
                <a:gd name="T18" fmla="*/ 1943 w 4445"/>
                <a:gd name="T19" fmla="*/ 95 h 227"/>
                <a:gd name="T20" fmla="*/ 2137 w 4445"/>
                <a:gd name="T21" fmla="*/ 32 h 227"/>
                <a:gd name="T22" fmla="*/ 2332 w 4445"/>
                <a:gd name="T23" fmla="*/ 32 h 227"/>
                <a:gd name="T24" fmla="*/ 2380 w 4445"/>
                <a:gd name="T25" fmla="*/ 0 h 2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45"/>
                <a:gd name="T40" fmla="*/ 0 h 227"/>
                <a:gd name="T41" fmla="*/ 4445 w 4445"/>
                <a:gd name="T42" fmla="*/ 227 h 2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45" h="227">
                  <a:moveTo>
                    <a:pt x="0" y="136"/>
                  </a:moveTo>
                  <a:cubicBezTo>
                    <a:pt x="72" y="181"/>
                    <a:pt x="144" y="227"/>
                    <a:pt x="227" y="227"/>
                  </a:cubicBezTo>
                  <a:cubicBezTo>
                    <a:pt x="310" y="227"/>
                    <a:pt x="401" y="143"/>
                    <a:pt x="499" y="136"/>
                  </a:cubicBezTo>
                  <a:cubicBezTo>
                    <a:pt x="597" y="129"/>
                    <a:pt x="681" y="189"/>
                    <a:pt x="817" y="182"/>
                  </a:cubicBezTo>
                  <a:cubicBezTo>
                    <a:pt x="953" y="175"/>
                    <a:pt x="1150" y="91"/>
                    <a:pt x="1316" y="91"/>
                  </a:cubicBezTo>
                  <a:cubicBezTo>
                    <a:pt x="1482" y="91"/>
                    <a:pt x="1641" y="182"/>
                    <a:pt x="1815" y="182"/>
                  </a:cubicBezTo>
                  <a:cubicBezTo>
                    <a:pt x="1989" y="182"/>
                    <a:pt x="2193" y="106"/>
                    <a:pt x="2359" y="91"/>
                  </a:cubicBezTo>
                  <a:cubicBezTo>
                    <a:pt x="2525" y="76"/>
                    <a:pt x="2676" y="98"/>
                    <a:pt x="2812" y="91"/>
                  </a:cubicBezTo>
                  <a:cubicBezTo>
                    <a:pt x="2948" y="84"/>
                    <a:pt x="3039" y="39"/>
                    <a:pt x="3175" y="46"/>
                  </a:cubicBezTo>
                  <a:cubicBezTo>
                    <a:pt x="3311" y="53"/>
                    <a:pt x="3493" y="136"/>
                    <a:pt x="3629" y="136"/>
                  </a:cubicBezTo>
                  <a:cubicBezTo>
                    <a:pt x="3765" y="136"/>
                    <a:pt x="3871" y="61"/>
                    <a:pt x="3992" y="46"/>
                  </a:cubicBezTo>
                  <a:cubicBezTo>
                    <a:pt x="4113" y="31"/>
                    <a:pt x="4280" y="54"/>
                    <a:pt x="4355" y="46"/>
                  </a:cubicBezTo>
                  <a:cubicBezTo>
                    <a:pt x="4430" y="38"/>
                    <a:pt x="4430" y="8"/>
                    <a:pt x="444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93" name="Text Box 12"/>
            <p:cNvSpPr txBox="1">
              <a:spLocks noChangeArrowheads="1"/>
            </p:cNvSpPr>
            <p:nvPr/>
          </p:nvSpPr>
          <p:spPr bwMode="auto">
            <a:xfrm>
              <a:off x="944" y="3158"/>
              <a:ext cx="6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Água Bruta</a:t>
              </a:r>
            </a:p>
          </p:txBody>
        </p:sp>
        <p:sp>
          <p:nvSpPr>
            <p:cNvPr id="20494" name="Freeform 13"/>
            <p:cNvSpPr>
              <a:spLocks/>
            </p:cNvSpPr>
            <p:nvPr/>
          </p:nvSpPr>
          <p:spPr bwMode="auto">
            <a:xfrm>
              <a:off x="507" y="2445"/>
              <a:ext cx="2380" cy="106"/>
            </a:xfrm>
            <a:custGeom>
              <a:avLst/>
              <a:gdLst>
                <a:gd name="T0" fmla="*/ 0 w 4445"/>
                <a:gd name="T1" fmla="*/ 11 h 151"/>
                <a:gd name="T2" fmla="*/ 170 w 4445"/>
                <a:gd name="T3" fmla="*/ 74 h 151"/>
                <a:gd name="T4" fmla="*/ 389 w 4445"/>
                <a:gd name="T5" fmla="*/ 42 h 151"/>
                <a:gd name="T6" fmla="*/ 680 w 4445"/>
                <a:gd name="T7" fmla="*/ 74 h 151"/>
                <a:gd name="T8" fmla="*/ 972 w 4445"/>
                <a:gd name="T9" fmla="*/ 11 h 151"/>
                <a:gd name="T10" fmla="*/ 1482 w 4445"/>
                <a:gd name="T11" fmla="*/ 106 h 151"/>
                <a:gd name="T12" fmla="*/ 1846 w 4445"/>
                <a:gd name="T13" fmla="*/ 11 h 151"/>
                <a:gd name="T14" fmla="*/ 2065 w 4445"/>
                <a:gd name="T15" fmla="*/ 42 h 151"/>
                <a:gd name="T16" fmla="*/ 2307 w 4445"/>
                <a:gd name="T17" fmla="*/ 11 h 151"/>
                <a:gd name="T18" fmla="*/ 2380 w 4445"/>
                <a:gd name="T19" fmla="*/ 11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45"/>
                <a:gd name="T31" fmla="*/ 0 h 151"/>
                <a:gd name="T32" fmla="*/ 4445 w 4445"/>
                <a:gd name="T33" fmla="*/ 151 h 1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45" h="151">
                  <a:moveTo>
                    <a:pt x="0" y="15"/>
                  </a:moveTo>
                  <a:cubicBezTo>
                    <a:pt x="98" y="57"/>
                    <a:pt x="197" y="99"/>
                    <a:pt x="318" y="106"/>
                  </a:cubicBezTo>
                  <a:cubicBezTo>
                    <a:pt x="439" y="113"/>
                    <a:pt x="567" y="60"/>
                    <a:pt x="726" y="60"/>
                  </a:cubicBezTo>
                  <a:cubicBezTo>
                    <a:pt x="885" y="60"/>
                    <a:pt x="1089" y="113"/>
                    <a:pt x="1270" y="106"/>
                  </a:cubicBezTo>
                  <a:cubicBezTo>
                    <a:pt x="1451" y="99"/>
                    <a:pt x="1566" y="8"/>
                    <a:pt x="1815" y="15"/>
                  </a:cubicBezTo>
                  <a:cubicBezTo>
                    <a:pt x="2064" y="22"/>
                    <a:pt x="2495" y="151"/>
                    <a:pt x="2767" y="151"/>
                  </a:cubicBezTo>
                  <a:cubicBezTo>
                    <a:pt x="3039" y="151"/>
                    <a:pt x="3266" y="30"/>
                    <a:pt x="3448" y="15"/>
                  </a:cubicBezTo>
                  <a:cubicBezTo>
                    <a:pt x="3630" y="0"/>
                    <a:pt x="3713" y="60"/>
                    <a:pt x="3856" y="60"/>
                  </a:cubicBezTo>
                  <a:cubicBezTo>
                    <a:pt x="3999" y="60"/>
                    <a:pt x="4211" y="22"/>
                    <a:pt x="4309" y="15"/>
                  </a:cubicBezTo>
                  <a:cubicBezTo>
                    <a:pt x="4407" y="8"/>
                    <a:pt x="4422" y="15"/>
                    <a:pt x="4445" y="15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95" name="Text Box 14"/>
            <p:cNvSpPr txBox="1">
              <a:spLocks noChangeArrowheads="1"/>
            </p:cNvSpPr>
            <p:nvPr/>
          </p:nvSpPr>
          <p:spPr bwMode="auto">
            <a:xfrm>
              <a:off x="1301" y="2724"/>
              <a:ext cx="12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Padrão de Potabilidade</a:t>
              </a:r>
            </a:p>
          </p:txBody>
        </p:sp>
        <p:sp>
          <p:nvSpPr>
            <p:cNvPr id="20496" name="Text Box 15"/>
            <p:cNvSpPr txBox="1">
              <a:spLocks noChangeArrowheads="1"/>
            </p:cNvSpPr>
            <p:nvPr/>
          </p:nvSpPr>
          <p:spPr bwMode="auto">
            <a:xfrm>
              <a:off x="1701" y="2305"/>
              <a:ext cx="6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Água Final</a:t>
              </a:r>
            </a:p>
          </p:txBody>
        </p:sp>
      </p:grpSp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5003800" y="2203449"/>
            <a:ext cx="3779838" cy="388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/>
              <a:t>4.000 A.C: Documentos em sânscrito e grego recomendavam que águas impuras deveriam ser purificadas por fervura ou serem expostas ao sol ou purificadas por filtração em leitos de areia.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95249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sfi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1259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10510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5040313" y="2276872"/>
            <a:ext cx="37798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/>
              <a:t>1.500 A.C: São apresentadas em algumas gravuras egípcias artefatos confeccionados artesanalmente com a finalidade de permitirem a separação de sólidos presentes em águas empregadas para consumo. </a:t>
            </a:r>
          </a:p>
        </p:txBody>
      </p:sp>
      <p:pic>
        <p:nvPicPr>
          <p:cNvPr id="21511" name="Picture 7" descr="Egipc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28" y="4505732"/>
            <a:ext cx="2577535" cy="18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276872"/>
            <a:ext cx="2493334" cy="36234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4572000" y="2204864"/>
            <a:ext cx="4176712" cy="394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/>
              <a:t>500 A.C: Hipócrates, considerado o pai da medicina, recomendava a fervura e filtração da água de chuva antes do seu uso para abastecimento público.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786108" y="89238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32" name="Rectangle 16"/>
          <p:cNvSpPr>
            <a:spLocks noChangeArrowheads="1"/>
          </p:cNvSpPr>
          <p:nvPr/>
        </p:nvSpPr>
        <p:spPr bwMode="auto">
          <a:xfrm>
            <a:off x="4716463" y="2133600"/>
            <a:ext cx="41767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/>
              <a:t>300 A.C a 300 D.C: Engenheiros romanos criaram os primeiros sistemas públicos para abastecimento de água e os grandes aquedutos. </a:t>
            </a:r>
          </a:p>
        </p:txBody>
      </p:sp>
      <p:pic>
        <p:nvPicPr>
          <p:cNvPr id="23558" name="Picture 17" descr="lgA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20888"/>
            <a:ext cx="403486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16632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-1245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  <p:pic>
        <p:nvPicPr>
          <p:cNvPr id="24580" name="Picture 10" descr="29bsegoviaca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9" y="2501075"/>
            <a:ext cx="3013149" cy="271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1" descr="29seragova_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775"/>
            <a:ext cx="428414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" descr="lgA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18618"/>
            <a:ext cx="4031753" cy="260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dade m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348880"/>
            <a:ext cx="4106193" cy="30793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5003800" y="2420888"/>
            <a:ext cx="377983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/>
              <a:t>500 DC – 1.600 DC Durante este período, conhecido como a Idade Média, muito pouco foi efetuado com respeito ao desenvolvimento dos sistemas de saneamento públicos de saneamento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87823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95536" y="2410600"/>
            <a:ext cx="4584799" cy="3259113"/>
            <a:chOff x="975" y="436"/>
            <a:chExt cx="3765" cy="2585"/>
          </a:xfrm>
        </p:grpSpPr>
        <p:pic>
          <p:nvPicPr>
            <p:cNvPr id="26631" name="Picture 3" descr="Anton V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" y="890"/>
              <a:ext cx="2368" cy="2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4" descr="microscopi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436"/>
              <a:ext cx="150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5148263" y="2416950"/>
            <a:ext cx="37798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/>
              <a:t>1676 – O inventor holandês Anton van </a:t>
            </a:r>
            <a:r>
              <a:rPr lang="pt-BR" sz="2400" dirty="0" err="1"/>
              <a:t>Leeuwenhoek</a:t>
            </a:r>
            <a:r>
              <a:rPr lang="pt-BR" sz="2400" dirty="0"/>
              <a:t> efetua experiências com óptica e concebe os primeiros microscópicos 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1767811" y="158782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250825" y="2616199"/>
            <a:ext cx="4308475" cy="2217737"/>
            <a:chOff x="295" y="2296"/>
            <a:chExt cx="2714" cy="1397"/>
          </a:xfrm>
        </p:grpSpPr>
        <p:sp>
          <p:nvSpPr>
            <p:cNvPr id="27655" name="Line 6"/>
            <p:cNvSpPr>
              <a:spLocks noChangeShapeType="1"/>
            </p:cNvSpPr>
            <p:nvPr/>
          </p:nvSpPr>
          <p:spPr bwMode="auto">
            <a:xfrm>
              <a:off x="507" y="2296"/>
              <a:ext cx="0" cy="134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56" name="Line 7"/>
            <p:cNvSpPr>
              <a:spLocks noChangeShapeType="1"/>
            </p:cNvSpPr>
            <p:nvPr/>
          </p:nvSpPr>
          <p:spPr bwMode="auto">
            <a:xfrm>
              <a:off x="385" y="3509"/>
              <a:ext cx="26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57" name="Text Box 8"/>
            <p:cNvSpPr txBox="1">
              <a:spLocks noChangeArrowheads="1"/>
            </p:cNvSpPr>
            <p:nvPr/>
          </p:nvSpPr>
          <p:spPr bwMode="auto">
            <a:xfrm rot="-5400000">
              <a:off x="82" y="2691"/>
              <a:ext cx="6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Qualidade</a:t>
              </a:r>
            </a:p>
          </p:txBody>
        </p:sp>
        <p:sp>
          <p:nvSpPr>
            <p:cNvPr id="27658" name="Text Box 9"/>
            <p:cNvSpPr txBox="1">
              <a:spLocks noChangeArrowheads="1"/>
            </p:cNvSpPr>
            <p:nvPr/>
          </p:nvSpPr>
          <p:spPr bwMode="auto">
            <a:xfrm>
              <a:off x="2472" y="3521"/>
              <a:ext cx="44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Tempo</a:t>
              </a:r>
            </a:p>
          </p:txBody>
        </p:sp>
        <p:sp>
          <p:nvSpPr>
            <p:cNvPr id="27659" name="Line 10"/>
            <p:cNvSpPr>
              <a:spLocks noChangeShapeType="1"/>
            </p:cNvSpPr>
            <p:nvPr/>
          </p:nvSpPr>
          <p:spPr bwMode="auto">
            <a:xfrm>
              <a:off x="507" y="2647"/>
              <a:ext cx="2356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0" name="Freeform 11"/>
            <p:cNvSpPr>
              <a:spLocks/>
            </p:cNvSpPr>
            <p:nvPr/>
          </p:nvSpPr>
          <p:spPr bwMode="auto">
            <a:xfrm>
              <a:off x="507" y="3286"/>
              <a:ext cx="2380" cy="159"/>
            </a:xfrm>
            <a:custGeom>
              <a:avLst/>
              <a:gdLst>
                <a:gd name="T0" fmla="*/ 0 w 4445"/>
                <a:gd name="T1" fmla="*/ 95 h 227"/>
                <a:gd name="T2" fmla="*/ 122 w 4445"/>
                <a:gd name="T3" fmla="*/ 159 h 227"/>
                <a:gd name="T4" fmla="*/ 267 w 4445"/>
                <a:gd name="T5" fmla="*/ 95 h 227"/>
                <a:gd name="T6" fmla="*/ 437 w 4445"/>
                <a:gd name="T7" fmla="*/ 127 h 227"/>
                <a:gd name="T8" fmla="*/ 705 w 4445"/>
                <a:gd name="T9" fmla="*/ 64 h 227"/>
                <a:gd name="T10" fmla="*/ 972 w 4445"/>
                <a:gd name="T11" fmla="*/ 127 h 227"/>
                <a:gd name="T12" fmla="*/ 1263 w 4445"/>
                <a:gd name="T13" fmla="*/ 64 h 227"/>
                <a:gd name="T14" fmla="*/ 1506 w 4445"/>
                <a:gd name="T15" fmla="*/ 64 h 227"/>
                <a:gd name="T16" fmla="*/ 1700 w 4445"/>
                <a:gd name="T17" fmla="*/ 32 h 227"/>
                <a:gd name="T18" fmla="*/ 1943 w 4445"/>
                <a:gd name="T19" fmla="*/ 95 h 227"/>
                <a:gd name="T20" fmla="*/ 2137 w 4445"/>
                <a:gd name="T21" fmla="*/ 32 h 227"/>
                <a:gd name="T22" fmla="*/ 2332 w 4445"/>
                <a:gd name="T23" fmla="*/ 32 h 227"/>
                <a:gd name="T24" fmla="*/ 2380 w 4445"/>
                <a:gd name="T25" fmla="*/ 0 h 2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45"/>
                <a:gd name="T40" fmla="*/ 0 h 227"/>
                <a:gd name="T41" fmla="*/ 4445 w 4445"/>
                <a:gd name="T42" fmla="*/ 227 h 2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45" h="227">
                  <a:moveTo>
                    <a:pt x="0" y="136"/>
                  </a:moveTo>
                  <a:cubicBezTo>
                    <a:pt x="72" y="181"/>
                    <a:pt x="144" y="227"/>
                    <a:pt x="227" y="227"/>
                  </a:cubicBezTo>
                  <a:cubicBezTo>
                    <a:pt x="310" y="227"/>
                    <a:pt x="401" y="143"/>
                    <a:pt x="499" y="136"/>
                  </a:cubicBezTo>
                  <a:cubicBezTo>
                    <a:pt x="597" y="129"/>
                    <a:pt x="681" y="189"/>
                    <a:pt x="817" y="182"/>
                  </a:cubicBezTo>
                  <a:cubicBezTo>
                    <a:pt x="953" y="175"/>
                    <a:pt x="1150" y="91"/>
                    <a:pt x="1316" y="91"/>
                  </a:cubicBezTo>
                  <a:cubicBezTo>
                    <a:pt x="1482" y="91"/>
                    <a:pt x="1641" y="182"/>
                    <a:pt x="1815" y="182"/>
                  </a:cubicBezTo>
                  <a:cubicBezTo>
                    <a:pt x="1989" y="182"/>
                    <a:pt x="2193" y="106"/>
                    <a:pt x="2359" y="91"/>
                  </a:cubicBezTo>
                  <a:cubicBezTo>
                    <a:pt x="2525" y="76"/>
                    <a:pt x="2676" y="98"/>
                    <a:pt x="2812" y="91"/>
                  </a:cubicBezTo>
                  <a:cubicBezTo>
                    <a:pt x="2948" y="84"/>
                    <a:pt x="3039" y="39"/>
                    <a:pt x="3175" y="46"/>
                  </a:cubicBezTo>
                  <a:cubicBezTo>
                    <a:pt x="3311" y="53"/>
                    <a:pt x="3493" y="136"/>
                    <a:pt x="3629" y="136"/>
                  </a:cubicBezTo>
                  <a:cubicBezTo>
                    <a:pt x="3765" y="136"/>
                    <a:pt x="3871" y="61"/>
                    <a:pt x="3992" y="46"/>
                  </a:cubicBezTo>
                  <a:cubicBezTo>
                    <a:pt x="4113" y="31"/>
                    <a:pt x="4280" y="54"/>
                    <a:pt x="4355" y="46"/>
                  </a:cubicBezTo>
                  <a:cubicBezTo>
                    <a:pt x="4430" y="38"/>
                    <a:pt x="4430" y="8"/>
                    <a:pt x="444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1" name="Text Box 12"/>
            <p:cNvSpPr txBox="1">
              <a:spLocks noChangeArrowheads="1"/>
            </p:cNvSpPr>
            <p:nvPr/>
          </p:nvSpPr>
          <p:spPr bwMode="auto">
            <a:xfrm>
              <a:off x="944" y="3158"/>
              <a:ext cx="6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Água Bruta</a:t>
              </a:r>
            </a:p>
          </p:txBody>
        </p:sp>
        <p:sp>
          <p:nvSpPr>
            <p:cNvPr id="27662" name="Freeform 13"/>
            <p:cNvSpPr>
              <a:spLocks/>
            </p:cNvSpPr>
            <p:nvPr/>
          </p:nvSpPr>
          <p:spPr bwMode="auto">
            <a:xfrm>
              <a:off x="507" y="2445"/>
              <a:ext cx="2380" cy="106"/>
            </a:xfrm>
            <a:custGeom>
              <a:avLst/>
              <a:gdLst>
                <a:gd name="T0" fmla="*/ 0 w 4445"/>
                <a:gd name="T1" fmla="*/ 11 h 151"/>
                <a:gd name="T2" fmla="*/ 170 w 4445"/>
                <a:gd name="T3" fmla="*/ 74 h 151"/>
                <a:gd name="T4" fmla="*/ 389 w 4445"/>
                <a:gd name="T5" fmla="*/ 42 h 151"/>
                <a:gd name="T6" fmla="*/ 680 w 4445"/>
                <a:gd name="T7" fmla="*/ 74 h 151"/>
                <a:gd name="T8" fmla="*/ 972 w 4445"/>
                <a:gd name="T9" fmla="*/ 11 h 151"/>
                <a:gd name="T10" fmla="*/ 1482 w 4445"/>
                <a:gd name="T11" fmla="*/ 106 h 151"/>
                <a:gd name="T12" fmla="*/ 1846 w 4445"/>
                <a:gd name="T13" fmla="*/ 11 h 151"/>
                <a:gd name="T14" fmla="*/ 2065 w 4445"/>
                <a:gd name="T15" fmla="*/ 42 h 151"/>
                <a:gd name="T16" fmla="*/ 2307 w 4445"/>
                <a:gd name="T17" fmla="*/ 11 h 151"/>
                <a:gd name="T18" fmla="*/ 2380 w 4445"/>
                <a:gd name="T19" fmla="*/ 11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45"/>
                <a:gd name="T31" fmla="*/ 0 h 151"/>
                <a:gd name="T32" fmla="*/ 4445 w 4445"/>
                <a:gd name="T33" fmla="*/ 151 h 1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45" h="151">
                  <a:moveTo>
                    <a:pt x="0" y="15"/>
                  </a:moveTo>
                  <a:cubicBezTo>
                    <a:pt x="98" y="57"/>
                    <a:pt x="197" y="99"/>
                    <a:pt x="318" y="106"/>
                  </a:cubicBezTo>
                  <a:cubicBezTo>
                    <a:pt x="439" y="113"/>
                    <a:pt x="567" y="60"/>
                    <a:pt x="726" y="60"/>
                  </a:cubicBezTo>
                  <a:cubicBezTo>
                    <a:pt x="885" y="60"/>
                    <a:pt x="1089" y="113"/>
                    <a:pt x="1270" y="106"/>
                  </a:cubicBezTo>
                  <a:cubicBezTo>
                    <a:pt x="1451" y="99"/>
                    <a:pt x="1566" y="8"/>
                    <a:pt x="1815" y="15"/>
                  </a:cubicBezTo>
                  <a:cubicBezTo>
                    <a:pt x="2064" y="22"/>
                    <a:pt x="2495" y="151"/>
                    <a:pt x="2767" y="151"/>
                  </a:cubicBezTo>
                  <a:cubicBezTo>
                    <a:pt x="3039" y="151"/>
                    <a:pt x="3266" y="30"/>
                    <a:pt x="3448" y="15"/>
                  </a:cubicBezTo>
                  <a:cubicBezTo>
                    <a:pt x="3630" y="0"/>
                    <a:pt x="3713" y="60"/>
                    <a:pt x="3856" y="60"/>
                  </a:cubicBezTo>
                  <a:cubicBezTo>
                    <a:pt x="3999" y="60"/>
                    <a:pt x="4211" y="22"/>
                    <a:pt x="4309" y="15"/>
                  </a:cubicBezTo>
                  <a:cubicBezTo>
                    <a:pt x="4407" y="8"/>
                    <a:pt x="4422" y="15"/>
                    <a:pt x="4445" y="15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3" name="Text Box 14"/>
            <p:cNvSpPr txBox="1">
              <a:spLocks noChangeArrowheads="1"/>
            </p:cNvSpPr>
            <p:nvPr/>
          </p:nvSpPr>
          <p:spPr bwMode="auto">
            <a:xfrm>
              <a:off x="1301" y="2724"/>
              <a:ext cx="12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Padrão de Potabilidade</a:t>
              </a:r>
            </a:p>
          </p:txBody>
        </p:sp>
        <p:sp>
          <p:nvSpPr>
            <p:cNvPr id="27664" name="Text Box 15"/>
            <p:cNvSpPr txBox="1">
              <a:spLocks noChangeArrowheads="1"/>
            </p:cNvSpPr>
            <p:nvPr/>
          </p:nvSpPr>
          <p:spPr bwMode="auto">
            <a:xfrm>
              <a:off x="1701" y="2305"/>
              <a:ext cx="6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Água Final</a:t>
              </a:r>
            </a:p>
          </p:txBody>
        </p:sp>
      </p:grpSp>
      <p:sp>
        <p:nvSpPr>
          <p:cNvPr id="267280" name="Rectangle 16"/>
          <p:cNvSpPr>
            <a:spLocks noChangeArrowheads="1"/>
          </p:cNvSpPr>
          <p:nvPr/>
        </p:nvSpPr>
        <p:spPr bwMode="auto">
          <a:xfrm>
            <a:off x="5003800" y="2249486"/>
            <a:ext cx="377983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000"/>
              <a:t>1804 – Construção e operação dos primeiros filtros lentos em areia para tratamento de água para abastecimento público em Paisley (Escócia)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000"/>
              <a:t>1807 – A cidade de Glasgow (Escócia) foi uma das primeiras a distribuir água tratada por meio de tubulações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35842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2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317750"/>
            <a:ext cx="8229600" cy="37035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200" dirty="0"/>
              <a:t>Introdução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200" dirty="0"/>
              <a:t>Concepção histórica de sistemas de tratamento de água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200" dirty="0"/>
              <a:t>Padrões de potabilidade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200" dirty="0"/>
              <a:t>Concepção de estações de tratamento de água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200" dirty="0"/>
              <a:t>Comentários finais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736041" y="53523"/>
            <a:ext cx="6675080" cy="145075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TRATAMENTO DE ÁGUAS DE ABASTECIMENTO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250825" y="2616199"/>
            <a:ext cx="4308475" cy="2217737"/>
            <a:chOff x="295" y="2296"/>
            <a:chExt cx="2714" cy="1397"/>
          </a:xfrm>
        </p:grpSpPr>
        <p:sp>
          <p:nvSpPr>
            <p:cNvPr id="28679" name="Line 5"/>
            <p:cNvSpPr>
              <a:spLocks noChangeShapeType="1"/>
            </p:cNvSpPr>
            <p:nvPr/>
          </p:nvSpPr>
          <p:spPr bwMode="auto">
            <a:xfrm>
              <a:off x="507" y="2296"/>
              <a:ext cx="0" cy="134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0" name="Line 6"/>
            <p:cNvSpPr>
              <a:spLocks noChangeShapeType="1"/>
            </p:cNvSpPr>
            <p:nvPr/>
          </p:nvSpPr>
          <p:spPr bwMode="auto">
            <a:xfrm>
              <a:off x="385" y="3509"/>
              <a:ext cx="26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1" name="Text Box 7"/>
            <p:cNvSpPr txBox="1">
              <a:spLocks noChangeArrowheads="1"/>
            </p:cNvSpPr>
            <p:nvPr/>
          </p:nvSpPr>
          <p:spPr bwMode="auto">
            <a:xfrm rot="-5400000">
              <a:off x="82" y="2691"/>
              <a:ext cx="6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Qualidade</a:t>
              </a:r>
            </a:p>
          </p:txBody>
        </p:sp>
        <p:sp>
          <p:nvSpPr>
            <p:cNvPr id="28682" name="Text Box 8"/>
            <p:cNvSpPr txBox="1">
              <a:spLocks noChangeArrowheads="1"/>
            </p:cNvSpPr>
            <p:nvPr/>
          </p:nvSpPr>
          <p:spPr bwMode="auto">
            <a:xfrm>
              <a:off x="2472" y="3521"/>
              <a:ext cx="44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Tempo</a:t>
              </a:r>
            </a:p>
          </p:txBody>
        </p:sp>
        <p:sp>
          <p:nvSpPr>
            <p:cNvPr id="28683" name="Line 9"/>
            <p:cNvSpPr>
              <a:spLocks noChangeShapeType="1"/>
            </p:cNvSpPr>
            <p:nvPr/>
          </p:nvSpPr>
          <p:spPr bwMode="auto">
            <a:xfrm>
              <a:off x="507" y="2647"/>
              <a:ext cx="2356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4" name="Freeform 10"/>
            <p:cNvSpPr>
              <a:spLocks/>
            </p:cNvSpPr>
            <p:nvPr/>
          </p:nvSpPr>
          <p:spPr bwMode="auto">
            <a:xfrm>
              <a:off x="507" y="3286"/>
              <a:ext cx="2380" cy="159"/>
            </a:xfrm>
            <a:custGeom>
              <a:avLst/>
              <a:gdLst>
                <a:gd name="T0" fmla="*/ 0 w 4445"/>
                <a:gd name="T1" fmla="*/ 95 h 227"/>
                <a:gd name="T2" fmla="*/ 122 w 4445"/>
                <a:gd name="T3" fmla="*/ 159 h 227"/>
                <a:gd name="T4" fmla="*/ 267 w 4445"/>
                <a:gd name="T5" fmla="*/ 95 h 227"/>
                <a:gd name="T6" fmla="*/ 437 w 4445"/>
                <a:gd name="T7" fmla="*/ 127 h 227"/>
                <a:gd name="T8" fmla="*/ 705 w 4445"/>
                <a:gd name="T9" fmla="*/ 64 h 227"/>
                <a:gd name="T10" fmla="*/ 972 w 4445"/>
                <a:gd name="T11" fmla="*/ 127 h 227"/>
                <a:gd name="T12" fmla="*/ 1263 w 4445"/>
                <a:gd name="T13" fmla="*/ 64 h 227"/>
                <a:gd name="T14" fmla="*/ 1506 w 4445"/>
                <a:gd name="T15" fmla="*/ 64 h 227"/>
                <a:gd name="T16" fmla="*/ 1700 w 4445"/>
                <a:gd name="T17" fmla="*/ 32 h 227"/>
                <a:gd name="T18" fmla="*/ 1943 w 4445"/>
                <a:gd name="T19" fmla="*/ 95 h 227"/>
                <a:gd name="T20" fmla="*/ 2137 w 4445"/>
                <a:gd name="T21" fmla="*/ 32 h 227"/>
                <a:gd name="T22" fmla="*/ 2332 w 4445"/>
                <a:gd name="T23" fmla="*/ 32 h 227"/>
                <a:gd name="T24" fmla="*/ 2380 w 4445"/>
                <a:gd name="T25" fmla="*/ 0 h 2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45"/>
                <a:gd name="T40" fmla="*/ 0 h 227"/>
                <a:gd name="T41" fmla="*/ 4445 w 4445"/>
                <a:gd name="T42" fmla="*/ 227 h 2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45" h="227">
                  <a:moveTo>
                    <a:pt x="0" y="136"/>
                  </a:moveTo>
                  <a:cubicBezTo>
                    <a:pt x="72" y="181"/>
                    <a:pt x="144" y="227"/>
                    <a:pt x="227" y="227"/>
                  </a:cubicBezTo>
                  <a:cubicBezTo>
                    <a:pt x="310" y="227"/>
                    <a:pt x="401" y="143"/>
                    <a:pt x="499" y="136"/>
                  </a:cubicBezTo>
                  <a:cubicBezTo>
                    <a:pt x="597" y="129"/>
                    <a:pt x="681" y="189"/>
                    <a:pt x="817" y="182"/>
                  </a:cubicBezTo>
                  <a:cubicBezTo>
                    <a:pt x="953" y="175"/>
                    <a:pt x="1150" y="91"/>
                    <a:pt x="1316" y="91"/>
                  </a:cubicBezTo>
                  <a:cubicBezTo>
                    <a:pt x="1482" y="91"/>
                    <a:pt x="1641" y="182"/>
                    <a:pt x="1815" y="182"/>
                  </a:cubicBezTo>
                  <a:cubicBezTo>
                    <a:pt x="1989" y="182"/>
                    <a:pt x="2193" y="106"/>
                    <a:pt x="2359" y="91"/>
                  </a:cubicBezTo>
                  <a:cubicBezTo>
                    <a:pt x="2525" y="76"/>
                    <a:pt x="2676" y="98"/>
                    <a:pt x="2812" y="91"/>
                  </a:cubicBezTo>
                  <a:cubicBezTo>
                    <a:pt x="2948" y="84"/>
                    <a:pt x="3039" y="39"/>
                    <a:pt x="3175" y="46"/>
                  </a:cubicBezTo>
                  <a:cubicBezTo>
                    <a:pt x="3311" y="53"/>
                    <a:pt x="3493" y="136"/>
                    <a:pt x="3629" y="136"/>
                  </a:cubicBezTo>
                  <a:cubicBezTo>
                    <a:pt x="3765" y="136"/>
                    <a:pt x="3871" y="61"/>
                    <a:pt x="3992" y="46"/>
                  </a:cubicBezTo>
                  <a:cubicBezTo>
                    <a:pt x="4113" y="31"/>
                    <a:pt x="4280" y="54"/>
                    <a:pt x="4355" y="46"/>
                  </a:cubicBezTo>
                  <a:cubicBezTo>
                    <a:pt x="4430" y="38"/>
                    <a:pt x="4430" y="8"/>
                    <a:pt x="444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5" name="Text Box 11"/>
            <p:cNvSpPr txBox="1">
              <a:spLocks noChangeArrowheads="1"/>
            </p:cNvSpPr>
            <p:nvPr/>
          </p:nvSpPr>
          <p:spPr bwMode="auto">
            <a:xfrm>
              <a:off x="944" y="3158"/>
              <a:ext cx="6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Água Bruta</a:t>
              </a:r>
            </a:p>
          </p:txBody>
        </p:sp>
        <p:sp>
          <p:nvSpPr>
            <p:cNvPr id="28686" name="Freeform 12"/>
            <p:cNvSpPr>
              <a:spLocks/>
            </p:cNvSpPr>
            <p:nvPr/>
          </p:nvSpPr>
          <p:spPr bwMode="auto">
            <a:xfrm>
              <a:off x="507" y="2445"/>
              <a:ext cx="2380" cy="106"/>
            </a:xfrm>
            <a:custGeom>
              <a:avLst/>
              <a:gdLst>
                <a:gd name="T0" fmla="*/ 0 w 4445"/>
                <a:gd name="T1" fmla="*/ 11 h 151"/>
                <a:gd name="T2" fmla="*/ 170 w 4445"/>
                <a:gd name="T3" fmla="*/ 74 h 151"/>
                <a:gd name="T4" fmla="*/ 389 w 4445"/>
                <a:gd name="T5" fmla="*/ 42 h 151"/>
                <a:gd name="T6" fmla="*/ 680 w 4445"/>
                <a:gd name="T7" fmla="*/ 74 h 151"/>
                <a:gd name="T8" fmla="*/ 972 w 4445"/>
                <a:gd name="T9" fmla="*/ 11 h 151"/>
                <a:gd name="T10" fmla="*/ 1482 w 4445"/>
                <a:gd name="T11" fmla="*/ 106 h 151"/>
                <a:gd name="T12" fmla="*/ 1846 w 4445"/>
                <a:gd name="T13" fmla="*/ 11 h 151"/>
                <a:gd name="T14" fmla="*/ 2065 w 4445"/>
                <a:gd name="T15" fmla="*/ 42 h 151"/>
                <a:gd name="T16" fmla="*/ 2307 w 4445"/>
                <a:gd name="T17" fmla="*/ 11 h 151"/>
                <a:gd name="T18" fmla="*/ 2380 w 4445"/>
                <a:gd name="T19" fmla="*/ 11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45"/>
                <a:gd name="T31" fmla="*/ 0 h 151"/>
                <a:gd name="T32" fmla="*/ 4445 w 4445"/>
                <a:gd name="T33" fmla="*/ 151 h 1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45" h="151">
                  <a:moveTo>
                    <a:pt x="0" y="15"/>
                  </a:moveTo>
                  <a:cubicBezTo>
                    <a:pt x="98" y="57"/>
                    <a:pt x="197" y="99"/>
                    <a:pt x="318" y="106"/>
                  </a:cubicBezTo>
                  <a:cubicBezTo>
                    <a:pt x="439" y="113"/>
                    <a:pt x="567" y="60"/>
                    <a:pt x="726" y="60"/>
                  </a:cubicBezTo>
                  <a:cubicBezTo>
                    <a:pt x="885" y="60"/>
                    <a:pt x="1089" y="113"/>
                    <a:pt x="1270" y="106"/>
                  </a:cubicBezTo>
                  <a:cubicBezTo>
                    <a:pt x="1451" y="99"/>
                    <a:pt x="1566" y="8"/>
                    <a:pt x="1815" y="15"/>
                  </a:cubicBezTo>
                  <a:cubicBezTo>
                    <a:pt x="2064" y="22"/>
                    <a:pt x="2495" y="151"/>
                    <a:pt x="2767" y="151"/>
                  </a:cubicBezTo>
                  <a:cubicBezTo>
                    <a:pt x="3039" y="151"/>
                    <a:pt x="3266" y="30"/>
                    <a:pt x="3448" y="15"/>
                  </a:cubicBezTo>
                  <a:cubicBezTo>
                    <a:pt x="3630" y="0"/>
                    <a:pt x="3713" y="60"/>
                    <a:pt x="3856" y="60"/>
                  </a:cubicBezTo>
                  <a:cubicBezTo>
                    <a:pt x="3999" y="60"/>
                    <a:pt x="4211" y="22"/>
                    <a:pt x="4309" y="15"/>
                  </a:cubicBezTo>
                  <a:cubicBezTo>
                    <a:pt x="4407" y="8"/>
                    <a:pt x="4422" y="15"/>
                    <a:pt x="4445" y="15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7" name="Text Box 13"/>
            <p:cNvSpPr txBox="1">
              <a:spLocks noChangeArrowheads="1"/>
            </p:cNvSpPr>
            <p:nvPr/>
          </p:nvSpPr>
          <p:spPr bwMode="auto">
            <a:xfrm>
              <a:off x="1301" y="2724"/>
              <a:ext cx="12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Padrão de Potabilidade</a:t>
              </a:r>
            </a:p>
          </p:txBody>
        </p:sp>
        <p:sp>
          <p:nvSpPr>
            <p:cNvPr id="28688" name="Text Box 14"/>
            <p:cNvSpPr txBox="1">
              <a:spLocks noChangeArrowheads="1"/>
            </p:cNvSpPr>
            <p:nvPr/>
          </p:nvSpPr>
          <p:spPr bwMode="auto">
            <a:xfrm>
              <a:off x="1701" y="2305"/>
              <a:ext cx="6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pt-BR" altLang="pt-BR" sz="1200" b="1"/>
                <a:t>Água Final</a:t>
              </a:r>
            </a:p>
          </p:txBody>
        </p:sp>
      </p:grpSp>
      <p:sp>
        <p:nvSpPr>
          <p:cNvPr id="196625" name="Rectangle 17"/>
          <p:cNvSpPr>
            <a:spLocks noChangeArrowheads="1"/>
          </p:cNvSpPr>
          <p:nvPr/>
        </p:nvSpPr>
        <p:spPr bwMode="auto">
          <a:xfrm>
            <a:off x="4998045" y="2133600"/>
            <a:ext cx="37798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/>
              <a:t>1829 – Construção e operação de filtros lentos em areia para tratamento de água na cidade de Londres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/>
              <a:t>Parâmetros de qualidade da água estéticos considerados: Turbidez, cor aparente e real, etc...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title"/>
          </p:nvPr>
        </p:nvSpPr>
        <p:spPr>
          <a:xfrm>
            <a:off x="1736597" y="127000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323528" y="2116063"/>
            <a:ext cx="4824784" cy="3672408"/>
            <a:chOff x="793" y="391"/>
            <a:chExt cx="4278" cy="3578"/>
          </a:xfrm>
        </p:grpSpPr>
        <p:pic>
          <p:nvPicPr>
            <p:cNvPr id="30727" name="Picture 3" descr="Figure-11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754"/>
              <a:ext cx="2666" cy="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4" descr="Figure-11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459"/>
              <a:ext cx="1647" cy="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5" descr="John Sno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391"/>
              <a:ext cx="1050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3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7" name="Rectangle 7"/>
          <p:cNvSpPr>
            <a:spLocks noGrp="1" noChangeArrowheads="1"/>
          </p:cNvSpPr>
          <p:nvPr>
            <p:ph type="title"/>
          </p:nvPr>
        </p:nvSpPr>
        <p:spPr>
          <a:xfrm>
            <a:off x="1826902" y="69440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  <p:sp>
        <p:nvSpPr>
          <p:cNvPr id="317448" name="Rectangle 8"/>
          <p:cNvSpPr>
            <a:spLocks noChangeArrowheads="1"/>
          </p:cNvSpPr>
          <p:nvPr/>
        </p:nvSpPr>
        <p:spPr bwMode="auto">
          <a:xfrm>
            <a:off x="5148312" y="2276872"/>
            <a:ext cx="37798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/>
              <a:t>1854 – John </a:t>
            </a:r>
            <a:r>
              <a:rPr lang="pt-BR" sz="2400" dirty="0" err="1"/>
              <a:t>Snow</a:t>
            </a:r>
            <a:r>
              <a:rPr lang="pt-BR" sz="2400" dirty="0"/>
              <a:t> demonstra de modo empírico que a água é um veiculador de doenças, embora nada fosse conhecido até então acerca do mundo microbiológico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 descr="Figure-12-6(detail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89" y="2151466"/>
            <a:ext cx="3816746" cy="36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0796"/>
            <a:ext cx="7391400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  <p:pic>
        <p:nvPicPr>
          <p:cNvPr id="31749" name="Picture 11" descr="Figure-11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42829"/>
            <a:ext cx="264896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53367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Figure-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32860"/>
            <a:ext cx="3210052" cy="387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5" name="Rectangle 7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  <p:pic>
        <p:nvPicPr>
          <p:cNvPr id="32773" name="Picture 10" descr="Figure-11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9138"/>
            <a:ext cx="2768670" cy="421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96213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ouis Pas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5" y="1875331"/>
            <a:ext cx="3138686" cy="389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Robert K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23749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1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9760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5219700" y="2276872"/>
            <a:ext cx="37798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/>
              <a:t>1864 – Louis Pasteur e Robert Koch propõem a teoria dos germes e derrubam a tese da geração espontânea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299755"/>
            <a:ext cx="7150100" cy="7604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pt-BR" sz="3200" dirty="0">
                <a:latin typeface="Tahoma" pitchFamily="34" charset="0"/>
              </a:rPr>
              <a:t>Evidências de John </a:t>
            </a:r>
            <a:r>
              <a:rPr lang="pt-BR" sz="3200" dirty="0" err="1">
                <a:latin typeface="Tahoma" pitchFamily="34" charset="0"/>
              </a:rPr>
              <a:t>Snow</a:t>
            </a:r>
            <a:r>
              <a:rPr lang="pt-BR" sz="3200" dirty="0">
                <a:latin typeface="Tahoma" pitchFamily="34" charset="0"/>
              </a:rPr>
              <a:t> - 1854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703263" y="3124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3200" dirty="0"/>
              <a:t>Teoria dos germes - Louis </a:t>
            </a:r>
            <a:r>
              <a:rPr lang="pt-BR" sz="3200" dirty="0" err="1"/>
              <a:t>Paster</a:t>
            </a:r>
            <a:r>
              <a:rPr lang="pt-BR" sz="3200" dirty="0"/>
              <a:t> e Robert Koch - 1870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720725" y="436245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3200" dirty="0"/>
              <a:t>Poder do cloro na ação desinfetante - Robert Koch - 1881</a:t>
            </a:r>
          </a:p>
        </p:txBody>
      </p:sp>
      <p:pic>
        <p:nvPicPr>
          <p:cNvPr id="34822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06375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03463"/>
            <a:ext cx="8229600" cy="1600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pt-BR" sz="3200" dirty="0">
                <a:latin typeface="Tahoma" pitchFamily="34" charset="0"/>
              </a:rPr>
              <a:t>Primeiras aplicações do cloro como agente regular no processo de desinfecção de águas de abastecimento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703263" y="3124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pt-BR" sz="3200"/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1476375" y="4111625"/>
            <a:ext cx="74215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3200" dirty="0"/>
              <a:t>Alemanha (1890)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3200" dirty="0"/>
              <a:t>Inglaterra - </a:t>
            </a:r>
            <a:r>
              <a:rPr lang="pt-BR" sz="3200" dirty="0" err="1"/>
              <a:t>Lincon</a:t>
            </a:r>
            <a:r>
              <a:rPr lang="pt-BR" sz="3200" dirty="0"/>
              <a:t> - (1905)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3200" dirty="0"/>
              <a:t>Estados Unidos - Chicago - (1908)</a:t>
            </a:r>
          </a:p>
        </p:txBody>
      </p:sp>
      <p:pic>
        <p:nvPicPr>
          <p:cNvPr id="35846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36638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293664" y="2348880"/>
            <a:ext cx="5070424" cy="3802435"/>
            <a:chOff x="295" y="346"/>
            <a:chExt cx="5170" cy="3438"/>
          </a:xfrm>
        </p:grpSpPr>
        <p:pic>
          <p:nvPicPr>
            <p:cNvPr id="37895" name="Picture 3" descr="George Fuller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46"/>
              <a:ext cx="2700" cy="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6" name="Picture 4" descr="George Full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797"/>
              <a:ext cx="3084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1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70" name="Rectangle 6"/>
          <p:cNvSpPr>
            <a:spLocks noGrp="1" noChangeArrowheads="1"/>
          </p:cNvSpPr>
          <p:nvPr>
            <p:ph type="title"/>
          </p:nvPr>
        </p:nvSpPr>
        <p:spPr>
          <a:xfrm>
            <a:off x="1752600" y="138042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  <p:sp>
        <p:nvSpPr>
          <p:cNvPr id="318471" name="Rectangle 7"/>
          <p:cNvSpPr>
            <a:spLocks noChangeArrowheads="1"/>
          </p:cNvSpPr>
          <p:nvPr/>
        </p:nvSpPr>
        <p:spPr bwMode="auto">
          <a:xfrm>
            <a:off x="5217765" y="1898650"/>
            <a:ext cx="37798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/>
              <a:t>1890 a 1900 – Os maiores desenvolvimentos do processo de filtração rápida ocorreram por intermédio de Allan </a:t>
            </a:r>
            <a:r>
              <a:rPr lang="pt-BR" sz="2400" dirty="0" err="1"/>
              <a:t>Hazen</a:t>
            </a:r>
            <a:r>
              <a:rPr lang="pt-BR" sz="2400" dirty="0"/>
              <a:t> e George Warren </a:t>
            </a:r>
            <a:r>
              <a:rPr lang="pt-BR" sz="2400" dirty="0" err="1"/>
              <a:t>Fuller</a:t>
            </a:r>
            <a:r>
              <a:rPr lang="pt-BR" sz="2400" dirty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323528" y="2492896"/>
            <a:ext cx="5473303" cy="3817391"/>
            <a:chOff x="385" y="436"/>
            <a:chExt cx="5066" cy="3493"/>
          </a:xfrm>
        </p:grpSpPr>
        <p:pic>
          <p:nvPicPr>
            <p:cNvPr id="38919" name="Picture 3" descr="ETA Alto Cot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436"/>
              <a:ext cx="2994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4" descr="ETA Alto Cotia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797"/>
              <a:ext cx="2843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1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94" name="Rectangle 6"/>
          <p:cNvSpPr>
            <a:spLocks noGrp="1" noChangeArrowheads="1"/>
          </p:cNvSpPr>
          <p:nvPr>
            <p:ph type="title"/>
          </p:nvPr>
        </p:nvSpPr>
        <p:spPr>
          <a:xfrm>
            <a:off x="1772363" y="114869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5508104" y="1666117"/>
            <a:ext cx="350224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dirty="0"/>
              <a:t>1890 a 1900 – Os maiores desenvolvimentos do processo de filtração rápida ocorreram por intermédio de Allan </a:t>
            </a:r>
            <a:r>
              <a:rPr lang="pt-BR" sz="2400" dirty="0" err="1"/>
              <a:t>Hazen</a:t>
            </a:r>
            <a:r>
              <a:rPr lang="pt-BR" sz="2400" dirty="0"/>
              <a:t> e George Warren </a:t>
            </a:r>
            <a:r>
              <a:rPr lang="pt-BR" sz="2400" dirty="0" err="1"/>
              <a:t>Fuller</a:t>
            </a:r>
            <a:r>
              <a:rPr lang="pt-BR" sz="2400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1760456" y="134938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95288" y="2389188"/>
            <a:ext cx="1512887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Manancial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554288" y="2389188"/>
            <a:ext cx="1512887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Captação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714875" y="2205038"/>
            <a:ext cx="2017713" cy="7921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Adução de água </a:t>
            </a:r>
          </a:p>
          <a:p>
            <a:pPr algn="ctr" eaLnBrk="1" hangingPunct="1"/>
            <a:r>
              <a:rPr lang="pt-BR" altLang="pt-BR" b="1"/>
              <a:t>bruta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7091363" y="2387600"/>
            <a:ext cx="1512887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ETA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6818313" y="3468688"/>
            <a:ext cx="2046287" cy="7921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Adução de água </a:t>
            </a:r>
          </a:p>
          <a:p>
            <a:pPr algn="ctr" eaLnBrk="1" hangingPunct="1"/>
            <a:r>
              <a:rPr lang="pt-BR" altLang="pt-BR" b="1"/>
              <a:t>tratada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3995738" y="3654425"/>
            <a:ext cx="1728787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Reservação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692275" y="3654425"/>
            <a:ext cx="1655763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Distribuição</a:t>
            </a:r>
          </a:p>
        </p:txBody>
      </p:sp>
      <p:cxnSp>
        <p:nvCxnSpPr>
          <p:cNvPr id="46091" name="AutoShape 11"/>
          <p:cNvCxnSpPr>
            <a:cxnSpLocks noChangeShapeType="1"/>
            <a:stCxn id="46084" idx="3"/>
            <a:endCxn id="46085" idx="1"/>
          </p:cNvCxnSpPr>
          <p:nvPr/>
        </p:nvCxnSpPr>
        <p:spPr bwMode="auto">
          <a:xfrm>
            <a:off x="1908175" y="2605088"/>
            <a:ext cx="6461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2" name="AutoShape 12"/>
          <p:cNvCxnSpPr>
            <a:cxnSpLocks noChangeShapeType="1"/>
            <a:stCxn id="46085" idx="3"/>
            <a:endCxn id="46086" idx="1"/>
          </p:cNvCxnSpPr>
          <p:nvPr/>
        </p:nvCxnSpPr>
        <p:spPr bwMode="auto">
          <a:xfrm flipV="1">
            <a:off x="4067175" y="2601913"/>
            <a:ext cx="647700" cy="3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AutoShape 13"/>
          <p:cNvCxnSpPr>
            <a:cxnSpLocks noChangeShapeType="1"/>
            <a:stCxn id="46086" idx="3"/>
            <a:endCxn id="46087" idx="1"/>
          </p:cNvCxnSpPr>
          <p:nvPr/>
        </p:nvCxnSpPr>
        <p:spPr bwMode="auto">
          <a:xfrm>
            <a:off x="6732588" y="2601913"/>
            <a:ext cx="358775" cy="15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4" name="AutoShape 14"/>
          <p:cNvCxnSpPr>
            <a:cxnSpLocks noChangeShapeType="1"/>
            <a:stCxn id="46087" idx="2"/>
            <a:endCxn id="46088" idx="0"/>
          </p:cNvCxnSpPr>
          <p:nvPr/>
        </p:nvCxnSpPr>
        <p:spPr bwMode="auto">
          <a:xfrm rot="5400000">
            <a:off x="7520781" y="3140869"/>
            <a:ext cx="649288" cy="6350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AutoShape 15"/>
          <p:cNvCxnSpPr>
            <a:cxnSpLocks noChangeShapeType="1"/>
            <a:stCxn id="46088" idx="1"/>
            <a:endCxn id="46089" idx="3"/>
          </p:cNvCxnSpPr>
          <p:nvPr/>
        </p:nvCxnSpPr>
        <p:spPr bwMode="auto">
          <a:xfrm rot="10800000" flipV="1">
            <a:off x="5724525" y="3865563"/>
            <a:ext cx="1093788" cy="4762"/>
          </a:xfrm>
          <a:prstGeom prst="bentConnector3">
            <a:avLst>
              <a:gd name="adj1" fmla="val 4992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6" name="AutoShape 16"/>
          <p:cNvCxnSpPr>
            <a:cxnSpLocks noChangeShapeType="1"/>
            <a:stCxn id="46089" idx="1"/>
            <a:endCxn id="46090" idx="3"/>
          </p:cNvCxnSpPr>
          <p:nvPr/>
        </p:nvCxnSpPr>
        <p:spPr bwMode="auto">
          <a:xfrm rot="10800000">
            <a:off x="3348038" y="3870325"/>
            <a:ext cx="647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4067175" y="5229225"/>
            <a:ext cx="1512888" cy="7207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Filtração </a:t>
            </a:r>
          </a:p>
          <a:p>
            <a:pPr algn="ctr" eaLnBrk="1" hangingPunct="1"/>
            <a:r>
              <a:rPr lang="pt-BR" altLang="pt-BR" b="1"/>
              <a:t>rápida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6443663" y="5300663"/>
            <a:ext cx="1873250" cy="5762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Desinfecção</a:t>
            </a:r>
          </a:p>
        </p:txBody>
      </p:sp>
      <p:cxnSp>
        <p:nvCxnSpPr>
          <p:cNvPr id="46099" name="AutoShape 19"/>
          <p:cNvCxnSpPr>
            <a:cxnSpLocks noChangeShapeType="1"/>
            <a:stCxn id="46097" idx="3"/>
            <a:endCxn id="46098" idx="1"/>
          </p:cNvCxnSpPr>
          <p:nvPr/>
        </p:nvCxnSpPr>
        <p:spPr bwMode="auto">
          <a:xfrm>
            <a:off x="5580063" y="5589588"/>
            <a:ext cx="863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0" name="Oval 20"/>
          <p:cNvSpPr>
            <a:spLocks noChangeArrowheads="1"/>
          </p:cNvSpPr>
          <p:nvPr/>
        </p:nvSpPr>
        <p:spPr bwMode="auto">
          <a:xfrm>
            <a:off x="7019925" y="2276475"/>
            <a:ext cx="1655763" cy="576263"/>
          </a:xfrm>
          <a:prstGeom prst="ellipse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46101" name="AutoShape 22"/>
          <p:cNvCxnSpPr>
            <a:cxnSpLocks noChangeShapeType="1"/>
            <a:stCxn id="46100" idx="3"/>
            <a:endCxn id="46104" idx="0"/>
          </p:cNvCxnSpPr>
          <p:nvPr/>
        </p:nvCxnSpPr>
        <p:spPr bwMode="auto">
          <a:xfrm rot="5400000">
            <a:off x="5064919" y="2239169"/>
            <a:ext cx="1668463" cy="2727325"/>
          </a:xfrm>
          <a:prstGeom prst="curvedConnector3">
            <a:avLst>
              <a:gd name="adj1" fmla="val 7392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2" name="Rectangle 23"/>
          <p:cNvSpPr>
            <a:spLocks noChangeArrowheads="1"/>
          </p:cNvSpPr>
          <p:nvPr/>
        </p:nvSpPr>
        <p:spPr bwMode="auto">
          <a:xfrm>
            <a:off x="827088" y="5084763"/>
            <a:ext cx="2160587" cy="10080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Coagulação</a:t>
            </a:r>
          </a:p>
          <a:p>
            <a:pPr algn="ctr" eaLnBrk="1" hangingPunct="1"/>
            <a:r>
              <a:rPr lang="pt-BR" altLang="pt-BR" b="1"/>
              <a:t>Floculação</a:t>
            </a:r>
          </a:p>
          <a:p>
            <a:pPr algn="ctr" eaLnBrk="1" hangingPunct="1"/>
            <a:r>
              <a:rPr lang="pt-BR" altLang="pt-BR" b="1"/>
              <a:t>Sedimentação</a:t>
            </a:r>
          </a:p>
        </p:txBody>
      </p:sp>
      <p:cxnSp>
        <p:nvCxnSpPr>
          <p:cNvPr id="46103" name="AutoShape 24"/>
          <p:cNvCxnSpPr>
            <a:cxnSpLocks noChangeShapeType="1"/>
            <a:stCxn id="46102" idx="3"/>
            <a:endCxn id="46097" idx="1"/>
          </p:cNvCxnSpPr>
          <p:nvPr/>
        </p:nvCxnSpPr>
        <p:spPr bwMode="auto">
          <a:xfrm>
            <a:off x="2987675" y="5589588"/>
            <a:ext cx="1079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4" name="Oval 21"/>
          <p:cNvSpPr>
            <a:spLocks noChangeArrowheads="1"/>
          </p:cNvSpPr>
          <p:nvPr/>
        </p:nvSpPr>
        <p:spPr bwMode="auto">
          <a:xfrm>
            <a:off x="250825" y="4437063"/>
            <a:ext cx="8569325" cy="2160587"/>
          </a:xfrm>
          <a:prstGeom prst="ellipse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8" name="Rectangle 4"/>
          <p:cNvSpPr>
            <a:spLocks noGrp="1" noChangeArrowheads="1"/>
          </p:cNvSpPr>
          <p:nvPr>
            <p:ph idx="1"/>
          </p:nvPr>
        </p:nvSpPr>
        <p:spPr>
          <a:xfrm>
            <a:off x="701675" y="2302668"/>
            <a:ext cx="8089900" cy="1717675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Fornecer água às necessidades do homem que vive em aglomerados urbanos, em quantidade e qualidade adequadas às suas necessidades.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71475"/>
            <a:ext cx="7067550" cy="1193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4000" dirty="0"/>
              <a:t>SISTEMAS DE ABASTECIMENTO </a:t>
            </a:r>
            <a:br>
              <a:rPr lang="pt-BR" sz="4000" dirty="0"/>
            </a:br>
            <a:r>
              <a:rPr lang="pt-BR" sz="4000" dirty="0"/>
              <a:t>DE ÁGUA</a:t>
            </a: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703263" y="4114800"/>
            <a:ext cx="80883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pt-BR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03263" y="4303713"/>
            <a:ext cx="8088312" cy="17176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Saúde: Estado de completo bem estar físico, social e mental e não apenas a ausência de doença ou enfermidade.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4413"/>
            <a:ext cx="55054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057400" y="1828800"/>
            <a:ext cx="601663" cy="457200"/>
            <a:chOff x="1304" y="1046"/>
            <a:chExt cx="368" cy="288"/>
          </a:xfrm>
        </p:grpSpPr>
        <p:sp>
          <p:nvSpPr>
            <p:cNvPr id="13348" name="Oval 4"/>
            <p:cNvSpPr>
              <a:spLocks noChangeArrowheads="1"/>
            </p:cNvSpPr>
            <p:nvPr/>
          </p:nvSpPr>
          <p:spPr bwMode="auto">
            <a:xfrm>
              <a:off x="1304" y="1064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49" name="Rectangle 5"/>
            <p:cNvSpPr>
              <a:spLocks noChangeArrowheads="1"/>
            </p:cNvSpPr>
            <p:nvPr/>
          </p:nvSpPr>
          <p:spPr bwMode="auto">
            <a:xfrm>
              <a:off x="1382" y="1046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6051550" y="1660525"/>
            <a:ext cx="354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 dirty="0">
                <a:latin typeface="Arial" charset="0"/>
              </a:rPr>
              <a:t>1. Cantareira 33,0 m</a:t>
            </a:r>
            <a:r>
              <a:rPr lang="pt-BR" b="1" baseline="30000" dirty="0">
                <a:latin typeface="Arial" charset="0"/>
              </a:rPr>
              <a:t>3</a:t>
            </a:r>
            <a:r>
              <a:rPr lang="pt-BR" b="1" dirty="0">
                <a:latin typeface="Arial" charset="0"/>
              </a:rPr>
              <a:t>/s</a:t>
            </a:r>
          </a:p>
        </p:txBody>
      </p: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4953000" y="3200400"/>
            <a:ext cx="601663" cy="457200"/>
            <a:chOff x="3032" y="1622"/>
            <a:chExt cx="368" cy="288"/>
          </a:xfrm>
        </p:grpSpPr>
        <p:sp>
          <p:nvSpPr>
            <p:cNvPr id="13346" name="Oval 8"/>
            <p:cNvSpPr>
              <a:spLocks noChangeArrowheads="1"/>
            </p:cNvSpPr>
            <p:nvPr/>
          </p:nvSpPr>
          <p:spPr bwMode="auto">
            <a:xfrm>
              <a:off x="3032" y="1640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47" name="Rectangle 9"/>
            <p:cNvSpPr>
              <a:spLocks noChangeArrowheads="1"/>
            </p:cNvSpPr>
            <p:nvPr/>
          </p:nvSpPr>
          <p:spPr bwMode="auto">
            <a:xfrm>
              <a:off x="3110" y="1622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6053138" y="2117725"/>
            <a:ext cx="354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 dirty="0">
                <a:latin typeface="Arial" charset="0"/>
              </a:rPr>
              <a:t>2. Alto Tietê 15,0 m</a:t>
            </a:r>
            <a:r>
              <a:rPr lang="pt-BR" b="1" baseline="30000" dirty="0">
                <a:latin typeface="Arial" charset="0"/>
              </a:rPr>
              <a:t>3</a:t>
            </a:r>
            <a:r>
              <a:rPr lang="pt-BR" b="1" dirty="0">
                <a:latin typeface="Arial" charset="0"/>
              </a:rPr>
              <a:t>/s</a:t>
            </a:r>
          </a:p>
        </p:txBody>
      </p:sp>
      <p:grpSp>
        <p:nvGrpSpPr>
          <p:cNvPr id="13319" name="Group 11"/>
          <p:cNvGrpSpPr>
            <a:grpSpLocks/>
          </p:cNvGrpSpPr>
          <p:nvPr/>
        </p:nvGrpSpPr>
        <p:grpSpPr bwMode="auto">
          <a:xfrm>
            <a:off x="4857750" y="4403725"/>
            <a:ext cx="601663" cy="457200"/>
            <a:chOff x="2984" y="2342"/>
            <a:chExt cx="368" cy="288"/>
          </a:xfrm>
        </p:grpSpPr>
        <p:sp>
          <p:nvSpPr>
            <p:cNvPr id="13344" name="Oval 12"/>
            <p:cNvSpPr>
              <a:spLocks noChangeArrowheads="1"/>
            </p:cNvSpPr>
            <p:nvPr/>
          </p:nvSpPr>
          <p:spPr bwMode="auto">
            <a:xfrm>
              <a:off x="2984" y="2360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45" name="Rectangle 13"/>
            <p:cNvSpPr>
              <a:spLocks noChangeArrowheads="1"/>
            </p:cNvSpPr>
            <p:nvPr/>
          </p:nvSpPr>
          <p:spPr bwMode="auto">
            <a:xfrm>
              <a:off x="3062" y="2342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6053138" y="2574925"/>
            <a:ext cx="354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>
                <a:latin typeface="Arial" charset="0"/>
              </a:rPr>
              <a:t>3. Rio Claro 4,0 m</a:t>
            </a:r>
            <a:r>
              <a:rPr lang="pt-BR" b="1" baseline="30000">
                <a:latin typeface="Arial" charset="0"/>
              </a:rPr>
              <a:t>3</a:t>
            </a:r>
            <a:r>
              <a:rPr lang="pt-BR" b="1">
                <a:latin typeface="Arial" charset="0"/>
              </a:rPr>
              <a:t>/s</a:t>
            </a:r>
          </a:p>
        </p:txBody>
      </p:sp>
      <p:grpSp>
        <p:nvGrpSpPr>
          <p:cNvPr id="13321" name="Group 15"/>
          <p:cNvGrpSpPr>
            <a:grpSpLocks/>
          </p:cNvGrpSpPr>
          <p:nvPr/>
        </p:nvGrpSpPr>
        <p:grpSpPr bwMode="auto">
          <a:xfrm>
            <a:off x="4197350" y="4784725"/>
            <a:ext cx="601663" cy="457200"/>
            <a:chOff x="2600" y="2582"/>
            <a:chExt cx="368" cy="288"/>
          </a:xfrm>
        </p:grpSpPr>
        <p:sp>
          <p:nvSpPr>
            <p:cNvPr id="13342" name="Oval 16"/>
            <p:cNvSpPr>
              <a:spLocks noChangeArrowheads="1"/>
            </p:cNvSpPr>
            <p:nvPr/>
          </p:nvSpPr>
          <p:spPr bwMode="auto">
            <a:xfrm>
              <a:off x="2600" y="2600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43" name="Rectangle 17"/>
            <p:cNvSpPr>
              <a:spLocks noChangeArrowheads="1"/>
            </p:cNvSpPr>
            <p:nvPr/>
          </p:nvSpPr>
          <p:spPr bwMode="auto">
            <a:xfrm>
              <a:off x="2678" y="2582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224274" name="Rectangle 18"/>
          <p:cNvSpPr>
            <a:spLocks noChangeArrowheads="1"/>
          </p:cNvSpPr>
          <p:nvPr/>
        </p:nvSpPr>
        <p:spPr bwMode="auto">
          <a:xfrm>
            <a:off x="6051550" y="3032125"/>
            <a:ext cx="354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>
                <a:latin typeface="Arial" charset="0"/>
              </a:rPr>
              <a:t>4. Rib. da Estiva 0,1 m</a:t>
            </a:r>
            <a:r>
              <a:rPr lang="pt-BR" b="1" baseline="30000">
                <a:latin typeface="Arial" charset="0"/>
              </a:rPr>
              <a:t>3</a:t>
            </a:r>
            <a:r>
              <a:rPr lang="pt-BR" b="1">
                <a:latin typeface="Arial" charset="0"/>
              </a:rPr>
              <a:t>/s</a:t>
            </a:r>
          </a:p>
        </p:txBody>
      </p:sp>
      <p:grpSp>
        <p:nvGrpSpPr>
          <p:cNvPr id="13323" name="Group 19"/>
          <p:cNvGrpSpPr>
            <a:grpSpLocks/>
          </p:cNvGrpSpPr>
          <p:nvPr/>
        </p:nvGrpSpPr>
        <p:grpSpPr bwMode="auto">
          <a:xfrm>
            <a:off x="2971800" y="5562600"/>
            <a:ext cx="601663" cy="457200"/>
            <a:chOff x="1976" y="2774"/>
            <a:chExt cx="368" cy="288"/>
          </a:xfrm>
        </p:grpSpPr>
        <p:sp>
          <p:nvSpPr>
            <p:cNvPr id="13340" name="Oval 20"/>
            <p:cNvSpPr>
              <a:spLocks noChangeArrowheads="1"/>
            </p:cNvSpPr>
            <p:nvPr/>
          </p:nvSpPr>
          <p:spPr bwMode="auto">
            <a:xfrm>
              <a:off x="1976" y="2792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41" name="Rectangle 21"/>
            <p:cNvSpPr>
              <a:spLocks noChangeArrowheads="1"/>
            </p:cNvSpPr>
            <p:nvPr/>
          </p:nvSpPr>
          <p:spPr bwMode="auto">
            <a:xfrm>
              <a:off x="2054" y="2774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224278" name="Rectangle 22"/>
          <p:cNvSpPr>
            <a:spLocks noChangeArrowheads="1"/>
          </p:cNvSpPr>
          <p:nvPr/>
        </p:nvSpPr>
        <p:spPr bwMode="auto">
          <a:xfrm>
            <a:off x="6053138" y="3489325"/>
            <a:ext cx="354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 dirty="0">
                <a:latin typeface="Arial" charset="0"/>
              </a:rPr>
              <a:t>5. Rio Grande 5,0 m</a:t>
            </a:r>
            <a:r>
              <a:rPr lang="pt-BR" b="1" baseline="30000" dirty="0">
                <a:latin typeface="Arial" charset="0"/>
              </a:rPr>
              <a:t>3</a:t>
            </a:r>
            <a:r>
              <a:rPr lang="pt-BR" b="1" dirty="0">
                <a:latin typeface="Arial" charset="0"/>
              </a:rPr>
              <a:t>/s</a:t>
            </a:r>
          </a:p>
        </p:txBody>
      </p:sp>
      <p:grpSp>
        <p:nvGrpSpPr>
          <p:cNvPr id="13325" name="Group 23"/>
          <p:cNvGrpSpPr>
            <a:grpSpLocks/>
          </p:cNvGrpSpPr>
          <p:nvPr/>
        </p:nvGrpSpPr>
        <p:grpSpPr bwMode="auto">
          <a:xfrm>
            <a:off x="1600200" y="5562600"/>
            <a:ext cx="601663" cy="457200"/>
            <a:chOff x="1112" y="2726"/>
            <a:chExt cx="368" cy="288"/>
          </a:xfrm>
        </p:grpSpPr>
        <p:sp>
          <p:nvSpPr>
            <p:cNvPr id="13338" name="Oval 24"/>
            <p:cNvSpPr>
              <a:spLocks noChangeArrowheads="1"/>
            </p:cNvSpPr>
            <p:nvPr/>
          </p:nvSpPr>
          <p:spPr bwMode="auto">
            <a:xfrm>
              <a:off x="1112" y="2744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39" name="Rectangle 25"/>
            <p:cNvSpPr>
              <a:spLocks noChangeArrowheads="1"/>
            </p:cNvSpPr>
            <p:nvPr/>
          </p:nvSpPr>
          <p:spPr bwMode="auto">
            <a:xfrm>
              <a:off x="1190" y="2726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224282" name="Rectangle 26"/>
          <p:cNvSpPr>
            <a:spLocks noChangeArrowheads="1"/>
          </p:cNvSpPr>
          <p:nvPr/>
        </p:nvSpPr>
        <p:spPr bwMode="auto">
          <a:xfrm>
            <a:off x="6051550" y="3946525"/>
            <a:ext cx="354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>
                <a:latin typeface="Arial" charset="0"/>
              </a:rPr>
              <a:t>6. Guarapiranga 15,0 m</a:t>
            </a:r>
            <a:r>
              <a:rPr lang="pt-BR" b="1" baseline="30000">
                <a:latin typeface="Arial" charset="0"/>
              </a:rPr>
              <a:t>3</a:t>
            </a:r>
            <a:r>
              <a:rPr lang="pt-BR" b="1">
                <a:latin typeface="Arial" charset="0"/>
              </a:rPr>
              <a:t>/s</a:t>
            </a:r>
          </a:p>
        </p:txBody>
      </p:sp>
      <p:grpSp>
        <p:nvGrpSpPr>
          <p:cNvPr id="13327" name="Group 27"/>
          <p:cNvGrpSpPr>
            <a:grpSpLocks/>
          </p:cNvGrpSpPr>
          <p:nvPr/>
        </p:nvGrpSpPr>
        <p:grpSpPr bwMode="auto">
          <a:xfrm>
            <a:off x="533400" y="5562600"/>
            <a:ext cx="601663" cy="457200"/>
            <a:chOff x="248" y="2918"/>
            <a:chExt cx="368" cy="288"/>
          </a:xfrm>
        </p:grpSpPr>
        <p:sp>
          <p:nvSpPr>
            <p:cNvPr id="13336" name="Oval 28"/>
            <p:cNvSpPr>
              <a:spLocks noChangeArrowheads="1"/>
            </p:cNvSpPr>
            <p:nvPr/>
          </p:nvSpPr>
          <p:spPr bwMode="auto">
            <a:xfrm>
              <a:off x="248" y="2936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37" name="Rectangle 29"/>
            <p:cNvSpPr>
              <a:spLocks noChangeArrowheads="1"/>
            </p:cNvSpPr>
            <p:nvPr/>
          </p:nvSpPr>
          <p:spPr bwMode="auto">
            <a:xfrm>
              <a:off x="326" y="2918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7</a:t>
              </a:r>
            </a:p>
          </p:txBody>
        </p:sp>
      </p:grpSp>
      <p:sp>
        <p:nvSpPr>
          <p:cNvPr id="224286" name="Rectangle 30"/>
          <p:cNvSpPr>
            <a:spLocks noChangeArrowheads="1"/>
          </p:cNvSpPr>
          <p:nvPr/>
        </p:nvSpPr>
        <p:spPr bwMode="auto">
          <a:xfrm>
            <a:off x="6051550" y="4403725"/>
            <a:ext cx="354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>
                <a:latin typeface="Arial" charset="0"/>
              </a:rPr>
              <a:t>7. Alto Cotia 1,3 m</a:t>
            </a:r>
            <a:r>
              <a:rPr lang="pt-BR" b="1" baseline="30000">
                <a:latin typeface="Arial" charset="0"/>
              </a:rPr>
              <a:t>3</a:t>
            </a:r>
            <a:r>
              <a:rPr lang="pt-BR" b="1">
                <a:latin typeface="Arial" charset="0"/>
              </a:rPr>
              <a:t>/s</a:t>
            </a:r>
          </a:p>
        </p:txBody>
      </p:sp>
      <p:grpSp>
        <p:nvGrpSpPr>
          <p:cNvPr id="13329" name="Group 31"/>
          <p:cNvGrpSpPr>
            <a:grpSpLocks/>
          </p:cNvGrpSpPr>
          <p:nvPr/>
        </p:nvGrpSpPr>
        <p:grpSpPr bwMode="auto">
          <a:xfrm>
            <a:off x="400050" y="3946525"/>
            <a:ext cx="601663" cy="457200"/>
            <a:chOff x="392" y="2054"/>
            <a:chExt cx="368" cy="288"/>
          </a:xfrm>
        </p:grpSpPr>
        <p:sp>
          <p:nvSpPr>
            <p:cNvPr id="13334" name="Oval 32"/>
            <p:cNvSpPr>
              <a:spLocks noChangeArrowheads="1"/>
            </p:cNvSpPr>
            <p:nvPr/>
          </p:nvSpPr>
          <p:spPr bwMode="auto">
            <a:xfrm>
              <a:off x="392" y="2072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35" name="Rectangle 33"/>
            <p:cNvSpPr>
              <a:spLocks noChangeArrowheads="1"/>
            </p:cNvSpPr>
            <p:nvPr/>
          </p:nvSpPr>
          <p:spPr bwMode="auto">
            <a:xfrm>
              <a:off x="470" y="2054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8</a:t>
              </a:r>
            </a:p>
          </p:txBody>
        </p:sp>
      </p:grpSp>
      <p:sp>
        <p:nvSpPr>
          <p:cNvPr id="224290" name="Rectangle 34"/>
          <p:cNvSpPr>
            <a:spLocks noChangeArrowheads="1"/>
          </p:cNvSpPr>
          <p:nvPr/>
        </p:nvSpPr>
        <p:spPr bwMode="auto">
          <a:xfrm>
            <a:off x="6051550" y="4860925"/>
            <a:ext cx="354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 dirty="0">
                <a:latin typeface="Arial" charset="0"/>
              </a:rPr>
              <a:t>8. São Lourenço 6,0 m</a:t>
            </a:r>
            <a:r>
              <a:rPr lang="pt-BR" b="1" baseline="30000" dirty="0">
                <a:latin typeface="Arial" charset="0"/>
              </a:rPr>
              <a:t>3</a:t>
            </a:r>
            <a:r>
              <a:rPr lang="pt-BR" b="1" dirty="0">
                <a:latin typeface="Arial" charset="0"/>
              </a:rPr>
              <a:t>/s</a:t>
            </a:r>
          </a:p>
        </p:txBody>
      </p:sp>
      <p:sp>
        <p:nvSpPr>
          <p:cNvPr id="224291" name="Rectangle 35"/>
          <p:cNvSpPr>
            <a:spLocks noChangeArrowheads="1"/>
          </p:cNvSpPr>
          <p:nvPr/>
        </p:nvSpPr>
        <p:spPr bwMode="auto">
          <a:xfrm>
            <a:off x="6019800" y="5353050"/>
            <a:ext cx="25908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sz="2000" b="1" dirty="0">
                <a:latin typeface="Arial" charset="0"/>
              </a:rPr>
              <a:t>Total: 79,4 m</a:t>
            </a:r>
            <a:r>
              <a:rPr lang="pt-BR" sz="2000" b="1" baseline="30000" dirty="0">
                <a:latin typeface="Arial" charset="0"/>
              </a:rPr>
              <a:t>3</a:t>
            </a:r>
            <a:r>
              <a:rPr lang="pt-BR" sz="2000" b="1" dirty="0">
                <a:latin typeface="Arial" charset="0"/>
              </a:rPr>
              <a:t>/s</a:t>
            </a:r>
          </a:p>
        </p:txBody>
      </p:sp>
      <p:pic>
        <p:nvPicPr>
          <p:cNvPr id="13332" name="Picture 3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93" name="Text Box 37"/>
          <p:cNvSpPr txBox="1">
            <a:spLocks noChangeArrowheads="1"/>
          </p:cNvSpPr>
          <p:nvPr/>
        </p:nvSpPr>
        <p:spPr bwMode="auto">
          <a:xfrm>
            <a:off x="1752599" y="134938"/>
            <a:ext cx="6995865" cy="616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defPPr>
              <a:defRPr lang="en-US"/>
            </a:defPPr>
            <a:lvl1pPr algn="ctr" defTabSz="914400">
              <a:lnSpc>
                <a:spcPct val="85000"/>
              </a:lnSpc>
              <a:spcBef>
                <a:spcPct val="0"/>
              </a:spcBef>
              <a:defRPr sz="40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Região Metropolitana de São Paulo </a:t>
            </a:r>
          </a:p>
        </p:txBody>
      </p:sp>
    </p:spTree>
    <p:extLst>
      <p:ext uri="{BB962C8B-B14F-4D97-AF65-F5344CB8AC3E}">
        <p14:creationId xmlns:p14="http://schemas.microsoft.com/office/powerpoint/2010/main" val="187453122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01457"/>
            <a:ext cx="7355904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PADRÕES DE POTABILIDADE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PORTARIA DE CONSOLIDAÇÃO N</a:t>
            </a:r>
            <a:r>
              <a:rPr lang="pt-BR" sz="3200" u="sng" baseline="300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5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ANEXO XX – 11/12/2017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504825" y="2174682"/>
            <a:ext cx="8134350" cy="5794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Parâmetros estéticos: Cor, Turbidez, etc...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494978" y="2924944"/>
            <a:ext cx="8134350" cy="30737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Desinfecção (Água Subterrânea): 1,0 UNT em 95% das amostras</a:t>
            </a:r>
          </a:p>
          <a:p>
            <a:r>
              <a:rPr lang="pt-BR" dirty="0"/>
              <a:t>Filtração Rápida: 0,5 UNT</a:t>
            </a:r>
          </a:p>
          <a:p>
            <a:r>
              <a:rPr lang="pt-BR" dirty="0"/>
              <a:t>Filtração Lenta: 1,0 UNT em 95% das amostras</a:t>
            </a:r>
          </a:p>
          <a:p>
            <a:r>
              <a:rPr lang="pt-BR" dirty="0"/>
              <a:t>Rede de distribuição: Valor máximo de 5,0 UNT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477466" y="2060848"/>
            <a:ext cx="8134350" cy="5794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Parâmetros estéticos: Cor, Turbidez, etc...</a:t>
            </a: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1403648" y="2780928"/>
            <a:ext cx="6336704" cy="360149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Cor Aparente: 15 </a:t>
            </a:r>
            <a:r>
              <a:rPr lang="pt-BR" dirty="0" err="1"/>
              <a:t>uH</a:t>
            </a:r>
            <a:r>
              <a:rPr lang="pt-BR" dirty="0"/>
              <a:t> (mg </a:t>
            </a:r>
            <a:r>
              <a:rPr lang="pt-BR" dirty="0" err="1"/>
              <a:t>Pt-Co</a:t>
            </a:r>
            <a:r>
              <a:rPr lang="pt-BR" dirty="0"/>
              <a:t>/L)</a:t>
            </a:r>
          </a:p>
          <a:p>
            <a:r>
              <a:rPr lang="pt-BR" dirty="0"/>
              <a:t>Dureza: 500 mg CaCO3/L</a:t>
            </a:r>
          </a:p>
          <a:p>
            <a:r>
              <a:rPr lang="pt-BR" dirty="0"/>
              <a:t>Ferro: 0,3 mg/L</a:t>
            </a:r>
          </a:p>
          <a:p>
            <a:r>
              <a:rPr lang="pt-BR" dirty="0"/>
              <a:t>Manganês: 0,1 mg/L</a:t>
            </a:r>
          </a:p>
          <a:p>
            <a:r>
              <a:rPr lang="pt-BR" dirty="0"/>
              <a:t>Gosto e Odor: Não objetável</a:t>
            </a:r>
          </a:p>
          <a:p>
            <a:r>
              <a:rPr lang="pt-BR" dirty="0"/>
              <a:t>Sulfato: 250 mg/L</a:t>
            </a:r>
          </a:p>
          <a:p>
            <a:r>
              <a:rPr lang="pt-BR" dirty="0"/>
              <a:t>Cloreto: 250 mg/L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1171903-C8EE-4A30-AE3B-3239D0767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1457"/>
            <a:ext cx="73914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PADRÕES DE POTABILIDADE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PORTARIA DE CONSOLIDAÇÃO N</a:t>
            </a:r>
            <a:r>
              <a:rPr lang="pt-BR" sz="3200" u="sng" baseline="300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5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ANEXO XX – 11/12/2017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469900" y="2124075"/>
            <a:ext cx="8134350" cy="10168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Parâmetros Microbiológicos: Coliformes </a:t>
            </a:r>
            <a:r>
              <a:rPr lang="pt-BR" dirty="0" err="1"/>
              <a:t>Termotolerantes</a:t>
            </a:r>
            <a:endParaRPr lang="pt-BR" dirty="0"/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1619672" y="3427412"/>
            <a:ext cx="6408712" cy="23778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Água para consumo humano: Ausência em 100 ml</a:t>
            </a:r>
          </a:p>
          <a:p>
            <a:r>
              <a:rPr lang="pt-BR" dirty="0"/>
              <a:t>Água tratada no sistema de distribuição: Ausência em 100 </a:t>
            </a:r>
            <a:r>
              <a:rPr lang="pt-BR" dirty="0" err="1"/>
              <a:t>mL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0AFB22-2613-4800-A609-D2ACBA0C5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1457"/>
            <a:ext cx="73914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PADRÕES DE POTABILIDADE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PORTARIA DE CONSOLIDAÇÃO N</a:t>
            </a:r>
            <a:r>
              <a:rPr lang="pt-BR" sz="3200" u="sng" baseline="300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5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ANEXO XX – 11/12/2017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468313" y="2049463"/>
            <a:ext cx="8134350" cy="10088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Parâmetros Microbiológicos: Coliformes Totais e Bactérias Heterotróficas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1331640" y="3075583"/>
            <a:ext cx="7416824" cy="33845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Saída do tratamento: Ausência em 100 </a:t>
            </a:r>
            <a:r>
              <a:rPr lang="pt-BR" dirty="0" err="1"/>
              <a:t>mL</a:t>
            </a:r>
            <a:endParaRPr lang="pt-BR" dirty="0"/>
          </a:p>
          <a:p>
            <a:r>
              <a:rPr lang="pt-BR" dirty="0"/>
              <a:t>Água tratada no sistema de distribuição: Ausência em 100 </a:t>
            </a:r>
            <a:r>
              <a:rPr lang="pt-BR" dirty="0" err="1"/>
              <a:t>mL</a:t>
            </a:r>
            <a:r>
              <a:rPr lang="pt-BR" dirty="0"/>
              <a:t> para 95% das amostras analisadas em um mês</a:t>
            </a:r>
          </a:p>
          <a:p>
            <a:r>
              <a:rPr lang="pt-BR" dirty="0"/>
              <a:t>Água tratada: Valor inferior a 500 UFC/</a:t>
            </a:r>
            <a:r>
              <a:rPr lang="pt-BR" dirty="0" err="1"/>
              <a:t>mL</a:t>
            </a:r>
            <a:r>
              <a:rPr lang="pt-BR" dirty="0"/>
              <a:t> para bactérias heterotróficas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5915D0-848E-40C9-BDF3-665400F22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1457"/>
            <a:ext cx="73914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PADRÕES DE POTABILIDADE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PORTARIA DE CONSOLIDAÇÃO N</a:t>
            </a:r>
            <a:r>
              <a:rPr lang="pt-BR" sz="3200" u="sng" baseline="300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5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ANEXO XX – 11/12/2017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2051720" y="1973179"/>
            <a:ext cx="6479951" cy="5794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Compostos Inorgânicos</a:t>
            </a:r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468313" y="2852738"/>
            <a:ext cx="4030662" cy="28805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Arsênio: 10 </a:t>
            </a:r>
            <a:r>
              <a:rPr lang="en-US" dirty="0"/>
              <a:t>µg/L</a:t>
            </a:r>
          </a:p>
          <a:p>
            <a:r>
              <a:rPr lang="en-US" dirty="0" err="1"/>
              <a:t>Chumbo</a:t>
            </a:r>
            <a:r>
              <a:rPr lang="en-US" dirty="0"/>
              <a:t>: </a:t>
            </a:r>
            <a:r>
              <a:rPr lang="pt-BR" dirty="0"/>
              <a:t>10 </a:t>
            </a:r>
            <a:r>
              <a:rPr lang="en-US" dirty="0"/>
              <a:t>µg/L</a:t>
            </a:r>
          </a:p>
          <a:p>
            <a:r>
              <a:rPr lang="en-US" dirty="0" err="1"/>
              <a:t>Cobre</a:t>
            </a:r>
            <a:r>
              <a:rPr lang="en-US" dirty="0"/>
              <a:t>: 2,0 mg/L</a:t>
            </a:r>
          </a:p>
          <a:p>
            <a:r>
              <a:rPr lang="en-US" dirty="0" err="1"/>
              <a:t>Cromo</a:t>
            </a:r>
            <a:r>
              <a:rPr lang="en-US" dirty="0"/>
              <a:t>: 50 µg/L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4716016" y="2852738"/>
            <a:ext cx="4030663" cy="26644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Fluoreto: 1,5 mg/L</a:t>
            </a:r>
            <a:endParaRPr lang="en-US" dirty="0"/>
          </a:p>
          <a:p>
            <a:r>
              <a:rPr lang="en-US" dirty="0" err="1"/>
              <a:t>Cádmio</a:t>
            </a:r>
            <a:r>
              <a:rPr lang="en-US" dirty="0"/>
              <a:t>: 5</a:t>
            </a:r>
            <a:r>
              <a:rPr lang="pt-BR" dirty="0"/>
              <a:t> </a:t>
            </a:r>
            <a:r>
              <a:rPr lang="en-US" dirty="0"/>
              <a:t>µg/L</a:t>
            </a:r>
          </a:p>
          <a:p>
            <a:r>
              <a:rPr lang="en-US" dirty="0" err="1"/>
              <a:t>Nitrato</a:t>
            </a:r>
            <a:r>
              <a:rPr lang="en-US" dirty="0"/>
              <a:t>: 10 mg/L</a:t>
            </a:r>
          </a:p>
          <a:p>
            <a:r>
              <a:rPr lang="en-US" dirty="0" err="1"/>
              <a:t>Nitrito</a:t>
            </a:r>
            <a:r>
              <a:rPr lang="en-US" dirty="0"/>
              <a:t>: 1 mg/L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88AC09-F9EC-46C4-B72E-D190B2554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1457"/>
            <a:ext cx="73914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PADRÕES DE POTABILIDADE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PORTARIA DE CONSOLIDAÇÃO N</a:t>
            </a:r>
            <a:r>
              <a:rPr lang="pt-BR" sz="3200" u="sng" baseline="300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5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ANEXO XX – 11/12/2017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2052811" y="1848600"/>
            <a:ext cx="4751759" cy="5794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Compostos Orgânicos</a:t>
            </a: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325322" y="3645024"/>
            <a:ext cx="4681091" cy="25202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Benzeno: 5 </a:t>
            </a:r>
            <a:r>
              <a:rPr lang="en-US" dirty="0"/>
              <a:t>µg/L</a:t>
            </a:r>
          </a:p>
          <a:p>
            <a:r>
              <a:rPr lang="en-US" dirty="0" err="1"/>
              <a:t>Cloreto</a:t>
            </a:r>
            <a:r>
              <a:rPr lang="en-US" dirty="0"/>
              <a:t> de </a:t>
            </a:r>
            <a:r>
              <a:rPr lang="en-US" dirty="0" err="1"/>
              <a:t>Vinila</a:t>
            </a:r>
            <a:r>
              <a:rPr lang="en-US" dirty="0"/>
              <a:t>: 2</a:t>
            </a:r>
            <a:r>
              <a:rPr lang="pt-BR" dirty="0"/>
              <a:t> </a:t>
            </a:r>
            <a:r>
              <a:rPr lang="en-US" dirty="0"/>
              <a:t>µg/L</a:t>
            </a:r>
          </a:p>
          <a:p>
            <a:r>
              <a:rPr lang="en-US" dirty="0" err="1"/>
              <a:t>Estireno</a:t>
            </a:r>
            <a:r>
              <a:rPr lang="en-US" dirty="0"/>
              <a:t>: 20 µg/L</a:t>
            </a:r>
          </a:p>
          <a:p>
            <a:r>
              <a:rPr lang="en-US" dirty="0" err="1"/>
              <a:t>Diclorometano</a:t>
            </a:r>
            <a:r>
              <a:rPr lang="en-US" dirty="0"/>
              <a:t>: 20 µg/L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4355976" y="2493169"/>
            <a:ext cx="4897189" cy="15827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1,2 </a:t>
            </a:r>
            <a:r>
              <a:rPr lang="pt-BR" dirty="0" err="1"/>
              <a:t>Dicloroetano</a:t>
            </a:r>
            <a:r>
              <a:rPr lang="pt-BR" dirty="0"/>
              <a:t>: 10 </a:t>
            </a:r>
            <a:r>
              <a:rPr lang="en-US" dirty="0"/>
              <a:t>µ</a:t>
            </a:r>
            <a:r>
              <a:rPr lang="pt-BR" dirty="0"/>
              <a:t>g/L</a:t>
            </a:r>
            <a:endParaRPr lang="en-US" dirty="0"/>
          </a:p>
          <a:p>
            <a:r>
              <a:rPr lang="en-US" dirty="0"/>
              <a:t>1,1 </a:t>
            </a:r>
            <a:r>
              <a:rPr lang="en-US" dirty="0" err="1"/>
              <a:t>Dicloroeteno</a:t>
            </a:r>
            <a:r>
              <a:rPr lang="en-US" dirty="0"/>
              <a:t>: 30 µg/L</a:t>
            </a:r>
          </a:p>
          <a:p>
            <a:endParaRPr lang="pt-B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534FB5-1250-47B5-A0DE-55733F7A9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1457"/>
            <a:ext cx="73914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PADRÕES DE POTABILIDADE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PORTARIA DE CONSOLIDAÇÃO N</a:t>
            </a:r>
            <a:r>
              <a:rPr lang="pt-BR" sz="3200" u="sng" baseline="300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5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ANEXO XX – 11/12/2017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1979712" y="1895547"/>
            <a:ext cx="6336704" cy="8042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Compostos Orgânicos (Agrotóxicos)</a:t>
            </a:r>
          </a:p>
        </p:txBody>
      </p:sp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683568" y="3645024"/>
            <a:ext cx="4249043" cy="24559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pt-BR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 err="1"/>
              <a:t>Alaclor</a:t>
            </a:r>
            <a:r>
              <a:rPr lang="pt-BR" dirty="0"/>
              <a:t>: 20 </a:t>
            </a:r>
            <a:r>
              <a:rPr lang="en-US" dirty="0"/>
              <a:t>µg/L</a:t>
            </a:r>
          </a:p>
          <a:p>
            <a:r>
              <a:rPr lang="en-US" dirty="0" err="1"/>
              <a:t>Atrazina</a:t>
            </a:r>
            <a:r>
              <a:rPr lang="en-US" dirty="0"/>
              <a:t>: 2</a:t>
            </a:r>
            <a:r>
              <a:rPr lang="pt-BR" dirty="0"/>
              <a:t> </a:t>
            </a:r>
            <a:r>
              <a:rPr lang="en-US" dirty="0"/>
              <a:t>µg/L</a:t>
            </a:r>
          </a:p>
          <a:p>
            <a:r>
              <a:rPr lang="en-US" dirty="0" err="1"/>
              <a:t>Clordano</a:t>
            </a:r>
            <a:r>
              <a:rPr lang="en-US" dirty="0"/>
              <a:t>: 0,2 µg/L</a:t>
            </a:r>
          </a:p>
          <a:p>
            <a:r>
              <a:rPr lang="en-US" dirty="0" err="1"/>
              <a:t>Endossulfan</a:t>
            </a:r>
            <a:r>
              <a:rPr lang="en-US" dirty="0"/>
              <a:t>: 20 µg/L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4716016" y="2699814"/>
            <a:ext cx="4249043" cy="1582737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 err="1"/>
              <a:t>Endrin</a:t>
            </a:r>
            <a:r>
              <a:rPr lang="pt-BR" dirty="0"/>
              <a:t>: 0,6 </a:t>
            </a:r>
            <a:r>
              <a:rPr lang="en-US" dirty="0"/>
              <a:t>µ</a:t>
            </a:r>
            <a:r>
              <a:rPr lang="pt-BR" dirty="0"/>
              <a:t>g/L</a:t>
            </a:r>
            <a:endParaRPr lang="en-US" dirty="0"/>
          </a:p>
          <a:p>
            <a:r>
              <a:rPr lang="en-US" dirty="0" err="1"/>
              <a:t>Benzeno</a:t>
            </a:r>
            <a:r>
              <a:rPr lang="en-US" dirty="0"/>
              <a:t>: 5 µg/L</a:t>
            </a:r>
          </a:p>
          <a:p>
            <a:r>
              <a:rPr lang="en-US" dirty="0" err="1"/>
              <a:t>Pentaclorofenol</a:t>
            </a:r>
            <a:r>
              <a:rPr lang="en-US" dirty="0"/>
              <a:t>: 9 µg/L</a:t>
            </a:r>
          </a:p>
          <a:p>
            <a:endParaRPr lang="pt-B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9FA58B-ADEE-4360-BD61-6E50E5A63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1457"/>
            <a:ext cx="73914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PADRÕES DE POTABILIDADE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PORTARIA DE CONSOLIDAÇÃO N</a:t>
            </a:r>
            <a:r>
              <a:rPr lang="pt-BR" sz="3200" u="sng" baseline="300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5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ANEXO XX – 11/12/2017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1979712" y="1834071"/>
            <a:ext cx="6840760" cy="10271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Compostos Orgânicos Subprodutos da Desinfecção</a:t>
            </a: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2915816" y="3022198"/>
            <a:ext cx="5688632" cy="3168352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 err="1"/>
              <a:t>Trihalometanos</a:t>
            </a:r>
            <a:r>
              <a:rPr lang="pt-BR" dirty="0"/>
              <a:t>: 100 </a:t>
            </a:r>
            <a:r>
              <a:rPr lang="en-US" dirty="0"/>
              <a:t>µg/L</a:t>
            </a:r>
          </a:p>
          <a:p>
            <a:r>
              <a:rPr lang="en-US" dirty="0" err="1"/>
              <a:t>Ácidos</a:t>
            </a:r>
            <a:r>
              <a:rPr lang="en-US" dirty="0"/>
              <a:t> </a:t>
            </a:r>
            <a:r>
              <a:rPr lang="en-US" dirty="0" err="1"/>
              <a:t>Haloacéticos</a:t>
            </a:r>
            <a:r>
              <a:rPr lang="en-US" dirty="0"/>
              <a:t>: 80 µg/L</a:t>
            </a:r>
          </a:p>
          <a:p>
            <a:r>
              <a:rPr lang="en-US" dirty="0" err="1"/>
              <a:t>Clorito</a:t>
            </a:r>
            <a:r>
              <a:rPr lang="en-US" dirty="0"/>
              <a:t>: 1,0 mg/L</a:t>
            </a:r>
          </a:p>
          <a:p>
            <a:r>
              <a:rPr lang="en-US" dirty="0" err="1"/>
              <a:t>Bromato</a:t>
            </a:r>
            <a:r>
              <a:rPr lang="en-US" dirty="0"/>
              <a:t>: 10 µg/L</a:t>
            </a:r>
          </a:p>
          <a:p>
            <a:r>
              <a:rPr lang="en-US" dirty="0" err="1"/>
              <a:t>Cloro</a:t>
            </a:r>
            <a:r>
              <a:rPr lang="en-US" dirty="0"/>
              <a:t> residual livre: 5,0 mg/L</a:t>
            </a:r>
          </a:p>
          <a:p>
            <a:r>
              <a:rPr lang="en-US" dirty="0" err="1"/>
              <a:t>Cloraminas</a:t>
            </a:r>
            <a:r>
              <a:rPr lang="en-US" dirty="0"/>
              <a:t>: 4,0 mg/L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9AC458A-FC65-4961-87DF-CAE2984DF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1457"/>
            <a:ext cx="73914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PADRÕES DE POTABILIDADE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PORTARIA DE CONSOLIDAÇÃO N</a:t>
            </a:r>
            <a:r>
              <a:rPr lang="pt-BR" sz="3200" u="sng" baseline="300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5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ANEXO XX – 11/12/2017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 descr="arial1l"/>
          <p:cNvSpPr txBox="1">
            <a:spLocks noChangeArrowheads="1"/>
          </p:cNvSpPr>
          <p:nvPr/>
        </p:nvSpPr>
        <p:spPr bwMode="auto">
          <a:xfrm>
            <a:off x="392113" y="1514475"/>
            <a:ext cx="2603500" cy="2017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pt-BR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pt-BR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pt-BR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Tratamento de Água</a:t>
            </a:r>
            <a:endParaRPr lang="pt-BR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pt-BR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pt-BR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54013" y="4373563"/>
            <a:ext cx="2613025" cy="366712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5000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Qualidade da água final</a:t>
            </a:r>
            <a:endParaRPr lang="pt-BR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2468" name="Text Box 5" descr="fchn6a"/>
          <p:cNvSpPr txBox="1">
            <a:spLocks noChangeArrowheads="1"/>
          </p:cNvSpPr>
          <p:nvPr/>
        </p:nvSpPr>
        <p:spPr bwMode="auto">
          <a:xfrm>
            <a:off x="280988" y="5724525"/>
            <a:ext cx="1482725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itchFamily="18" charset="0"/>
              </a:rPr>
              <a:t>Estéticamente agradável</a:t>
            </a:r>
          </a:p>
          <a:p>
            <a:pPr algn="ctr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469" name="Text Box 6" descr="fchn6a"/>
          <p:cNvSpPr txBox="1">
            <a:spLocks noChangeArrowheads="1"/>
          </p:cNvSpPr>
          <p:nvPr/>
        </p:nvSpPr>
        <p:spPr bwMode="auto">
          <a:xfrm>
            <a:off x="2039938" y="5724525"/>
            <a:ext cx="1258887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itchFamily="18" charset="0"/>
              </a:rPr>
              <a:t>Compostos inorgânicos</a:t>
            </a:r>
          </a:p>
          <a:p>
            <a:pPr algn="ctr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470" name="Text Box 7" descr="fchn6a"/>
          <p:cNvSpPr txBox="1">
            <a:spLocks noChangeArrowheads="1"/>
          </p:cNvSpPr>
          <p:nvPr/>
        </p:nvSpPr>
        <p:spPr bwMode="auto">
          <a:xfrm>
            <a:off x="3657600" y="5724525"/>
            <a:ext cx="1227138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itchFamily="18" charset="0"/>
              </a:rPr>
              <a:t>Compostos orgânicos</a:t>
            </a:r>
          </a:p>
          <a:p>
            <a:pPr algn="ctr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471" name="Text Box 8" descr="fchn6a"/>
          <p:cNvSpPr txBox="1">
            <a:spLocks noChangeArrowheads="1"/>
          </p:cNvSpPr>
          <p:nvPr/>
        </p:nvSpPr>
        <p:spPr bwMode="auto">
          <a:xfrm>
            <a:off x="7315200" y="5724525"/>
            <a:ext cx="1617663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itchFamily="18" charset="0"/>
              </a:rPr>
              <a:t>Sub-produtos da desinfecção</a:t>
            </a:r>
          </a:p>
          <a:p>
            <a:pPr algn="ctr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472" name="Text Box 9" descr="fchn6a"/>
          <p:cNvSpPr txBox="1">
            <a:spLocks noChangeArrowheads="1"/>
          </p:cNvSpPr>
          <p:nvPr/>
        </p:nvSpPr>
        <p:spPr bwMode="auto">
          <a:xfrm>
            <a:off x="5205413" y="5724525"/>
            <a:ext cx="1898650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itchFamily="18" charset="0"/>
              </a:rPr>
              <a:t>Microbiologicamente segura</a:t>
            </a:r>
          </a:p>
          <a:p>
            <a:pPr algn="ctr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2473" name="AutoShape 10"/>
          <p:cNvSpPr>
            <a:spLocks noChangeArrowheads="1"/>
          </p:cNvSpPr>
          <p:nvPr/>
        </p:nvSpPr>
        <p:spPr bwMode="auto">
          <a:xfrm>
            <a:off x="3059113" y="2266950"/>
            <a:ext cx="1120775" cy="200025"/>
          </a:xfrm>
          <a:prstGeom prst="rightArrow">
            <a:avLst>
              <a:gd name="adj1" fmla="val 50000"/>
              <a:gd name="adj2" fmla="val 140079"/>
            </a:avLst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6753225" y="1600200"/>
            <a:ext cx="210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pt-BR" altLang="pt-BR" sz="1600">
              <a:latin typeface="Times New Roman" pitchFamily="18" charset="0"/>
            </a:endParaRPr>
          </a:p>
        </p:txBody>
      </p:sp>
      <p:sp>
        <p:nvSpPr>
          <p:cNvPr id="62475" name="Text Box 12" descr="ppwtp1"/>
          <p:cNvSpPr txBox="1">
            <a:spLocks noChangeArrowheads="1"/>
          </p:cNvSpPr>
          <p:nvPr/>
        </p:nvSpPr>
        <p:spPr bwMode="auto">
          <a:xfrm>
            <a:off x="4183063" y="392113"/>
            <a:ext cx="4451350" cy="449262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itchFamily="18" charset="0"/>
              </a:rPr>
              <a:t>Qualidade da água bruta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itchFamily="18" charset="0"/>
              </a:rPr>
              <a:t>Qualidade da água final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itchFamily="18" charset="0"/>
              </a:rPr>
              <a:t>Confiabilidade em processos e equipamentos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itchFamily="18" charset="0"/>
              </a:rPr>
              <a:t>Mão de obra e pessoal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itchFamily="18" charset="0"/>
              </a:rPr>
              <a:t>Flexibilidade operacional em lidar com mudanças na qualidade da água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itchFamily="18" charset="0"/>
              </a:rPr>
              <a:t>Área disponível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itchFamily="18" charset="0"/>
              </a:rPr>
              <a:t>Disposição dos resíduos (Aspectos ambientais)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itchFamily="18" charset="0"/>
              </a:rPr>
              <a:t>Custos de operação e construção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itchFamily="18" charset="0"/>
              </a:rPr>
              <a:t>Aspectos políticos</a:t>
            </a:r>
          </a:p>
        </p:txBody>
      </p:sp>
      <p:sp>
        <p:nvSpPr>
          <p:cNvPr id="62476" name="AutoShape 14"/>
          <p:cNvSpPr>
            <a:spLocks noChangeArrowheads="1"/>
          </p:cNvSpPr>
          <p:nvPr/>
        </p:nvSpPr>
        <p:spPr bwMode="auto">
          <a:xfrm rot="5400000">
            <a:off x="1358106" y="3809207"/>
            <a:ext cx="649287" cy="196850"/>
          </a:xfrm>
          <a:prstGeom prst="rightArrow">
            <a:avLst>
              <a:gd name="adj1" fmla="val 50000"/>
              <a:gd name="adj2" fmla="val 82460"/>
            </a:avLst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2477" name="Line 15"/>
          <p:cNvSpPr>
            <a:spLocks noChangeShapeType="1"/>
          </p:cNvSpPr>
          <p:nvPr/>
        </p:nvSpPr>
        <p:spPr bwMode="auto">
          <a:xfrm>
            <a:off x="1584324" y="4740275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2478" name="Line 16"/>
          <p:cNvSpPr>
            <a:spLocks noChangeShapeType="1"/>
          </p:cNvSpPr>
          <p:nvPr/>
        </p:nvSpPr>
        <p:spPr bwMode="auto">
          <a:xfrm>
            <a:off x="852488" y="5153025"/>
            <a:ext cx="730091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2479" name="Line 17"/>
          <p:cNvSpPr>
            <a:spLocks noChangeShapeType="1"/>
          </p:cNvSpPr>
          <p:nvPr/>
        </p:nvSpPr>
        <p:spPr bwMode="auto">
          <a:xfrm>
            <a:off x="852488" y="5167313"/>
            <a:ext cx="0" cy="547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2480" name="Line 18"/>
          <p:cNvSpPr>
            <a:spLocks noChangeShapeType="1"/>
          </p:cNvSpPr>
          <p:nvPr/>
        </p:nvSpPr>
        <p:spPr bwMode="auto">
          <a:xfrm>
            <a:off x="2717800" y="515302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2481" name="Line 19"/>
          <p:cNvSpPr>
            <a:spLocks noChangeShapeType="1"/>
          </p:cNvSpPr>
          <p:nvPr/>
        </p:nvSpPr>
        <p:spPr bwMode="auto">
          <a:xfrm>
            <a:off x="4270375" y="514826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2482" name="Line 20"/>
          <p:cNvSpPr>
            <a:spLocks noChangeShapeType="1"/>
          </p:cNvSpPr>
          <p:nvPr/>
        </p:nvSpPr>
        <p:spPr bwMode="auto">
          <a:xfrm>
            <a:off x="6148388" y="51466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2483" name="Line 21"/>
          <p:cNvSpPr>
            <a:spLocks noChangeShapeType="1"/>
          </p:cNvSpPr>
          <p:nvPr/>
        </p:nvSpPr>
        <p:spPr bwMode="auto">
          <a:xfrm>
            <a:off x="8147050" y="51466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2484" name="Text Box 2"/>
          <p:cNvSpPr txBox="1">
            <a:spLocks noChangeArrowheads="1"/>
          </p:cNvSpPr>
          <p:nvPr/>
        </p:nvSpPr>
        <p:spPr bwMode="auto">
          <a:xfrm>
            <a:off x="2195513" y="333375"/>
            <a:ext cx="1700212" cy="64135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50000">
                <a:srgbClr val="0047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Times New Roman" pitchFamily="18" charset="0"/>
              </a:rPr>
              <a:t>Qualidade da água bruta</a:t>
            </a:r>
            <a:endParaRPr lang="pt-BR" altLang="pt-BR" b="1">
              <a:latin typeface="Times New Roman" pitchFamily="18" charset="0"/>
            </a:endParaRPr>
          </a:p>
        </p:txBody>
      </p:sp>
      <p:cxnSp>
        <p:nvCxnSpPr>
          <p:cNvPr id="62485" name="AutoShape 25"/>
          <p:cNvCxnSpPr>
            <a:cxnSpLocks noChangeShapeType="1"/>
            <a:stCxn id="62484" idx="2"/>
            <a:endCxn id="4099" idx="0"/>
          </p:cNvCxnSpPr>
          <p:nvPr/>
        </p:nvCxnSpPr>
        <p:spPr bwMode="auto">
          <a:xfrm rot="5400000">
            <a:off x="2100263" y="568325"/>
            <a:ext cx="539750" cy="1352550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2486" name="Picture 2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71475"/>
            <a:ext cx="7140575" cy="1193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4000" dirty="0"/>
              <a:t>SISTEMAS DE ABASTECIMENTO </a:t>
            </a:r>
            <a:br>
              <a:rPr lang="pt-BR" sz="4000" dirty="0"/>
            </a:br>
            <a:r>
              <a:rPr lang="pt-BR" sz="4000" dirty="0"/>
              <a:t>DE ÁGUA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703263" y="4114800"/>
            <a:ext cx="80883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pt-BR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527050" y="2400300"/>
            <a:ext cx="8089900" cy="3429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Saúde Pública: Ciência e arte com o objetivo de promover saúde, de maneira ampla e irrestrita.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Saneamento: Controle de todos os fatores do meio físico do homem que exercem ou podem exercer efeito deletério sobre o seu bem estar físico, social e mental.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8"/>
          <p:cNvSpPr txBox="1">
            <a:spLocks noChangeArrowheads="1"/>
          </p:cNvSpPr>
          <p:nvPr/>
        </p:nvSpPr>
        <p:spPr bwMode="auto">
          <a:xfrm>
            <a:off x="2700338" y="4724400"/>
            <a:ext cx="312261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pt-BR" altLang="pt-BR" sz="1400" b="1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95236" name="Picture 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6" name="Rectangle 10"/>
          <p:cNvSpPr>
            <a:spLocks noGrp="1" noChangeArrowheads="1"/>
          </p:cNvSpPr>
          <p:nvPr>
            <p:ph type="title"/>
          </p:nvPr>
        </p:nvSpPr>
        <p:spPr>
          <a:xfrm>
            <a:off x="1547664" y="381000"/>
            <a:ext cx="7139136" cy="1143390"/>
          </a:xfr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chemeClr val="tx1"/>
                </a:solidFill>
                <a:effectLst/>
              </a:rPr>
              <a:t>TRATAMENTO CONVENCIONAL</a:t>
            </a:r>
            <a:br>
              <a:rPr lang="pt-BR" sz="4000" dirty="0">
                <a:solidFill>
                  <a:schemeClr val="tx1"/>
                </a:solidFill>
                <a:effectLst/>
              </a:rPr>
            </a:br>
            <a:r>
              <a:rPr lang="pt-BR" sz="4000" dirty="0">
                <a:solidFill>
                  <a:schemeClr val="tx1"/>
                </a:solidFill>
                <a:effectLst/>
              </a:rPr>
              <a:t> ETA GUARAÚ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7EE678-635E-4E29-B274-3A27FE9CD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16" y="2005857"/>
            <a:ext cx="6750124" cy="40950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1752600" y="260350"/>
            <a:ext cx="7391400" cy="1323439"/>
          </a:xfrm>
          <a:prstGeom prst="rect">
            <a:avLst/>
          </a:prstGeom>
        </p:spPr>
        <p:txBody>
          <a:bodyPr vert="horz" wrap="square" rtlCol="0" anchor="t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eaLnBrk="1" latinLnBrk="0" hangingPunct="1">
              <a:buNone/>
              <a:defRPr kumimoji="0" sz="3200" b="1"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sz="4000" dirty="0"/>
              <a:t>TRATAMENTO CONVENCIONAL</a:t>
            </a:r>
          </a:p>
          <a:p>
            <a:r>
              <a:rPr lang="pt-BR" sz="4000" dirty="0"/>
              <a:t>ETA TAIAÇUPEBA</a:t>
            </a:r>
          </a:p>
        </p:txBody>
      </p:sp>
      <p:pic>
        <p:nvPicPr>
          <p:cNvPr id="4" name="Imagem 3" descr="Uma imagem contendo circuito, motor, computador&#10;&#10;Descrição gerada automaticamente">
            <a:extLst>
              <a:ext uri="{FF2B5EF4-FFF2-40B4-BE49-F238E27FC236}">
                <a16:creationId xmlns:a16="http://schemas.microsoft.com/office/drawing/2014/main" id="{192F53AF-F115-40DB-9A6B-0C4A02849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51722"/>
            <a:ext cx="7128792" cy="432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3" cy="11128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39" name="Rectangle 3"/>
          <p:cNvSpPr>
            <a:spLocks noGrp="1" noChangeArrowheads="1"/>
          </p:cNvSpPr>
          <p:nvPr>
            <p:ph type="title"/>
          </p:nvPr>
        </p:nvSpPr>
        <p:spPr>
          <a:xfrm>
            <a:off x="1821656" y="105336"/>
            <a:ext cx="7180263" cy="10810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TRATAMENTO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 – FILTRAÇÃO DIRETA</a:t>
            </a:r>
          </a:p>
        </p:txBody>
      </p:sp>
      <p:grpSp>
        <p:nvGrpSpPr>
          <p:cNvPr id="108548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8550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8551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8552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8553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8554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8555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8556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8557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8558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8559" name="AutoShape 14"/>
            <p:cNvCxnSpPr>
              <a:cxnSpLocks noChangeShapeType="1"/>
              <a:stCxn id="108550" idx="4"/>
              <a:endCxn id="108551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60" name="AutoShape 15"/>
            <p:cNvCxnSpPr>
              <a:cxnSpLocks noChangeShapeType="1"/>
              <a:stCxn id="108551" idx="4"/>
              <a:endCxn id="108552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61" name="AutoShape 16"/>
            <p:cNvCxnSpPr>
              <a:cxnSpLocks noChangeShapeType="1"/>
              <a:stCxn id="108552" idx="4"/>
              <a:endCxn id="108553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62" name="AutoShape 17"/>
            <p:cNvCxnSpPr>
              <a:cxnSpLocks noChangeShapeType="1"/>
              <a:stCxn id="108553" idx="3"/>
              <a:endCxn id="108554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63" name="AutoShape 18"/>
            <p:cNvCxnSpPr>
              <a:cxnSpLocks noChangeShapeType="1"/>
              <a:stCxn id="108554" idx="2"/>
              <a:endCxn id="108555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64" name="AutoShape 19"/>
            <p:cNvCxnSpPr>
              <a:cxnSpLocks noChangeShapeType="1"/>
              <a:stCxn id="108555" idx="2"/>
              <a:endCxn id="108556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65" name="AutoShape 20"/>
            <p:cNvCxnSpPr>
              <a:cxnSpLocks noChangeShapeType="1"/>
              <a:stCxn id="108557" idx="3"/>
              <a:endCxn id="108558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66" name="AutoShape 21"/>
            <p:cNvCxnSpPr>
              <a:cxnSpLocks noChangeShapeType="1"/>
              <a:stCxn id="108556" idx="2"/>
              <a:endCxn id="108557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567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68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8569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70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8571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72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8573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8574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75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76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8577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78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8579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80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8581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82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8583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84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8585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86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8587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88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108549" name="AutoShape 44"/>
          <p:cNvSpPr>
            <a:spLocks noChangeArrowheads="1"/>
          </p:cNvSpPr>
          <p:nvPr/>
        </p:nvSpPr>
        <p:spPr bwMode="auto">
          <a:xfrm>
            <a:off x="6732588" y="2492375"/>
            <a:ext cx="1223962" cy="1081088"/>
          </a:xfrm>
          <a:prstGeom prst="lightningBol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67744" y="146873"/>
            <a:ext cx="7332663" cy="103475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TRATAMENTO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 – FILTRAÇÃO EM LINHA</a:t>
            </a:r>
          </a:p>
        </p:txBody>
      </p:sp>
      <p:grpSp>
        <p:nvGrpSpPr>
          <p:cNvPr id="109572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957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957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957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957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957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958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958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958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958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9584" name="AutoShape 14"/>
            <p:cNvCxnSpPr>
              <a:cxnSpLocks noChangeShapeType="1"/>
              <a:stCxn id="109575" idx="4"/>
              <a:endCxn id="10957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5" name="AutoShape 15"/>
            <p:cNvCxnSpPr>
              <a:cxnSpLocks noChangeShapeType="1"/>
              <a:stCxn id="109576" idx="4"/>
              <a:endCxn id="10957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6" name="AutoShape 16"/>
            <p:cNvCxnSpPr>
              <a:cxnSpLocks noChangeShapeType="1"/>
              <a:stCxn id="109577" idx="4"/>
              <a:endCxn id="10957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7" name="AutoShape 17"/>
            <p:cNvCxnSpPr>
              <a:cxnSpLocks noChangeShapeType="1"/>
              <a:stCxn id="109578" idx="3"/>
              <a:endCxn id="10957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8" name="AutoShape 18"/>
            <p:cNvCxnSpPr>
              <a:cxnSpLocks noChangeShapeType="1"/>
              <a:stCxn id="109579" idx="2"/>
              <a:endCxn id="10958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9" name="AutoShape 19"/>
            <p:cNvCxnSpPr>
              <a:cxnSpLocks noChangeShapeType="1"/>
              <a:stCxn id="109580" idx="2"/>
              <a:endCxn id="10958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0" name="AutoShape 20"/>
            <p:cNvCxnSpPr>
              <a:cxnSpLocks noChangeShapeType="1"/>
              <a:stCxn id="109582" idx="3"/>
              <a:endCxn id="10958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1" name="AutoShape 21"/>
            <p:cNvCxnSpPr>
              <a:cxnSpLocks noChangeShapeType="1"/>
              <a:stCxn id="109581" idx="2"/>
              <a:endCxn id="10958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59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9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959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9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959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9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959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959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0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0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960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0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960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0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960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0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960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0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961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1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961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1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109573" name="AutoShape 44"/>
          <p:cNvSpPr>
            <a:spLocks noChangeArrowheads="1"/>
          </p:cNvSpPr>
          <p:nvPr/>
        </p:nvSpPr>
        <p:spPr bwMode="auto">
          <a:xfrm>
            <a:off x="6732588" y="2492375"/>
            <a:ext cx="1223962" cy="1081088"/>
          </a:xfrm>
          <a:prstGeom prst="lightningBol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9574" name="AutoShape 45"/>
          <p:cNvSpPr>
            <a:spLocks noChangeArrowheads="1"/>
          </p:cNvSpPr>
          <p:nvPr/>
        </p:nvSpPr>
        <p:spPr bwMode="auto">
          <a:xfrm>
            <a:off x="4716463" y="2565400"/>
            <a:ext cx="1223962" cy="1081088"/>
          </a:xfrm>
          <a:prstGeom prst="lightningBol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-11585"/>
            <a:ext cx="6899276" cy="1749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4000" dirty="0"/>
              <a:t>SISTEMAS DE ABASTECIMENTO </a:t>
            </a:r>
            <a:br>
              <a:rPr lang="pt-BR" sz="4000" dirty="0"/>
            </a:br>
            <a:r>
              <a:rPr lang="pt-BR" sz="4000" dirty="0"/>
              <a:t>DE ÁGUA</a:t>
            </a:r>
            <a:br>
              <a:rPr lang="pt-BR" sz="4000" dirty="0"/>
            </a:br>
            <a:r>
              <a:rPr lang="pt-BR" sz="4000" dirty="0"/>
              <a:t>SANEAMENTO DO MEIO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703263" y="4114800"/>
            <a:ext cx="80883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pt-BR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575365" y="2204864"/>
            <a:ext cx="8089900" cy="40668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Abastecimento de água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Coleta, tratamento e disposição dos esgotos sanitários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Drenagem e águas pluviais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Proteção contra inundações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Coleta, tratamento e disposição final de resíduos sólidos urbanos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703263" y="4114800"/>
            <a:ext cx="80883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pt-BR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684406" y="2420888"/>
            <a:ext cx="8089900" cy="3240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Controle de insetos e vetores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Poluição atmosférica 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Higiene das habitações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Higiene industrial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Educação sanitária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11916F-B1F2-4576-8CE6-80FD0D877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-11585"/>
            <a:ext cx="6899276" cy="1749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4000" dirty="0"/>
              <a:t>SISTEMAS DE ABASTECIMENTO </a:t>
            </a:r>
            <a:br>
              <a:rPr lang="pt-BR" sz="4000" dirty="0"/>
            </a:br>
            <a:r>
              <a:rPr lang="pt-BR" sz="4000" dirty="0"/>
              <a:t>DE ÁGUA</a:t>
            </a:r>
            <a:br>
              <a:rPr lang="pt-BR" sz="4000" dirty="0"/>
            </a:br>
            <a:r>
              <a:rPr lang="pt-BR" sz="4000" dirty="0"/>
              <a:t>SANEAMENTO DO MEIO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129626"/>
              </p:ext>
            </p:extLst>
          </p:nvPr>
        </p:nvGraphicFramePr>
        <p:xfrm>
          <a:off x="2555776" y="1371600"/>
          <a:ext cx="5765453" cy="490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6922008" imgH="8281416" progId="">
                  <p:embed/>
                </p:oleObj>
              </mc:Choice>
              <mc:Fallback>
                <p:oleObj r:id="rId3" imgW="6922008" imgH="8281416" progId="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371600"/>
                        <a:ext cx="5765453" cy="4901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1752600" y="0"/>
            <a:ext cx="707268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</a:pPr>
            <a:r>
              <a:rPr 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SISTEMAS PÚBLICOS DE ABASTECIMENTO DE ÁGUA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878012" y="227807"/>
            <a:ext cx="7140575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sz="4000" dirty="0"/>
              <a:t>CONCEPÇÃO HISTÓRICA DE SISTEMAS DE TRATAMENTO DE ÁGUA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4421" y="3109094"/>
            <a:ext cx="1512887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Manancial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483421" y="3109094"/>
            <a:ext cx="1512887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Captação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44008" y="2924944"/>
            <a:ext cx="2017713" cy="7921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Adução de água </a:t>
            </a:r>
          </a:p>
          <a:p>
            <a:pPr algn="ctr" eaLnBrk="1" hangingPunct="1"/>
            <a:r>
              <a:rPr lang="pt-BR" altLang="pt-BR" b="1"/>
              <a:t>bruta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020496" y="3107506"/>
            <a:ext cx="1512887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ETA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747446" y="4188594"/>
            <a:ext cx="2046287" cy="7921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Adução de água </a:t>
            </a:r>
          </a:p>
          <a:p>
            <a:pPr algn="ctr" eaLnBrk="1" hangingPunct="1"/>
            <a:r>
              <a:rPr lang="pt-BR" altLang="pt-BR" b="1"/>
              <a:t>tratada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924871" y="4374331"/>
            <a:ext cx="1728787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Reservação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621408" y="4374331"/>
            <a:ext cx="1655763" cy="431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Distribuição</a:t>
            </a:r>
          </a:p>
        </p:txBody>
      </p:sp>
      <p:cxnSp>
        <p:nvCxnSpPr>
          <p:cNvPr id="12300" name="AutoShape 12"/>
          <p:cNvCxnSpPr>
            <a:cxnSpLocks noChangeShapeType="1"/>
            <a:stCxn id="12293" idx="3"/>
            <a:endCxn id="12294" idx="1"/>
          </p:cNvCxnSpPr>
          <p:nvPr/>
        </p:nvCxnSpPr>
        <p:spPr bwMode="auto">
          <a:xfrm>
            <a:off x="1837308" y="3324994"/>
            <a:ext cx="6461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AutoShape 13"/>
          <p:cNvCxnSpPr>
            <a:cxnSpLocks noChangeShapeType="1"/>
            <a:stCxn id="12294" idx="3"/>
            <a:endCxn id="12295" idx="1"/>
          </p:cNvCxnSpPr>
          <p:nvPr/>
        </p:nvCxnSpPr>
        <p:spPr bwMode="auto">
          <a:xfrm flipV="1">
            <a:off x="3996308" y="3321819"/>
            <a:ext cx="647700" cy="3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AutoShape 14"/>
          <p:cNvCxnSpPr>
            <a:cxnSpLocks noChangeShapeType="1"/>
            <a:stCxn id="12295" idx="3"/>
            <a:endCxn id="12296" idx="1"/>
          </p:cNvCxnSpPr>
          <p:nvPr/>
        </p:nvCxnSpPr>
        <p:spPr bwMode="auto">
          <a:xfrm>
            <a:off x="6661721" y="3321819"/>
            <a:ext cx="358775" cy="15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15"/>
          <p:cNvCxnSpPr>
            <a:cxnSpLocks noChangeShapeType="1"/>
            <a:stCxn id="12296" idx="2"/>
            <a:endCxn id="12297" idx="0"/>
          </p:cNvCxnSpPr>
          <p:nvPr/>
        </p:nvCxnSpPr>
        <p:spPr bwMode="auto">
          <a:xfrm rot="5400000">
            <a:off x="7449914" y="3860775"/>
            <a:ext cx="649288" cy="6350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AutoShape 16"/>
          <p:cNvCxnSpPr>
            <a:cxnSpLocks noChangeShapeType="1"/>
            <a:stCxn id="12297" idx="1"/>
            <a:endCxn id="12298" idx="3"/>
          </p:cNvCxnSpPr>
          <p:nvPr/>
        </p:nvCxnSpPr>
        <p:spPr bwMode="auto">
          <a:xfrm rot="10800000" flipV="1">
            <a:off x="5653658" y="4585469"/>
            <a:ext cx="1093788" cy="4762"/>
          </a:xfrm>
          <a:prstGeom prst="bentConnector3">
            <a:avLst>
              <a:gd name="adj1" fmla="val 4992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AutoShape 17"/>
          <p:cNvCxnSpPr>
            <a:cxnSpLocks noChangeShapeType="1"/>
            <a:stCxn id="12298" idx="1"/>
            <a:endCxn id="12299" idx="3"/>
          </p:cNvCxnSpPr>
          <p:nvPr/>
        </p:nvCxnSpPr>
        <p:spPr bwMode="auto">
          <a:xfrm rot="10800000">
            <a:off x="3277171" y="4590231"/>
            <a:ext cx="647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4413"/>
            <a:ext cx="55054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057400" y="1828800"/>
            <a:ext cx="601663" cy="457200"/>
            <a:chOff x="1304" y="1046"/>
            <a:chExt cx="368" cy="288"/>
          </a:xfrm>
        </p:grpSpPr>
        <p:sp>
          <p:nvSpPr>
            <p:cNvPr id="13348" name="Oval 4"/>
            <p:cNvSpPr>
              <a:spLocks noChangeArrowheads="1"/>
            </p:cNvSpPr>
            <p:nvPr/>
          </p:nvSpPr>
          <p:spPr bwMode="auto">
            <a:xfrm>
              <a:off x="1304" y="1064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49" name="Rectangle 5"/>
            <p:cNvSpPr>
              <a:spLocks noChangeArrowheads="1"/>
            </p:cNvSpPr>
            <p:nvPr/>
          </p:nvSpPr>
          <p:spPr bwMode="auto">
            <a:xfrm>
              <a:off x="1382" y="1046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6051550" y="1660525"/>
            <a:ext cx="354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 dirty="0">
                <a:latin typeface="Arial" charset="0"/>
              </a:rPr>
              <a:t>1. Cantareira 33,0 m</a:t>
            </a:r>
            <a:r>
              <a:rPr lang="pt-BR" b="1" baseline="30000" dirty="0">
                <a:latin typeface="Arial" charset="0"/>
              </a:rPr>
              <a:t>3</a:t>
            </a:r>
            <a:r>
              <a:rPr lang="pt-BR" b="1" dirty="0">
                <a:latin typeface="Arial" charset="0"/>
              </a:rPr>
              <a:t>/s</a:t>
            </a:r>
          </a:p>
        </p:txBody>
      </p: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4953000" y="3200400"/>
            <a:ext cx="601663" cy="457200"/>
            <a:chOff x="3032" y="1622"/>
            <a:chExt cx="368" cy="288"/>
          </a:xfrm>
        </p:grpSpPr>
        <p:sp>
          <p:nvSpPr>
            <p:cNvPr id="13346" name="Oval 8"/>
            <p:cNvSpPr>
              <a:spLocks noChangeArrowheads="1"/>
            </p:cNvSpPr>
            <p:nvPr/>
          </p:nvSpPr>
          <p:spPr bwMode="auto">
            <a:xfrm>
              <a:off x="3032" y="1640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47" name="Rectangle 9"/>
            <p:cNvSpPr>
              <a:spLocks noChangeArrowheads="1"/>
            </p:cNvSpPr>
            <p:nvPr/>
          </p:nvSpPr>
          <p:spPr bwMode="auto">
            <a:xfrm>
              <a:off x="3110" y="1622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6053138" y="2117725"/>
            <a:ext cx="354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 dirty="0">
                <a:latin typeface="Arial" charset="0"/>
              </a:rPr>
              <a:t>2. Alto Tietê 15,0 m</a:t>
            </a:r>
            <a:r>
              <a:rPr lang="pt-BR" b="1" baseline="30000" dirty="0">
                <a:latin typeface="Arial" charset="0"/>
              </a:rPr>
              <a:t>3</a:t>
            </a:r>
            <a:r>
              <a:rPr lang="pt-BR" b="1" dirty="0">
                <a:latin typeface="Arial" charset="0"/>
              </a:rPr>
              <a:t>/s</a:t>
            </a:r>
          </a:p>
        </p:txBody>
      </p:sp>
      <p:grpSp>
        <p:nvGrpSpPr>
          <p:cNvPr id="13319" name="Group 11"/>
          <p:cNvGrpSpPr>
            <a:grpSpLocks/>
          </p:cNvGrpSpPr>
          <p:nvPr/>
        </p:nvGrpSpPr>
        <p:grpSpPr bwMode="auto">
          <a:xfrm>
            <a:off x="4857750" y="4403725"/>
            <a:ext cx="601663" cy="457200"/>
            <a:chOff x="2984" y="2342"/>
            <a:chExt cx="368" cy="288"/>
          </a:xfrm>
        </p:grpSpPr>
        <p:sp>
          <p:nvSpPr>
            <p:cNvPr id="13344" name="Oval 12"/>
            <p:cNvSpPr>
              <a:spLocks noChangeArrowheads="1"/>
            </p:cNvSpPr>
            <p:nvPr/>
          </p:nvSpPr>
          <p:spPr bwMode="auto">
            <a:xfrm>
              <a:off x="2984" y="2360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45" name="Rectangle 13"/>
            <p:cNvSpPr>
              <a:spLocks noChangeArrowheads="1"/>
            </p:cNvSpPr>
            <p:nvPr/>
          </p:nvSpPr>
          <p:spPr bwMode="auto">
            <a:xfrm>
              <a:off x="3062" y="2342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6053138" y="2574925"/>
            <a:ext cx="354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>
                <a:latin typeface="Arial" charset="0"/>
              </a:rPr>
              <a:t>3. Rio Claro 4,0 m</a:t>
            </a:r>
            <a:r>
              <a:rPr lang="pt-BR" b="1" baseline="30000">
                <a:latin typeface="Arial" charset="0"/>
              </a:rPr>
              <a:t>3</a:t>
            </a:r>
            <a:r>
              <a:rPr lang="pt-BR" b="1">
                <a:latin typeface="Arial" charset="0"/>
              </a:rPr>
              <a:t>/s</a:t>
            </a:r>
          </a:p>
        </p:txBody>
      </p:sp>
      <p:grpSp>
        <p:nvGrpSpPr>
          <p:cNvPr id="13321" name="Group 15"/>
          <p:cNvGrpSpPr>
            <a:grpSpLocks/>
          </p:cNvGrpSpPr>
          <p:nvPr/>
        </p:nvGrpSpPr>
        <p:grpSpPr bwMode="auto">
          <a:xfrm>
            <a:off x="4197350" y="4784725"/>
            <a:ext cx="601663" cy="457200"/>
            <a:chOff x="2600" y="2582"/>
            <a:chExt cx="368" cy="288"/>
          </a:xfrm>
        </p:grpSpPr>
        <p:sp>
          <p:nvSpPr>
            <p:cNvPr id="13342" name="Oval 16"/>
            <p:cNvSpPr>
              <a:spLocks noChangeArrowheads="1"/>
            </p:cNvSpPr>
            <p:nvPr/>
          </p:nvSpPr>
          <p:spPr bwMode="auto">
            <a:xfrm>
              <a:off x="2600" y="2600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43" name="Rectangle 17"/>
            <p:cNvSpPr>
              <a:spLocks noChangeArrowheads="1"/>
            </p:cNvSpPr>
            <p:nvPr/>
          </p:nvSpPr>
          <p:spPr bwMode="auto">
            <a:xfrm>
              <a:off x="2678" y="2582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224274" name="Rectangle 18"/>
          <p:cNvSpPr>
            <a:spLocks noChangeArrowheads="1"/>
          </p:cNvSpPr>
          <p:nvPr/>
        </p:nvSpPr>
        <p:spPr bwMode="auto">
          <a:xfrm>
            <a:off x="6051550" y="3032125"/>
            <a:ext cx="354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>
                <a:latin typeface="Arial" charset="0"/>
              </a:rPr>
              <a:t>4. Rib. da Estiva 0,1 m</a:t>
            </a:r>
            <a:r>
              <a:rPr lang="pt-BR" b="1" baseline="30000">
                <a:latin typeface="Arial" charset="0"/>
              </a:rPr>
              <a:t>3</a:t>
            </a:r>
            <a:r>
              <a:rPr lang="pt-BR" b="1">
                <a:latin typeface="Arial" charset="0"/>
              </a:rPr>
              <a:t>/s</a:t>
            </a:r>
          </a:p>
        </p:txBody>
      </p:sp>
      <p:grpSp>
        <p:nvGrpSpPr>
          <p:cNvPr id="13323" name="Group 19"/>
          <p:cNvGrpSpPr>
            <a:grpSpLocks/>
          </p:cNvGrpSpPr>
          <p:nvPr/>
        </p:nvGrpSpPr>
        <p:grpSpPr bwMode="auto">
          <a:xfrm>
            <a:off x="2971800" y="5562600"/>
            <a:ext cx="601663" cy="457200"/>
            <a:chOff x="1976" y="2774"/>
            <a:chExt cx="368" cy="288"/>
          </a:xfrm>
        </p:grpSpPr>
        <p:sp>
          <p:nvSpPr>
            <p:cNvPr id="13340" name="Oval 20"/>
            <p:cNvSpPr>
              <a:spLocks noChangeArrowheads="1"/>
            </p:cNvSpPr>
            <p:nvPr/>
          </p:nvSpPr>
          <p:spPr bwMode="auto">
            <a:xfrm>
              <a:off x="1976" y="2792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41" name="Rectangle 21"/>
            <p:cNvSpPr>
              <a:spLocks noChangeArrowheads="1"/>
            </p:cNvSpPr>
            <p:nvPr/>
          </p:nvSpPr>
          <p:spPr bwMode="auto">
            <a:xfrm>
              <a:off x="2054" y="2774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224278" name="Rectangle 22"/>
          <p:cNvSpPr>
            <a:spLocks noChangeArrowheads="1"/>
          </p:cNvSpPr>
          <p:nvPr/>
        </p:nvSpPr>
        <p:spPr bwMode="auto">
          <a:xfrm>
            <a:off x="6053138" y="3489325"/>
            <a:ext cx="354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 dirty="0">
                <a:latin typeface="Arial" charset="0"/>
              </a:rPr>
              <a:t>5. Rio Grande 5,0 m</a:t>
            </a:r>
            <a:r>
              <a:rPr lang="pt-BR" b="1" baseline="30000" dirty="0">
                <a:latin typeface="Arial" charset="0"/>
              </a:rPr>
              <a:t>3</a:t>
            </a:r>
            <a:r>
              <a:rPr lang="pt-BR" b="1" dirty="0">
                <a:latin typeface="Arial" charset="0"/>
              </a:rPr>
              <a:t>/s</a:t>
            </a:r>
          </a:p>
        </p:txBody>
      </p:sp>
      <p:grpSp>
        <p:nvGrpSpPr>
          <p:cNvPr id="13325" name="Group 23"/>
          <p:cNvGrpSpPr>
            <a:grpSpLocks/>
          </p:cNvGrpSpPr>
          <p:nvPr/>
        </p:nvGrpSpPr>
        <p:grpSpPr bwMode="auto">
          <a:xfrm>
            <a:off x="1600200" y="5562600"/>
            <a:ext cx="601663" cy="457200"/>
            <a:chOff x="1112" y="2726"/>
            <a:chExt cx="368" cy="288"/>
          </a:xfrm>
        </p:grpSpPr>
        <p:sp>
          <p:nvSpPr>
            <p:cNvPr id="13338" name="Oval 24"/>
            <p:cNvSpPr>
              <a:spLocks noChangeArrowheads="1"/>
            </p:cNvSpPr>
            <p:nvPr/>
          </p:nvSpPr>
          <p:spPr bwMode="auto">
            <a:xfrm>
              <a:off x="1112" y="2744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39" name="Rectangle 25"/>
            <p:cNvSpPr>
              <a:spLocks noChangeArrowheads="1"/>
            </p:cNvSpPr>
            <p:nvPr/>
          </p:nvSpPr>
          <p:spPr bwMode="auto">
            <a:xfrm>
              <a:off x="1190" y="2726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224282" name="Rectangle 26"/>
          <p:cNvSpPr>
            <a:spLocks noChangeArrowheads="1"/>
          </p:cNvSpPr>
          <p:nvPr/>
        </p:nvSpPr>
        <p:spPr bwMode="auto">
          <a:xfrm>
            <a:off x="6051550" y="3946525"/>
            <a:ext cx="354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>
                <a:latin typeface="Arial" charset="0"/>
              </a:rPr>
              <a:t>6. Guarapiranga 15,0 m</a:t>
            </a:r>
            <a:r>
              <a:rPr lang="pt-BR" b="1" baseline="30000">
                <a:latin typeface="Arial" charset="0"/>
              </a:rPr>
              <a:t>3</a:t>
            </a:r>
            <a:r>
              <a:rPr lang="pt-BR" b="1">
                <a:latin typeface="Arial" charset="0"/>
              </a:rPr>
              <a:t>/s</a:t>
            </a:r>
          </a:p>
        </p:txBody>
      </p:sp>
      <p:grpSp>
        <p:nvGrpSpPr>
          <p:cNvPr id="13327" name="Group 27"/>
          <p:cNvGrpSpPr>
            <a:grpSpLocks/>
          </p:cNvGrpSpPr>
          <p:nvPr/>
        </p:nvGrpSpPr>
        <p:grpSpPr bwMode="auto">
          <a:xfrm>
            <a:off x="533400" y="5562600"/>
            <a:ext cx="601663" cy="457200"/>
            <a:chOff x="248" y="2918"/>
            <a:chExt cx="368" cy="288"/>
          </a:xfrm>
        </p:grpSpPr>
        <p:sp>
          <p:nvSpPr>
            <p:cNvPr id="13336" name="Oval 28"/>
            <p:cNvSpPr>
              <a:spLocks noChangeArrowheads="1"/>
            </p:cNvSpPr>
            <p:nvPr/>
          </p:nvSpPr>
          <p:spPr bwMode="auto">
            <a:xfrm>
              <a:off x="248" y="2936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37" name="Rectangle 29"/>
            <p:cNvSpPr>
              <a:spLocks noChangeArrowheads="1"/>
            </p:cNvSpPr>
            <p:nvPr/>
          </p:nvSpPr>
          <p:spPr bwMode="auto">
            <a:xfrm>
              <a:off x="326" y="2918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7</a:t>
              </a:r>
            </a:p>
          </p:txBody>
        </p:sp>
      </p:grpSp>
      <p:sp>
        <p:nvSpPr>
          <p:cNvPr id="224286" name="Rectangle 30"/>
          <p:cNvSpPr>
            <a:spLocks noChangeArrowheads="1"/>
          </p:cNvSpPr>
          <p:nvPr/>
        </p:nvSpPr>
        <p:spPr bwMode="auto">
          <a:xfrm>
            <a:off x="6051550" y="4403725"/>
            <a:ext cx="354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>
                <a:latin typeface="Arial" charset="0"/>
              </a:rPr>
              <a:t>7. Alto Cotia 1,3 m</a:t>
            </a:r>
            <a:r>
              <a:rPr lang="pt-BR" b="1" baseline="30000">
                <a:latin typeface="Arial" charset="0"/>
              </a:rPr>
              <a:t>3</a:t>
            </a:r>
            <a:r>
              <a:rPr lang="pt-BR" b="1">
                <a:latin typeface="Arial" charset="0"/>
              </a:rPr>
              <a:t>/s</a:t>
            </a:r>
          </a:p>
        </p:txBody>
      </p:sp>
      <p:grpSp>
        <p:nvGrpSpPr>
          <p:cNvPr id="13329" name="Group 31"/>
          <p:cNvGrpSpPr>
            <a:grpSpLocks/>
          </p:cNvGrpSpPr>
          <p:nvPr/>
        </p:nvGrpSpPr>
        <p:grpSpPr bwMode="auto">
          <a:xfrm>
            <a:off x="400050" y="3946525"/>
            <a:ext cx="601663" cy="457200"/>
            <a:chOff x="392" y="2054"/>
            <a:chExt cx="368" cy="288"/>
          </a:xfrm>
        </p:grpSpPr>
        <p:sp>
          <p:nvSpPr>
            <p:cNvPr id="13334" name="Oval 32"/>
            <p:cNvSpPr>
              <a:spLocks noChangeArrowheads="1"/>
            </p:cNvSpPr>
            <p:nvPr/>
          </p:nvSpPr>
          <p:spPr bwMode="auto">
            <a:xfrm>
              <a:off x="392" y="2072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3335" name="Rectangle 33"/>
            <p:cNvSpPr>
              <a:spLocks noChangeArrowheads="1"/>
            </p:cNvSpPr>
            <p:nvPr/>
          </p:nvSpPr>
          <p:spPr bwMode="auto">
            <a:xfrm>
              <a:off x="470" y="2054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00"/>
                  </a:solidFill>
                  <a:latin typeface="Arial" charset="0"/>
                </a:rPr>
                <a:t>8</a:t>
              </a:r>
            </a:p>
          </p:txBody>
        </p:sp>
      </p:grpSp>
      <p:sp>
        <p:nvSpPr>
          <p:cNvPr id="224290" name="Rectangle 34"/>
          <p:cNvSpPr>
            <a:spLocks noChangeArrowheads="1"/>
          </p:cNvSpPr>
          <p:nvPr/>
        </p:nvSpPr>
        <p:spPr bwMode="auto">
          <a:xfrm>
            <a:off x="6051550" y="4860925"/>
            <a:ext cx="354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b="1" dirty="0">
                <a:latin typeface="Arial" charset="0"/>
              </a:rPr>
              <a:t>8. São Lourenço 6,0 m</a:t>
            </a:r>
            <a:r>
              <a:rPr lang="pt-BR" b="1" baseline="30000" dirty="0">
                <a:latin typeface="Arial" charset="0"/>
              </a:rPr>
              <a:t>3</a:t>
            </a:r>
            <a:r>
              <a:rPr lang="pt-BR" b="1" dirty="0">
                <a:latin typeface="Arial" charset="0"/>
              </a:rPr>
              <a:t>/s</a:t>
            </a:r>
          </a:p>
        </p:txBody>
      </p:sp>
      <p:sp>
        <p:nvSpPr>
          <p:cNvPr id="224291" name="Rectangle 35"/>
          <p:cNvSpPr>
            <a:spLocks noChangeArrowheads="1"/>
          </p:cNvSpPr>
          <p:nvPr/>
        </p:nvSpPr>
        <p:spPr bwMode="auto">
          <a:xfrm>
            <a:off x="6019800" y="5353050"/>
            <a:ext cx="25908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sz="2000" b="1" dirty="0">
                <a:latin typeface="Arial" charset="0"/>
              </a:rPr>
              <a:t>Total: 79,4 m</a:t>
            </a:r>
            <a:r>
              <a:rPr lang="pt-BR" sz="2000" b="1" baseline="30000" dirty="0">
                <a:latin typeface="Arial" charset="0"/>
              </a:rPr>
              <a:t>3</a:t>
            </a:r>
            <a:r>
              <a:rPr lang="pt-BR" sz="2000" b="1" dirty="0">
                <a:latin typeface="Arial" charset="0"/>
              </a:rPr>
              <a:t>/s</a:t>
            </a:r>
          </a:p>
        </p:txBody>
      </p:sp>
      <p:pic>
        <p:nvPicPr>
          <p:cNvPr id="13332" name="Picture 3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93" name="Text Box 37"/>
          <p:cNvSpPr txBox="1">
            <a:spLocks noChangeArrowheads="1"/>
          </p:cNvSpPr>
          <p:nvPr/>
        </p:nvSpPr>
        <p:spPr bwMode="auto">
          <a:xfrm>
            <a:off x="1752599" y="134938"/>
            <a:ext cx="6995865" cy="616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defPPr>
              <a:defRPr lang="en-US"/>
            </a:defPPr>
            <a:lvl1pPr algn="ctr" defTabSz="914400">
              <a:lnSpc>
                <a:spcPct val="85000"/>
              </a:lnSpc>
              <a:spcBef>
                <a:spcPct val="0"/>
              </a:spcBef>
              <a:defRPr sz="40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Região Metropolitana de São Paulo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2680</TotalTime>
  <Words>1714</Words>
  <Application>Microsoft Office PowerPoint</Application>
  <PresentationFormat>Apresentação na tela (4:3)</PresentationFormat>
  <Paragraphs>306</Paragraphs>
  <Slides>45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Tahoma</vt:lpstr>
      <vt:lpstr>Times</vt:lpstr>
      <vt:lpstr>Times New Roman</vt:lpstr>
      <vt:lpstr>Wingdings</vt:lpstr>
      <vt:lpstr>Retrospectiva</vt:lpstr>
      <vt:lpstr>ESCOLA POLITÉCNICA DA USP DEPARTAMENTO DE ENGENHARIA  HIDRÁULICA E AMBIENTAL PHA 3411 – TRATAMENTO DE ÁGUAS DE ABASTECIMENTO    CONCEPÇÃO DE ESTAÇÕES DE TRATAMENTO DE  ÁGUAS DE ABASTECIMENTO</vt:lpstr>
      <vt:lpstr>TRATAMENTO DE ÁGUAS DE ABASTECIMENTO</vt:lpstr>
      <vt:lpstr>SISTEMAS DE ABASTECIMENTO  DE ÁGUA</vt:lpstr>
      <vt:lpstr>SISTEMAS DE ABASTECIMENTO  DE ÁGUA</vt:lpstr>
      <vt:lpstr>SISTEMAS DE ABASTECIMENTO  DE ÁGUA SANEAMENTO DO MEIO</vt:lpstr>
      <vt:lpstr>SISTEMAS DE ABASTECIMENTO  DE ÁGUA SANEAMENTO DO MEIO</vt:lpstr>
      <vt:lpstr>Apresentação do PowerPoint</vt:lpstr>
      <vt:lpstr>CONCEPÇÃO HISTÓRICA DE SISTEMAS DE TRATAMENTO DE ÁGUA</vt:lpstr>
      <vt:lpstr>Apresentação do PowerPoint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CONCEPÇÃO HISTÓRICA DE SISTEMAS DE TRATAMENTO DE ÁGUA</vt:lpstr>
      <vt:lpstr>Apresentação do PowerPoint</vt:lpstr>
      <vt:lpstr>PADRÕES DE POTABILIDADE PORTARIA DE CONSOLIDAÇÃO No5 ANEXO XX – 11/12/2017</vt:lpstr>
      <vt:lpstr>PADRÕES DE POTABILIDADE PORTARIA DE CONSOLIDAÇÃO No5 ANEXO XX – 11/12/2017</vt:lpstr>
      <vt:lpstr>PADRÕES DE POTABILIDADE PORTARIA DE CONSOLIDAÇÃO No5 ANEXO XX – 11/12/2017</vt:lpstr>
      <vt:lpstr>PADRÕES DE POTABILIDADE PORTARIA DE CONSOLIDAÇÃO No5 ANEXO XX – 11/12/2017</vt:lpstr>
      <vt:lpstr>PADRÕES DE POTABILIDADE PORTARIA DE CONSOLIDAÇÃO No5 ANEXO XX – 11/12/2017</vt:lpstr>
      <vt:lpstr>PADRÕES DE POTABILIDADE PORTARIA DE CONSOLIDAÇÃO No5 ANEXO XX – 11/12/2017</vt:lpstr>
      <vt:lpstr>PADRÕES DE POTABILIDADE PORTARIA DE CONSOLIDAÇÃO No5 ANEXO XX – 11/12/2017</vt:lpstr>
      <vt:lpstr>PADRÕES DE POTABILIDADE PORTARIA DE CONSOLIDAÇÃO No5 ANEXO XX – 11/12/2017</vt:lpstr>
      <vt:lpstr>Apresentação do PowerPoint</vt:lpstr>
      <vt:lpstr>TRATAMENTO CONVENCIONAL  ETA GUARAÚ </vt:lpstr>
      <vt:lpstr>Apresentação do PowerPoint</vt:lpstr>
      <vt:lpstr>TRATAMENTO CONVENCIONAL DE ÁGUAS  DE ABASTECIMENTO</vt:lpstr>
      <vt:lpstr>TRATAMENTO DE ÁGUAS  DE ABASTECIMENTO – FILTRAÇÃO DIRETA</vt:lpstr>
      <vt:lpstr>TRATAMENTO DE ÁGUAS  DE ABASTECIMENTO – FILTRAÇÃO EM LINHA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2020-02-27T21:48:02Z</dcterms:modified>
</cp:coreProperties>
</file>