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3"/>
  </p:notesMasterIdLst>
  <p:sldIdLst>
    <p:sldId id="605" r:id="rId2"/>
    <p:sldId id="606" r:id="rId3"/>
    <p:sldId id="507" r:id="rId4"/>
    <p:sldId id="669" r:id="rId5"/>
    <p:sldId id="671" r:id="rId6"/>
    <p:sldId id="500" r:id="rId7"/>
    <p:sldId id="673" r:id="rId8"/>
    <p:sldId id="674" r:id="rId9"/>
    <p:sldId id="268" r:id="rId10"/>
    <p:sldId id="675" r:id="rId11"/>
    <p:sldId id="676" r:id="rId12"/>
    <p:sldId id="332" r:id="rId13"/>
    <p:sldId id="333" r:id="rId14"/>
    <p:sldId id="677" r:id="rId15"/>
    <p:sldId id="678" r:id="rId16"/>
    <p:sldId id="679" r:id="rId17"/>
    <p:sldId id="334" r:id="rId18"/>
    <p:sldId id="680" r:id="rId19"/>
    <p:sldId id="681" r:id="rId20"/>
    <p:sldId id="682" r:id="rId21"/>
    <p:sldId id="684" r:id="rId22"/>
    <p:sldId id="685" r:id="rId23"/>
    <p:sldId id="686" r:id="rId24"/>
    <p:sldId id="687" r:id="rId25"/>
    <p:sldId id="683" r:id="rId26"/>
    <p:sldId id="778" r:id="rId27"/>
    <p:sldId id="688" r:id="rId28"/>
    <p:sldId id="779" r:id="rId29"/>
    <p:sldId id="780" r:id="rId30"/>
    <p:sldId id="781" r:id="rId31"/>
    <p:sldId id="782" r:id="rId32"/>
    <p:sldId id="783" r:id="rId33"/>
    <p:sldId id="784" r:id="rId34"/>
    <p:sldId id="785" r:id="rId35"/>
    <p:sldId id="786" r:id="rId36"/>
    <p:sldId id="787" r:id="rId37"/>
    <p:sldId id="788" r:id="rId38"/>
    <p:sldId id="789" r:id="rId39"/>
    <p:sldId id="790" r:id="rId40"/>
    <p:sldId id="793" r:id="rId41"/>
    <p:sldId id="791" r:id="rId42"/>
    <p:sldId id="792" r:id="rId43"/>
    <p:sldId id="794" r:id="rId44"/>
    <p:sldId id="796" r:id="rId45"/>
    <p:sldId id="798" r:id="rId46"/>
    <p:sldId id="799" r:id="rId47"/>
    <p:sldId id="800" r:id="rId48"/>
    <p:sldId id="797" r:id="rId49"/>
    <p:sldId id="801" r:id="rId50"/>
    <p:sldId id="803" r:id="rId51"/>
    <p:sldId id="802" r:id="rId52"/>
    <p:sldId id="806" r:id="rId53"/>
    <p:sldId id="804" r:id="rId54"/>
    <p:sldId id="807" r:id="rId55"/>
    <p:sldId id="805" r:id="rId56"/>
    <p:sldId id="808" r:id="rId57"/>
    <p:sldId id="809" r:id="rId58"/>
    <p:sldId id="327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92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  <a:srgbClr val="CC0000"/>
    <a:srgbClr val="FF00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570ED-F950-4651-9D0F-A67FA8C53B06}" v="619" dt="2021-09-30T13:56:26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A7EF2544-9FD7-4947-B15E-4FF8E099FB5C}"/>
    <pc:docChg chg="custSel addSld delSld modSld">
      <pc:chgData name="Sidney Seckler" userId="73470fc2d5f88927" providerId="LiveId" clId="{A7EF2544-9FD7-4947-B15E-4FF8E099FB5C}" dt="2019-02-24T16:22:15.944" v="43"/>
      <pc:docMkLst>
        <pc:docMk/>
      </pc:docMkLst>
      <pc:sldChg chg="modSp">
        <pc:chgData name="Sidney Seckler" userId="73470fc2d5f88927" providerId="LiveId" clId="{A7EF2544-9FD7-4947-B15E-4FF8E099FB5C}" dt="2019-02-24T16:19:36.924" v="12" actId="20578"/>
        <pc:sldMkLst>
          <pc:docMk/>
          <pc:sldMk cId="0" sldId="258"/>
        </pc:sldMkLst>
        <pc:spChg chg="mod">
          <ac:chgData name="Sidney Seckler" userId="73470fc2d5f88927" providerId="LiveId" clId="{A7EF2544-9FD7-4947-B15E-4FF8E099FB5C}" dt="2019-02-24T16:19:36.924" v="12" actId="20578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A7EF2544-9FD7-4947-B15E-4FF8E099FB5C}" dt="2019-02-24T16:20:16.697" v="13" actId="20578"/>
        <pc:sldMkLst>
          <pc:docMk/>
          <pc:sldMk cId="111140260" sldId="519"/>
        </pc:sldMkLst>
        <pc:spChg chg="mod">
          <ac:chgData name="Sidney Seckler" userId="73470fc2d5f88927" providerId="LiveId" clId="{A7EF2544-9FD7-4947-B15E-4FF8E099FB5C}" dt="2019-02-24T16:20:16.697" v="13" actId="20578"/>
          <ac:spMkLst>
            <pc:docMk/>
            <pc:sldMk cId="111140260" sldId="519"/>
            <ac:spMk id="4100" creationId="{E5CC45C3-CF65-4286-AA07-1D8008364C0B}"/>
          </ac:spMkLst>
        </pc:spChg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724304641" sldId="587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2800414301" sldId="588"/>
        </pc:sldMkLst>
      </pc:sldChg>
      <pc:sldChg chg="add">
        <pc:chgData name="Sidney Seckler" userId="73470fc2d5f88927" providerId="LiveId" clId="{A7EF2544-9FD7-4947-B15E-4FF8E099FB5C}" dt="2019-02-24T16:22:15.944" v="43"/>
        <pc:sldMkLst>
          <pc:docMk/>
          <pc:sldMk cId="3932148569" sldId="589"/>
        </pc:sldMkLst>
      </pc:sldChg>
    </pc:docChg>
  </pc:docChgLst>
  <pc:docChgLst>
    <pc:chgData name="Sidney Seckler" userId="73470fc2d5f88927" providerId="LiveId" clId="{2775C046-C6F0-4DE4-B173-89A654AD1B98}"/>
    <pc:docChg chg="custSel addSld modSld">
      <pc:chgData name="Sidney Seckler" userId="73470fc2d5f88927" providerId="LiveId" clId="{2775C046-C6F0-4DE4-B173-89A654AD1B98}" dt="2020-08-31T13:44:18.753" v="185" actId="255"/>
      <pc:docMkLst>
        <pc:docMk/>
      </pc:docMkLst>
      <pc:sldChg chg="addSp delSp modSp add mod">
        <pc:chgData name="Sidney Seckler" userId="73470fc2d5f88927" providerId="LiveId" clId="{2775C046-C6F0-4DE4-B173-89A654AD1B98}" dt="2020-08-31T13:44:18.753" v="185" actId="255"/>
        <pc:sldMkLst>
          <pc:docMk/>
          <pc:sldMk cId="4273587842" sldId="538"/>
        </pc:sldMkLst>
        <pc:spChg chg="mod">
          <ac:chgData name="Sidney Seckler" userId="73470fc2d5f88927" providerId="LiveId" clId="{2775C046-C6F0-4DE4-B173-89A654AD1B98}" dt="2020-08-31T13:43:00.385" v="16" actId="1076"/>
          <ac:spMkLst>
            <pc:docMk/>
            <pc:sldMk cId="4273587842" sldId="538"/>
            <ac:spMk id="2" creationId="{460ABFEA-9FAF-458E-9B0B-DA44D3A5A57E}"/>
          </ac:spMkLst>
        </pc:spChg>
        <pc:spChg chg="add del mod">
          <ac:chgData name="Sidney Seckler" userId="73470fc2d5f88927" providerId="LiveId" clId="{2775C046-C6F0-4DE4-B173-89A654AD1B98}" dt="2020-08-31T13:41:43.920" v="2" actId="478"/>
          <ac:spMkLst>
            <pc:docMk/>
            <pc:sldMk cId="4273587842" sldId="538"/>
            <ac:spMk id="5" creationId="{1859551D-47D4-43C7-A597-92903CD5C061}"/>
          </ac:spMkLst>
        </pc:spChg>
        <pc:spChg chg="add mod">
          <ac:chgData name="Sidney Seckler" userId="73470fc2d5f88927" providerId="LiveId" clId="{2775C046-C6F0-4DE4-B173-89A654AD1B98}" dt="2020-08-31T13:44:18.753" v="185" actId="255"/>
          <ac:spMkLst>
            <pc:docMk/>
            <pc:sldMk cId="4273587842" sldId="538"/>
            <ac:spMk id="6" creationId="{D609FAED-69C6-4A27-8E8A-ED155B86948E}"/>
          </ac:spMkLst>
        </pc:spChg>
        <pc:spChg chg="mod">
          <ac:chgData name="Sidney Seckler" userId="73470fc2d5f88927" providerId="LiveId" clId="{2775C046-C6F0-4DE4-B173-89A654AD1B98}" dt="2020-08-31T13:42:57.797" v="15" actId="1076"/>
          <ac:spMkLst>
            <pc:docMk/>
            <pc:sldMk cId="4273587842" sldId="538"/>
            <ac:spMk id="7" creationId="{3A867386-E5B3-4D56-A6B3-A71D028DADF3}"/>
          </ac:spMkLst>
        </pc:spChg>
        <pc:spChg chg="add mod">
          <ac:chgData name="Sidney Seckler" userId="73470fc2d5f88927" providerId="LiveId" clId="{2775C046-C6F0-4DE4-B173-89A654AD1B98}" dt="2020-08-31T13:41:51.423" v="3"/>
          <ac:spMkLst>
            <pc:docMk/>
            <pc:sldMk cId="4273587842" sldId="538"/>
            <ac:spMk id="11" creationId="{D4481384-BDAD-46C4-A80B-4FC8C3DA66C9}"/>
          </ac:spMkLst>
        </pc:spChg>
        <pc:spChg chg="del">
          <ac:chgData name="Sidney Seckler" userId="73470fc2d5f88927" providerId="LiveId" clId="{2775C046-C6F0-4DE4-B173-89A654AD1B98}" dt="2020-08-31T13:41:56.763" v="4" actId="478"/>
          <ac:spMkLst>
            <pc:docMk/>
            <pc:sldMk cId="4273587842" sldId="538"/>
            <ac:spMk id="57349" creationId="{577E998A-49FE-4816-8C4F-6FBBAD9F2444}"/>
          </ac:spMkLst>
        </pc:spChg>
        <pc:spChg chg="del">
          <ac:chgData name="Sidney Seckler" userId="73470fc2d5f88927" providerId="LiveId" clId="{2775C046-C6F0-4DE4-B173-89A654AD1B98}" dt="2020-08-31T13:41:40.810" v="1" actId="478"/>
          <ac:spMkLst>
            <pc:docMk/>
            <pc:sldMk cId="4273587842" sldId="538"/>
            <ac:spMk id="57350" creationId="{3D27AB3B-C67D-4D39-AB53-0362EFAD3BE1}"/>
          </ac:spMkLst>
        </pc:spChg>
        <pc:picChg chg="mod">
          <ac:chgData name="Sidney Seckler" userId="73470fc2d5f88927" providerId="LiveId" clId="{2775C046-C6F0-4DE4-B173-89A654AD1B98}" dt="2020-08-31T13:42:30.180" v="12" actId="1035"/>
          <ac:picMkLst>
            <pc:docMk/>
            <pc:sldMk cId="4273587842" sldId="538"/>
            <ac:picMk id="57346" creationId="{3779E399-E0CC-486C-AC28-A9C353F77DEA}"/>
          </ac:picMkLst>
        </pc:picChg>
        <pc:cxnChg chg="mod">
          <ac:chgData name="Sidney Seckler" userId="73470fc2d5f88927" providerId="LiveId" clId="{2775C046-C6F0-4DE4-B173-89A654AD1B98}" dt="2020-08-31T13:43:02.841" v="17" actId="14100"/>
          <ac:cxnSpMkLst>
            <pc:docMk/>
            <pc:sldMk cId="4273587842" sldId="538"/>
            <ac:cxnSpMk id="4" creationId="{B17F97F6-F34C-42E1-A74E-7F642F57B9DF}"/>
          </ac:cxnSpMkLst>
        </pc:cxnChg>
      </pc:sldChg>
    </pc:docChg>
  </pc:docChgLst>
  <pc:docChgLst>
    <pc:chgData name="Sidney Seckler" userId="73470fc2d5f88927" providerId="LiveId" clId="{EFA570ED-F950-4651-9D0F-A67FA8C53B06}"/>
    <pc:docChg chg="undo custSel addSld delSld modSld sldOrd">
      <pc:chgData name="Sidney Seckler" userId="73470fc2d5f88927" providerId="LiveId" clId="{EFA570ED-F950-4651-9D0F-A67FA8C53B06}" dt="2021-09-30T13:56:26.112" v="3382" actId="20577"/>
      <pc:docMkLst>
        <pc:docMk/>
      </pc:docMkLst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26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26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0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1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20"/>
        </pc:sldMkLst>
      </pc:sldChg>
      <pc:sldChg chg="modSp add mod">
        <pc:chgData name="Sidney Seckler" userId="73470fc2d5f88927" providerId="LiveId" clId="{EFA570ED-F950-4651-9D0F-A67FA8C53B06}" dt="2021-09-28T15:03:35.124" v="2541" actId="947"/>
        <pc:sldMkLst>
          <pc:docMk/>
          <pc:sldMk cId="0" sldId="327"/>
        </pc:sldMkLst>
        <pc:spChg chg="mod">
          <ac:chgData name="Sidney Seckler" userId="73470fc2d5f88927" providerId="LiveId" clId="{EFA570ED-F950-4651-9D0F-A67FA8C53B06}" dt="2021-09-28T15:02:31.084" v="2534" actId="1076"/>
          <ac:spMkLst>
            <pc:docMk/>
            <pc:sldMk cId="0" sldId="327"/>
            <ac:spMk id="83971" creationId="{2D8AADFC-0D9F-4A2F-8E1F-93DBDC0C7AC4}"/>
          </ac:spMkLst>
        </pc:spChg>
        <pc:spChg chg="mod">
          <ac:chgData name="Sidney Seckler" userId="73470fc2d5f88927" providerId="LiveId" clId="{EFA570ED-F950-4651-9D0F-A67FA8C53B06}" dt="2021-09-28T15:03:35.124" v="2541" actId="947"/>
          <ac:spMkLst>
            <pc:docMk/>
            <pc:sldMk cId="0" sldId="327"/>
            <ac:spMk id="84017" creationId="{405F6757-A196-4560-B443-2AA36394CE3F}"/>
          </ac:spMkLst>
        </pc:spChg>
      </pc:sldChg>
      <pc:sldChg chg="modSp add mod">
        <pc:chgData name="Sidney Seckler" userId="73470fc2d5f88927" providerId="LiveId" clId="{EFA570ED-F950-4651-9D0F-A67FA8C53B06}" dt="2021-09-28T11:10:09.194" v="98" actId="255"/>
        <pc:sldMkLst>
          <pc:docMk/>
          <pc:sldMk cId="0" sldId="332"/>
        </pc:sldMkLst>
        <pc:spChg chg="mod">
          <ac:chgData name="Sidney Seckler" userId="73470fc2d5f88927" providerId="LiveId" clId="{EFA570ED-F950-4651-9D0F-A67FA8C53B06}" dt="2021-09-28T11:09:12.381" v="78" actId="1076"/>
          <ac:spMkLst>
            <pc:docMk/>
            <pc:sldMk cId="0" sldId="332"/>
            <ac:spMk id="89091" creationId="{A50BD480-577E-4ED4-A3C6-A90AB56E4107}"/>
          </ac:spMkLst>
        </pc:spChg>
        <pc:spChg chg="mod">
          <ac:chgData name="Sidney Seckler" userId="73470fc2d5f88927" providerId="LiveId" clId="{EFA570ED-F950-4651-9D0F-A67FA8C53B06}" dt="2021-09-28T11:10:09.194" v="98" actId="255"/>
          <ac:spMkLst>
            <pc:docMk/>
            <pc:sldMk cId="0" sldId="332"/>
            <ac:spMk id="89092" creationId="{521ACE1A-573B-4322-8BF8-19877E6F326B}"/>
          </ac:spMkLst>
        </pc:spChg>
      </pc:sldChg>
      <pc:sldChg chg="addSp delSp modSp add mod">
        <pc:chgData name="Sidney Seckler" userId="73470fc2d5f88927" providerId="LiveId" clId="{EFA570ED-F950-4651-9D0F-A67FA8C53B06}" dt="2021-09-28T11:10:18.052" v="100" actId="14100"/>
        <pc:sldMkLst>
          <pc:docMk/>
          <pc:sldMk cId="0" sldId="333"/>
        </pc:sldMkLst>
        <pc:spChg chg="add del mod">
          <ac:chgData name="Sidney Seckler" userId="73470fc2d5f88927" providerId="LiveId" clId="{EFA570ED-F950-4651-9D0F-A67FA8C53B06}" dt="2021-09-28T11:09:34.946" v="82" actId="478"/>
          <ac:spMkLst>
            <pc:docMk/>
            <pc:sldMk cId="0" sldId="333"/>
            <ac:spMk id="3" creationId="{7CB887DB-4880-4DA8-9C7A-2331311A2A7F}"/>
          </ac:spMkLst>
        </pc:spChg>
        <pc:spChg chg="add mod">
          <ac:chgData name="Sidney Seckler" userId="73470fc2d5f88927" providerId="LiveId" clId="{EFA570ED-F950-4651-9D0F-A67FA8C53B06}" dt="2021-09-28T11:09:51.452" v="91" actId="6549"/>
          <ac:spMkLst>
            <pc:docMk/>
            <pc:sldMk cId="0" sldId="333"/>
            <ac:spMk id="7" creationId="{1B7D5DED-A8E3-47C7-89B3-B4546A0F9AD0}"/>
          </ac:spMkLst>
        </pc:spChg>
        <pc:spChg chg="del mod">
          <ac:chgData name="Sidney Seckler" userId="73470fc2d5f88927" providerId="LiveId" clId="{EFA570ED-F950-4651-9D0F-A67FA8C53B06}" dt="2021-09-28T11:09:32.278" v="81" actId="478"/>
          <ac:spMkLst>
            <pc:docMk/>
            <pc:sldMk cId="0" sldId="333"/>
            <ac:spMk id="90115" creationId="{BC2B5989-B02C-479A-BB47-3B6A4B104D62}"/>
          </ac:spMkLst>
        </pc:spChg>
        <pc:spChg chg="mod">
          <ac:chgData name="Sidney Seckler" userId="73470fc2d5f88927" providerId="LiveId" clId="{EFA570ED-F950-4651-9D0F-A67FA8C53B06}" dt="2021-09-28T11:10:18.052" v="100" actId="14100"/>
          <ac:spMkLst>
            <pc:docMk/>
            <pc:sldMk cId="0" sldId="333"/>
            <ac:spMk id="90116" creationId="{C1CCB8A1-B848-403E-874E-306B3AE659C6}"/>
          </ac:spMkLst>
        </pc:spChg>
      </pc:sldChg>
      <pc:sldChg chg="addSp delSp modSp add mod ord">
        <pc:chgData name="Sidney Seckler" userId="73470fc2d5f88927" providerId="LiveId" clId="{EFA570ED-F950-4651-9D0F-A67FA8C53B06}" dt="2021-09-28T11:15:28.962" v="130"/>
        <pc:sldMkLst>
          <pc:docMk/>
          <pc:sldMk cId="0" sldId="334"/>
        </pc:sldMkLst>
        <pc:spChg chg="add del mod">
          <ac:chgData name="Sidney Seckler" userId="73470fc2d5f88927" providerId="LiveId" clId="{EFA570ED-F950-4651-9D0F-A67FA8C53B06}" dt="2021-09-28T11:10:30.025" v="103" actId="478"/>
          <ac:spMkLst>
            <pc:docMk/>
            <pc:sldMk cId="0" sldId="334"/>
            <ac:spMk id="3" creationId="{D1BCC3E2-AA61-4649-A4AC-C227C4728A1F}"/>
          </ac:spMkLst>
        </pc:spChg>
        <pc:spChg chg="add mod">
          <ac:chgData name="Sidney Seckler" userId="73470fc2d5f88927" providerId="LiveId" clId="{EFA570ED-F950-4651-9D0F-A67FA8C53B06}" dt="2021-09-28T11:10:45.853" v="104"/>
          <ac:spMkLst>
            <pc:docMk/>
            <pc:sldMk cId="0" sldId="334"/>
            <ac:spMk id="33" creationId="{619231A6-3C09-4B04-B00C-3A102BCE2F3F}"/>
          </ac:spMkLst>
        </pc:spChg>
        <pc:spChg chg="del mod">
          <ac:chgData name="Sidney Seckler" userId="73470fc2d5f88927" providerId="LiveId" clId="{EFA570ED-F950-4651-9D0F-A67FA8C53B06}" dt="2021-09-28T11:10:26.663" v="102" actId="478"/>
          <ac:spMkLst>
            <pc:docMk/>
            <pc:sldMk cId="0" sldId="334"/>
            <ac:spMk id="91139" creationId="{A22DF703-4372-4339-824C-258653EF1807}"/>
          </ac:spMkLst>
        </pc:spChg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3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0" sldId="340"/>
        </pc:sldMkLst>
      </pc:sldChg>
      <pc:sldChg chg="addSp delSp modSp add mod">
        <pc:chgData name="Sidney Seckler" userId="73470fc2d5f88927" providerId="LiveId" clId="{EFA570ED-F950-4651-9D0F-A67FA8C53B06}" dt="2021-09-28T15:33:37.633" v="2997" actId="1076"/>
        <pc:sldMkLst>
          <pc:docMk/>
          <pc:sldMk cId="0" sldId="343"/>
        </pc:sldMkLst>
        <pc:spChg chg="mod">
          <ac:chgData name="Sidney Seckler" userId="73470fc2d5f88927" providerId="LiveId" clId="{EFA570ED-F950-4651-9D0F-A67FA8C53B06}" dt="2021-09-28T15:04:12.707" v="2550" actId="1076"/>
          <ac:spMkLst>
            <pc:docMk/>
            <pc:sldMk cId="0" sldId="343"/>
            <ac:spMk id="100355" creationId="{5B794C2E-DC06-4E0E-89C5-8BB6811927DF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4" creationId="{FFCE0471-C581-4424-BB96-DBCBB63B989B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6" creationId="{77300D7A-5B1A-42CE-A758-6C8941724E68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7" creationId="{F5141401-146A-48F4-8939-1BDBCD1CB465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8" creationId="{471B34CE-28AD-4DA7-9928-7DA437DD97CA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09" creationId="{F03116B1-1081-4A35-AC5A-FECA4F2468B0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0" creationId="{DBCFC28C-22E2-4B4E-B9E0-1C3E02C8421C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1" creationId="{5128A950-0571-4CCA-9297-E7E88ABEB023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2" creationId="{F2925E69-69C8-40CB-B2E9-7FE59755527D}"/>
          </ac:spMkLst>
        </pc:spChg>
        <pc:spChg chg="mod">
          <ac:chgData name="Sidney Seckler" userId="73470fc2d5f88927" providerId="LiveId" clId="{EFA570ED-F950-4651-9D0F-A67FA8C53B06}" dt="2021-09-28T15:33:34.471" v="2996" actId="1076"/>
          <ac:spMkLst>
            <pc:docMk/>
            <pc:sldMk cId="0" sldId="343"/>
            <ac:spMk id="100413" creationId="{ECEA2299-D27C-4EC0-9120-35F64C16B289}"/>
          </ac:spMkLst>
        </pc:spChg>
        <pc:spChg chg="add mod">
          <ac:chgData name="Sidney Seckler" userId="73470fc2d5f88927" providerId="LiveId" clId="{EFA570ED-F950-4651-9D0F-A67FA8C53B06}" dt="2021-09-28T15:33:37.633" v="2997" actId="1076"/>
          <ac:spMkLst>
            <pc:docMk/>
            <pc:sldMk cId="0" sldId="343"/>
            <ac:spMk id="100414" creationId="{38EB8B62-968B-4C96-B483-540538E318BA}"/>
          </ac:spMkLst>
        </pc:spChg>
        <pc:grpChg chg="add mod">
          <ac:chgData name="Sidney Seckler" userId="73470fc2d5f88927" providerId="LiveId" clId="{EFA570ED-F950-4651-9D0F-A67FA8C53B06}" dt="2021-09-28T15:33:34.471" v="2996" actId="1076"/>
          <ac:grpSpMkLst>
            <pc:docMk/>
            <pc:sldMk cId="0" sldId="343"/>
            <ac:grpSpMk id="4" creationId="{E75EB1B5-DCDA-42BC-BDB0-90040C7C0C6B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3"/>
            <ac:graphicFrameMk id="2" creationId="{38EB8B62-968B-4C96-B483-540538E318B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30T13:26:06.122" v="3362" actId="20577"/>
        <pc:sldMkLst>
          <pc:docMk/>
          <pc:sldMk cId="0" sldId="344"/>
        </pc:sldMkLst>
        <pc:spChg chg="add del mod">
          <ac:chgData name="Sidney Seckler" userId="73470fc2d5f88927" providerId="LiveId" clId="{EFA570ED-F950-4651-9D0F-A67FA8C53B06}" dt="2021-09-28T15:04:39.709" v="2552" actId="478"/>
          <ac:spMkLst>
            <pc:docMk/>
            <pc:sldMk cId="0" sldId="344"/>
            <ac:spMk id="7" creationId="{E5401A2E-6EE6-4F7B-A982-F8F2257C3597}"/>
          </ac:spMkLst>
        </pc:spChg>
        <pc:spChg chg="add mod">
          <ac:chgData name="Sidney Seckler" userId="73470fc2d5f88927" providerId="LiveId" clId="{EFA570ED-F950-4651-9D0F-A67FA8C53B06}" dt="2021-09-28T15:04:40.956" v="2553"/>
          <ac:spMkLst>
            <pc:docMk/>
            <pc:sldMk cId="0" sldId="344"/>
            <ac:spMk id="48" creationId="{1331B944-A6DA-4B99-ACCE-9049321844B7}"/>
          </ac:spMkLst>
        </pc:spChg>
        <pc:spChg chg="del">
          <ac:chgData name="Sidney Seckler" userId="73470fc2d5f88927" providerId="LiveId" clId="{EFA570ED-F950-4651-9D0F-A67FA8C53B06}" dt="2021-09-28T15:04:36.764" v="2551" actId="478"/>
          <ac:spMkLst>
            <pc:docMk/>
            <pc:sldMk cId="0" sldId="344"/>
            <ac:spMk id="101379" creationId="{244B57A4-467E-40A5-A2C7-F6FCBC42F30C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6" creationId="{D37E82E7-C74B-4FC2-9936-5D040285A59F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7" creationId="{D060A5B7-BD25-42FA-91AE-96B1E1F88427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8" creationId="{6EE103D5-7512-48C2-8E10-9C7FB7FFA51F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09" creationId="{07E5C0EC-8185-4CA5-9F74-D14660C8AC9A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0" creationId="{20228C6C-10AE-492E-A868-493152BCB109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1" creationId="{44D58DD4-54AA-418C-A7FF-A0C432DD92B3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2" creationId="{507AED70-7A99-4EBA-947A-B8DC765BE5F7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3" creationId="{A7F891FC-88D8-456E-8297-8329339AE682}"/>
          </ac:spMkLst>
        </pc:spChg>
        <pc:spChg chg="mod">
          <ac:chgData name="Sidney Seckler" userId="73470fc2d5f88927" providerId="LiveId" clId="{EFA570ED-F950-4651-9D0F-A67FA8C53B06}" dt="2021-09-28T15:33:07.619" v="2992" actId="1076"/>
          <ac:spMkLst>
            <pc:docMk/>
            <pc:sldMk cId="0" sldId="344"/>
            <ac:spMk id="101414" creationId="{8FF1745D-53BC-420E-92F9-9F7F4D3F2E20}"/>
          </ac:spMkLst>
        </pc:spChg>
        <pc:spChg chg="add mod">
          <ac:chgData name="Sidney Seckler" userId="73470fc2d5f88927" providerId="LiveId" clId="{EFA570ED-F950-4651-9D0F-A67FA8C53B06}" dt="2021-09-30T13:26:06.122" v="3362" actId="20577"/>
          <ac:spMkLst>
            <pc:docMk/>
            <pc:sldMk cId="0" sldId="344"/>
            <ac:spMk id="101418" creationId="{5166111D-2B3B-4D16-85B5-C728F5CE82DF}"/>
          </ac:spMkLst>
        </pc:spChg>
        <pc:spChg chg="add mod">
          <ac:chgData name="Sidney Seckler" userId="73470fc2d5f88927" providerId="LiveId" clId="{EFA570ED-F950-4651-9D0F-A67FA8C53B06}" dt="2021-09-28T15:09:30.187" v="2642" actId="1076"/>
          <ac:spMkLst>
            <pc:docMk/>
            <pc:sldMk cId="0" sldId="344"/>
            <ac:spMk id="101420" creationId="{80F766BD-67E4-4618-971D-13192543D3DA}"/>
          </ac:spMkLst>
        </pc:spChg>
        <pc:grpChg chg="mod">
          <ac:chgData name="Sidney Seckler" userId="73470fc2d5f88927" providerId="LiveId" clId="{EFA570ED-F950-4651-9D0F-A67FA8C53B06}" dt="2021-09-28T15:33:07.619" v="2992" actId="1076"/>
          <ac:grpSpMkLst>
            <pc:docMk/>
            <pc:sldMk cId="0" sldId="344"/>
            <ac:grpSpMk id="101416" creationId="{F32715C2-DD71-4FF7-8C6D-07D48E119CAC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4"/>
            <ac:graphicFrameMk id="2" creationId="{5166111D-2B3B-4D16-85B5-C728F5CE82D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4"/>
            <ac:graphicFrameMk id="4" creationId="{80F766BD-67E4-4618-971D-13192543D3D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3:00.317" v="2989" actId="1076"/>
        <pc:sldMkLst>
          <pc:docMk/>
          <pc:sldMk cId="0" sldId="345"/>
        </pc:sldMkLst>
        <pc:spChg chg="add del mod">
          <ac:chgData name="Sidney Seckler" userId="73470fc2d5f88927" providerId="LiveId" clId="{EFA570ED-F950-4651-9D0F-A67FA8C53B06}" dt="2021-09-28T15:04:50.260" v="2555" actId="478"/>
          <ac:spMkLst>
            <pc:docMk/>
            <pc:sldMk cId="0" sldId="345"/>
            <ac:spMk id="9" creationId="{9DAA50DD-0A88-4F73-AEF9-EB409F3C0946}"/>
          </ac:spMkLst>
        </pc:spChg>
        <pc:spChg chg="add mod">
          <ac:chgData name="Sidney Seckler" userId="73470fc2d5f88927" providerId="LiveId" clId="{EFA570ED-F950-4651-9D0F-A67FA8C53B06}" dt="2021-09-28T15:04:51.555" v="2556"/>
          <ac:spMkLst>
            <pc:docMk/>
            <pc:sldMk cId="0" sldId="345"/>
            <ac:spMk id="51" creationId="{F737EB81-886D-491B-A3A9-A7D5543D4749}"/>
          </ac:spMkLst>
        </pc:spChg>
        <pc:spChg chg="del">
          <ac:chgData name="Sidney Seckler" userId="73470fc2d5f88927" providerId="LiveId" clId="{EFA570ED-F950-4651-9D0F-A67FA8C53B06}" dt="2021-09-28T15:04:46.471" v="2554" actId="478"/>
          <ac:spMkLst>
            <pc:docMk/>
            <pc:sldMk cId="0" sldId="345"/>
            <ac:spMk id="102403" creationId="{7AECFBE3-56FE-4AB9-9FA6-7EF8586CC689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1" creationId="{157C75E2-26A8-4F30-B690-ACD3A1D223F5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2" creationId="{E2B4D7B9-6D99-471D-8895-BCD0E162215E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3" creationId="{C2B6C477-36A9-41E2-8B8E-3917D199306B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4" creationId="{C86BC075-4169-455C-BA2E-B99DB8F4BC16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5" creationId="{910B84C0-F83D-4AA2-AC71-39E1B976A76D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6" creationId="{E009AE48-3A0E-4549-A354-22B2229F3412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7" creationId="{D8793006-DAC9-4E67-870F-2EF19BD076FF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8" creationId="{B0B68591-CC56-4277-AD17-D195196215BC}"/>
          </ac:spMkLst>
        </pc:spChg>
        <pc:spChg chg="mod">
          <ac:chgData name="Sidney Seckler" userId="73470fc2d5f88927" providerId="LiveId" clId="{EFA570ED-F950-4651-9D0F-A67FA8C53B06}" dt="2021-09-28T15:33:00.317" v="2989" actId="1076"/>
          <ac:spMkLst>
            <pc:docMk/>
            <pc:sldMk cId="0" sldId="345"/>
            <ac:spMk id="102439" creationId="{2A443B5D-3AEB-49E6-A814-696B5289011B}"/>
          </ac:spMkLst>
        </pc:spChg>
        <pc:spChg chg="add mod">
          <ac:chgData name="Sidney Seckler" userId="73470fc2d5f88927" providerId="LiveId" clId="{EFA570ED-F950-4651-9D0F-A67FA8C53B06}" dt="2021-09-28T15:10:58.503" v="2664" actId="1076"/>
          <ac:spMkLst>
            <pc:docMk/>
            <pc:sldMk cId="0" sldId="345"/>
            <ac:spMk id="102440" creationId="{A6E06946-C538-4259-80D3-7A8C4E82F3BA}"/>
          </ac:spMkLst>
        </pc:spChg>
        <pc:spChg chg="add mod">
          <ac:chgData name="Sidney Seckler" userId="73470fc2d5f88927" providerId="LiveId" clId="{EFA570ED-F950-4651-9D0F-A67FA8C53B06}" dt="2021-09-28T15:10:48.882" v="2661" actId="1076"/>
          <ac:spMkLst>
            <pc:docMk/>
            <pc:sldMk cId="0" sldId="345"/>
            <ac:spMk id="102442" creationId="{FE300728-30C3-408D-ACFF-602C7DEB0AC4}"/>
          </ac:spMkLst>
        </pc:spChg>
        <pc:spChg chg="add mod">
          <ac:chgData name="Sidney Seckler" userId="73470fc2d5f88927" providerId="LiveId" clId="{EFA570ED-F950-4651-9D0F-A67FA8C53B06}" dt="2021-09-28T15:10:51.979" v="2662" actId="1076"/>
          <ac:spMkLst>
            <pc:docMk/>
            <pc:sldMk cId="0" sldId="345"/>
            <ac:spMk id="102443" creationId="{4DB2E7E3-23CE-4AC2-80ED-72BE3F3CDA25}"/>
          </ac:spMkLst>
        </pc:spChg>
        <pc:grpChg chg="mod">
          <ac:chgData name="Sidney Seckler" userId="73470fc2d5f88927" providerId="LiveId" clId="{EFA570ED-F950-4651-9D0F-A67FA8C53B06}" dt="2021-09-28T15:33:00.317" v="2989" actId="1076"/>
          <ac:grpSpMkLst>
            <pc:docMk/>
            <pc:sldMk cId="0" sldId="345"/>
            <ac:grpSpMk id="102430" creationId="{641445AA-E16F-4CD8-B91A-95A04D8E751B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2" creationId="{A6E06946-C538-4259-80D3-7A8C4E82F3B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4" creationId="{FE300728-30C3-408D-ACFF-602C7DEB0AC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5"/>
            <ac:graphicFrameMk id="6" creationId="{4DB2E7E3-23CE-4AC2-80ED-72BE3F3CDA25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2:52.143" v="2986" actId="1076"/>
        <pc:sldMkLst>
          <pc:docMk/>
          <pc:sldMk cId="0" sldId="346"/>
        </pc:sldMkLst>
        <pc:spChg chg="add del mod">
          <ac:chgData name="Sidney Seckler" userId="73470fc2d5f88927" providerId="LiveId" clId="{EFA570ED-F950-4651-9D0F-A67FA8C53B06}" dt="2021-09-28T15:04:59.978" v="2558" actId="478"/>
          <ac:spMkLst>
            <pc:docMk/>
            <pc:sldMk cId="0" sldId="346"/>
            <ac:spMk id="9" creationId="{1C8AF867-FABD-4E2F-AD25-6A3E6ED10846}"/>
          </ac:spMkLst>
        </pc:spChg>
        <pc:spChg chg="add mod">
          <ac:chgData name="Sidney Seckler" userId="73470fc2d5f88927" providerId="LiveId" clId="{EFA570ED-F950-4651-9D0F-A67FA8C53B06}" dt="2021-09-28T15:05:01.133" v="2559"/>
          <ac:spMkLst>
            <pc:docMk/>
            <pc:sldMk cId="0" sldId="346"/>
            <ac:spMk id="53" creationId="{1ECA5843-FD54-41C6-8E0A-739963D1E37B}"/>
          </ac:spMkLst>
        </pc:spChg>
        <pc:spChg chg="del">
          <ac:chgData name="Sidney Seckler" userId="73470fc2d5f88927" providerId="LiveId" clId="{EFA570ED-F950-4651-9D0F-A67FA8C53B06}" dt="2021-09-28T15:04:57.309" v="2557" actId="478"/>
          <ac:spMkLst>
            <pc:docMk/>
            <pc:sldMk cId="0" sldId="346"/>
            <ac:spMk id="103427" creationId="{7D1C75B7-0730-41D3-AA15-C48DFC1EFD1F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5" creationId="{E5E89673-B5FD-4EAA-8A12-79DB651480A9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6" creationId="{F9DDA8B2-7D6B-427A-8BE2-F5757EE7A6C6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7" creationId="{642CB7B9-C19A-4C46-93D5-8547ABADD41A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8" creationId="{B40DC07B-B8E6-4F3B-9548-9C40D9D5DAFC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59" creationId="{940C19A5-E2D8-4FC9-A3F0-B29E80D70E1F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0" creationId="{1585174F-CD1A-48BE-B74D-35EA80A9E1FB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1" creationId="{EA3D6379-76AB-48BB-82EC-2074A40E00AD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2" creationId="{C537824D-49C4-40D0-B863-D6BB5841A105}"/>
          </ac:spMkLst>
        </pc:spChg>
        <pc:spChg chg="mod">
          <ac:chgData name="Sidney Seckler" userId="73470fc2d5f88927" providerId="LiveId" clId="{EFA570ED-F950-4651-9D0F-A67FA8C53B06}" dt="2021-09-28T15:32:52.143" v="2986" actId="1076"/>
          <ac:spMkLst>
            <pc:docMk/>
            <pc:sldMk cId="0" sldId="346"/>
            <ac:spMk id="103463" creationId="{DC6416E6-7DC0-49B9-B7A9-D799A09182A2}"/>
          </ac:spMkLst>
        </pc:spChg>
        <pc:spChg chg="add mod">
          <ac:chgData name="Sidney Seckler" userId="73470fc2d5f88927" providerId="LiveId" clId="{EFA570ED-F950-4651-9D0F-A67FA8C53B06}" dt="2021-09-28T15:12:03.892" v="2684" actId="20577"/>
          <ac:spMkLst>
            <pc:docMk/>
            <pc:sldMk cId="0" sldId="346"/>
            <ac:spMk id="103464" creationId="{0CCA6EEE-DB3F-45CF-95BC-DA22CC3C9AEF}"/>
          </ac:spMkLst>
        </pc:spChg>
        <pc:spChg chg="add mod">
          <ac:chgData name="Sidney Seckler" userId="73470fc2d5f88927" providerId="LiveId" clId="{EFA570ED-F950-4651-9D0F-A67FA8C53B06}" dt="2021-09-28T15:11:45.661" v="2673" actId="20577"/>
          <ac:spMkLst>
            <pc:docMk/>
            <pc:sldMk cId="0" sldId="346"/>
            <ac:spMk id="103466" creationId="{196C927E-76D2-4A94-8917-80C7A26BE37F}"/>
          </ac:spMkLst>
        </pc:spChg>
        <pc:spChg chg="add mod">
          <ac:chgData name="Sidney Seckler" userId="73470fc2d5f88927" providerId="LiveId" clId="{EFA570ED-F950-4651-9D0F-A67FA8C53B06}" dt="2021-09-28T15:13:15.142" v="2708" actId="14100"/>
          <ac:spMkLst>
            <pc:docMk/>
            <pc:sldMk cId="0" sldId="346"/>
            <ac:spMk id="103467" creationId="{ED9F8342-8394-4882-A46A-D45D597297E7}"/>
          </ac:spMkLst>
        </pc:spChg>
        <pc:grpChg chg="mod">
          <ac:chgData name="Sidney Seckler" userId="73470fc2d5f88927" providerId="LiveId" clId="{EFA570ED-F950-4651-9D0F-A67FA8C53B06}" dt="2021-09-28T15:32:52.143" v="2986" actId="1076"/>
          <ac:grpSpMkLst>
            <pc:docMk/>
            <pc:sldMk cId="0" sldId="346"/>
            <ac:grpSpMk id="103454" creationId="{D0498822-2B7B-4055-968F-E701BEE71D29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2" creationId="{0CCA6EEE-DB3F-45CF-95BC-DA22CC3C9AE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4" creationId="{196C927E-76D2-4A94-8917-80C7A26BE37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6"/>
            <ac:graphicFrameMk id="6" creationId="{ED9F8342-8394-4882-A46A-D45D597297E7}"/>
          </ac:graphicFrameMkLst>
        </pc:graphicFrameChg>
        <pc:cxnChg chg="mod">
          <ac:chgData name="Sidney Seckler" userId="73470fc2d5f88927" providerId="LiveId" clId="{EFA570ED-F950-4651-9D0F-A67FA8C53B06}" dt="2021-09-28T15:11:39.284" v="2667" actId="1076"/>
          <ac:cxnSpMkLst>
            <pc:docMk/>
            <pc:sldMk cId="0" sldId="346"/>
            <ac:cxnSpMk id="103468" creationId="{2148111F-103D-4368-9334-CC0CCEF7314D}"/>
          </ac:cxnSpMkLst>
        </pc:cxnChg>
        <pc:cxnChg chg="mod">
          <ac:chgData name="Sidney Seckler" userId="73470fc2d5f88927" providerId="LiveId" clId="{EFA570ED-F950-4651-9D0F-A67FA8C53B06}" dt="2021-09-28T15:11:39.284" v="2667" actId="1076"/>
          <ac:cxnSpMkLst>
            <pc:docMk/>
            <pc:sldMk cId="0" sldId="346"/>
            <ac:cxnSpMk id="103469" creationId="{DE0E1842-2448-4283-8AE4-0D7557821594}"/>
          </ac:cxnSpMkLst>
        </pc:cxnChg>
      </pc:sldChg>
      <pc:sldChg chg="addSp delSp modSp add mod">
        <pc:chgData name="Sidney Seckler" userId="73470fc2d5f88927" providerId="LiveId" clId="{EFA570ED-F950-4651-9D0F-A67FA8C53B06}" dt="2021-09-28T15:32:43.257" v="2983" actId="1076"/>
        <pc:sldMkLst>
          <pc:docMk/>
          <pc:sldMk cId="0" sldId="347"/>
        </pc:sldMkLst>
        <pc:spChg chg="add del mod">
          <ac:chgData name="Sidney Seckler" userId="73470fc2d5f88927" providerId="LiveId" clId="{EFA570ED-F950-4651-9D0F-A67FA8C53B06}" dt="2021-09-28T15:05:09.318" v="2561" actId="478"/>
          <ac:spMkLst>
            <pc:docMk/>
            <pc:sldMk cId="0" sldId="347"/>
            <ac:spMk id="9" creationId="{8E4DCD79-CF06-470A-A443-E5109BB5FEBC}"/>
          </ac:spMkLst>
        </pc:spChg>
        <pc:spChg chg="add mod">
          <ac:chgData name="Sidney Seckler" userId="73470fc2d5f88927" providerId="LiveId" clId="{EFA570ED-F950-4651-9D0F-A67FA8C53B06}" dt="2021-09-28T15:05:10.513" v="2562"/>
          <ac:spMkLst>
            <pc:docMk/>
            <pc:sldMk cId="0" sldId="347"/>
            <ac:spMk id="51" creationId="{F6CA7AC5-37A5-4DD9-8373-FB76C382549C}"/>
          </ac:spMkLst>
        </pc:spChg>
        <pc:spChg chg="del">
          <ac:chgData name="Sidney Seckler" userId="73470fc2d5f88927" providerId="LiveId" clId="{EFA570ED-F950-4651-9D0F-A67FA8C53B06}" dt="2021-09-28T15:05:06.561" v="2560" actId="478"/>
          <ac:spMkLst>
            <pc:docMk/>
            <pc:sldMk cId="0" sldId="347"/>
            <ac:spMk id="104451" creationId="{596F5139-E292-420A-B0A0-6D8B9A1B2BD3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79" creationId="{86DFB4AA-1551-45C7-864A-371F64932B34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0" creationId="{0E0B717C-BAE9-4EF2-BDF2-40C86462A825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1" creationId="{3575F3BA-D9EC-4ED1-8CEC-06083A114AC7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2" creationId="{1051D800-F9F4-4C52-AB90-714044A2BDFF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3" creationId="{1E885CCA-6FF8-4946-81D9-6C30373F07EF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4" creationId="{86FB87B4-AF68-4F05-96A2-F1EEC13F340E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5" creationId="{58C1F624-615F-4792-B26F-84805D64784A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6" creationId="{9AB6BD73-B429-4381-9302-1765393084CB}"/>
          </ac:spMkLst>
        </pc:spChg>
        <pc:spChg chg="mod">
          <ac:chgData name="Sidney Seckler" userId="73470fc2d5f88927" providerId="LiveId" clId="{EFA570ED-F950-4651-9D0F-A67FA8C53B06}" dt="2021-09-28T15:32:43.257" v="2983" actId="1076"/>
          <ac:spMkLst>
            <pc:docMk/>
            <pc:sldMk cId="0" sldId="347"/>
            <ac:spMk id="104487" creationId="{93BB5AE6-746B-4A88-85AA-22B3574FD7D4}"/>
          </ac:spMkLst>
        </pc:spChg>
        <pc:spChg chg="add mod">
          <ac:chgData name="Sidney Seckler" userId="73470fc2d5f88927" providerId="LiveId" clId="{EFA570ED-F950-4651-9D0F-A67FA8C53B06}" dt="2021-09-28T15:13:22.541" v="2709"/>
          <ac:spMkLst>
            <pc:docMk/>
            <pc:sldMk cId="0" sldId="347"/>
            <ac:spMk id="104490" creationId="{2AEC0A07-88F0-4315-8670-68F353537D79}"/>
          </ac:spMkLst>
        </pc:spChg>
        <pc:spChg chg="add mod">
          <ac:chgData name="Sidney Seckler" userId="73470fc2d5f88927" providerId="LiveId" clId="{EFA570ED-F950-4651-9D0F-A67FA8C53B06}" dt="2021-09-28T15:13:26.894" v="2711" actId="27636"/>
          <ac:spMkLst>
            <pc:docMk/>
            <pc:sldMk cId="0" sldId="347"/>
            <ac:spMk id="104493" creationId="{B654D04E-CF1F-42DF-B762-C1FB0A0D12A0}"/>
          </ac:spMkLst>
        </pc:spChg>
        <pc:spChg chg="add mod">
          <ac:chgData name="Sidney Seckler" userId="73470fc2d5f88927" providerId="LiveId" clId="{EFA570ED-F950-4651-9D0F-A67FA8C53B06}" dt="2021-09-28T15:13:31.132" v="2713" actId="27636"/>
          <ac:spMkLst>
            <pc:docMk/>
            <pc:sldMk cId="0" sldId="347"/>
            <ac:spMk id="104494" creationId="{0E119024-E0F0-461B-95D3-EF108A2B6030}"/>
          </ac:spMkLst>
        </pc:spChg>
        <pc:grpChg chg="mod">
          <ac:chgData name="Sidney Seckler" userId="73470fc2d5f88927" providerId="LiveId" clId="{EFA570ED-F950-4651-9D0F-A67FA8C53B06}" dt="2021-09-28T15:32:43.257" v="2983" actId="1076"/>
          <ac:grpSpMkLst>
            <pc:docMk/>
            <pc:sldMk cId="0" sldId="347"/>
            <ac:grpSpMk id="104478" creationId="{B97FF451-0F1B-4F35-9A7F-5E4FA21A044D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2" creationId="{2AEC0A07-88F0-4315-8670-68F353537D79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4" creationId="{B654D04E-CF1F-42DF-B762-C1FB0A0D12A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7"/>
            <ac:graphicFrameMk id="6" creationId="{0E119024-E0F0-461B-95D3-EF108A2B6030}"/>
          </ac:graphicFrameMkLst>
        </pc:graphicFrameChg>
      </pc:sldChg>
      <pc:sldChg chg="addSp delSp modSp add del mod">
        <pc:chgData name="Sidney Seckler" userId="73470fc2d5f88927" providerId="LiveId" clId="{EFA570ED-F950-4651-9D0F-A67FA8C53B06}" dt="2021-09-30T13:35:03.534" v="3366" actId="947"/>
        <pc:sldMkLst>
          <pc:docMk/>
          <pc:sldMk cId="0" sldId="348"/>
        </pc:sldMkLst>
        <pc:spChg chg="add del mod">
          <ac:chgData name="Sidney Seckler" userId="73470fc2d5f88927" providerId="LiveId" clId="{EFA570ED-F950-4651-9D0F-A67FA8C53B06}" dt="2021-09-28T15:05:17.385" v="2564" actId="478"/>
          <ac:spMkLst>
            <pc:docMk/>
            <pc:sldMk cId="0" sldId="348"/>
            <ac:spMk id="5" creationId="{BDD07986-2755-464D-8B73-207301AA7BBA}"/>
          </ac:spMkLst>
        </pc:spChg>
        <pc:spChg chg="add mod">
          <ac:chgData name="Sidney Seckler" userId="73470fc2d5f88927" providerId="LiveId" clId="{EFA570ED-F950-4651-9D0F-A67FA8C53B06}" dt="2021-09-28T15:05:18.573" v="2565"/>
          <ac:spMkLst>
            <pc:docMk/>
            <pc:sldMk cId="0" sldId="348"/>
            <ac:spMk id="47" creationId="{F5B1EBA5-4041-48C6-A444-85A7A7BE53F8}"/>
          </ac:spMkLst>
        </pc:spChg>
        <pc:spChg chg="del">
          <ac:chgData name="Sidney Seckler" userId="73470fc2d5f88927" providerId="LiveId" clId="{EFA570ED-F950-4651-9D0F-A67FA8C53B06}" dt="2021-09-28T15:05:15.068" v="2563" actId="478"/>
          <ac:spMkLst>
            <pc:docMk/>
            <pc:sldMk cId="0" sldId="348"/>
            <ac:spMk id="105475" creationId="{52064624-9549-4A2D-99C5-B8B61CAF318D}"/>
          </ac:spMkLst>
        </pc:spChg>
        <pc:spChg chg="mod">
          <ac:chgData name="Sidney Seckler" userId="73470fc2d5f88927" providerId="LiveId" clId="{EFA570ED-F950-4651-9D0F-A67FA8C53B06}" dt="2021-09-28T15:32:31.571" v="2980" actId="20577"/>
          <ac:spMkLst>
            <pc:docMk/>
            <pc:sldMk cId="0" sldId="348"/>
            <ac:spMk id="105511" creationId="{652C9684-1188-4B75-992A-52A02F8CDE0D}"/>
          </ac:spMkLst>
        </pc:spChg>
        <pc:spChg chg="add mod">
          <ac:chgData name="Sidney Seckler" userId="73470fc2d5f88927" providerId="LiveId" clId="{EFA570ED-F950-4651-9D0F-A67FA8C53B06}" dt="2021-09-28T15:13:54.428" v="2721" actId="14100"/>
          <ac:spMkLst>
            <pc:docMk/>
            <pc:sldMk cId="0" sldId="348"/>
            <ac:spMk id="105514" creationId="{3187EC32-75A7-41B9-83F1-8D85EE065957}"/>
          </ac:spMkLst>
        </pc:spChg>
        <pc:spChg chg="mod">
          <ac:chgData name="Sidney Seckler" userId="73470fc2d5f88927" providerId="LiveId" clId="{EFA570ED-F950-4651-9D0F-A67FA8C53B06}" dt="2021-09-30T13:35:03.534" v="3366" actId="947"/>
          <ac:spMkLst>
            <pc:docMk/>
            <pc:sldMk cId="0" sldId="348"/>
            <ac:spMk id="105516" creationId="{3E46EA74-A364-412F-83CC-358473CD6F4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8"/>
            <ac:graphicFrameMk id="2" creationId="{3187EC32-75A7-41B9-83F1-8D85EE06595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4:38.210" v="3030" actId="20577"/>
        <pc:sldMkLst>
          <pc:docMk/>
          <pc:sldMk cId="0" sldId="349"/>
        </pc:sldMkLst>
        <pc:spChg chg="add del mod">
          <ac:chgData name="Sidney Seckler" userId="73470fc2d5f88927" providerId="LiveId" clId="{EFA570ED-F950-4651-9D0F-A67FA8C53B06}" dt="2021-09-28T15:05:26.090" v="2567" actId="478"/>
          <ac:spMkLst>
            <pc:docMk/>
            <pc:sldMk cId="0" sldId="349"/>
            <ac:spMk id="11" creationId="{7DAFFD15-4618-4F79-B7AC-930BBB529089}"/>
          </ac:spMkLst>
        </pc:spChg>
        <pc:spChg chg="add mod">
          <ac:chgData name="Sidney Seckler" userId="73470fc2d5f88927" providerId="LiveId" clId="{EFA570ED-F950-4651-9D0F-A67FA8C53B06}" dt="2021-09-28T15:05:27.235" v="2568"/>
          <ac:spMkLst>
            <pc:docMk/>
            <pc:sldMk cId="0" sldId="349"/>
            <ac:spMk id="56" creationId="{8727DEA9-E788-4469-B6E3-F4FC14E1CB24}"/>
          </ac:spMkLst>
        </pc:spChg>
        <pc:spChg chg="del">
          <ac:chgData name="Sidney Seckler" userId="73470fc2d5f88927" providerId="LiveId" clId="{EFA570ED-F950-4651-9D0F-A67FA8C53B06}" dt="2021-09-28T15:05:23.649" v="2566" actId="478"/>
          <ac:spMkLst>
            <pc:docMk/>
            <pc:sldMk cId="0" sldId="349"/>
            <ac:spMk id="106499" creationId="{45320AF8-D674-439D-BAB0-D350B5CADC82}"/>
          </ac:spMkLst>
        </pc:spChg>
        <pc:spChg chg="mod">
          <ac:chgData name="Sidney Seckler" userId="73470fc2d5f88927" providerId="LiveId" clId="{EFA570ED-F950-4651-9D0F-A67FA8C53B06}" dt="2021-09-28T15:32:26.797" v="2978" actId="20577"/>
          <ac:spMkLst>
            <pc:docMk/>
            <pc:sldMk cId="0" sldId="349"/>
            <ac:spMk id="106535" creationId="{C986CAB9-1D59-467D-86EF-6525CA3286EE}"/>
          </ac:spMkLst>
        </pc:spChg>
        <pc:spChg chg="add mod">
          <ac:chgData name="Sidney Seckler" userId="73470fc2d5f88927" providerId="LiveId" clId="{EFA570ED-F950-4651-9D0F-A67FA8C53B06}" dt="2021-09-28T15:14:48.011" v="2745" actId="14100"/>
          <ac:spMkLst>
            <pc:docMk/>
            <pc:sldMk cId="0" sldId="349"/>
            <ac:spMk id="106536" creationId="{30B2864E-0BE7-45DE-A3A6-6DA4B31B1323}"/>
          </ac:spMkLst>
        </pc:spChg>
        <pc:spChg chg="add mod">
          <ac:chgData name="Sidney Seckler" userId="73470fc2d5f88927" providerId="LiveId" clId="{EFA570ED-F950-4651-9D0F-A67FA8C53B06}" dt="2021-09-28T15:34:32.559" v="3022" actId="20577"/>
          <ac:spMkLst>
            <pc:docMk/>
            <pc:sldMk cId="0" sldId="349"/>
            <ac:spMk id="106540" creationId="{B8B857D6-C903-460C-A4C3-E5EED3E4A20F}"/>
          </ac:spMkLst>
        </pc:spChg>
        <pc:spChg chg="add mod">
          <ac:chgData name="Sidney Seckler" userId="73470fc2d5f88927" providerId="LiveId" clId="{EFA570ED-F950-4651-9D0F-A67FA8C53B06}" dt="2021-09-28T15:34:38.210" v="3030" actId="20577"/>
          <ac:spMkLst>
            <pc:docMk/>
            <pc:sldMk cId="0" sldId="349"/>
            <ac:spMk id="106541" creationId="{8C54B3E4-9E71-4386-AB5D-5A94E17F427C}"/>
          </ac:spMkLst>
        </pc:spChg>
        <pc:spChg chg="add mod">
          <ac:chgData name="Sidney Seckler" userId="73470fc2d5f88927" providerId="LiveId" clId="{EFA570ED-F950-4651-9D0F-A67FA8C53B06}" dt="2021-09-28T15:34:21.727" v="3012" actId="20577"/>
          <ac:spMkLst>
            <pc:docMk/>
            <pc:sldMk cId="0" sldId="349"/>
            <ac:spMk id="106542" creationId="{A4464302-C9C8-43C6-B7EA-611A97A2183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2" creationId="{30B2864E-0BE7-45DE-A3A6-6DA4B31B132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4" creationId="{B8B857D6-C903-460C-A4C3-E5EED3E4A20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6" creationId="{8C54B3E4-9E71-4386-AB5D-5A94E17F427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49"/>
            <ac:graphicFrameMk id="8" creationId="{A4464302-C9C8-43C6-B7EA-611A97A21835}"/>
          </ac:graphicFrameMkLst>
        </pc:graphicFrameChg>
        <pc:cxnChg chg="mod">
          <ac:chgData name="Sidney Seckler" userId="73470fc2d5f88927" providerId="LiveId" clId="{EFA570ED-F950-4651-9D0F-A67FA8C53B06}" dt="2021-09-28T15:15:31.066" v="2757" actId="14100"/>
          <ac:cxnSpMkLst>
            <pc:docMk/>
            <pc:sldMk cId="0" sldId="349"/>
            <ac:cxnSpMk id="106543" creationId="{B499105F-01BE-4D52-86C0-FF36AA8C3D01}"/>
          </ac:cxnSpMkLst>
        </pc:cxnChg>
        <pc:cxnChg chg="mod">
          <ac:chgData name="Sidney Seckler" userId="73470fc2d5f88927" providerId="LiveId" clId="{EFA570ED-F950-4651-9D0F-A67FA8C53B06}" dt="2021-09-28T15:15:37.110" v="2758" actId="14100"/>
          <ac:cxnSpMkLst>
            <pc:docMk/>
            <pc:sldMk cId="0" sldId="349"/>
            <ac:cxnSpMk id="106544" creationId="{BA51CA72-E6F9-4DE1-BC90-A91154582E10}"/>
          </ac:cxnSpMkLst>
        </pc:cxnChg>
      </pc:sldChg>
      <pc:sldChg chg="addSp delSp modSp add mod">
        <pc:chgData name="Sidney Seckler" userId="73470fc2d5f88927" providerId="LiveId" clId="{EFA570ED-F950-4651-9D0F-A67FA8C53B06}" dt="2021-09-30T13:35:19.443" v="3369" actId="27636"/>
        <pc:sldMkLst>
          <pc:docMk/>
          <pc:sldMk cId="0" sldId="350"/>
        </pc:sldMkLst>
        <pc:spChg chg="add del mod">
          <ac:chgData name="Sidney Seckler" userId="73470fc2d5f88927" providerId="LiveId" clId="{EFA570ED-F950-4651-9D0F-A67FA8C53B06}" dt="2021-09-28T15:05:40.742" v="2570" actId="478"/>
          <ac:spMkLst>
            <pc:docMk/>
            <pc:sldMk cId="0" sldId="350"/>
            <ac:spMk id="9" creationId="{29987E59-0279-4BD9-AAB5-28015365B1D0}"/>
          </ac:spMkLst>
        </pc:spChg>
        <pc:spChg chg="add mod">
          <ac:chgData name="Sidney Seckler" userId="73470fc2d5f88927" providerId="LiveId" clId="{EFA570ED-F950-4651-9D0F-A67FA8C53B06}" dt="2021-09-28T15:16:43.880" v="2776" actId="1076"/>
          <ac:spMkLst>
            <pc:docMk/>
            <pc:sldMk cId="0" sldId="350"/>
            <ac:spMk id="10" creationId="{EAF808A8-AA90-47C7-A1FC-72FE2D4736C5}"/>
          </ac:spMkLst>
        </pc:spChg>
        <pc:spChg chg="add mod">
          <ac:chgData name="Sidney Seckler" userId="73470fc2d5f88927" providerId="LiveId" clId="{EFA570ED-F950-4651-9D0F-A67FA8C53B06}" dt="2021-09-28T15:05:41.991" v="2571"/>
          <ac:spMkLst>
            <pc:docMk/>
            <pc:sldMk cId="0" sldId="350"/>
            <ac:spMk id="51" creationId="{A055A4AD-BA97-48CB-A7A9-C50824370EE7}"/>
          </ac:spMkLst>
        </pc:spChg>
        <pc:spChg chg="del">
          <ac:chgData name="Sidney Seckler" userId="73470fc2d5f88927" providerId="LiveId" clId="{EFA570ED-F950-4651-9D0F-A67FA8C53B06}" dt="2021-09-28T15:05:37.653" v="2569" actId="478"/>
          <ac:spMkLst>
            <pc:docMk/>
            <pc:sldMk cId="0" sldId="350"/>
            <ac:spMk id="107523" creationId="{FE4539D9-DF9F-484E-B43A-3C77A46CC28A}"/>
          </ac:spMkLst>
        </pc:spChg>
        <pc:spChg chg="mod">
          <ac:chgData name="Sidney Seckler" userId="73470fc2d5f88927" providerId="LiveId" clId="{EFA570ED-F950-4651-9D0F-A67FA8C53B06}" dt="2021-09-28T15:32:21.803" v="2976" actId="20577"/>
          <ac:spMkLst>
            <pc:docMk/>
            <pc:sldMk cId="0" sldId="350"/>
            <ac:spMk id="107559" creationId="{DDC7BB7A-5D5D-4776-8D65-89540F0D30A2}"/>
          </ac:spMkLst>
        </pc:spChg>
        <pc:spChg chg="add mod">
          <ac:chgData name="Sidney Seckler" userId="73470fc2d5f88927" providerId="LiveId" clId="{EFA570ED-F950-4651-9D0F-A67FA8C53B06}" dt="2021-09-28T15:16:17.557" v="2770" actId="1076"/>
          <ac:spMkLst>
            <pc:docMk/>
            <pc:sldMk cId="0" sldId="350"/>
            <ac:spMk id="107560" creationId="{7E50BFEF-D913-441E-B2AA-C16946BC1666}"/>
          </ac:spMkLst>
        </pc:spChg>
        <pc:spChg chg="add mod">
          <ac:chgData name="Sidney Seckler" userId="73470fc2d5f88927" providerId="LiveId" clId="{EFA570ED-F950-4651-9D0F-A67FA8C53B06}" dt="2021-09-28T15:16:24.368" v="2772" actId="14100"/>
          <ac:spMkLst>
            <pc:docMk/>
            <pc:sldMk cId="0" sldId="350"/>
            <ac:spMk id="107562" creationId="{A96F22E5-3321-4EDB-ABD9-5CEC43869994}"/>
          </ac:spMkLst>
        </pc:spChg>
        <pc:spChg chg="add mod">
          <ac:chgData name="Sidney Seckler" userId="73470fc2d5f88927" providerId="LiveId" clId="{EFA570ED-F950-4651-9D0F-A67FA8C53B06}" dt="2021-09-30T13:35:19.443" v="3369" actId="27636"/>
          <ac:spMkLst>
            <pc:docMk/>
            <pc:sldMk cId="0" sldId="350"/>
            <ac:spMk id="107566" creationId="{FC59E51C-3FB5-4AFC-894B-2BFC575D982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2" creationId="{7E50BFEF-D913-441E-B2AA-C16946BC166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4" creationId="{A96F22E5-3321-4EDB-ABD9-5CEC4386999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0"/>
            <ac:graphicFrameMk id="6" creationId="{FC59E51C-3FB5-4AFC-894B-2BFC575D982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30T13:56:26.112" v="3382" actId="20577"/>
        <pc:sldMkLst>
          <pc:docMk/>
          <pc:sldMk cId="0" sldId="351"/>
        </pc:sldMkLst>
        <pc:spChg chg="add del mod">
          <ac:chgData name="Sidney Seckler" userId="73470fc2d5f88927" providerId="LiveId" clId="{EFA570ED-F950-4651-9D0F-A67FA8C53B06}" dt="2021-09-28T15:05:49.386" v="2573" actId="478"/>
          <ac:spMkLst>
            <pc:docMk/>
            <pc:sldMk cId="0" sldId="351"/>
            <ac:spMk id="9" creationId="{50C30619-4A58-41E2-BE28-A7DF37CEE6C1}"/>
          </ac:spMkLst>
        </pc:spChg>
        <pc:spChg chg="add mod">
          <ac:chgData name="Sidney Seckler" userId="73470fc2d5f88927" providerId="LiveId" clId="{EFA570ED-F950-4651-9D0F-A67FA8C53B06}" dt="2021-09-28T15:17:57.916" v="2793" actId="1076"/>
          <ac:spMkLst>
            <pc:docMk/>
            <pc:sldMk cId="0" sldId="351"/>
            <ac:spMk id="10" creationId="{4DE61A44-7F25-402A-A59D-EC906E7AEF68}"/>
          </ac:spMkLst>
        </pc:spChg>
        <pc:spChg chg="add mod">
          <ac:chgData name="Sidney Seckler" userId="73470fc2d5f88927" providerId="LiveId" clId="{EFA570ED-F950-4651-9D0F-A67FA8C53B06}" dt="2021-09-28T15:18:12.047" v="2797" actId="14100"/>
          <ac:spMkLst>
            <pc:docMk/>
            <pc:sldMk cId="0" sldId="351"/>
            <ac:spMk id="11" creationId="{20555337-119C-486F-AE2B-D81413336E1D}"/>
          </ac:spMkLst>
        </pc:spChg>
        <pc:spChg chg="add mod">
          <ac:chgData name="Sidney Seckler" userId="73470fc2d5f88927" providerId="LiveId" clId="{EFA570ED-F950-4651-9D0F-A67FA8C53B06}" dt="2021-09-28T15:05:50.603" v="2574"/>
          <ac:spMkLst>
            <pc:docMk/>
            <pc:sldMk cId="0" sldId="351"/>
            <ac:spMk id="53" creationId="{76C3598C-0F53-459D-AAE0-1DDB34483D41}"/>
          </ac:spMkLst>
        </pc:spChg>
        <pc:spChg chg="del">
          <ac:chgData name="Sidney Seckler" userId="73470fc2d5f88927" providerId="LiveId" clId="{EFA570ED-F950-4651-9D0F-A67FA8C53B06}" dt="2021-09-28T15:05:46.981" v="2572" actId="478"/>
          <ac:spMkLst>
            <pc:docMk/>
            <pc:sldMk cId="0" sldId="351"/>
            <ac:spMk id="108547" creationId="{A1BEA0FD-BDD5-4CBE-9885-0CD1D9CE682B}"/>
          </ac:spMkLst>
        </pc:spChg>
        <pc:spChg chg="mod">
          <ac:chgData name="Sidney Seckler" userId="73470fc2d5f88927" providerId="LiveId" clId="{EFA570ED-F950-4651-9D0F-A67FA8C53B06}" dt="2021-09-28T15:32:16.027" v="2974" actId="20577"/>
          <ac:spMkLst>
            <pc:docMk/>
            <pc:sldMk cId="0" sldId="351"/>
            <ac:spMk id="108583" creationId="{0BBBB820-7D96-4CD4-9D69-48DF0B2BB0DC}"/>
          </ac:spMkLst>
        </pc:spChg>
        <pc:spChg chg="add mod">
          <ac:chgData name="Sidney Seckler" userId="73470fc2d5f88927" providerId="LiveId" clId="{EFA570ED-F950-4651-9D0F-A67FA8C53B06}" dt="2021-09-28T15:17:26.553" v="2785" actId="14100"/>
          <ac:spMkLst>
            <pc:docMk/>
            <pc:sldMk cId="0" sldId="351"/>
            <ac:spMk id="108584" creationId="{B3988AB2-221B-496A-B0A2-90EF6E7D6C35}"/>
          </ac:spMkLst>
        </pc:spChg>
        <pc:spChg chg="add mod">
          <ac:chgData name="Sidney Seckler" userId="73470fc2d5f88927" providerId="LiveId" clId="{EFA570ED-F950-4651-9D0F-A67FA8C53B06}" dt="2021-09-30T13:35:31.344" v="3372" actId="27636"/>
          <ac:spMkLst>
            <pc:docMk/>
            <pc:sldMk cId="0" sldId="351"/>
            <ac:spMk id="108586" creationId="{F6036F02-F83A-4973-8F02-705887732BE6}"/>
          </ac:spMkLst>
        </pc:spChg>
        <pc:spChg chg="add mod">
          <ac:chgData name="Sidney Seckler" userId="73470fc2d5f88927" providerId="LiveId" clId="{EFA570ED-F950-4651-9D0F-A67FA8C53B06}" dt="2021-09-30T13:56:26.112" v="3382" actId="20577"/>
          <ac:spMkLst>
            <pc:docMk/>
            <pc:sldMk cId="0" sldId="351"/>
            <ac:spMk id="108588" creationId="{010D67EF-9303-424C-BC2F-EAD1894516D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2" creationId="{B3988AB2-221B-496A-B0A2-90EF6E7D6C3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4" creationId="{F6036F02-F83A-4973-8F02-705887732B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1"/>
            <ac:graphicFrameMk id="6" creationId="{010D67EF-9303-424C-BC2F-EAD1894516D0}"/>
          </ac:graphicFrameMkLst>
        </pc:graphicFrameChg>
        <pc:cxnChg chg="del">
          <ac:chgData name="Sidney Seckler" userId="73470fc2d5f88927" providerId="LiveId" clId="{EFA570ED-F950-4651-9D0F-A67FA8C53B06}" dt="2021-09-28T15:17:47.083" v="2789" actId="478"/>
          <ac:cxnSpMkLst>
            <pc:docMk/>
            <pc:sldMk cId="0" sldId="351"/>
            <ac:cxnSpMk id="108587" creationId="{1E4D95CB-B944-47E0-9DC8-D564E31DD72B}"/>
          </ac:cxnSpMkLst>
        </pc:cxnChg>
        <pc:cxnChg chg="del">
          <ac:chgData name="Sidney Seckler" userId="73470fc2d5f88927" providerId="LiveId" clId="{EFA570ED-F950-4651-9D0F-A67FA8C53B06}" dt="2021-09-28T15:17:49.047" v="2790" actId="478"/>
          <ac:cxnSpMkLst>
            <pc:docMk/>
            <pc:sldMk cId="0" sldId="351"/>
            <ac:cxnSpMk id="108589" creationId="{27CEF6A4-D4BB-403B-8D2B-2A9466E6D86A}"/>
          </ac:cxnSpMkLst>
        </pc:cxnChg>
      </pc:sldChg>
      <pc:sldChg chg="addSp delSp modSp add mod">
        <pc:chgData name="Sidney Seckler" userId="73470fc2d5f88927" providerId="LiveId" clId="{EFA570ED-F950-4651-9D0F-A67FA8C53B06}" dt="2021-09-30T13:35:48.152" v="3376"/>
        <pc:sldMkLst>
          <pc:docMk/>
          <pc:sldMk cId="0" sldId="352"/>
        </pc:sldMkLst>
        <pc:spChg chg="add del mod">
          <ac:chgData name="Sidney Seckler" userId="73470fc2d5f88927" providerId="LiveId" clId="{EFA570ED-F950-4651-9D0F-A67FA8C53B06}" dt="2021-09-28T15:05:58.841" v="2576" actId="478"/>
          <ac:spMkLst>
            <pc:docMk/>
            <pc:sldMk cId="0" sldId="352"/>
            <ac:spMk id="9" creationId="{4308780D-EA49-4C6F-8D7F-3B8DD72E10E8}"/>
          </ac:spMkLst>
        </pc:spChg>
        <pc:spChg chg="add mod">
          <ac:chgData name="Sidney Seckler" userId="73470fc2d5f88927" providerId="LiveId" clId="{EFA570ED-F950-4651-9D0F-A67FA8C53B06}" dt="2021-09-28T15:06:00.030" v="2577"/>
          <ac:spMkLst>
            <pc:docMk/>
            <pc:sldMk cId="0" sldId="352"/>
            <ac:spMk id="51" creationId="{ABDE14F9-8B08-46F1-B18C-1B4687DE9C20}"/>
          </ac:spMkLst>
        </pc:spChg>
        <pc:spChg chg="add mod">
          <ac:chgData name="Sidney Seckler" userId="73470fc2d5f88927" providerId="LiveId" clId="{EFA570ED-F950-4651-9D0F-A67FA8C53B06}" dt="2021-09-28T15:21:15.501" v="2837" actId="1076"/>
          <ac:spMkLst>
            <pc:docMk/>
            <pc:sldMk cId="0" sldId="352"/>
            <ac:spMk id="52" creationId="{D40E02BA-8809-4EE8-B2A3-DA6E57622F09}"/>
          </ac:spMkLst>
        </pc:spChg>
        <pc:spChg chg="del">
          <ac:chgData name="Sidney Seckler" userId="73470fc2d5f88927" providerId="LiveId" clId="{EFA570ED-F950-4651-9D0F-A67FA8C53B06}" dt="2021-09-28T15:05:55.955" v="2575" actId="478"/>
          <ac:spMkLst>
            <pc:docMk/>
            <pc:sldMk cId="0" sldId="352"/>
            <ac:spMk id="109571" creationId="{CB6CD332-F246-4975-B52E-9D65CA97EF21}"/>
          </ac:spMkLst>
        </pc:spChg>
        <pc:spChg chg="mod">
          <ac:chgData name="Sidney Seckler" userId="73470fc2d5f88927" providerId="LiveId" clId="{EFA570ED-F950-4651-9D0F-A67FA8C53B06}" dt="2021-09-28T15:32:10.130" v="2972" actId="20577"/>
          <ac:spMkLst>
            <pc:docMk/>
            <pc:sldMk cId="0" sldId="352"/>
            <ac:spMk id="109607" creationId="{04303516-E274-4196-AE4D-C6B523E67315}"/>
          </ac:spMkLst>
        </pc:spChg>
        <pc:spChg chg="add mod">
          <ac:chgData name="Sidney Seckler" userId="73470fc2d5f88927" providerId="LiveId" clId="{EFA570ED-F950-4651-9D0F-A67FA8C53B06}" dt="2021-09-30T13:35:48.152" v="3376"/>
          <ac:spMkLst>
            <pc:docMk/>
            <pc:sldMk cId="0" sldId="352"/>
            <ac:spMk id="109611" creationId="{153A45EC-CEB9-4AA1-A993-338BC17022F3}"/>
          </ac:spMkLst>
        </pc:spChg>
        <pc:spChg chg="add mod">
          <ac:chgData name="Sidney Seckler" userId="73470fc2d5f88927" providerId="LiveId" clId="{EFA570ED-F950-4651-9D0F-A67FA8C53B06}" dt="2021-09-28T15:19:11.317" v="2818" actId="1076"/>
          <ac:spMkLst>
            <pc:docMk/>
            <pc:sldMk cId="0" sldId="352"/>
            <ac:spMk id="109613" creationId="{6A55073F-151A-4873-920F-91CF431266AC}"/>
          </ac:spMkLst>
        </pc:spChg>
        <pc:spChg chg="add mod">
          <ac:chgData name="Sidney Seckler" userId="73470fc2d5f88927" providerId="LiveId" clId="{EFA570ED-F950-4651-9D0F-A67FA8C53B06}" dt="2021-09-28T15:19:37.896" v="2824" actId="1076"/>
          <ac:spMkLst>
            <pc:docMk/>
            <pc:sldMk cId="0" sldId="352"/>
            <ac:spMk id="109614" creationId="{6C591985-1B7C-49E9-99B5-3A7AE24B709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2" creationId="{153A45EC-CEB9-4AA1-A993-338BC17022F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4" creationId="{6A55073F-151A-4873-920F-91CF431266A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2"/>
            <ac:graphicFrameMk id="6" creationId="{6C591985-1B7C-49E9-99B5-3A7AE24B709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2:03.339" v="2970" actId="20577"/>
        <pc:sldMkLst>
          <pc:docMk/>
          <pc:sldMk cId="0" sldId="353"/>
        </pc:sldMkLst>
        <pc:spChg chg="add del mod">
          <ac:chgData name="Sidney Seckler" userId="73470fc2d5f88927" providerId="LiveId" clId="{EFA570ED-F950-4651-9D0F-A67FA8C53B06}" dt="2021-09-28T15:06:07.548" v="2579" actId="478"/>
          <ac:spMkLst>
            <pc:docMk/>
            <pc:sldMk cId="0" sldId="353"/>
            <ac:spMk id="9" creationId="{6FA09BF4-E6B3-4E06-94E3-5ED2CBBA51BC}"/>
          </ac:spMkLst>
        </pc:spChg>
        <pc:spChg chg="add mod">
          <ac:chgData name="Sidney Seckler" userId="73470fc2d5f88927" providerId="LiveId" clId="{EFA570ED-F950-4651-9D0F-A67FA8C53B06}" dt="2021-09-28T15:06:08.681" v="2580"/>
          <ac:spMkLst>
            <pc:docMk/>
            <pc:sldMk cId="0" sldId="353"/>
            <ac:spMk id="51" creationId="{942DF9A0-6992-4CFF-B7BF-4207DB5BBD62}"/>
          </ac:spMkLst>
        </pc:spChg>
        <pc:spChg chg="add mod">
          <ac:chgData name="Sidney Seckler" userId="73470fc2d5f88927" providerId="LiveId" clId="{EFA570ED-F950-4651-9D0F-A67FA8C53B06}" dt="2021-09-28T15:21:07.681" v="2836" actId="1076"/>
          <ac:spMkLst>
            <pc:docMk/>
            <pc:sldMk cId="0" sldId="353"/>
            <ac:spMk id="52" creationId="{312F4D4B-2797-40DA-A1C7-B095E7089DC2}"/>
          </ac:spMkLst>
        </pc:spChg>
        <pc:spChg chg="del">
          <ac:chgData name="Sidney Seckler" userId="73470fc2d5f88927" providerId="LiveId" clId="{EFA570ED-F950-4651-9D0F-A67FA8C53B06}" dt="2021-09-28T15:06:05.322" v="2578" actId="478"/>
          <ac:spMkLst>
            <pc:docMk/>
            <pc:sldMk cId="0" sldId="353"/>
            <ac:spMk id="110595" creationId="{CF340AD3-1763-48E5-9CE2-416CA00B7992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597" creationId="{133D9066-15FE-4AAC-ACC9-7EB35D59E49E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599" creationId="{366A2334-1AD2-4A6D-A5B2-CAE9CCD1CEAA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0" creationId="{4D4E17C9-A8ED-47AC-A5FC-D1615354146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1" creationId="{30C444FF-ADDC-44C5-8EB4-B299AFBB943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2" creationId="{F80E53CA-858C-49AB-8326-86C70CD81ED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3" creationId="{72D139FC-805C-434E-8ED0-8777B3163C92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4" creationId="{63FA3ED6-DF11-47CD-BA4A-69EBB17F144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5" creationId="{C5126642-7B4A-4DC0-9761-DBFDB12C85A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6" creationId="{B576EA39-850B-4AD7-98C0-C7B317C7576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7" creationId="{C44272D2-13EB-4E07-B144-BCAEBB2C5CA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8" creationId="{E047B43D-0377-4F9A-A805-6F5FB42311BF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09" creationId="{E3EA5871-C385-47D9-B639-7D04CEE2CFEF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0" creationId="{EC31EDFC-9DF6-4DE7-9F56-31EA5E2CFA45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1" creationId="{9179ED5A-F424-400B-A383-B054EB2987E8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2" creationId="{35D95383-8513-44F0-A11A-183AB27705E6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3" creationId="{CA3221B5-11A3-4133-A3BB-46D40F173175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4" creationId="{E833E54D-E258-4154-9E63-A6BFC1DFC8CC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5" creationId="{36D65CED-A139-4A50-8A8B-3A6EFD677344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6" creationId="{83070138-11CA-4B71-BB94-F57EC9FF2AC4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7" creationId="{FDA2A838-7FB8-4158-8D49-8D4AADC2B4B3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8" creationId="{237178E0-F928-49D1-931F-1034D6122641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19" creationId="{A9D7333F-4D07-446F-BD47-9AE80125858A}"/>
          </ac:spMkLst>
        </pc:spChg>
        <pc:spChg chg="mod">
          <ac:chgData name="Sidney Seckler" userId="73470fc2d5f88927" providerId="LiveId" clId="{EFA570ED-F950-4651-9D0F-A67FA8C53B06}" dt="2021-09-28T15:22:01.132" v="2848" actId="1076"/>
          <ac:spMkLst>
            <pc:docMk/>
            <pc:sldMk cId="0" sldId="353"/>
            <ac:spMk id="110620" creationId="{671F09E9-C536-4A58-88F1-4036B5F88D3C}"/>
          </ac:spMkLst>
        </pc:spChg>
        <pc:spChg chg="mod">
          <ac:chgData name="Sidney Seckler" userId="73470fc2d5f88927" providerId="LiveId" clId="{EFA570ED-F950-4651-9D0F-A67FA8C53B06}" dt="2021-09-28T15:32:03.339" v="2970" actId="20577"/>
          <ac:spMkLst>
            <pc:docMk/>
            <pc:sldMk cId="0" sldId="353"/>
            <ac:spMk id="110631" creationId="{8E2B1D0E-A86B-4E46-ADF4-10EE651CCB3E}"/>
          </ac:spMkLst>
        </pc:spChg>
        <pc:spChg chg="add del">
          <ac:chgData name="Sidney Seckler" userId="73470fc2d5f88927" providerId="LiveId" clId="{EFA570ED-F950-4651-9D0F-A67FA8C53B06}" dt="2021-09-28T15:20:52.824" v="2833" actId="478"/>
          <ac:spMkLst>
            <pc:docMk/>
            <pc:sldMk cId="0" sldId="353"/>
            <ac:spMk id="110634" creationId="{4D8E7076-EED0-462D-B90B-D8D265AAFFA4}"/>
          </ac:spMkLst>
        </pc:spChg>
        <pc:spChg chg="add mod">
          <ac:chgData name="Sidney Seckler" userId="73470fc2d5f88927" providerId="LiveId" clId="{EFA570ED-F950-4651-9D0F-A67FA8C53B06}" dt="2021-09-28T15:21:23.145" v="2839" actId="255"/>
          <ac:spMkLst>
            <pc:docMk/>
            <pc:sldMk cId="0" sldId="353"/>
            <ac:spMk id="110635" creationId="{6B615592-B3C2-4E2E-9BCB-1AC864497F32}"/>
          </ac:spMkLst>
        </pc:spChg>
        <pc:spChg chg="add mod">
          <ac:chgData name="Sidney Seckler" userId="73470fc2d5f88927" providerId="LiveId" clId="{EFA570ED-F950-4651-9D0F-A67FA8C53B06}" dt="2021-09-28T15:21:44.676" v="2845" actId="1076"/>
          <ac:spMkLst>
            <pc:docMk/>
            <pc:sldMk cId="0" sldId="353"/>
            <ac:spMk id="110637" creationId="{2E2CE0F7-8C46-4EC9-8B6B-FCFED7F31627}"/>
          </ac:spMkLst>
        </pc:spChg>
        <pc:grpChg chg="mod">
          <ac:chgData name="Sidney Seckler" userId="73470fc2d5f88927" providerId="LiveId" clId="{EFA570ED-F950-4651-9D0F-A67FA8C53B06}" dt="2021-09-28T15:22:01.132" v="2848" actId="1076"/>
          <ac:grpSpMkLst>
            <pc:docMk/>
            <pc:sldMk cId="0" sldId="353"/>
            <ac:grpSpMk id="110596" creationId="{42423494-7685-4907-9195-A7A376285B34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2" creationId="{4D8E7076-EED0-462D-B90B-D8D265AAFFA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4" creationId="{6B615592-B3C2-4E2E-9BCB-1AC864497F32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3"/>
            <ac:graphicFrameMk id="6" creationId="{2E2CE0F7-8C46-4EC9-8B6B-FCFED7F31627}"/>
          </ac:graphicFrameMkLst>
        </pc:graphicFrameChg>
        <pc:cxnChg chg="mod">
          <ac:chgData name="Sidney Seckler" userId="73470fc2d5f88927" providerId="LiveId" clId="{EFA570ED-F950-4651-9D0F-A67FA8C53B06}" dt="2021-09-28T15:22:01.132" v="2848" actId="1076"/>
          <ac:cxnSpMkLst>
            <pc:docMk/>
            <pc:sldMk cId="0" sldId="353"/>
            <ac:cxnSpMk id="110598" creationId="{C351028F-615C-474B-9E9D-3BAC42F51A0A}"/>
          </ac:cxnSpMkLst>
        </pc:cxnChg>
        <pc:cxnChg chg="mod">
          <ac:chgData name="Sidney Seckler" userId="73470fc2d5f88927" providerId="LiveId" clId="{EFA570ED-F950-4651-9D0F-A67FA8C53B06}" dt="2021-09-28T15:22:01.132" v="2848" actId="1076"/>
          <ac:cxnSpMkLst>
            <pc:docMk/>
            <pc:sldMk cId="0" sldId="353"/>
            <ac:cxnSpMk id="110621" creationId="{4F4C9722-A069-4BFB-8D44-E89B2C7B2298}"/>
          </ac:cxnSpMkLst>
        </pc:cxnChg>
      </pc:sldChg>
      <pc:sldChg chg="addSp delSp modSp add mod">
        <pc:chgData name="Sidney Seckler" userId="73470fc2d5f88927" providerId="LiveId" clId="{EFA570ED-F950-4651-9D0F-A67FA8C53B06}" dt="2021-09-28T15:22:16.030" v="2850" actId="1076"/>
        <pc:sldMkLst>
          <pc:docMk/>
          <pc:sldMk cId="0" sldId="354"/>
        </pc:sldMkLst>
        <pc:spChg chg="add del mod">
          <ac:chgData name="Sidney Seckler" userId="73470fc2d5f88927" providerId="LiveId" clId="{EFA570ED-F950-4651-9D0F-A67FA8C53B06}" dt="2021-09-28T15:06:17.830" v="2582" actId="478"/>
          <ac:spMkLst>
            <pc:docMk/>
            <pc:sldMk cId="0" sldId="354"/>
            <ac:spMk id="7" creationId="{B5B39FA6-C85B-415A-9952-2A32130CF8A9}"/>
          </ac:spMkLst>
        </pc:spChg>
        <pc:spChg chg="add mod">
          <ac:chgData name="Sidney Seckler" userId="73470fc2d5f88927" providerId="LiveId" clId="{EFA570ED-F950-4651-9D0F-A67FA8C53B06}" dt="2021-09-28T15:06:18.911" v="2583"/>
          <ac:spMkLst>
            <pc:docMk/>
            <pc:sldMk cId="0" sldId="354"/>
            <ac:spMk id="13" creationId="{70A97ED6-2B10-4D4E-981C-595CEFFFD34A}"/>
          </ac:spMkLst>
        </pc:spChg>
        <pc:spChg chg="add mod">
          <ac:chgData name="Sidney Seckler" userId="73470fc2d5f88927" providerId="LiveId" clId="{EFA570ED-F950-4651-9D0F-A67FA8C53B06}" dt="2021-09-28T15:22:16.030" v="2850" actId="1076"/>
          <ac:spMkLst>
            <pc:docMk/>
            <pc:sldMk cId="0" sldId="354"/>
            <ac:spMk id="14" creationId="{99534644-9CF6-4346-8E45-B59B1F9D6FCC}"/>
          </ac:spMkLst>
        </pc:spChg>
        <pc:spChg chg="add mod">
          <ac:chgData name="Sidney Seckler" userId="73470fc2d5f88927" providerId="LiveId" clId="{EFA570ED-F950-4651-9D0F-A67FA8C53B06}" dt="2021-09-28T15:22:16.030" v="2850" actId="1076"/>
          <ac:spMkLst>
            <pc:docMk/>
            <pc:sldMk cId="0" sldId="354"/>
            <ac:spMk id="15" creationId="{45984CCE-A3D4-4B76-B70C-7FB9EB7D5CBA}"/>
          </ac:spMkLst>
        </pc:spChg>
        <pc:spChg chg="del">
          <ac:chgData name="Sidney Seckler" userId="73470fc2d5f88927" providerId="LiveId" clId="{EFA570ED-F950-4651-9D0F-A67FA8C53B06}" dt="2021-09-28T15:06:14.993" v="2581" actId="478"/>
          <ac:spMkLst>
            <pc:docMk/>
            <pc:sldMk cId="0" sldId="354"/>
            <ac:spMk id="111619" creationId="{B871AD02-C19D-4455-A602-BF07A34D4BA7}"/>
          </ac:spMkLst>
        </pc:spChg>
        <pc:spChg chg="add del">
          <ac:chgData name="Sidney Seckler" userId="73470fc2d5f88927" providerId="LiveId" clId="{EFA570ED-F950-4651-9D0F-A67FA8C53B06}" dt="2021-09-28T15:21:51.907" v="2846" actId="478"/>
          <ac:spMkLst>
            <pc:docMk/>
            <pc:sldMk cId="0" sldId="354"/>
            <ac:spMk id="111661" creationId="{52BA9E82-49C1-48E5-959F-080DD40BA904}"/>
          </ac:spMkLst>
        </pc:spChg>
        <pc:spChg chg="add del mod">
          <ac:chgData name="Sidney Seckler" userId="73470fc2d5f88927" providerId="LiveId" clId="{EFA570ED-F950-4651-9D0F-A67FA8C53B06}" dt="2021-09-28T15:21:54.547" v="2847" actId="478"/>
          <ac:spMkLst>
            <pc:docMk/>
            <pc:sldMk cId="0" sldId="354"/>
            <ac:spMk id="111662" creationId="{B485CA66-7668-4B42-80F1-CCB02E31ED62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4"/>
            <ac:graphicFrameMk id="2" creationId="{52BA9E82-49C1-48E5-959F-080DD40BA90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4"/>
            <ac:graphicFrameMk id="4" creationId="{B485CA66-7668-4B42-80F1-CCB02E31ED62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3:52.723" v="2875" actId="1076"/>
        <pc:sldMkLst>
          <pc:docMk/>
          <pc:sldMk cId="0" sldId="355"/>
        </pc:sldMkLst>
        <pc:spChg chg="add del mod">
          <ac:chgData name="Sidney Seckler" userId="73470fc2d5f88927" providerId="LiveId" clId="{EFA570ED-F950-4651-9D0F-A67FA8C53B06}" dt="2021-09-28T15:06:27.505" v="2585" actId="478"/>
          <ac:spMkLst>
            <pc:docMk/>
            <pc:sldMk cId="0" sldId="355"/>
            <ac:spMk id="11" creationId="{FC200A6C-CA1F-4BB6-9A09-1A25341AA6B0}"/>
          </ac:spMkLst>
        </pc:spChg>
        <pc:spChg chg="add mod">
          <ac:chgData name="Sidney Seckler" userId="73470fc2d5f88927" providerId="LiveId" clId="{EFA570ED-F950-4651-9D0F-A67FA8C53B06}" dt="2021-09-28T15:06:28.660" v="2586"/>
          <ac:spMkLst>
            <pc:docMk/>
            <pc:sldMk cId="0" sldId="355"/>
            <ac:spMk id="28" creationId="{87F8F720-A4D5-4868-8768-8F9E694C9823}"/>
          </ac:spMkLst>
        </pc:spChg>
        <pc:spChg chg="add mod">
          <ac:chgData name="Sidney Seckler" userId="73470fc2d5f88927" providerId="LiveId" clId="{EFA570ED-F950-4651-9D0F-A67FA8C53B06}" dt="2021-09-28T15:23:17.754" v="2865" actId="1076"/>
          <ac:spMkLst>
            <pc:docMk/>
            <pc:sldMk cId="0" sldId="355"/>
            <ac:spMk id="29" creationId="{D3E2E79A-22ED-4626-895B-41BA4E97E719}"/>
          </ac:spMkLst>
        </pc:spChg>
        <pc:spChg chg="del">
          <ac:chgData name="Sidney Seckler" userId="73470fc2d5f88927" providerId="LiveId" clId="{EFA570ED-F950-4651-9D0F-A67FA8C53B06}" dt="2021-09-28T15:06:25.003" v="2584" actId="478"/>
          <ac:spMkLst>
            <pc:docMk/>
            <pc:sldMk cId="0" sldId="355"/>
            <ac:spMk id="113667" creationId="{19B4AC03-B711-4AF0-815B-C92E1FB98D64}"/>
          </ac:spMkLst>
        </pc:spChg>
        <pc:spChg chg="add mod">
          <ac:chgData name="Sidney Seckler" userId="73470fc2d5f88927" providerId="LiveId" clId="{EFA570ED-F950-4651-9D0F-A67FA8C53B06}" dt="2021-09-28T15:23:52.723" v="2875" actId="1076"/>
          <ac:spMkLst>
            <pc:docMk/>
            <pc:sldMk cId="0" sldId="355"/>
            <ac:spMk id="113669" creationId="{BB986D2C-1C99-46E7-8F22-31512D4892FD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2" creationId="{E0A4B91A-78AE-4FEF-922E-8986EF64962F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3" creationId="{0B25D741-8A24-49AA-9F95-11DDAA4F4D20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4" creationId="{B7CD0882-1C35-4CD6-A754-3633F2A4FAFC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5" creationId="{2352127F-C20B-4E26-B322-A4735869FCC2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6" creationId="{8840D4BB-5780-40A1-9B0F-F0EB33293820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7" creationId="{0BFED537-B454-4903-BD42-B7471BFBF09B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8" creationId="{A8A84BDF-8F56-46B3-B45D-B42B46B9DDE3}"/>
          </ac:spMkLst>
        </pc:spChg>
        <pc:spChg chg="mod">
          <ac:chgData name="Sidney Seckler" userId="73470fc2d5f88927" providerId="LiveId" clId="{EFA570ED-F950-4651-9D0F-A67FA8C53B06}" dt="2021-09-28T15:23:01.877" v="2859" actId="1076"/>
          <ac:spMkLst>
            <pc:docMk/>
            <pc:sldMk cId="0" sldId="355"/>
            <ac:spMk id="113679" creationId="{CE140894-44CB-46E4-AB08-FEDC0A20F5D3}"/>
          </ac:spMkLst>
        </pc:spChg>
        <pc:spChg chg="mod">
          <ac:chgData name="Sidney Seckler" userId="73470fc2d5f88927" providerId="LiveId" clId="{EFA570ED-F950-4651-9D0F-A67FA8C53B06}" dt="2021-09-28T15:23:04.226" v="2861" actId="20577"/>
          <ac:spMkLst>
            <pc:docMk/>
            <pc:sldMk cId="0" sldId="355"/>
            <ac:spMk id="113680" creationId="{6AB916DD-DD1B-4240-8377-04F3B97C3CD7}"/>
          </ac:spMkLst>
        </pc:spChg>
        <pc:spChg chg="add del">
          <ac:chgData name="Sidney Seckler" userId="73470fc2d5f88927" providerId="LiveId" clId="{EFA570ED-F950-4651-9D0F-A67FA8C53B06}" dt="2021-09-28T15:22:32.456" v="2852" actId="478"/>
          <ac:spMkLst>
            <pc:docMk/>
            <pc:sldMk cId="0" sldId="355"/>
            <ac:spMk id="113682" creationId="{792CA869-E508-4570-9DCE-5851436A1881}"/>
          </ac:spMkLst>
        </pc:spChg>
        <pc:spChg chg="add mod">
          <ac:chgData name="Sidney Seckler" userId="73470fc2d5f88927" providerId="LiveId" clId="{EFA570ED-F950-4651-9D0F-A67FA8C53B06}" dt="2021-09-28T15:23:32.287" v="2871"/>
          <ac:spMkLst>
            <pc:docMk/>
            <pc:sldMk cId="0" sldId="355"/>
            <ac:spMk id="113683" creationId="{5A1B6A65-EB8B-41DF-8C64-193598BAB12B}"/>
          </ac:spMkLst>
        </pc:spChg>
        <pc:spChg chg="add mod">
          <ac:chgData name="Sidney Seckler" userId="73470fc2d5f88927" providerId="LiveId" clId="{EFA570ED-F950-4651-9D0F-A67FA8C53B06}" dt="2021-09-28T15:23:44.506" v="2874" actId="1076"/>
          <ac:spMkLst>
            <pc:docMk/>
            <pc:sldMk cId="0" sldId="355"/>
            <ac:spMk id="113684" creationId="{BBAAE182-671B-4B45-B9DF-17BB599B3F30}"/>
          </ac:spMkLst>
        </pc:spChg>
        <pc:grpChg chg="mod">
          <ac:chgData name="Sidney Seckler" userId="73470fc2d5f88927" providerId="LiveId" clId="{EFA570ED-F950-4651-9D0F-A67FA8C53B06}" dt="2021-09-28T15:23:01.877" v="2859" actId="1076"/>
          <ac:grpSpMkLst>
            <pc:docMk/>
            <pc:sldMk cId="0" sldId="355"/>
            <ac:grpSpMk id="113671" creationId="{4D614015-3AC6-41B9-8337-361BC5BDFA46}"/>
          </ac:grpSpMkLst>
        </pc:gr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2" creationId="{BB986D2C-1C99-46E7-8F22-31512D4892F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4" creationId="{792CA869-E508-4570-9DCE-5851436A1881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6" creationId="{5A1B6A65-EB8B-41DF-8C64-193598BAB12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5"/>
            <ac:graphicFrameMk id="8" creationId="{BBAAE182-671B-4B45-B9DF-17BB599B3F30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1:55.544" v="2968" actId="20577"/>
        <pc:sldMkLst>
          <pc:docMk/>
          <pc:sldMk cId="0" sldId="356"/>
        </pc:sldMkLst>
        <pc:spChg chg="add del mod">
          <ac:chgData name="Sidney Seckler" userId="73470fc2d5f88927" providerId="LiveId" clId="{EFA570ED-F950-4651-9D0F-A67FA8C53B06}" dt="2021-09-28T15:06:37.095" v="2588" actId="478"/>
          <ac:spMkLst>
            <pc:docMk/>
            <pc:sldMk cId="0" sldId="356"/>
            <ac:spMk id="15" creationId="{62B61B7E-27E8-45C3-AAEF-174DA4508B04}"/>
          </ac:spMkLst>
        </pc:spChg>
        <pc:spChg chg="add mod">
          <ac:chgData name="Sidney Seckler" userId="73470fc2d5f88927" providerId="LiveId" clId="{EFA570ED-F950-4651-9D0F-A67FA8C53B06}" dt="2021-09-28T15:06:38.112" v="2589"/>
          <ac:spMkLst>
            <pc:docMk/>
            <pc:sldMk cId="0" sldId="356"/>
            <ac:spMk id="37" creationId="{854504BF-D0EA-44A8-9DC8-A9C4EF81CFFE}"/>
          </ac:spMkLst>
        </pc:spChg>
        <pc:spChg chg="add mod">
          <ac:chgData name="Sidney Seckler" userId="73470fc2d5f88927" providerId="LiveId" clId="{EFA570ED-F950-4651-9D0F-A67FA8C53B06}" dt="2021-09-28T15:24:27.754" v="2879" actId="1076"/>
          <ac:spMkLst>
            <pc:docMk/>
            <pc:sldMk cId="0" sldId="356"/>
            <ac:spMk id="38" creationId="{4E6D8F5F-A658-4FA2-B825-4072D35F6982}"/>
          </ac:spMkLst>
        </pc:spChg>
        <pc:spChg chg="del">
          <ac:chgData name="Sidney Seckler" userId="73470fc2d5f88927" providerId="LiveId" clId="{EFA570ED-F950-4651-9D0F-A67FA8C53B06}" dt="2021-09-28T15:06:34.769" v="2587" actId="478"/>
          <ac:spMkLst>
            <pc:docMk/>
            <pc:sldMk cId="0" sldId="356"/>
            <ac:spMk id="114691" creationId="{C1EFDD1E-7718-4BBA-90E7-CFE6EEE998CE}"/>
          </ac:spMkLst>
        </pc:spChg>
        <pc:spChg chg="add mod">
          <ac:chgData name="Sidney Seckler" userId="73470fc2d5f88927" providerId="LiveId" clId="{EFA570ED-F950-4651-9D0F-A67FA8C53B06}" dt="2021-09-28T15:24:09.167" v="2876" actId="255"/>
          <ac:spMkLst>
            <pc:docMk/>
            <pc:sldMk cId="0" sldId="356"/>
            <ac:spMk id="114692" creationId="{50B1E28A-E037-446F-95CF-7E0BF5992FEA}"/>
          </ac:spMkLst>
        </pc:spChg>
        <pc:spChg chg="mod">
          <ac:chgData name="Sidney Seckler" userId="73470fc2d5f88927" providerId="LiveId" clId="{EFA570ED-F950-4651-9D0F-A67FA8C53B06}" dt="2021-09-28T15:31:55.544" v="2968" actId="20577"/>
          <ac:spMkLst>
            <pc:docMk/>
            <pc:sldMk cId="0" sldId="356"/>
            <ac:spMk id="114702" creationId="{233B8CEC-F00F-4F97-8D12-CE8412341BA0}"/>
          </ac:spMkLst>
        </pc:spChg>
        <pc:spChg chg="add del">
          <ac:chgData name="Sidney Seckler" userId="73470fc2d5f88927" providerId="LiveId" clId="{EFA570ED-F950-4651-9D0F-A67FA8C53B06}" dt="2021-09-28T15:24:20.131" v="2877" actId="478"/>
          <ac:spMkLst>
            <pc:docMk/>
            <pc:sldMk cId="0" sldId="356"/>
            <ac:spMk id="114705" creationId="{5C8061F1-4A56-49DD-96DC-CD548C7A6C6E}"/>
          </ac:spMkLst>
        </pc:spChg>
        <pc:spChg chg="add mod">
          <ac:chgData name="Sidney Seckler" userId="73470fc2d5f88927" providerId="LiveId" clId="{EFA570ED-F950-4651-9D0F-A67FA8C53B06}" dt="2021-09-28T15:24:46.364" v="2884"/>
          <ac:spMkLst>
            <pc:docMk/>
            <pc:sldMk cId="0" sldId="356"/>
            <ac:spMk id="114707" creationId="{293E89CF-F604-4877-B52E-CCCC6285DB5E}"/>
          </ac:spMkLst>
        </pc:spChg>
        <pc:spChg chg="add mod">
          <ac:chgData name="Sidney Seckler" userId="73470fc2d5f88927" providerId="LiveId" clId="{EFA570ED-F950-4651-9D0F-A67FA8C53B06}" dt="2021-09-28T15:24:50.368" v="2886"/>
          <ac:spMkLst>
            <pc:docMk/>
            <pc:sldMk cId="0" sldId="356"/>
            <ac:spMk id="114708" creationId="{E40F7467-2122-43EB-8BB4-8E7FDB54F3CE}"/>
          </ac:spMkLst>
        </pc:spChg>
        <pc:spChg chg="add mod">
          <ac:chgData name="Sidney Seckler" userId="73470fc2d5f88927" providerId="LiveId" clId="{EFA570ED-F950-4651-9D0F-A67FA8C53B06}" dt="2021-09-28T15:24:41.953" v="2880" actId="255"/>
          <ac:spMkLst>
            <pc:docMk/>
            <pc:sldMk cId="0" sldId="356"/>
            <ac:spMk id="114709" creationId="{A2827408-2B05-4298-8061-C632FD35F8D5}"/>
          </ac:spMkLst>
        </pc:spChg>
        <pc:spChg chg="add mod">
          <ac:chgData name="Sidney Seckler" userId="73470fc2d5f88927" providerId="LiveId" clId="{EFA570ED-F950-4651-9D0F-A67FA8C53B06}" dt="2021-09-28T15:24:56.157" v="2888"/>
          <ac:spMkLst>
            <pc:docMk/>
            <pc:sldMk cId="0" sldId="356"/>
            <ac:spMk id="114710" creationId="{9594505D-69E2-40A7-859E-51E400A42A3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2" creationId="{50B1E28A-E037-446F-95CF-7E0BF5992FE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4" creationId="{5C8061F1-4A56-49DD-96DC-CD548C7A6C6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6" creationId="{293E89CF-F604-4877-B52E-CCCC6285DB5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8" creationId="{E40F7467-2122-43EB-8BB4-8E7FDB54F3C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10" creationId="{A2827408-2B05-4298-8061-C632FD35F8D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6"/>
            <ac:graphicFrameMk id="12" creationId="{9594505D-69E2-40A7-859E-51E400A42A30}"/>
          </ac:graphicFrameMkLst>
        </pc:graphicFrameChg>
        <pc:cxnChg chg="mod">
          <ac:chgData name="Sidney Seckler" userId="73470fc2d5f88927" providerId="LiveId" clId="{EFA570ED-F950-4651-9D0F-A67FA8C53B06}" dt="2021-09-28T15:24:41.953" v="2880" actId="255"/>
          <ac:cxnSpMkLst>
            <pc:docMk/>
            <pc:sldMk cId="0" sldId="356"/>
            <ac:cxnSpMk id="114711" creationId="{DCF403B1-E5FB-4634-B78D-4874EF47A65B}"/>
          </ac:cxnSpMkLst>
        </pc:cxnChg>
        <pc:cxnChg chg="mod">
          <ac:chgData name="Sidney Seckler" userId="73470fc2d5f88927" providerId="LiveId" clId="{EFA570ED-F950-4651-9D0F-A67FA8C53B06}" dt="2021-09-28T15:24:41.953" v="2880" actId="255"/>
          <ac:cxnSpMkLst>
            <pc:docMk/>
            <pc:sldMk cId="0" sldId="356"/>
            <ac:cxnSpMk id="114712" creationId="{07667851-D1F6-455B-B0B6-55A304F141CC}"/>
          </ac:cxnSpMkLst>
        </pc:cxnChg>
      </pc:sldChg>
      <pc:sldChg chg="addSp delSp modSp add mod">
        <pc:chgData name="Sidney Seckler" userId="73470fc2d5f88927" providerId="LiveId" clId="{EFA570ED-F950-4651-9D0F-A67FA8C53B06}" dt="2021-09-28T15:26:12.618" v="2903" actId="255"/>
        <pc:sldMkLst>
          <pc:docMk/>
          <pc:sldMk cId="0" sldId="357"/>
        </pc:sldMkLst>
        <pc:spChg chg="add del mod">
          <ac:chgData name="Sidney Seckler" userId="73470fc2d5f88927" providerId="LiveId" clId="{EFA570ED-F950-4651-9D0F-A67FA8C53B06}" dt="2021-09-28T15:06:47.121" v="2591" actId="478"/>
          <ac:spMkLst>
            <pc:docMk/>
            <pc:sldMk cId="0" sldId="357"/>
            <ac:spMk id="11" creationId="{1182AB4B-5333-44D3-B741-782317DF225B}"/>
          </ac:spMkLst>
        </pc:spChg>
        <pc:spChg chg="add mod">
          <ac:chgData name="Sidney Seckler" userId="73470fc2d5f88927" providerId="LiveId" clId="{EFA570ED-F950-4651-9D0F-A67FA8C53B06}" dt="2021-09-28T15:06:48.267" v="2592"/>
          <ac:spMkLst>
            <pc:docMk/>
            <pc:sldMk cId="0" sldId="357"/>
            <ac:spMk id="49" creationId="{08FBABF0-3EEE-4021-AF42-072ABA0793FA}"/>
          </ac:spMkLst>
        </pc:spChg>
        <pc:spChg chg="del">
          <ac:chgData name="Sidney Seckler" userId="73470fc2d5f88927" providerId="LiveId" clId="{EFA570ED-F950-4651-9D0F-A67FA8C53B06}" dt="2021-09-28T15:06:42.941" v="2590" actId="478"/>
          <ac:spMkLst>
            <pc:docMk/>
            <pc:sldMk cId="0" sldId="357"/>
            <ac:spMk id="115715" creationId="{4CBBC464-CED6-4B10-81E6-522E75C44E03}"/>
          </ac:spMkLst>
        </pc:spChg>
        <pc:spChg chg="add mod">
          <ac:chgData name="Sidney Seckler" userId="73470fc2d5f88927" providerId="LiveId" clId="{EFA570ED-F950-4651-9D0F-A67FA8C53B06}" dt="2021-09-28T15:25:09.525" v="2889" actId="255"/>
          <ac:spMkLst>
            <pc:docMk/>
            <pc:sldMk cId="0" sldId="357"/>
            <ac:spMk id="115716" creationId="{13C3F007-7B35-475F-B688-BF0C24AAE16E}"/>
          </ac:spMkLst>
        </pc:spChg>
        <pc:spChg chg="add mod">
          <ac:chgData name="Sidney Seckler" userId="73470fc2d5f88927" providerId="LiveId" clId="{EFA570ED-F950-4651-9D0F-A67FA8C53B06}" dt="2021-09-28T15:25:36.836" v="2896"/>
          <ac:spMkLst>
            <pc:docMk/>
            <pc:sldMk cId="0" sldId="357"/>
            <ac:spMk id="115727" creationId="{1912A304-18BE-4279-9C8B-EBCA46EB1C6B}"/>
          </ac:spMkLst>
        </pc:spChg>
        <pc:spChg chg="add mod">
          <ac:chgData name="Sidney Seckler" userId="73470fc2d5f88927" providerId="LiveId" clId="{EFA570ED-F950-4651-9D0F-A67FA8C53B06}" dt="2021-09-28T15:26:04.991" v="2902"/>
          <ac:spMkLst>
            <pc:docMk/>
            <pc:sldMk cId="0" sldId="357"/>
            <ac:spMk id="115756" creationId="{8D2FACDC-A86C-472D-9C66-231603F3E33D}"/>
          </ac:spMkLst>
        </pc:spChg>
        <pc:spChg chg="mod">
          <ac:chgData name="Sidney Seckler" userId="73470fc2d5f88927" providerId="LiveId" clId="{EFA570ED-F950-4651-9D0F-A67FA8C53B06}" dt="2021-09-28T15:25:43.826" v="2897" actId="1076"/>
          <ac:spMkLst>
            <pc:docMk/>
            <pc:sldMk cId="0" sldId="357"/>
            <ac:spMk id="115757" creationId="{FE417975-72C3-4BAA-8669-2318AD182C57}"/>
          </ac:spMkLst>
        </pc:spChg>
        <pc:spChg chg="add mod">
          <ac:chgData name="Sidney Seckler" userId="73470fc2d5f88927" providerId="LiveId" clId="{EFA570ED-F950-4651-9D0F-A67FA8C53B06}" dt="2021-09-28T15:26:12.618" v="2903" actId="255"/>
          <ac:spMkLst>
            <pc:docMk/>
            <pc:sldMk cId="0" sldId="357"/>
            <ac:spMk id="115758" creationId="{DE10A1B8-274B-4B6F-A2C7-B781B7B11DEE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2" creationId="{13C3F007-7B35-475F-B688-BF0C24AAE16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4" creationId="{1912A304-18BE-4279-9C8B-EBCA46EB1C6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6" creationId="{8D2FACDC-A86C-472D-9C66-231603F3E33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7"/>
            <ac:graphicFrameMk id="8" creationId="{DE10A1B8-274B-4B6F-A2C7-B781B7B11DEE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7:10.645" v="2915" actId="14100"/>
        <pc:sldMkLst>
          <pc:docMk/>
          <pc:sldMk cId="0" sldId="358"/>
        </pc:sldMkLst>
        <pc:spChg chg="add del mod">
          <ac:chgData name="Sidney Seckler" userId="73470fc2d5f88927" providerId="LiveId" clId="{EFA570ED-F950-4651-9D0F-A67FA8C53B06}" dt="2021-09-28T15:06:56.819" v="2594" actId="478"/>
          <ac:spMkLst>
            <pc:docMk/>
            <pc:sldMk cId="0" sldId="358"/>
            <ac:spMk id="13" creationId="{CA0A1C88-2BEA-4A06-A328-B1A4CFEAAFC9}"/>
          </ac:spMkLst>
        </pc:spChg>
        <pc:spChg chg="add mod">
          <ac:chgData name="Sidney Seckler" userId="73470fc2d5f88927" providerId="LiveId" clId="{EFA570ED-F950-4651-9D0F-A67FA8C53B06}" dt="2021-09-28T15:06:57.952" v="2595"/>
          <ac:spMkLst>
            <pc:docMk/>
            <pc:sldMk cId="0" sldId="358"/>
            <ac:spMk id="47" creationId="{32330DED-C731-441C-8A1E-ACD0BC128CF5}"/>
          </ac:spMkLst>
        </pc:spChg>
        <pc:spChg chg="del">
          <ac:chgData name="Sidney Seckler" userId="73470fc2d5f88927" providerId="LiveId" clId="{EFA570ED-F950-4651-9D0F-A67FA8C53B06}" dt="2021-09-28T15:06:54.332" v="2593" actId="478"/>
          <ac:spMkLst>
            <pc:docMk/>
            <pc:sldMk cId="0" sldId="358"/>
            <ac:spMk id="116739" creationId="{37DC3F2A-6B42-4559-BD26-89F2A3D99DBD}"/>
          </ac:spMkLst>
        </pc:spChg>
        <pc:spChg chg="add mod">
          <ac:chgData name="Sidney Seckler" userId="73470fc2d5f88927" providerId="LiveId" clId="{EFA570ED-F950-4651-9D0F-A67FA8C53B06}" dt="2021-09-28T15:26:27.760" v="2904" actId="255"/>
          <ac:spMkLst>
            <pc:docMk/>
            <pc:sldMk cId="0" sldId="358"/>
            <ac:spMk id="116740" creationId="{1B6C742D-3870-44DD-8F95-451901190366}"/>
          </ac:spMkLst>
        </pc:spChg>
        <pc:spChg chg="add mod">
          <ac:chgData name="Sidney Seckler" userId="73470fc2d5f88927" providerId="LiveId" clId="{EFA570ED-F950-4651-9D0F-A67FA8C53B06}" dt="2021-09-28T15:26:43.540" v="2909"/>
          <ac:spMkLst>
            <pc:docMk/>
            <pc:sldMk cId="0" sldId="358"/>
            <ac:spMk id="116768" creationId="{BD7CDD39-C0F7-4153-A5BD-44F7A86A450E}"/>
          </ac:spMkLst>
        </pc:spChg>
        <pc:spChg chg="add mod">
          <ac:chgData name="Sidney Seckler" userId="73470fc2d5f88927" providerId="LiveId" clId="{EFA570ED-F950-4651-9D0F-A67FA8C53B06}" dt="2021-09-28T15:26:51.640" v="2910" actId="255"/>
          <ac:spMkLst>
            <pc:docMk/>
            <pc:sldMk cId="0" sldId="358"/>
            <ac:spMk id="116770" creationId="{D517B091-E6E6-445A-9F42-C86CF182249A}"/>
          </ac:spMkLst>
        </pc:spChg>
        <pc:spChg chg="add mod">
          <ac:chgData name="Sidney Seckler" userId="73470fc2d5f88927" providerId="LiveId" clId="{EFA570ED-F950-4651-9D0F-A67FA8C53B06}" dt="2021-09-28T15:27:10.645" v="2915" actId="14100"/>
          <ac:spMkLst>
            <pc:docMk/>
            <pc:sldMk cId="0" sldId="358"/>
            <ac:spMk id="116775" creationId="{3C38314A-3B86-4C5F-8865-7CFD7262B225}"/>
          </ac:spMkLst>
        </pc:spChg>
        <pc:spChg chg="add mod">
          <ac:chgData name="Sidney Seckler" userId="73470fc2d5f88927" providerId="LiveId" clId="{EFA570ED-F950-4651-9D0F-A67FA8C53B06}" dt="2021-09-28T15:27:03.914" v="2913" actId="14100"/>
          <ac:spMkLst>
            <pc:docMk/>
            <pc:sldMk cId="0" sldId="358"/>
            <ac:spMk id="116776" creationId="{38E41A59-7F63-4F58-BDF7-1EC94AB4844A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2" creationId="{1B6C742D-3870-44DD-8F95-45190119036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4" creationId="{BD7CDD39-C0F7-4153-A5BD-44F7A86A450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6" creationId="{D517B091-E6E6-445A-9F42-C86CF182249A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8" creationId="{3C38314A-3B86-4C5F-8865-7CFD7262B225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8"/>
            <ac:graphicFrameMk id="10" creationId="{38E41A59-7F63-4F58-BDF7-1EC94AB4844A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13.445" v="2924"/>
        <pc:sldMkLst>
          <pc:docMk/>
          <pc:sldMk cId="0" sldId="359"/>
        </pc:sldMkLst>
        <pc:spChg chg="add del mod">
          <ac:chgData name="Sidney Seckler" userId="73470fc2d5f88927" providerId="LiveId" clId="{EFA570ED-F950-4651-9D0F-A67FA8C53B06}" dt="2021-09-28T15:07:05.978" v="2597" actId="478"/>
          <ac:spMkLst>
            <pc:docMk/>
            <pc:sldMk cId="0" sldId="359"/>
            <ac:spMk id="15" creationId="{EE1ED948-02F0-41A1-A1D7-6C130013C37C}"/>
          </ac:spMkLst>
        </pc:spChg>
        <pc:spChg chg="add mod">
          <ac:chgData name="Sidney Seckler" userId="73470fc2d5f88927" providerId="LiveId" clId="{EFA570ED-F950-4651-9D0F-A67FA8C53B06}" dt="2021-09-28T15:07:07.211" v="2598"/>
          <ac:spMkLst>
            <pc:docMk/>
            <pc:sldMk cId="0" sldId="359"/>
            <ac:spMk id="50" creationId="{2D4B5D48-1D4A-487C-B162-2571E4CADBC9}"/>
          </ac:spMkLst>
        </pc:spChg>
        <pc:spChg chg="add mod">
          <ac:chgData name="Sidney Seckler" userId="73470fc2d5f88927" providerId="LiveId" clId="{EFA570ED-F950-4651-9D0F-A67FA8C53B06}" dt="2021-09-28T15:27:32.297" v="2917"/>
          <ac:spMkLst>
            <pc:docMk/>
            <pc:sldMk cId="0" sldId="359"/>
            <ac:spMk id="51" creationId="{E7EC73CB-7457-4195-A78F-F0F2BA5E41FF}"/>
          </ac:spMkLst>
        </pc:spChg>
        <pc:spChg chg="add mod">
          <ac:chgData name="Sidney Seckler" userId="73470fc2d5f88927" providerId="LiveId" clId="{EFA570ED-F950-4651-9D0F-A67FA8C53B06}" dt="2021-09-28T15:27:32.297" v="2917"/>
          <ac:spMkLst>
            <pc:docMk/>
            <pc:sldMk cId="0" sldId="359"/>
            <ac:spMk id="52" creationId="{A8B09CB5-4511-42C7-AB04-02D0D8AE3322}"/>
          </ac:spMkLst>
        </pc:spChg>
        <pc:spChg chg="del">
          <ac:chgData name="Sidney Seckler" userId="73470fc2d5f88927" providerId="LiveId" clId="{EFA570ED-F950-4651-9D0F-A67FA8C53B06}" dt="2021-09-28T15:07:03.062" v="2596" actId="478"/>
          <ac:spMkLst>
            <pc:docMk/>
            <pc:sldMk cId="0" sldId="359"/>
            <ac:spMk id="117763" creationId="{AC4D58CE-F8E5-48A0-A2EB-52AAAF0A1098}"/>
          </ac:spMkLst>
        </pc:spChg>
        <pc:spChg chg="add del">
          <ac:chgData name="Sidney Seckler" userId="73470fc2d5f88927" providerId="LiveId" clId="{EFA570ED-F950-4651-9D0F-A67FA8C53B06}" dt="2021-09-28T15:27:22.219" v="2916" actId="478"/>
          <ac:spMkLst>
            <pc:docMk/>
            <pc:sldMk cId="0" sldId="359"/>
            <ac:spMk id="117764" creationId="{ABC0CC72-6902-42C8-B637-DB59CD5B7E69}"/>
          </ac:spMkLst>
        </pc:spChg>
        <pc:spChg chg="add del">
          <ac:chgData name="Sidney Seckler" userId="73470fc2d5f88927" providerId="LiveId" clId="{EFA570ED-F950-4651-9D0F-A67FA8C53B06}" dt="2021-09-28T15:27:22.219" v="2916" actId="478"/>
          <ac:spMkLst>
            <pc:docMk/>
            <pc:sldMk cId="0" sldId="359"/>
            <ac:spMk id="117791" creationId="{D8E17B5B-1E91-44F3-8BA2-EF23CD3FD281}"/>
          </ac:spMkLst>
        </pc:spChg>
        <pc:spChg chg="add mod">
          <ac:chgData name="Sidney Seckler" userId="73470fc2d5f88927" providerId="LiveId" clId="{EFA570ED-F950-4651-9D0F-A67FA8C53B06}" dt="2021-09-28T15:28:00.305" v="2919" actId="1076"/>
          <ac:spMkLst>
            <pc:docMk/>
            <pc:sldMk cId="0" sldId="359"/>
            <ac:spMk id="117793" creationId="{5C433F5D-E796-4C4C-BF39-4579DF7BC53E}"/>
          </ac:spMkLst>
        </pc:spChg>
        <pc:spChg chg="add mod">
          <ac:chgData name="Sidney Seckler" userId="73470fc2d5f88927" providerId="LiveId" clId="{EFA570ED-F950-4651-9D0F-A67FA8C53B06}" dt="2021-09-28T15:27:54.718" v="2918" actId="255"/>
          <ac:spMkLst>
            <pc:docMk/>
            <pc:sldMk cId="0" sldId="359"/>
            <ac:spMk id="117794" creationId="{9732CEB4-7609-4ABF-8525-962F0BDD7330}"/>
          </ac:spMkLst>
        </pc:spChg>
        <pc:spChg chg="add mod">
          <ac:chgData name="Sidney Seckler" userId="73470fc2d5f88927" providerId="LiveId" clId="{EFA570ED-F950-4651-9D0F-A67FA8C53B06}" dt="2021-09-28T15:28:04.511" v="2920" actId="1076"/>
          <ac:spMkLst>
            <pc:docMk/>
            <pc:sldMk cId="0" sldId="359"/>
            <ac:spMk id="117795" creationId="{E235CD47-1F81-4227-A753-09DEB47EC91F}"/>
          </ac:spMkLst>
        </pc:spChg>
        <pc:spChg chg="add mod">
          <ac:chgData name="Sidney Seckler" userId="73470fc2d5f88927" providerId="LiveId" clId="{EFA570ED-F950-4651-9D0F-A67FA8C53B06}" dt="2021-09-28T15:28:13.445" v="2924"/>
          <ac:spMkLst>
            <pc:docMk/>
            <pc:sldMk cId="0" sldId="359"/>
            <ac:spMk id="117796" creationId="{FFB7235C-59C1-4A8D-B83B-AC9C85E5FEF7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2" creationId="{ABC0CC72-6902-42C8-B637-DB59CD5B7E69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4" creationId="{D8E17B5B-1E91-44F3-8BA2-EF23CD3FD281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6" creationId="{5C433F5D-E796-4C4C-BF39-4579DF7BC53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8" creationId="{9732CEB4-7609-4ABF-8525-962F0BDD733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10" creationId="{E235CD47-1F81-4227-A753-09DEB47EC91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59"/>
            <ac:graphicFrameMk id="12" creationId="{FFB7235C-59C1-4A8D-B83B-AC9C85E5FEF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28.232" v="2927" actId="1076"/>
        <pc:sldMkLst>
          <pc:docMk/>
          <pc:sldMk cId="0" sldId="360"/>
        </pc:sldMkLst>
        <pc:spChg chg="add del mod">
          <ac:chgData name="Sidney Seckler" userId="73470fc2d5f88927" providerId="LiveId" clId="{EFA570ED-F950-4651-9D0F-A67FA8C53B06}" dt="2021-09-28T15:07:17.594" v="2600" actId="478"/>
          <ac:spMkLst>
            <pc:docMk/>
            <pc:sldMk cId="0" sldId="360"/>
            <ac:spMk id="7" creationId="{DF1FAA67-59C5-44DC-903F-F8E088E18117}"/>
          </ac:spMkLst>
        </pc:spChg>
        <pc:spChg chg="add mod">
          <ac:chgData name="Sidney Seckler" userId="73470fc2d5f88927" providerId="LiveId" clId="{EFA570ED-F950-4651-9D0F-A67FA8C53B06}" dt="2021-09-28T15:07:18.744" v="2601"/>
          <ac:spMkLst>
            <pc:docMk/>
            <pc:sldMk cId="0" sldId="360"/>
            <ac:spMk id="13" creationId="{E4863C64-880D-4BC1-9EE3-8ED72B0B9349}"/>
          </ac:spMkLst>
        </pc:spChg>
        <pc:spChg chg="add mod">
          <ac:chgData name="Sidney Seckler" userId="73470fc2d5f88927" providerId="LiveId" clId="{EFA570ED-F950-4651-9D0F-A67FA8C53B06}" dt="2021-09-28T15:28:28.232" v="2927" actId="1076"/>
          <ac:spMkLst>
            <pc:docMk/>
            <pc:sldMk cId="0" sldId="360"/>
            <ac:spMk id="14" creationId="{38D964E4-5504-482D-A571-500FF11D8B2F}"/>
          </ac:spMkLst>
        </pc:spChg>
        <pc:spChg chg="add mod">
          <ac:chgData name="Sidney Seckler" userId="73470fc2d5f88927" providerId="LiveId" clId="{EFA570ED-F950-4651-9D0F-A67FA8C53B06}" dt="2021-09-28T15:28:28.232" v="2927" actId="1076"/>
          <ac:spMkLst>
            <pc:docMk/>
            <pc:sldMk cId="0" sldId="360"/>
            <ac:spMk id="15" creationId="{F3C80B88-8BD7-4512-95FA-C1F99DDFBEFD}"/>
          </ac:spMkLst>
        </pc:spChg>
        <pc:spChg chg="del">
          <ac:chgData name="Sidney Seckler" userId="73470fc2d5f88927" providerId="LiveId" clId="{EFA570ED-F950-4651-9D0F-A67FA8C53B06}" dt="2021-09-28T15:07:12.354" v="2599" actId="478"/>
          <ac:spMkLst>
            <pc:docMk/>
            <pc:sldMk cId="0" sldId="360"/>
            <ac:spMk id="118787" creationId="{D8463FD3-B0FE-440A-9708-30DB37294B25}"/>
          </ac:spMkLst>
        </pc:spChg>
        <pc:spChg chg="add del">
          <ac:chgData name="Sidney Seckler" userId="73470fc2d5f88927" providerId="LiveId" clId="{EFA570ED-F950-4651-9D0F-A67FA8C53B06}" dt="2021-09-28T15:28:21.521" v="2925" actId="478"/>
          <ac:spMkLst>
            <pc:docMk/>
            <pc:sldMk cId="0" sldId="360"/>
            <ac:spMk id="118789" creationId="{2084F84A-CE17-4682-A5E9-12161E6888B2}"/>
          </ac:spMkLst>
        </pc:spChg>
        <pc:spChg chg="add del">
          <ac:chgData name="Sidney Seckler" userId="73470fc2d5f88927" providerId="LiveId" clId="{EFA570ED-F950-4651-9D0F-A67FA8C53B06}" dt="2021-09-28T15:28:21.521" v="2925" actId="478"/>
          <ac:spMkLst>
            <pc:docMk/>
            <pc:sldMk cId="0" sldId="360"/>
            <ac:spMk id="118791" creationId="{DBF9B65B-2736-479F-9AE8-2FF628FA18A9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0"/>
            <ac:graphicFrameMk id="2" creationId="{2084F84A-CE17-4682-A5E9-12161E6888B2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0"/>
            <ac:graphicFrameMk id="4" creationId="{DBF9B65B-2736-479F-9AE8-2FF628FA18A9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8:55.684" v="2931"/>
        <pc:sldMkLst>
          <pc:docMk/>
          <pc:sldMk cId="0" sldId="361"/>
        </pc:sldMkLst>
        <pc:spChg chg="add del mod">
          <ac:chgData name="Sidney Seckler" userId="73470fc2d5f88927" providerId="LiveId" clId="{EFA570ED-F950-4651-9D0F-A67FA8C53B06}" dt="2021-09-28T15:07:25.687" v="2603" actId="478"/>
          <ac:spMkLst>
            <pc:docMk/>
            <pc:sldMk cId="0" sldId="361"/>
            <ac:spMk id="7" creationId="{680B322B-C247-4CF6-B4AD-2E242F9F5221}"/>
          </ac:spMkLst>
        </pc:spChg>
        <pc:spChg chg="add mod">
          <ac:chgData name="Sidney Seckler" userId="73470fc2d5f88927" providerId="LiveId" clId="{EFA570ED-F950-4651-9D0F-A67FA8C53B06}" dt="2021-09-28T15:07:27.051" v="2604"/>
          <ac:spMkLst>
            <pc:docMk/>
            <pc:sldMk cId="0" sldId="361"/>
            <ac:spMk id="13" creationId="{6A996B1F-7182-41C4-8265-C312670CBF10}"/>
          </ac:spMkLst>
        </pc:spChg>
        <pc:spChg chg="add mod">
          <ac:chgData name="Sidney Seckler" userId="73470fc2d5f88927" providerId="LiveId" clId="{EFA570ED-F950-4651-9D0F-A67FA8C53B06}" dt="2021-09-28T15:28:55.684" v="2931"/>
          <ac:spMkLst>
            <pc:docMk/>
            <pc:sldMk cId="0" sldId="361"/>
            <ac:spMk id="14" creationId="{539F68E0-EF7A-420F-A11F-F42C7812BE54}"/>
          </ac:spMkLst>
        </pc:spChg>
        <pc:spChg chg="del">
          <ac:chgData name="Sidney Seckler" userId="73470fc2d5f88927" providerId="LiveId" clId="{EFA570ED-F950-4651-9D0F-A67FA8C53B06}" dt="2021-09-28T15:07:23.376" v="2602" actId="478"/>
          <ac:spMkLst>
            <pc:docMk/>
            <pc:sldMk cId="0" sldId="361"/>
            <ac:spMk id="119811" creationId="{6E3A7FFA-7F94-4FDC-930A-C516A11EB635}"/>
          </ac:spMkLst>
        </pc:spChg>
        <pc:spChg chg="add del">
          <ac:chgData name="Sidney Seckler" userId="73470fc2d5f88927" providerId="LiveId" clId="{EFA570ED-F950-4651-9D0F-A67FA8C53B06}" dt="2021-09-28T15:28:42.631" v="2929" actId="478"/>
          <ac:spMkLst>
            <pc:docMk/>
            <pc:sldMk cId="0" sldId="361"/>
            <ac:spMk id="119813" creationId="{732EA8F3-35C1-45B0-BF3E-F430A016F900}"/>
          </ac:spMkLst>
        </pc:spChg>
        <pc:spChg chg="add del">
          <ac:chgData name="Sidney Seckler" userId="73470fc2d5f88927" providerId="LiveId" clId="{EFA570ED-F950-4651-9D0F-A67FA8C53B06}" dt="2021-09-28T15:28:47.497" v="2930" actId="478"/>
          <ac:spMkLst>
            <pc:docMk/>
            <pc:sldMk cId="0" sldId="361"/>
            <ac:spMk id="119814" creationId="{E1AE1260-D45C-46AE-A8BA-D2ABDD0E389B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1"/>
            <ac:graphicFrameMk id="2" creationId="{732EA8F3-35C1-45B0-BF3E-F430A016F900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1"/>
            <ac:graphicFrameMk id="4" creationId="{E1AE1260-D45C-46AE-A8BA-D2ABDD0E389B}"/>
          </ac:graphicFrameMkLst>
        </pc:graphicFrameChg>
        <pc:graphicFrameChg chg="mod">
          <ac:chgData name="Sidney Seckler" userId="73470fc2d5f88927" providerId="LiveId" clId="{EFA570ED-F950-4651-9D0F-A67FA8C53B06}" dt="2021-09-28T15:28:39.933" v="2928" actId="1076"/>
          <ac:graphicFrameMkLst>
            <pc:docMk/>
            <pc:sldMk cId="0" sldId="361"/>
            <ac:graphicFrameMk id="119818" creationId="{850826C7-1D3A-45A8-A6D7-F6B79251CD47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9:31.565" v="2936" actId="1076"/>
        <pc:sldMkLst>
          <pc:docMk/>
          <pc:sldMk cId="0" sldId="362"/>
        </pc:sldMkLst>
        <pc:spChg chg="add del mod">
          <ac:chgData name="Sidney Seckler" userId="73470fc2d5f88927" providerId="LiveId" clId="{EFA570ED-F950-4651-9D0F-A67FA8C53B06}" dt="2021-09-28T15:07:35.506" v="2606" actId="478"/>
          <ac:spMkLst>
            <pc:docMk/>
            <pc:sldMk cId="0" sldId="362"/>
            <ac:spMk id="7" creationId="{FAF90B8B-8D4B-4178-9D75-EF2D881924FE}"/>
          </ac:spMkLst>
        </pc:spChg>
        <pc:spChg chg="add mod">
          <ac:chgData name="Sidney Seckler" userId="73470fc2d5f88927" providerId="LiveId" clId="{EFA570ED-F950-4651-9D0F-A67FA8C53B06}" dt="2021-09-28T15:07:36.887" v="2607"/>
          <ac:spMkLst>
            <pc:docMk/>
            <pc:sldMk cId="0" sldId="362"/>
            <ac:spMk id="13" creationId="{ABDD8223-FE8C-408C-AD6B-AE7154E9F098}"/>
          </ac:spMkLst>
        </pc:spChg>
        <pc:spChg chg="add mod">
          <ac:chgData name="Sidney Seckler" userId="73470fc2d5f88927" providerId="LiveId" clId="{EFA570ED-F950-4651-9D0F-A67FA8C53B06}" dt="2021-09-28T15:29:26.766" v="2935" actId="1076"/>
          <ac:spMkLst>
            <pc:docMk/>
            <pc:sldMk cId="0" sldId="362"/>
            <ac:spMk id="14" creationId="{39D43017-6EA8-4316-BE8B-D7D6A4D80E64}"/>
          </ac:spMkLst>
        </pc:spChg>
        <pc:spChg chg="del">
          <ac:chgData name="Sidney Seckler" userId="73470fc2d5f88927" providerId="LiveId" clId="{EFA570ED-F950-4651-9D0F-A67FA8C53B06}" dt="2021-09-28T15:07:32.996" v="2605" actId="478"/>
          <ac:spMkLst>
            <pc:docMk/>
            <pc:sldMk cId="0" sldId="362"/>
            <ac:spMk id="120835" creationId="{4C32CFEB-1F68-4C25-99E7-67F4DFD442A9}"/>
          </ac:spMkLst>
        </pc:spChg>
        <pc:spChg chg="add del">
          <ac:chgData name="Sidney Seckler" userId="73470fc2d5f88927" providerId="LiveId" clId="{EFA570ED-F950-4651-9D0F-A67FA8C53B06}" dt="2021-09-28T15:29:14.054" v="2932" actId="478"/>
          <ac:spMkLst>
            <pc:docMk/>
            <pc:sldMk cId="0" sldId="362"/>
            <ac:spMk id="120836" creationId="{EC492EB2-3269-4EB0-B962-998C5BBD4AE6}"/>
          </ac:spMkLst>
        </pc:spChg>
        <pc:spChg chg="add del">
          <ac:chgData name="Sidney Seckler" userId="73470fc2d5f88927" providerId="LiveId" clId="{EFA570ED-F950-4651-9D0F-A67FA8C53B06}" dt="2021-09-28T15:29:16.852" v="2933" actId="478"/>
          <ac:spMkLst>
            <pc:docMk/>
            <pc:sldMk cId="0" sldId="362"/>
            <ac:spMk id="120837" creationId="{8EF79F63-B3D4-43F0-A9CE-3A80BEB48535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2"/>
            <ac:graphicFrameMk id="2" creationId="{EC492EB2-3269-4EB0-B962-998C5BBD4A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2"/>
            <ac:graphicFrameMk id="4" creationId="{8EF79F63-B3D4-43F0-A9CE-3A80BEB48535}"/>
          </ac:graphicFrameMkLst>
        </pc:graphicFrameChg>
        <pc:graphicFrameChg chg="mod">
          <ac:chgData name="Sidney Seckler" userId="73470fc2d5f88927" providerId="LiveId" clId="{EFA570ED-F950-4651-9D0F-A67FA8C53B06}" dt="2021-09-28T15:29:31.565" v="2936" actId="1076"/>
          <ac:graphicFrameMkLst>
            <pc:docMk/>
            <pc:sldMk cId="0" sldId="362"/>
            <ac:graphicFrameMk id="120839" creationId="{FBE1BDD2-9864-4818-9E80-3F8F756508D5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29:52.339" v="2940" actId="1076"/>
        <pc:sldMkLst>
          <pc:docMk/>
          <pc:sldMk cId="0" sldId="363"/>
        </pc:sldMkLst>
        <pc:spChg chg="add del mod">
          <ac:chgData name="Sidney Seckler" userId="73470fc2d5f88927" providerId="LiveId" clId="{EFA570ED-F950-4651-9D0F-A67FA8C53B06}" dt="2021-09-28T15:07:43.913" v="2609" actId="478"/>
          <ac:spMkLst>
            <pc:docMk/>
            <pc:sldMk cId="0" sldId="363"/>
            <ac:spMk id="7" creationId="{9F5D2797-5CE4-49A6-9E02-1301A6180D7D}"/>
          </ac:spMkLst>
        </pc:spChg>
        <pc:spChg chg="add mod">
          <ac:chgData name="Sidney Seckler" userId="73470fc2d5f88927" providerId="LiveId" clId="{EFA570ED-F950-4651-9D0F-A67FA8C53B06}" dt="2021-09-28T15:07:45.133" v="2610"/>
          <ac:spMkLst>
            <pc:docMk/>
            <pc:sldMk cId="0" sldId="363"/>
            <ac:spMk id="13" creationId="{ABB0BCC2-0499-4961-9B71-5B885348AEBE}"/>
          </ac:spMkLst>
        </pc:spChg>
        <pc:spChg chg="add mod">
          <ac:chgData name="Sidney Seckler" userId="73470fc2d5f88927" providerId="LiveId" clId="{EFA570ED-F950-4651-9D0F-A67FA8C53B06}" dt="2021-09-28T15:29:52.339" v="2940" actId="1076"/>
          <ac:spMkLst>
            <pc:docMk/>
            <pc:sldMk cId="0" sldId="363"/>
            <ac:spMk id="14" creationId="{E6EC2B9B-B407-4A82-B6D4-87CBA9E42ECB}"/>
          </ac:spMkLst>
        </pc:spChg>
        <pc:spChg chg="del">
          <ac:chgData name="Sidney Seckler" userId="73470fc2d5f88927" providerId="LiveId" clId="{EFA570ED-F950-4651-9D0F-A67FA8C53B06}" dt="2021-09-28T15:07:41.162" v="2608" actId="478"/>
          <ac:spMkLst>
            <pc:docMk/>
            <pc:sldMk cId="0" sldId="363"/>
            <ac:spMk id="121859" creationId="{A165B19E-B887-4428-8151-31DB3AB4AE7C}"/>
          </ac:spMkLst>
        </pc:spChg>
        <pc:spChg chg="add del">
          <ac:chgData name="Sidney Seckler" userId="73470fc2d5f88927" providerId="LiveId" clId="{EFA570ED-F950-4651-9D0F-A67FA8C53B06}" dt="2021-09-28T15:29:39.996" v="2937" actId="478"/>
          <ac:spMkLst>
            <pc:docMk/>
            <pc:sldMk cId="0" sldId="363"/>
            <ac:spMk id="121860" creationId="{07EFF09B-ACF6-4A32-AA7C-0FCB390D91FB}"/>
          </ac:spMkLst>
        </pc:spChg>
        <pc:spChg chg="add del">
          <ac:chgData name="Sidney Seckler" userId="73470fc2d5f88927" providerId="LiveId" clId="{EFA570ED-F950-4651-9D0F-A67FA8C53B06}" dt="2021-09-28T15:29:45.922" v="2938" actId="478"/>
          <ac:spMkLst>
            <pc:docMk/>
            <pc:sldMk cId="0" sldId="363"/>
            <ac:spMk id="121861" creationId="{8D976F50-78D4-4F98-820A-5246348523B6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3"/>
            <ac:graphicFrameMk id="2" creationId="{07EFF09B-ACF6-4A32-AA7C-0FCB390D91FB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3"/>
            <ac:graphicFrameMk id="4" creationId="{8D976F50-78D4-4F98-820A-5246348523B6}"/>
          </ac:graphicFrameMkLst>
        </pc:graphicFrameChg>
      </pc:sldChg>
      <pc:sldChg chg="addSp delSp modSp add mod">
        <pc:chgData name="Sidney Seckler" userId="73470fc2d5f88927" providerId="LiveId" clId="{EFA570ED-F950-4651-9D0F-A67FA8C53B06}" dt="2021-09-28T15:31:31.293" v="2964" actId="1076"/>
        <pc:sldMkLst>
          <pc:docMk/>
          <pc:sldMk cId="0" sldId="364"/>
        </pc:sldMkLst>
        <pc:spChg chg="add del mod">
          <ac:chgData name="Sidney Seckler" userId="73470fc2d5f88927" providerId="LiveId" clId="{EFA570ED-F950-4651-9D0F-A67FA8C53B06}" dt="2021-09-28T15:07:53.054" v="2612" actId="478"/>
          <ac:spMkLst>
            <pc:docMk/>
            <pc:sldMk cId="0" sldId="364"/>
            <ac:spMk id="13" creationId="{D3A6D6DF-112A-4AFA-942C-0C06E0727AC4}"/>
          </ac:spMkLst>
        </pc:spChg>
        <pc:spChg chg="add mod">
          <ac:chgData name="Sidney Seckler" userId="73470fc2d5f88927" providerId="LiveId" clId="{EFA570ED-F950-4651-9D0F-A67FA8C53B06}" dt="2021-09-28T15:07:54.208" v="2613"/>
          <ac:spMkLst>
            <pc:docMk/>
            <pc:sldMk cId="0" sldId="364"/>
            <ac:spMk id="50" creationId="{12ACDA81-74E4-4C6E-92BE-CA53E0F77EB6}"/>
          </ac:spMkLst>
        </pc:spChg>
        <pc:spChg chg="add mod">
          <ac:chgData name="Sidney Seckler" userId="73470fc2d5f88927" providerId="LiveId" clId="{EFA570ED-F950-4651-9D0F-A67FA8C53B06}" dt="2021-09-28T15:30:08.123" v="2943"/>
          <ac:spMkLst>
            <pc:docMk/>
            <pc:sldMk cId="0" sldId="364"/>
            <ac:spMk id="51" creationId="{5C231EDE-F55D-4103-BB80-BB6650539947}"/>
          </ac:spMkLst>
        </pc:spChg>
        <pc:spChg chg="add mod">
          <ac:chgData name="Sidney Seckler" userId="73470fc2d5f88927" providerId="LiveId" clId="{EFA570ED-F950-4651-9D0F-A67FA8C53B06}" dt="2021-09-28T15:30:08.123" v="2943"/>
          <ac:spMkLst>
            <pc:docMk/>
            <pc:sldMk cId="0" sldId="364"/>
            <ac:spMk id="52" creationId="{1A3ADFBE-F1A2-4C7F-B81B-85DA8F8B2F0F}"/>
          </ac:spMkLst>
        </pc:spChg>
        <pc:spChg chg="del">
          <ac:chgData name="Sidney Seckler" userId="73470fc2d5f88927" providerId="LiveId" clId="{EFA570ED-F950-4651-9D0F-A67FA8C53B06}" dt="2021-09-28T15:07:50.179" v="2611" actId="478"/>
          <ac:spMkLst>
            <pc:docMk/>
            <pc:sldMk cId="0" sldId="364"/>
            <ac:spMk id="122883" creationId="{F7D68498-5E53-4FE6-AD4C-C2F3475071E5}"/>
          </ac:spMkLst>
        </pc:spChg>
        <pc:spChg chg="add del">
          <ac:chgData name="Sidney Seckler" userId="73470fc2d5f88927" providerId="LiveId" clId="{EFA570ED-F950-4651-9D0F-A67FA8C53B06}" dt="2021-09-28T15:30:02.153" v="2941" actId="478"/>
          <ac:spMkLst>
            <pc:docMk/>
            <pc:sldMk cId="0" sldId="364"/>
            <ac:spMk id="122884" creationId="{856E45CC-460D-4943-A7D0-7456BAD5595D}"/>
          </ac:spMkLst>
        </pc:spChg>
        <pc:spChg chg="add del">
          <ac:chgData name="Sidney Seckler" userId="73470fc2d5f88927" providerId="LiveId" clId="{EFA570ED-F950-4651-9D0F-A67FA8C53B06}" dt="2021-09-28T15:30:05.173" v="2942" actId="478"/>
          <ac:spMkLst>
            <pc:docMk/>
            <pc:sldMk cId="0" sldId="364"/>
            <ac:spMk id="122915" creationId="{615EA6DD-F03E-4C80-882D-403B08965C9E}"/>
          </ac:spMkLst>
        </pc:spChg>
        <pc:spChg chg="add mod">
          <ac:chgData name="Sidney Seckler" userId="73470fc2d5f88927" providerId="LiveId" clId="{EFA570ED-F950-4651-9D0F-A67FA8C53B06}" dt="2021-09-28T15:31:12.733" v="2961" actId="1076"/>
          <ac:spMkLst>
            <pc:docMk/>
            <pc:sldMk cId="0" sldId="364"/>
            <ac:spMk id="122916" creationId="{3AD7ACE6-E752-4FD8-B497-5A38BD026EE8}"/>
          </ac:spMkLst>
        </pc:spChg>
        <pc:spChg chg="add mod">
          <ac:chgData name="Sidney Seckler" userId="73470fc2d5f88927" providerId="LiveId" clId="{EFA570ED-F950-4651-9D0F-A67FA8C53B06}" dt="2021-09-28T15:31:18.043" v="2962" actId="1076"/>
          <ac:spMkLst>
            <pc:docMk/>
            <pc:sldMk cId="0" sldId="364"/>
            <ac:spMk id="122917" creationId="{E912975C-DDF7-4C42-9374-B2AF447C42EF}"/>
          </ac:spMkLst>
        </pc:spChg>
        <pc:spChg chg="mod">
          <ac:chgData name="Sidney Seckler" userId="73470fc2d5f88927" providerId="LiveId" clId="{EFA570ED-F950-4651-9D0F-A67FA8C53B06}" dt="2021-09-28T15:31:02.408" v="2958" actId="1076"/>
          <ac:spMkLst>
            <pc:docMk/>
            <pc:sldMk cId="0" sldId="364"/>
            <ac:spMk id="122918" creationId="{C3729252-EB49-4B07-B673-47A4EC4ED2B6}"/>
          </ac:spMkLst>
        </pc:spChg>
        <pc:spChg chg="add mod">
          <ac:chgData name="Sidney Seckler" userId="73470fc2d5f88927" providerId="LiveId" clId="{EFA570ED-F950-4651-9D0F-A67FA8C53B06}" dt="2021-09-28T15:31:31.293" v="2964" actId="1076"/>
          <ac:spMkLst>
            <pc:docMk/>
            <pc:sldMk cId="0" sldId="364"/>
            <ac:spMk id="122921" creationId="{5F4BD51D-25FB-4491-A1A1-6CA415DE01F9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2" creationId="{856E45CC-460D-4943-A7D0-7456BAD5595D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4" creationId="{615EA6DD-F03E-4C80-882D-403B08965C9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6" creationId="{3AD7ACE6-E752-4FD8-B497-5A38BD026EE8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8" creationId="{E912975C-DDF7-4C42-9374-B2AF447C42EF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64"/>
            <ac:graphicFrameMk id="10" creationId="{5F4BD51D-25FB-4491-A1A1-6CA415DE01F9}"/>
          </ac:graphicFrameMkLst>
        </pc:graphicFrameChg>
        <pc:cxnChg chg="mod">
          <ac:chgData name="Sidney Seckler" userId="73470fc2d5f88927" providerId="LiveId" clId="{EFA570ED-F950-4651-9D0F-A67FA8C53B06}" dt="2021-09-28T15:31:12.733" v="2961" actId="1076"/>
          <ac:cxnSpMkLst>
            <pc:docMk/>
            <pc:sldMk cId="0" sldId="364"/>
            <ac:cxnSpMk id="122919" creationId="{BFB58C00-1755-46E9-80E1-082381B8F733}"/>
          </ac:cxnSpMkLst>
        </pc:cxnChg>
        <pc:cxnChg chg="mod">
          <ac:chgData name="Sidney Seckler" userId="73470fc2d5f88927" providerId="LiveId" clId="{EFA570ED-F950-4651-9D0F-A67FA8C53B06}" dt="2021-09-28T15:31:21.059" v="2963" actId="14100"/>
          <ac:cxnSpMkLst>
            <pc:docMk/>
            <pc:sldMk cId="0" sldId="364"/>
            <ac:cxnSpMk id="122920" creationId="{D26B2BFF-B2D2-42A1-838B-DB958EE355A0}"/>
          </ac:cxnSpMkLst>
        </pc:cxnChg>
      </pc:sldChg>
      <pc:sldChg chg="addSp delSp modSp add del mod">
        <pc:chgData name="Sidney Seckler" userId="73470fc2d5f88927" providerId="LiveId" clId="{EFA570ED-F950-4651-9D0F-A67FA8C53B06}" dt="2021-09-28T15:31:44.173" v="2966" actId="47"/>
        <pc:sldMkLst>
          <pc:docMk/>
          <pc:sldMk cId="0" sldId="393"/>
        </pc:sldMkLst>
        <pc:spChg chg="add del mod">
          <ac:chgData name="Sidney Seckler" userId="73470fc2d5f88927" providerId="LiveId" clId="{EFA570ED-F950-4651-9D0F-A67FA8C53B06}" dt="2021-09-28T15:08:15.045" v="2618" actId="478"/>
          <ac:spMkLst>
            <pc:docMk/>
            <pc:sldMk cId="0" sldId="393"/>
            <ac:spMk id="17" creationId="{3C64CC37-6509-474E-B9AB-0D9389475A7E}"/>
          </ac:spMkLst>
        </pc:spChg>
        <pc:spChg chg="add mod">
          <ac:chgData name="Sidney Seckler" userId="73470fc2d5f88927" providerId="LiveId" clId="{EFA570ED-F950-4651-9D0F-A67FA8C53B06}" dt="2021-09-28T15:08:16.196" v="2619"/>
          <ac:spMkLst>
            <pc:docMk/>
            <pc:sldMk cId="0" sldId="393"/>
            <ac:spMk id="59" creationId="{A1BF11BE-394A-473B-825E-AF2EEDDCF7D4}"/>
          </ac:spMkLst>
        </pc:spChg>
        <pc:spChg chg="del">
          <ac:chgData name="Sidney Seckler" userId="73470fc2d5f88927" providerId="LiveId" clId="{EFA570ED-F950-4651-9D0F-A67FA8C53B06}" dt="2021-09-28T15:08:12.614" v="2617" actId="478"/>
          <ac:spMkLst>
            <pc:docMk/>
            <pc:sldMk cId="0" sldId="393"/>
            <ac:spMk id="152579" creationId="{F64ED1B4-FBD5-49FE-A3BA-4B0D66CC3B4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580" creationId="{1536B814-6CD5-4177-ABD8-E32E28EAF84C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07" creationId="{1D1AFAB9-79AA-4EC4-9E67-CBE0CF4C40E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3" creationId="{08FF396D-7062-4C26-BABF-8B4E71AB937E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4" creationId="{42B5B9FC-6CB6-46A6-B6D5-E925173D8EF8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15" creationId="{7BB2340F-4363-43D7-88CF-5345836F93DC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22" creationId="{318AD61E-F43E-4BAC-A02D-F23B320C1694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393"/>
            <ac:spMk id="152623" creationId="{6F1D5C5A-F2B4-429F-B314-8A34FB411110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2" creationId="{1536B814-6CD5-4177-ABD8-E32E28EAF84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4" creationId="{1D1AFAB9-79AA-4EC4-9E67-CBE0CF4C40E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6" creationId="{08FF396D-7062-4C26-BABF-8B4E71AB937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8" creationId="{42B5B9FC-6CB6-46A6-B6D5-E925173D8EF8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0" creationId="{7BB2340F-4363-43D7-88CF-5345836F93DC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2" creationId="{318AD61E-F43E-4BAC-A02D-F23B320C1694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393"/>
            <ac:graphicFrameMk id="14" creationId="{6F1D5C5A-F2B4-429F-B314-8A34FB411110}"/>
          </ac:graphicFrameMkLst>
        </pc:graphicFrameChg>
      </pc:sldChg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500"/>
        </pc:sldMkLst>
      </pc:sldChg>
      <pc:sldChg chg="add del">
        <pc:chgData name="Sidney Seckler" userId="73470fc2d5f88927" providerId="LiveId" clId="{EFA570ED-F950-4651-9D0F-A67FA8C53B06}" dt="2021-09-28T11:03:25.373" v="5"/>
        <pc:sldMkLst>
          <pc:docMk/>
          <pc:sldMk cId="0" sldId="5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830596487" sldId="573"/>
        </pc:sldMkLst>
      </pc:sldChg>
      <pc:sldChg chg="modSp mod">
        <pc:chgData name="Sidney Seckler" userId="73470fc2d5f88927" providerId="LiveId" clId="{EFA570ED-F950-4651-9D0F-A67FA8C53B06}" dt="2021-09-28T11:00:31.377" v="4" actId="20577"/>
        <pc:sldMkLst>
          <pc:docMk/>
          <pc:sldMk cId="0" sldId="605"/>
        </pc:sldMkLst>
        <pc:spChg chg="mod">
          <ac:chgData name="Sidney Seckler" userId="73470fc2d5f88927" providerId="LiveId" clId="{EFA570ED-F950-4651-9D0F-A67FA8C53B06}" dt="2021-09-28T11:00:31.377" v="4" actId="20577"/>
          <ac:spMkLst>
            <pc:docMk/>
            <pc:sldMk cId="0" sldId="605"/>
            <ac:spMk id="3076" creationId="{31E6E0EF-0E9A-494A-B0EA-A07A9CD2074B}"/>
          </ac:spMkLst>
        </pc:spChg>
      </pc:sldChg>
      <pc:sldChg chg="modSp mod">
        <pc:chgData name="Sidney Seckler" userId="73470fc2d5f88927" providerId="LiveId" clId="{EFA570ED-F950-4651-9D0F-A67FA8C53B06}" dt="2021-09-28T16:38:45.451" v="3260" actId="20577"/>
        <pc:sldMkLst>
          <pc:docMk/>
          <pc:sldMk cId="2564616184" sldId="606"/>
        </pc:sldMkLst>
        <pc:spChg chg="mod">
          <ac:chgData name="Sidney Seckler" userId="73470fc2d5f88927" providerId="LiveId" clId="{EFA570ED-F950-4651-9D0F-A67FA8C53B06}" dt="2021-09-28T16:38:45.451" v="3260" actId="20577"/>
          <ac:spMkLst>
            <pc:docMk/>
            <pc:sldMk cId="2564616184" sldId="606"/>
            <ac:spMk id="4099" creationId="{F8B96A61-C72F-4AE6-BD11-C8F2087FCF79}"/>
          </ac:spMkLst>
        </pc:spChg>
        <pc:spChg chg="mod">
          <ac:chgData name="Sidney Seckler" userId="73470fc2d5f88927" providerId="LiveId" clId="{EFA570ED-F950-4651-9D0F-A67FA8C53B06}" dt="2021-09-28T16:38:20.171" v="3208" actId="255"/>
          <ac:spMkLst>
            <pc:docMk/>
            <pc:sldMk cId="2564616184" sldId="606"/>
            <ac:spMk id="4100" creationId="{E5CC45C3-CF65-4286-AA07-1D8008364C0B}"/>
          </ac:spMkLst>
        </pc:spChg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920441286" sldId="60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41643842" sldId="60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805932372" sldId="60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97617501" sldId="61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133107676" sldId="61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307726676" sldId="61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98348040" sldId="61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18053712" sldId="61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884146594" sldId="61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66067918" sldId="61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32821871" sldId="61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766683695" sldId="61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067169576" sldId="61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91086303" sldId="62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047755565" sldId="62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51111582" sldId="62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25964221" sldId="62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81838014" sldId="62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27873574" sldId="62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59054884" sldId="62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39556011" sldId="62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901958043" sldId="62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668602114" sldId="62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532931202" sldId="63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51013626" sldId="63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59358179" sldId="63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83984357" sldId="63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599316028" sldId="63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602093721" sldId="63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278274912" sldId="63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010669613" sldId="63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423580014" sldId="63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10933464" sldId="63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415269742" sldId="64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23654209" sldId="64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107457567" sldId="64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75670581" sldId="64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776527373" sldId="64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723598812" sldId="64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077467615" sldId="64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892060138" sldId="64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086902052" sldId="64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95517789" sldId="64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41383206" sldId="65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580616632" sldId="65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84245617" sldId="65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43601746" sldId="65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355081375" sldId="65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525233601" sldId="655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565698742" sldId="65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212658003" sldId="65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391300694" sldId="658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795160445" sldId="659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294123870" sldId="660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00915860" sldId="661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87738251" sldId="662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2976862735" sldId="663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04465732" sldId="664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25233377" sldId="666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1715274178" sldId="667"/>
        </pc:sldMkLst>
      </pc:sldChg>
      <pc:sldChg chg="del">
        <pc:chgData name="Sidney Seckler" userId="73470fc2d5f88927" providerId="LiveId" clId="{EFA570ED-F950-4651-9D0F-A67FA8C53B06}" dt="2021-09-28T11:00:18.196" v="0" actId="47"/>
        <pc:sldMkLst>
          <pc:docMk/>
          <pc:sldMk cId="3402366676" sldId="668"/>
        </pc:sldMkLst>
      </pc:sldChg>
      <pc:sldChg chg="modSp add mod">
        <pc:chgData name="Sidney Seckler" userId="73470fc2d5f88927" providerId="LiveId" clId="{EFA570ED-F950-4651-9D0F-A67FA8C53B06}" dt="2021-09-28T11:07:02.099" v="12" actId="6549"/>
        <pc:sldMkLst>
          <pc:docMk/>
          <pc:sldMk cId="1692162291" sldId="669"/>
        </pc:sldMkLst>
        <pc:spChg chg="mod">
          <ac:chgData name="Sidney Seckler" userId="73470fc2d5f88927" providerId="LiveId" clId="{EFA570ED-F950-4651-9D0F-A67FA8C53B06}" dt="2021-09-28T11:07:02.099" v="12" actId="6549"/>
          <ac:spMkLst>
            <pc:docMk/>
            <pc:sldMk cId="1692162291" sldId="669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07.551" v="18" actId="6549"/>
        <pc:sldMkLst>
          <pc:docMk/>
          <pc:sldMk cId="2991518589" sldId="671"/>
        </pc:sldMkLst>
        <pc:spChg chg="mod">
          <ac:chgData name="Sidney Seckler" userId="73470fc2d5f88927" providerId="LiveId" clId="{EFA570ED-F950-4651-9D0F-A67FA8C53B06}" dt="2021-09-28T11:07:07.551" v="18" actId="6549"/>
          <ac:spMkLst>
            <pc:docMk/>
            <pc:sldMk cId="2991518589" sldId="671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14.172" v="24" actId="6549"/>
        <pc:sldMkLst>
          <pc:docMk/>
          <pc:sldMk cId="248146460" sldId="673"/>
        </pc:sldMkLst>
        <pc:spChg chg="mod">
          <ac:chgData name="Sidney Seckler" userId="73470fc2d5f88927" providerId="LiveId" clId="{EFA570ED-F950-4651-9D0F-A67FA8C53B06}" dt="2021-09-28T11:07:14.172" v="24" actId="6549"/>
          <ac:spMkLst>
            <pc:docMk/>
            <pc:sldMk cId="248146460" sldId="673"/>
            <ac:spMk id="13" creationId="{0A8B0C8D-88F9-4C71-9095-8855810D39DE}"/>
          </ac:spMkLst>
        </pc:spChg>
      </pc:sldChg>
      <pc:sldChg chg="add">
        <pc:chgData name="Sidney Seckler" userId="73470fc2d5f88927" providerId="LiveId" clId="{EFA570ED-F950-4651-9D0F-A67FA8C53B06}" dt="2021-09-28T11:03:25.373" v="5"/>
        <pc:sldMkLst>
          <pc:docMk/>
          <pc:sldMk cId="2289633743" sldId="674"/>
        </pc:sldMkLst>
      </pc:sldChg>
      <pc:sldChg chg="modSp add mod">
        <pc:chgData name="Sidney Seckler" userId="73470fc2d5f88927" providerId="LiveId" clId="{EFA570ED-F950-4651-9D0F-A67FA8C53B06}" dt="2021-09-28T11:07:22.240" v="30" actId="6549"/>
        <pc:sldMkLst>
          <pc:docMk/>
          <pc:sldMk cId="352761565" sldId="675"/>
        </pc:sldMkLst>
        <pc:spChg chg="mod">
          <ac:chgData name="Sidney Seckler" userId="73470fc2d5f88927" providerId="LiveId" clId="{EFA570ED-F950-4651-9D0F-A67FA8C53B06}" dt="2021-09-28T11:07:22.240" v="30" actId="6549"/>
          <ac:spMkLst>
            <pc:docMk/>
            <pc:sldMk cId="352761565" sldId="675"/>
            <ac:spMk id="13" creationId="{0A8B0C8D-88F9-4C71-9095-8855810D39DE}"/>
          </ac:spMkLst>
        </pc:spChg>
      </pc:sldChg>
      <pc:sldChg chg="modSp add mod">
        <pc:chgData name="Sidney Seckler" userId="73470fc2d5f88927" providerId="LiveId" clId="{EFA570ED-F950-4651-9D0F-A67FA8C53B06}" dt="2021-09-28T11:07:27.557" v="36" actId="6549"/>
        <pc:sldMkLst>
          <pc:docMk/>
          <pc:sldMk cId="463237034" sldId="676"/>
        </pc:sldMkLst>
        <pc:spChg chg="mod">
          <ac:chgData name="Sidney Seckler" userId="73470fc2d5f88927" providerId="LiveId" clId="{EFA570ED-F950-4651-9D0F-A67FA8C53B06}" dt="2021-09-28T11:07:27.557" v="36" actId="6549"/>
          <ac:spMkLst>
            <pc:docMk/>
            <pc:sldMk cId="463237034" sldId="676"/>
            <ac:spMk id="13" creationId="{0A8B0C8D-88F9-4C71-9095-8855810D39DE}"/>
          </ac:spMkLst>
        </pc:spChg>
      </pc:sldChg>
      <pc:sldChg chg="addSp delSp modSp add mod">
        <pc:chgData name="Sidney Seckler" userId="73470fc2d5f88927" providerId="LiveId" clId="{EFA570ED-F950-4651-9D0F-A67FA8C53B06}" dt="2021-09-28T11:12:37.182" v="112" actId="1076"/>
        <pc:sldMkLst>
          <pc:docMk/>
          <pc:sldMk cId="72404812" sldId="677"/>
        </pc:sldMkLst>
        <pc:spChg chg="add del mod">
          <ac:chgData name="Sidney Seckler" userId="73470fc2d5f88927" providerId="LiveId" clId="{EFA570ED-F950-4651-9D0F-A67FA8C53B06}" dt="2021-09-28T11:07:47.135" v="40" actId="478"/>
          <ac:spMkLst>
            <pc:docMk/>
            <pc:sldMk cId="72404812" sldId="677"/>
            <ac:spMk id="4" creationId="{71BA56E4-DCB6-48AE-BFDE-EF250ED842C4}"/>
          </ac:spMkLst>
        </pc:spChg>
        <pc:spChg chg="add del mod">
          <ac:chgData name="Sidney Seckler" userId="73470fc2d5f88927" providerId="LiveId" clId="{EFA570ED-F950-4651-9D0F-A67FA8C53B06}" dt="2021-09-28T11:11:25.083" v="106" actId="478"/>
          <ac:spMkLst>
            <pc:docMk/>
            <pc:sldMk cId="72404812" sldId="677"/>
            <ac:spMk id="6" creationId="{2F6E0283-7926-499A-8110-87665D7687AB}"/>
          </ac:spMkLst>
        </pc:spChg>
        <pc:spChg chg="add mod">
          <ac:chgData name="Sidney Seckler" userId="73470fc2d5f88927" providerId="LiveId" clId="{EFA570ED-F950-4651-9D0F-A67FA8C53B06}" dt="2021-09-28T11:11:32.640" v="107"/>
          <ac:spMkLst>
            <pc:docMk/>
            <pc:sldMk cId="72404812" sldId="677"/>
            <ac:spMk id="11" creationId="{12941ED0-2832-453B-8941-FA072C984F49}"/>
          </ac:spMkLst>
        </pc:spChg>
        <pc:spChg chg="del">
          <ac:chgData name="Sidney Seckler" userId="73470fc2d5f88927" providerId="LiveId" clId="{EFA570ED-F950-4651-9D0F-A67FA8C53B06}" dt="2021-09-28T11:11:21.826" v="105" actId="478"/>
          <ac:spMkLst>
            <pc:docMk/>
            <pc:sldMk cId="72404812" sldId="677"/>
            <ac:spMk id="13" creationId="{0A8B0C8D-88F9-4C71-9095-8855810D39DE}"/>
          </ac:spMkLst>
        </pc:spChg>
        <pc:spChg chg="del">
          <ac:chgData name="Sidney Seckler" userId="73470fc2d5f88927" providerId="LiveId" clId="{EFA570ED-F950-4651-9D0F-A67FA8C53B06}" dt="2021-09-28T11:07:44.108" v="39" actId="478"/>
          <ac:spMkLst>
            <pc:docMk/>
            <pc:sldMk cId="72404812" sldId="677"/>
            <ac:spMk id="14" creationId="{1D7D9777-A98D-416D-A9B4-961DA957A403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16" creationId="{6360C333-BB27-4A97-82CC-C32FE8DC2467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0" creationId="{22B400E8-CED4-4A15-BDC3-8C60D2DCD5D4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1" creationId="{3A8A99F4-BF9B-41DA-B6FF-F823694D9BE8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4" creationId="{1C9512F5-09BA-40AD-B08B-8EFE1AA1C6B4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5" creationId="{730386EB-2E18-49AD-B4BF-0A15C4E0FA4A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6" creationId="{EBFAC690-92A3-4A17-8FE2-093865EA86CA}"/>
          </ac:spMkLst>
        </pc:spChg>
        <pc:spChg chg="mod">
          <ac:chgData name="Sidney Seckler" userId="73470fc2d5f88927" providerId="LiveId" clId="{EFA570ED-F950-4651-9D0F-A67FA8C53B06}" dt="2021-09-28T11:12:11.086" v="109"/>
          <ac:spMkLst>
            <pc:docMk/>
            <pc:sldMk cId="72404812" sldId="677"/>
            <ac:spMk id="27" creationId="{98E3D36D-197B-45F8-AD0F-BAD0A7B4F65D}"/>
          </ac:spMkLst>
        </pc:spChg>
        <pc:grpChg chg="add mod">
          <ac:chgData name="Sidney Seckler" userId="73470fc2d5f88927" providerId="LiveId" clId="{EFA570ED-F950-4651-9D0F-A67FA8C53B06}" dt="2021-09-28T11:12:37.182" v="112" actId="1076"/>
          <ac:grpSpMkLst>
            <pc:docMk/>
            <pc:sldMk cId="72404812" sldId="677"/>
            <ac:grpSpMk id="12" creationId="{AF82B289-7572-4402-97EE-91E1E2CEE887}"/>
          </ac:grpSpMkLst>
        </pc:grpChg>
        <pc:picChg chg="del">
          <ac:chgData name="Sidney Seckler" userId="73470fc2d5f88927" providerId="LiveId" clId="{EFA570ED-F950-4651-9D0F-A67FA8C53B06}" dt="2021-09-28T11:07:40.775" v="38" actId="478"/>
          <ac:picMkLst>
            <pc:docMk/>
            <pc:sldMk cId="72404812" sldId="677"/>
            <ac:picMk id="3" creationId="{C35B7FC6-E2EE-47FD-B073-10626166E9CD}"/>
          </ac:picMkLst>
        </pc:picChg>
        <pc:picChg chg="mod">
          <ac:chgData name="Sidney Seckler" userId="73470fc2d5f88927" providerId="LiveId" clId="{EFA570ED-F950-4651-9D0F-A67FA8C53B06}" dt="2021-09-28T11:12:11.086" v="109"/>
          <ac:picMkLst>
            <pc:docMk/>
            <pc:sldMk cId="72404812" sldId="677"/>
            <ac:picMk id="15" creationId="{BA315198-F721-437F-937E-8249FB0F5BD3}"/>
          </ac:picMkLst>
        </pc:picChg>
        <pc:picChg chg="mod">
          <ac:chgData name="Sidney Seckler" userId="73470fc2d5f88927" providerId="LiveId" clId="{EFA570ED-F950-4651-9D0F-A67FA8C53B06}" dt="2021-09-28T11:12:11.086" v="109"/>
          <ac:picMkLst>
            <pc:docMk/>
            <pc:sldMk cId="72404812" sldId="677"/>
            <ac:picMk id="28" creationId="{DC97F81E-6C53-4185-ABD2-E64039630F12}"/>
          </ac:picMkLst>
        </pc:picChg>
        <pc:cxnChg chg="del mod">
          <ac:chgData name="Sidney Seckler" userId="73470fc2d5f88927" providerId="LiveId" clId="{EFA570ED-F950-4651-9D0F-A67FA8C53B06}" dt="2021-09-28T11:07:44.108" v="39" actId="478"/>
          <ac:cxnSpMkLst>
            <pc:docMk/>
            <pc:sldMk cId="72404812" sldId="677"/>
            <ac:cxnSpMk id="8" creationId="{690A144A-C425-484E-8062-F16DECDD140F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7" creationId="{C12B9937-1007-438D-90C4-09A84B360C68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8" creationId="{35B1BF61-E3FD-420F-A55D-8ADC70E26601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19" creationId="{AC4B573C-86F5-4E2E-9CAA-989D054FA675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2" creationId="{DC49D287-07D6-465F-BD04-44E68216AB94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3" creationId="{3945D525-75E4-455C-9D04-EB0A279B4C12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29" creationId="{5584F908-8983-4D47-9298-198FDBF0F9A6}"/>
          </ac:cxnSpMkLst>
        </pc:cxnChg>
        <pc:cxnChg chg="mod">
          <ac:chgData name="Sidney Seckler" userId="73470fc2d5f88927" providerId="LiveId" clId="{EFA570ED-F950-4651-9D0F-A67FA8C53B06}" dt="2021-09-28T11:12:11.086" v="109"/>
          <ac:cxnSpMkLst>
            <pc:docMk/>
            <pc:sldMk cId="72404812" sldId="677"/>
            <ac:cxnSpMk id="30" creationId="{2B274243-E8AF-4FFC-924D-A8954A522A52}"/>
          </ac:cxnSpMkLst>
        </pc:cxnChg>
      </pc:sldChg>
      <pc:sldChg chg="addSp modSp add mod">
        <pc:chgData name="Sidney Seckler" userId="73470fc2d5f88927" providerId="LiveId" clId="{EFA570ED-F950-4651-9D0F-A67FA8C53B06}" dt="2021-09-28T11:13:54.385" v="119" actId="1076"/>
        <pc:sldMkLst>
          <pc:docMk/>
          <pc:sldMk cId="1517778253" sldId="678"/>
        </pc:sldMkLst>
        <pc:spChg chg="mod">
          <ac:chgData name="Sidney Seckler" userId="73470fc2d5f88927" providerId="LiveId" clId="{EFA570ED-F950-4651-9D0F-A67FA8C53B06}" dt="2021-09-28T11:13:46.596" v="118" actId="20577"/>
          <ac:spMkLst>
            <pc:docMk/>
            <pc:sldMk cId="1517778253" sldId="678"/>
            <ac:spMk id="5" creationId="{498431C4-5954-4467-AD47-52E61911BA6B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6" creationId="{4DA0AC13-B905-4A30-88F6-516F54684780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7" creationId="{7B5C7CC0-E033-47D7-BFDD-0F2CC7C3C04A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15" creationId="{FE7FCA87-4CD1-495D-9D51-11B8A96F5674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0" creationId="{1170585E-8A8E-4124-A685-E278048C46BF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1" creationId="{8F25E7F6-A2D8-4C90-99D7-F473606E9429}"/>
          </ac:spMkLst>
        </pc:spChg>
        <pc:spChg chg="mod">
          <ac:chgData name="Sidney Seckler" userId="73470fc2d5f88927" providerId="LiveId" clId="{EFA570ED-F950-4651-9D0F-A67FA8C53B06}" dt="2021-09-28T11:13:18.644" v="114"/>
          <ac:spMkLst>
            <pc:docMk/>
            <pc:sldMk cId="1517778253" sldId="678"/>
            <ac:spMk id="22" creationId="{ED2ECA83-2575-4EE2-B39B-3060B9E87A9B}"/>
          </ac:spMkLst>
        </pc:spChg>
        <pc:grpChg chg="add mod">
          <ac:chgData name="Sidney Seckler" userId="73470fc2d5f88927" providerId="LiveId" clId="{EFA570ED-F950-4651-9D0F-A67FA8C53B06}" dt="2021-09-28T11:13:54.385" v="119" actId="1076"/>
          <ac:grpSpMkLst>
            <pc:docMk/>
            <pc:sldMk cId="1517778253" sldId="678"/>
            <ac:grpSpMk id="4" creationId="{91574BBF-6704-4A84-97F6-263B0AFE4801}"/>
          </ac:grpSpMkLst>
        </pc:grpChg>
        <pc:picChg chg="mod">
          <ac:chgData name="Sidney Seckler" userId="73470fc2d5f88927" providerId="LiveId" clId="{EFA570ED-F950-4651-9D0F-A67FA8C53B06}" dt="2021-09-28T11:13:18.644" v="114"/>
          <ac:picMkLst>
            <pc:docMk/>
            <pc:sldMk cId="1517778253" sldId="678"/>
            <ac:picMk id="8" creationId="{2C3BF875-35EC-4EC3-B5E0-162D9AD9A8D8}"/>
          </ac:picMkLst>
        </pc:picChg>
        <pc:picChg chg="mod">
          <ac:chgData name="Sidney Seckler" userId="73470fc2d5f88927" providerId="LiveId" clId="{EFA570ED-F950-4651-9D0F-A67FA8C53B06}" dt="2021-09-28T11:13:18.644" v="114"/>
          <ac:picMkLst>
            <pc:docMk/>
            <pc:sldMk cId="1517778253" sldId="678"/>
            <ac:picMk id="23" creationId="{1B9F68B0-B3D1-43DE-86C1-85FDBCC09BF2}"/>
          </ac:picMkLst>
        </pc:pic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9" creationId="{3E9DBD1A-7322-4B69-BBF1-F99B1474C300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0" creationId="{7CC20B3E-8DB5-43C2-BA36-C3AC5AF79FDE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2" creationId="{DDF34544-F499-41F3-9A84-64AF44B38E44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3" creationId="{8107F664-830C-4100-A7A8-CB1F566E0662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4" creationId="{E47A126B-7470-478B-874A-AB1DDA18BF56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6" creationId="{033848A2-802F-4BF9-86B4-EB6E84D450DD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7" creationId="{7C6A432C-4C12-4A63-935A-D0E6CFBED196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8" creationId="{56E8A82D-BBD4-47C5-9EAD-F143CB6827A3}"/>
          </ac:cxnSpMkLst>
        </pc:cxnChg>
        <pc:cxnChg chg="mod">
          <ac:chgData name="Sidney Seckler" userId="73470fc2d5f88927" providerId="LiveId" clId="{EFA570ED-F950-4651-9D0F-A67FA8C53B06}" dt="2021-09-28T11:13:18.644" v="114"/>
          <ac:cxnSpMkLst>
            <pc:docMk/>
            <pc:sldMk cId="1517778253" sldId="678"/>
            <ac:cxnSpMk id="19" creationId="{19382FCD-8F2A-4727-9F09-6746DD4B782E}"/>
          </ac:cxnSpMkLst>
        </pc:cxnChg>
      </pc:sldChg>
      <pc:sldChg chg="addSp modSp add mod">
        <pc:chgData name="Sidney Seckler" userId="73470fc2d5f88927" providerId="LiveId" clId="{EFA570ED-F950-4651-9D0F-A67FA8C53B06}" dt="2021-09-28T11:14:59.948" v="128" actId="1076"/>
        <pc:sldMkLst>
          <pc:docMk/>
          <pc:sldMk cId="748396464" sldId="679"/>
        </pc:sldMkLst>
        <pc:spChg chg="mod">
          <ac:chgData name="Sidney Seckler" userId="73470fc2d5f88927" providerId="LiveId" clId="{EFA570ED-F950-4651-9D0F-A67FA8C53B06}" dt="2021-09-28T11:14:49.708" v="126" actId="20577"/>
          <ac:spMkLst>
            <pc:docMk/>
            <pc:sldMk cId="748396464" sldId="679"/>
            <ac:spMk id="5" creationId="{18829A87-6FDB-4FA0-BA82-5DDA987C1E4D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6" creationId="{BBCF43EA-56A2-4DF5-AC8D-0F208265D6EB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7" creationId="{EAF187F8-93CC-4D33-BE4B-20DBD1DDF71D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9" creationId="{A3C7BE82-44E7-41EF-AB02-3C951F7A6786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0" creationId="{C593ABCA-657B-4D37-B28B-A43BAE62B0B7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4" creationId="{5502F51A-DBD0-4FAB-91E0-854BE8A2A6BA}"/>
          </ac:spMkLst>
        </pc:spChg>
        <pc:spChg chg="mod">
          <ac:chgData name="Sidney Seckler" userId="73470fc2d5f88927" providerId="LiveId" clId="{EFA570ED-F950-4651-9D0F-A67FA8C53B06}" dt="2021-09-28T11:14:26.362" v="121"/>
          <ac:spMkLst>
            <pc:docMk/>
            <pc:sldMk cId="748396464" sldId="679"/>
            <ac:spMk id="15" creationId="{D7F3CA5D-8978-45F0-AE40-AE02E6694141}"/>
          </ac:spMkLst>
        </pc:spChg>
        <pc:grpChg chg="add mod">
          <ac:chgData name="Sidney Seckler" userId="73470fc2d5f88927" providerId="LiveId" clId="{EFA570ED-F950-4651-9D0F-A67FA8C53B06}" dt="2021-09-28T11:14:59.948" v="128" actId="1076"/>
          <ac:grpSpMkLst>
            <pc:docMk/>
            <pc:sldMk cId="748396464" sldId="679"/>
            <ac:grpSpMk id="4" creationId="{A80764B6-B4F3-41D8-A578-EF507E2183A7}"/>
          </ac:grpSpMkLst>
        </pc:grpChg>
        <pc:picChg chg="mod">
          <ac:chgData name="Sidney Seckler" userId="73470fc2d5f88927" providerId="LiveId" clId="{EFA570ED-F950-4651-9D0F-A67FA8C53B06}" dt="2021-09-28T11:14:26.362" v="121"/>
          <ac:picMkLst>
            <pc:docMk/>
            <pc:sldMk cId="748396464" sldId="679"/>
            <ac:picMk id="8" creationId="{CF765803-A53F-44C3-8362-CB23DDEC4CDC}"/>
          </ac:picMkLst>
        </pc:picChg>
        <pc:picChg chg="mod">
          <ac:chgData name="Sidney Seckler" userId="73470fc2d5f88927" providerId="LiveId" clId="{EFA570ED-F950-4651-9D0F-A67FA8C53B06}" dt="2021-09-28T11:14:26.362" v="121"/>
          <ac:picMkLst>
            <pc:docMk/>
            <pc:sldMk cId="748396464" sldId="679"/>
            <ac:picMk id="16" creationId="{EEC4D12E-5484-40A2-90E1-F065FFAD19C4}"/>
          </ac:picMkLst>
        </pc:picChg>
        <pc:cxnChg chg="mod">
          <ac:chgData name="Sidney Seckler" userId="73470fc2d5f88927" providerId="LiveId" clId="{EFA570ED-F950-4651-9D0F-A67FA8C53B06}" dt="2021-09-28T11:14:26.362" v="121"/>
          <ac:cxnSpMkLst>
            <pc:docMk/>
            <pc:sldMk cId="748396464" sldId="679"/>
            <ac:cxnSpMk id="12" creationId="{E663D3F0-BE36-488D-90ED-87916916B1CD}"/>
          </ac:cxnSpMkLst>
        </pc:cxnChg>
        <pc:cxnChg chg="mod">
          <ac:chgData name="Sidney Seckler" userId="73470fc2d5f88927" providerId="LiveId" clId="{EFA570ED-F950-4651-9D0F-A67FA8C53B06}" dt="2021-09-28T11:14:26.362" v="121"/>
          <ac:cxnSpMkLst>
            <pc:docMk/>
            <pc:sldMk cId="748396464" sldId="679"/>
            <ac:cxnSpMk id="13" creationId="{5CFACA14-0BE3-4AC0-A5DE-CFC0FC173C68}"/>
          </ac:cxnSpMkLst>
        </pc:cxnChg>
      </pc:sldChg>
      <pc:sldChg chg="addSp modSp add mod">
        <pc:chgData name="Sidney Seckler" userId="73470fc2d5f88927" providerId="LiveId" clId="{EFA570ED-F950-4651-9D0F-A67FA8C53B06}" dt="2021-09-28T11:19:59.930" v="196" actId="1076"/>
        <pc:sldMkLst>
          <pc:docMk/>
          <pc:sldMk cId="3816247825" sldId="680"/>
        </pc:sldMkLst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5" creationId="{AB2DFE0E-A2B9-42F7-A929-7C32946A76F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6" creationId="{C147E246-0505-4140-AB6A-70BA93D2D71B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7" creationId="{E4F1BE6B-595A-48CA-AAC7-51E234346E1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8" creationId="{ECE087FA-40B0-4EBC-AA6D-EC4D8167AFD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9" creationId="{AA90E4F5-5FAC-4671-B06F-1B8BF6EC59D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0" creationId="{63B163EB-AAC5-4585-A48A-106A93615D6E}"/>
          </ac:spMkLst>
        </pc:spChg>
        <pc:spChg chg="mod">
          <ac:chgData name="Sidney Seckler" userId="73470fc2d5f88927" providerId="LiveId" clId="{EFA570ED-F950-4651-9D0F-A67FA8C53B06}" dt="2021-09-28T11:18:34.879" v="193" actId="14100"/>
          <ac:spMkLst>
            <pc:docMk/>
            <pc:sldMk cId="3816247825" sldId="680"/>
            <ac:spMk id="11" creationId="{12941ED0-2832-453B-8941-FA072C984F4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2" creationId="{2435F8E3-0F3F-4E7C-85CB-F8CC8E47EDB3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3" creationId="{8C22E998-343A-42FD-8AE8-070BDF3ACF1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4" creationId="{11A8A912-FC2C-49B4-B15D-C7F96A22142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5" creationId="{4ADA5C33-EF83-4DAB-A48C-D332F184DA21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6" creationId="{C931FF19-5931-49E6-A78D-C59B84A4EF0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7" creationId="{4510ACC4-D090-402B-BFBC-D6C958FA6A4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8" creationId="{24487B2D-E17C-48F0-8B04-A197D9D87A0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19" creationId="{23151A39-C158-45F0-AAAC-8B04DF9CD0E4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0" creationId="{C7C04F68-2CD3-493B-96C9-65685A8C8A6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1" creationId="{4B5B728B-7530-4600-852F-CBEAF17EF9E8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2" creationId="{7D90BD7F-5F43-492C-B75D-63455BC8BB6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3" creationId="{3A1C5AE0-D8D4-4B50-AA1F-E9FA0B59F53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4" creationId="{DFA0C138-BAC5-4372-BAC5-033DBAF6B99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5" creationId="{B07A116A-F22A-4FC8-AB61-39B27F9E9BE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6" creationId="{4A919AE1-84ED-4A90-B0A3-FAF5B1432292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7" creationId="{7BE28568-65C3-43FE-B4CF-4B8E67A88CF3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8" creationId="{86261ED3-E8A1-4BDB-B05B-185817A14E0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29" creationId="{D395161D-A5B8-4F1B-A194-68B2771274C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0" creationId="{AFF3BF70-10E4-4DFE-97B9-3296AB4B3846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1" creationId="{1998F60D-629D-4AD7-B7DB-4F5A5E0A27B4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2" creationId="{5C954125-E9A6-4F08-AC5C-7D7F091FD4C8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3" creationId="{8E1866EC-0D87-442F-B509-8014595B6565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4" creationId="{EDF67535-58B6-4A27-9A01-0B5E8638D07C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5" creationId="{F22C6C87-6324-4B58-A5F8-CA214FBBC37B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6" creationId="{E5F411CC-84B0-41EA-A526-7AEF5935F9F9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7" creationId="{DE158901-351F-4642-8ACD-6FD35DC406F7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8" creationId="{4E635D15-96BE-4A98-A3AE-22A802EA2E2E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39" creationId="{5B06CE16-9354-4A49-982A-18187D70EF8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0" creationId="{3DEC84C1-A3B0-4D0B-9180-E0D53FB0E4DF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1" creationId="{F903A21E-03CD-4FBF-9094-AA6557C6384A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2" creationId="{3D24D18B-1F38-45A1-BA64-0FC239945A61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4" creationId="{CB5FA1E1-E86D-412A-AAC1-0AC862289F90}"/>
          </ac:spMkLst>
        </pc:spChg>
        <pc:spChg chg="mod">
          <ac:chgData name="Sidney Seckler" userId="73470fc2d5f88927" providerId="LiveId" clId="{EFA570ED-F950-4651-9D0F-A67FA8C53B06}" dt="2021-09-28T11:19:59.930" v="196" actId="1076"/>
          <ac:spMkLst>
            <pc:docMk/>
            <pc:sldMk cId="3816247825" sldId="680"/>
            <ac:spMk id="45" creationId="{69324979-85C6-4C56-91B0-C3435C43FDD1}"/>
          </ac:spMkLst>
        </pc:spChg>
        <pc:grpChg chg="add mod">
          <ac:chgData name="Sidney Seckler" userId="73470fc2d5f88927" providerId="LiveId" clId="{EFA570ED-F950-4651-9D0F-A67FA8C53B06}" dt="2021-09-28T11:19:59.930" v="196" actId="1076"/>
          <ac:grpSpMkLst>
            <pc:docMk/>
            <pc:sldMk cId="3816247825" sldId="680"/>
            <ac:grpSpMk id="4" creationId="{0E822A2C-FE80-490F-8E08-FFE460B6806A}"/>
          </ac:grpSpMkLst>
        </pc:grpChg>
        <pc:cxnChg chg="mod">
          <ac:chgData name="Sidney Seckler" userId="73470fc2d5f88927" providerId="LiveId" clId="{EFA570ED-F950-4651-9D0F-A67FA8C53B06}" dt="2021-09-28T11:19:59.930" v="196" actId="1076"/>
          <ac:cxnSpMkLst>
            <pc:docMk/>
            <pc:sldMk cId="3816247825" sldId="680"/>
            <ac:cxnSpMk id="43" creationId="{F15668CA-4FAF-4CBF-AC94-91410978FDD0}"/>
          </ac:cxnSpMkLst>
        </pc:cxnChg>
      </pc:sldChg>
      <pc:sldChg chg="addSp modSp add">
        <pc:chgData name="Sidney Seckler" userId="73470fc2d5f88927" providerId="LiveId" clId="{EFA570ED-F950-4651-9D0F-A67FA8C53B06}" dt="2021-09-28T11:20:41.538" v="199" actId="1076"/>
        <pc:sldMkLst>
          <pc:docMk/>
          <pc:sldMk cId="444926340" sldId="681"/>
        </pc:sldMkLst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5" creationId="{42BFAE55-2199-4043-AC05-99272D48AE8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6" creationId="{126114BA-432D-4B12-871C-30BA89AC5A6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7" creationId="{36CC8F3A-C761-4214-AC85-B0F4B6B9E7C3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8" creationId="{B39B81F4-4D6C-4896-8424-AE10979D033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9" creationId="{1F2BBF00-F3BC-4D15-9B0A-1AD79FFD16A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0" creationId="{ED73528C-6D94-42F8-BD24-39FD8541254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2" creationId="{AE4000CF-E056-456F-AAF5-8A98D7D9CC4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3" creationId="{CEBFD3B5-DADF-4472-9489-57A2939C6A45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4" creationId="{9F9A343C-8B92-4766-826E-76F29B7A4D5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5" creationId="{2596C0BC-0D14-4C95-93A2-5EB7EEF62E4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6" creationId="{D0A24E41-5FAA-49EE-ADB1-FD9DB23F400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7" creationId="{EDEFE5E9-6E40-41B6-B730-3CA04C7F03A3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8" creationId="{871CC8AF-4DE4-44EA-9260-2423104EDBA9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19" creationId="{FC04DFD1-D9D9-4481-8BAA-06CBCCBB4F0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0" creationId="{F580FC41-5BD0-44E7-9E05-7144CA187A62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1" creationId="{59740BDA-86FB-4655-90AE-BD900DB60F32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2" creationId="{10B80EBA-FB27-4107-A487-D1656E47937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3" creationId="{DC3ED825-D867-472A-8455-02F966F2AE9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4" creationId="{0D2B31CF-CC1D-4071-8474-652541B11B14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5" creationId="{317C1449-7E9D-49FE-A0A7-47CB91C4E236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6" creationId="{9398F614-84CC-4744-9D3E-22FFA2AB0548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7" creationId="{CF49EB71-4FA2-4375-A219-2BECCDD7BF6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8" creationId="{19704161-A65D-42BF-BFD0-03BF6C1F8A2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29" creationId="{DA87F9FE-C1F2-4ECB-BBB4-C9BE82E6D47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0" creationId="{BF445066-5DFB-466B-972F-87F10C9D344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1" creationId="{D17293E0-2A79-4A3E-B65E-21047376C5F7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2" creationId="{72776360-7826-417C-A5DC-F09AC41AC1AA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3" creationId="{506CCC15-73E3-407D-A589-F10145BC93B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4" creationId="{D941B8C2-2A2E-40EF-865F-41B1A4C16E8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5" creationId="{81CB13FD-3C82-44ED-A4A2-E99A3BE7635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6" creationId="{9DE7D7A3-05F7-4463-950E-5E8F4656817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7" creationId="{DF329590-EFFD-4B0B-91B4-6D114FECF0E0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8" creationId="{6848ED3B-774B-41AD-8020-B73E95566251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39" creationId="{6EFC8B6F-16A1-4527-9D28-83B5ED02B08E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0" creationId="{867EAAFC-0EF3-40C3-A6A0-437531559A8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1" creationId="{3378853D-4F46-429F-A1F7-C7000E0223BC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3" creationId="{08A05E09-2904-4F1B-915F-4816DE2964AF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4" creationId="{A5B8C283-2DF2-4545-8EE7-8E96547C280D}"/>
          </ac:spMkLst>
        </pc:spChg>
        <pc:spChg chg="mod">
          <ac:chgData name="Sidney Seckler" userId="73470fc2d5f88927" providerId="LiveId" clId="{EFA570ED-F950-4651-9D0F-A67FA8C53B06}" dt="2021-09-28T11:20:41.538" v="199" actId="1076"/>
          <ac:spMkLst>
            <pc:docMk/>
            <pc:sldMk cId="444926340" sldId="681"/>
            <ac:spMk id="45" creationId="{A5EA63D4-4C79-4F54-94F5-AB6DBB9C3134}"/>
          </ac:spMkLst>
        </pc:spChg>
        <pc:grpChg chg="add mod">
          <ac:chgData name="Sidney Seckler" userId="73470fc2d5f88927" providerId="LiveId" clId="{EFA570ED-F950-4651-9D0F-A67FA8C53B06}" dt="2021-09-28T11:20:41.538" v="199" actId="1076"/>
          <ac:grpSpMkLst>
            <pc:docMk/>
            <pc:sldMk cId="444926340" sldId="681"/>
            <ac:grpSpMk id="4" creationId="{5FA66BF4-7ABA-4AC0-B236-688DA1E0657D}"/>
          </ac:grpSpMkLst>
        </pc:grpChg>
        <pc:cxnChg chg="mod">
          <ac:chgData name="Sidney Seckler" userId="73470fc2d5f88927" providerId="LiveId" clId="{EFA570ED-F950-4651-9D0F-A67FA8C53B06}" dt="2021-09-28T11:20:41.538" v="199" actId="1076"/>
          <ac:cxnSpMkLst>
            <pc:docMk/>
            <pc:sldMk cId="444926340" sldId="681"/>
            <ac:cxnSpMk id="42" creationId="{01CFEA73-8EA7-4208-AF22-40B778FE4612}"/>
          </ac:cxnSpMkLst>
        </pc:cxnChg>
      </pc:sldChg>
      <pc:sldChg chg="addSp delSp modSp add mod">
        <pc:chgData name="Sidney Seckler" userId="73470fc2d5f88927" providerId="LiveId" clId="{EFA570ED-F950-4651-9D0F-A67FA8C53B06}" dt="2021-09-28T11:24:28.906" v="231" actId="1076"/>
        <pc:sldMkLst>
          <pc:docMk/>
          <pc:sldMk cId="1153136178" sldId="682"/>
        </pc:sldMkLst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5" creationId="{54ACD6BB-DAC8-455C-857E-5867B678690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6" creationId="{E1B383FC-4A12-4833-B06E-9485503084BB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7" creationId="{79EA02DA-C6CF-4B81-ACCB-35E25B76A94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8" creationId="{86E1DF12-E955-4154-8DEE-F1082AB2452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9" creationId="{034AE90E-6448-464C-865A-31FE8646739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0" creationId="{712C04BE-25BE-4187-ADA1-3C32224B208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2" creationId="{EC3FF9C8-0BF8-4431-848E-80BB50B7F26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3" creationId="{48AB71B4-E385-4286-8720-1C281D9EE35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4" creationId="{0A4421C0-4A69-46DE-AB6D-B905EC81147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5" creationId="{2BE4866B-96BD-42B8-9AEC-32DC060C09F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6" creationId="{57AF61DA-F30C-4D64-9DDA-26B74DAB6433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7" creationId="{4B265FAD-4EE4-4845-B06C-53AE3D020BE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8" creationId="{DC1A7980-F9E6-43D2-919A-4BB4C94D820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19" creationId="{8EC7366A-8A36-4CDB-8735-02692B3E8C6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0" creationId="{2F64EABC-A5C2-401C-9E33-B14017750A6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1" creationId="{3B976200-B5E1-4161-B21C-689EF3AA62E0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2" creationId="{FA96A049-E259-4478-BF45-E5F45B8B915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3" creationId="{0E5AEBC4-6FA4-43E4-AE5E-3CFA5D1A2C31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4" creationId="{71964BAC-DA6D-41D1-84C4-597109D52DD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5" creationId="{623D4BF8-44CB-49A9-9E15-72C39B07DFC5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6" creationId="{5ED2BA71-818C-4E98-96BD-36AF8584A4CE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7" creationId="{D160E712-C2B9-486B-9D77-47579E0F9BEC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8" creationId="{14C24B5C-4D16-4F37-AA6F-3FF868326AF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29" creationId="{2062ABA3-EC47-4879-8B63-20B7AE7FEECB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0" creationId="{D56E2A45-2622-495F-ADC4-B3F0546D308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1" creationId="{8C6638FC-E085-4DA6-8D34-5125FF07E6C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2" creationId="{C164B565-C4E9-4C7D-BEE2-4A9939C1E99F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3" creationId="{568E0593-1610-4658-B978-C4E7AD6C1C7D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4" creationId="{64A5C01C-0DB6-4942-B2C0-2F5BEDB742B9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5" creationId="{98A073DD-0A73-4FB9-80A0-BF8988EA8C22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6" creationId="{CA5896C0-37D4-4AA0-AEB4-3AE24AB7EA71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7" creationId="{F93B3C4B-FE28-42CF-8056-EB6131F7FC6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8" creationId="{2727EC6B-7DF7-4F50-A394-D6199D75B899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39" creationId="{4FF24F6A-0A29-4E77-B189-3E5773201DC6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0" creationId="{11A390FE-DC66-48CC-A3AE-CC91F3950410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1" creationId="{A9FCD135-0658-4C2B-BC6D-5699B710B3C7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3" creationId="{E076BE1E-8359-4FB5-8C35-D00AC58720C4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4" creationId="{D2210B34-2139-445E-952A-4A63C196A05A}"/>
          </ac:spMkLst>
        </pc:spChg>
        <pc:spChg chg="mod">
          <ac:chgData name="Sidney Seckler" userId="73470fc2d5f88927" providerId="LiveId" clId="{EFA570ED-F950-4651-9D0F-A67FA8C53B06}" dt="2021-09-28T11:22:03.168" v="206" actId="1076"/>
          <ac:spMkLst>
            <pc:docMk/>
            <pc:sldMk cId="1153136178" sldId="682"/>
            <ac:spMk id="45" creationId="{E4C6528A-1FF9-419B-ABF7-4F14A2680EDF}"/>
          </ac:spMkLst>
        </pc:spChg>
        <pc:spChg chg="add mod">
          <ac:chgData name="Sidney Seckler" userId="73470fc2d5f88927" providerId="LiveId" clId="{EFA570ED-F950-4651-9D0F-A67FA8C53B06}" dt="2021-09-28T11:23:36.675" v="221" actId="1076"/>
          <ac:spMkLst>
            <pc:docMk/>
            <pc:sldMk cId="1153136178" sldId="682"/>
            <ac:spMk id="46" creationId="{9C169C1C-B35C-4660-8116-276811F50CD7}"/>
          </ac:spMkLst>
        </pc:spChg>
        <pc:spChg chg="add del mod">
          <ac:chgData name="Sidney Seckler" userId="73470fc2d5f88927" providerId="LiveId" clId="{EFA570ED-F950-4651-9D0F-A67FA8C53B06}" dt="2021-09-28T11:23:43.787" v="224" actId="478"/>
          <ac:spMkLst>
            <pc:docMk/>
            <pc:sldMk cId="1153136178" sldId="682"/>
            <ac:spMk id="47" creationId="{A124CFFF-CF88-4B2C-A91C-EAF50AA29AC0}"/>
          </ac:spMkLst>
        </pc:spChg>
        <pc:spChg chg="add mod">
          <ac:chgData name="Sidney Seckler" userId="73470fc2d5f88927" providerId="LiveId" clId="{EFA570ED-F950-4651-9D0F-A67FA8C53B06}" dt="2021-09-28T11:23:30.829" v="220" actId="1076"/>
          <ac:spMkLst>
            <pc:docMk/>
            <pc:sldMk cId="1153136178" sldId="682"/>
            <ac:spMk id="48" creationId="{F27E246A-A35A-45A4-8A91-CCE43A1B29AC}"/>
          </ac:spMkLst>
        </pc:spChg>
        <pc:spChg chg="add">
          <ac:chgData name="Sidney Seckler" userId="73470fc2d5f88927" providerId="LiveId" clId="{EFA570ED-F950-4651-9D0F-A67FA8C53B06}" dt="2021-09-28T11:23:48.981" v="225" actId="11529"/>
          <ac:spMkLst>
            <pc:docMk/>
            <pc:sldMk cId="1153136178" sldId="682"/>
            <ac:spMk id="49" creationId="{406B260D-AED5-4E86-961D-CD08F338D16A}"/>
          </ac:spMkLst>
        </pc:spChg>
        <pc:spChg chg="add mod">
          <ac:chgData name="Sidney Seckler" userId="73470fc2d5f88927" providerId="LiveId" clId="{EFA570ED-F950-4651-9D0F-A67FA8C53B06}" dt="2021-09-28T11:24:28.906" v="231" actId="1076"/>
          <ac:spMkLst>
            <pc:docMk/>
            <pc:sldMk cId="1153136178" sldId="682"/>
            <ac:spMk id="52" creationId="{06359F66-54E8-4A41-BD41-2EDDF6DF030D}"/>
          </ac:spMkLst>
        </pc:spChg>
        <pc:grpChg chg="add mod">
          <ac:chgData name="Sidney Seckler" userId="73470fc2d5f88927" providerId="LiveId" clId="{EFA570ED-F950-4651-9D0F-A67FA8C53B06}" dt="2021-09-28T11:22:03.168" v="206" actId="1076"/>
          <ac:grpSpMkLst>
            <pc:docMk/>
            <pc:sldMk cId="1153136178" sldId="682"/>
            <ac:grpSpMk id="4" creationId="{F71FBA61-491A-4C9C-B98D-606C98314511}"/>
          </ac:grpSpMkLst>
        </pc:grpChg>
        <pc:cxnChg chg="mod">
          <ac:chgData name="Sidney Seckler" userId="73470fc2d5f88927" providerId="LiveId" clId="{EFA570ED-F950-4651-9D0F-A67FA8C53B06}" dt="2021-09-28T11:22:03.168" v="206" actId="1076"/>
          <ac:cxnSpMkLst>
            <pc:docMk/>
            <pc:sldMk cId="1153136178" sldId="682"/>
            <ac:cxnSpMk id="42" creationId="{7152DDB1-DB68-4A9C-9435-A9FA474E2332}"/>
          </ac:cxnSpMkLst>
        </pc:cxnChg>
      </pc:sldChg>
      <pc:sldChg chg="addSp modSp add mod">
        <pc:chgData name="Sidney Seckler" userId="73470fc2d5f88927" providerId="LiveId" clId="{EFA570ED-F950-4651-9D0F-A67FA8C53B06}" dt="2021-09-28T11:37:10.887" v="343" actId="255"/>
        <pc:sldMkLst>
          <pc:docMk/>
          <pc:sldMk cId="1247621175" sldId="683"/>
        </pc:sldMkLst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6" creationId="{FC3F52B0-213E-4EA9-9E50-06BC25F6F4D7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9" creationId="{2162BBF6-FAEE-4941-9242-148F37B8C2F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0" creationId="{FD5D30C6-B026-4183-96A8-701A3E076C29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2" creationId="{C82CBFB7-2EE4-49EF-9848-FC23683334A9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3" creationId="{AD3A6BD0-5375-4BD2-AB26-59172C365A15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4" creationId="{22F46E5B-D90D-4A14-B26D-26528E2B5304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5" creationId="{F24E5D2C-8755-42ED-987D-BAAE197223B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6" creationId="{5672A447-0179-4BB2-9307-CEDE9D751A7A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7" creationId="{05A84F10-CE39-40A6-9DD0-167B5E853A83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8" creationId="{79EB68D1-4380-443A-A54B-81983674E9F1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19" creationId="{E25F949B-A16B-47EE-8A13-72E98CA6EA43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20" creationId="{1D56C9DB-9CCB-45D8-805F-C8A6E6031ABF}"/>
          </ac:spMkLst>
        </pc:spChg>
        <pc:spChg chg="mod">
          <ac:chgData name="Sidney Seckler" userId="73470fc2d5f88927" providerId="LiveId" clId="{EFA570ED-F950-4651-9D0F-A67FA8C53B06}" dt="2021-09-28T11:37:10.887" v="343" actId="255"/>
          <ac:spMkLst>
            <pc:docMk/>
            <pc:sldMk cId="1247621175" sldId="683"/>
            <ac:spMk id="21" creationId="{20BDDDD1-BF0D-4E04-8DA1-81DE20969994}"/>
          </ac:spMkLst>
        </pc:spChg>
        <pc:grpChg chg="add mod">
          <ac:chgData name="Sidney Seckler" userId="73470fc2d5f88927" providerId="LiveId" clId="{EFA570ED-F950-4651-9D0F-A67FA8C53B06}" dt="2021-09-28T11:37:03.271" v="342" actId="1076"/>
          <ac:grpSpMkLst>
            <pc:docMk/>
            <pc:sldMk cId="1247621175" sldId="683"/>
            <ac:grpSpMk id="4" creationId="{AC6516B2-A989-403E-88E6-B8E0DBB62880}"/>
          </ac:grpSpMkLst>
        </pc:grp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5" creationId="{79AE7CB5-1B6A-4C90-8E47-CC4A2F569695}"/>
          </ac:cxnSpMkLst>
        </pc:cxn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7" creationId="{9EE0463E-F091-4B91-BA51-F2CD49B39371}"/>
          </ac:cxnSpMkLst>
        </pc:cxnChg>
        <pc:cxnChg chg="mod">
          <ac:chgData name="Sidney Seckler" userId="73470fc2d5f88927" providerId="LiveId" clId="{EFA570ED-F950-4651-9D0F-A67FA8C53B06}" dt="2021-09-28T11:36:46.076" v="338"/>
          <ac:cxnSpMkLst>
            <pc:docMk/>
            <pc:sldMk cId="1247621175" sldId="683"/>
            <ac:cxnSpMk id="8" creationId="{A587DD4E-2E81-4C52-BA26-55A949AB1F5F}"/>
          </ac:cxnSpMkLst>
        </pc:cxnChg>
      </pc:sldChg>
      <pc:sldChg chg="addSp delSp modSp add mod">
        <pc:chgData name="Sidney Seckler" userId="73470fc2d5f88927" providerId="LiveId" clId="{EFA570ED-F950-4651-9D0F-A67FA8C53B06}" dt="2021-09-28T11:26:42.437" v="256" actId="11529"/>
        <pc:sldMkLst>
          <pc:docMk/>
          <pc:sldMk cId="3656824859" sldId="684"/>
        </pc:sldMkLst>
        <pc:spChg chg="add del mod">
          <ac:chgData name="Sidney Seckler" userId="73470fc2d5f88927" providerId="LiveId" clId="{EFA570ED-F950-4651-9D0F-A67FA8C53B06}" dt="2021-09-28T11:26:32.349" v="253" actId="478"/>
          <ac:spMkLst>
            <pc:docMk/>
            <pc:sldMk cId="3656824859" sldId="684"/>
            <ac:spMk id="3" creationId="{B069CC34-BE80-4242-9BED-2F4B262704E1}"/>
          </ac:spMkLst>
        </pc:spChg>
        <pc:spChg chg="mod">
          <ac:chgData name="Sidney Seckler" userId="73470fc2d5f88927" providerId="LiveId" clId="{EFA570ED-F950-4651-9D0F-A67FA8C53B06}" dt="2021-09-28T11:26:07.074" v="249" actId="1076"/>
          <ac:spMkLst>
            <pc:docMk/>
            <pc:sldMk cId="3656824859" sldId="684"/>
            <ac:spMk id="46" creationId="{9C169C1C-B35C-4660-8116-276811F50CD7}"/>
          </ac:spMkLst>
        </pc:spChg>
        <pc:spChg chg="add del">
          <ac:chgData name="Sidney Seckler" userId="73470fc2d5f88927" providerId="LiveId" clId="{EFA570ED-F950-4651-9D0F-A67FA8C53B06}" dt="2021-09-28T11:26:37.824" v="255" actId="478"/>
          <ac:spMkLst>
            <pc:docMk/>
            <pc:sldMk cId="3656824859" sldId="684"/>
            <ac:spMk id="47" creationId="{6C96ED59-650F-4836-94F8-1D5E5850C7D7}"/>
          </ac:spMkLst>
        </pc:spChg>
        <pc:spChg chg="del">
          <ac:chgData name="Sidney Seckler" userId="73470fc2d5f88927" providerId="LiveId" clId="{EFA570ED-F950-4651-9D0F-A67FA8C53B06}" dt="2021-09-28T11:24:50.567" v="233" actId="478"/>
          <ac:spMkLst>
            <pc:docMk/>
            <pc:sldMk cId="3656824859" sldId="684"/>
            <ac:spMk id="48" creationId="{F27E246A-A35A-45A4-8A91-CCE43A1B29AC}"/>
          </ac:spMkLst>
        </pc:spChg>
        <pc:spChg chg="del mod">
          <ac:chgData name="Sidney Seckler" userId="73470fc2d5f88927" providerId="LiveId" clId="{EFA570ED-F950-4651-9D0F-A67FA8C53B06}" dt="2021-09-28T11:25:03.922" v="236" actId="478"/>
          <ac:spMkLst>
            <pc:docMk/>
            <pc:sldMk cId="3656824859" sldId="684"/>
            <ac:spMk id="49" creationId="{406B260D-AED5-4E86-961D-CD08F338D16A}"/>
          </ac:spMkLst>
        </pc:spChg>
        <pc:spChg chg="add mod">
          <ac:chgData name="Sidney Seckler" userId="73470fc2d5f88927" providerId="LiveId" clId="{EFA570ED-F950-4651-9D0F-A67FA8C53B06}" dt="2021-09-28T11:26:04.497" v="248" actId="1076"/>
          <ac:spMkLst>
            <pc:docMk/>
            <pc:sldMk cId="3656824859" sldId="684"/>
            <ac:spMk id="50" creationId="{1C744E61-EDA0-4618-AF67-3FDF31CE733C}"/>
          </ac:spMkLst>
        </pc:spChg>
        <pc:spChg chg="add">
          <ac:chgData name="Sidney Seckler" userId="73470fc2d5f88927" providerId="LiveId" clId="{EFA570ED-F950-4651-9D0F-A67FA8C53B06}" dt="2021-09-28T11:26:42.437" v="256" actId="11529"/>
          <ac:spMkLst>
            <pc:docMk/>
            <pc:sldMk cId="3656824859" sldId="684"/>
            <ac:spMk id="51" creationId="{E025E45C-1E74-4E72-95B4-7215EA6E1B59}"/>
          </ac:spMkLst>
        </pc:spChg>
        <pc:spChg chg="del">
          <ac:chgData name="Sidney Seckler" userId="73470fc2d5f88927" providerId="LiveId" clId="{EFA570ED-F950-4651-9D0F-A67FA8C53B06}" dt="2021-09-28T11:25:16.042" v="238" actId="478"/>
          <ac:spMkLst>
            <pc:docMk/>
            <pc:sldMk cId="3656824859" sldId="684"/>
            <ac:spMk id="52" creationId="{06359F66-54E8-4A41-BD41-2EDDF6DF030D}"/>
          </ac:spMkLst>
        </pc:spChg>
      </pc:sldChg>
      <pc:sldChg chg="addSp delSp modSp add mod">
        <pc:chgData name="Sidney Seckler" userId="73470fc2d5f88927" providerId="LiveId" clId="{EFA570ED-F950-4651-9D0F-A67FA8C53B06}" dt="2021-09-28T11:29:39.249" v="288" actId="1076"/>
        <pc:sldMkLst>
          <pc:docMk/>
          <pc:sldMk cId="3244270262" sldId="685"/>
        </pc:sldMkLst>
        <pc:spChg chg="del">
          <ac:chgData name="Sidney Seckler" userId="73470fc2d5f88927" providerId="LiveId" clId="{EFA570ED-F950-4651-9D0F-A67FA8C53B06}" dt="2021-09-28T11:27:06.905" v="258" actId="478"/>
          <ac:spMkLst>
            <pc:docMk/>
            <pc:sldMk cId="3244270262" sldId="685"/>
            <ac:spMk id="46" creationId="{9C169C1C-B35C-4660-8116-276811F50CD7}"/>
          </ac:spMkLst>
        </pc:spChg>
        <pc:spChg chg="add mod">
          <ac:chgData name="Sidney Seckler" userId="73470fc2d5f88927" providerId="LiveId" clId="{EFA570ED-F950-4651-9D0F-A67FA8C53B06}" dt="2021-09-28T11:29:39.249" v="288" actId="1076"/>
          <ac:spMkLst>
            <pc:docMk/>
            <pc:sldMk cId="3244270262" sldId="685"/>
            <ac:spMk id="47" creationId="{9A26D72B-C4AF-45B3-8D0E-FE76AF99CA35}"/>
          </ac:spMkLst>
        </pc:spChg>
        <pc:spChg chg="add mod">
          <ac:chgData name="Sidney Seckler" userId="73470fc2d5f88927" providerId="LiveId" clId="{EFA570ED-F950-4651-9D0F-A67FA8C53B06}" dt="2021-09-28T11:29:11.737" v="279" actId="1076"/>
          <ac:spMkLst>
            <pc:docMk/>
            <pc:sldMk cId="3244270262" sldId="685"/>
            <ac:spMk id="49" creationId="{6ED13777-60FC-4CAB-AD90-F7C5551BB2F5}"/>
          </ac:spMkLst>
        </pc:spChg>
        <pc:spChg chg="mod">
          <ac:chgData name="Sidney Seckler" userId="73470fc2d5f88927" providerId="LiveId" clId="{EFA570ED-F950-4651-9D0F-A67FA8C53B06}" dt="2021-09-28T11:27:56.658" v="269" actId="1076"/>
          <ac:spMkLst>
            <pc:docMk/>
            <pc:sldMk cId="3244270262" sldId="685"/>
            <ac:spMk id="50" creationId="{1C744E61-EDA0-4618-AF67-3FDF31CE733C}"/>
          </ac:spMkLst>
        </pc:spChg>
        <pc:spChg chg="mod">
          <ac:chgData name="Sidney Seckler" userId="73470fc2d5f88927" providerId="LiveId" clId="{EFA570ED-F950-4651-9D0F-A67FA8C53B06}" dt="2021-09-28T11:27:58.186" v="270" actId="1076"/>
          <ac:spMkLst>
            <pc:docMk/>
            <pc:sldMk cId="3244270262" sldId="685"/>
            <ac:spMk id="51" creationId="{E025E45C-1E74-4E72-95B4-7215EA6E1B59}"/>
          </ac:spMkLst>
        </pc:spChg>
        <pc:spChg chg="add mod">
          <ac:chgData name="Sidney Seckler" userId="73470fc2d5f88927" providerId="LiveId" clId="{EFA570ED-F950-4651-9D0F-A67FA8C53B06}" dt="2021-09-28T11:29:26.767" v="284" actId="1076"/>
          <ac:spMkLst>
            <pc:docMk/>
            <pc:sldMk cId="3244270262" sldId="685"/>
            <ac:spMk id="52" creationId="{23379221-C883-41B0-ABFF-CA121B0510A0}"/>
          </ac:spMkLst>
        </pc:spChg>
      </pc:sldChg>
      <pc:sldChg chg="addSp delSp modSp add mod">
        <pc:chgData name="Sidney Seckler" userId="73470fc2d5f88927" providerId="LiveId" clId="{EFA570ED-F950-4651-9D0F-A67FA8C53B06}" dt="2021-09-28T11:32:46.059" v="323" actId="1076"/>
        <pc:sldMkLst>
          <pc:docMk/>
          <pc:sldMk cId="4111094159" sldId="686"/>
        </pc:sldMkLst>
        <pc:spChg chg="add mod">
          <ac:chgData name="Sidney Seckler" userId="73470fc2d5f88927" providerId="LiveId" clId="{EFA570ED-F950-4651-9D0F-A67FA8C53B06}" dt="2021-09-28T11:32:41.837" v="322" actId="14100"/>
          <ac:spMkLst>
            <pc:docMk/>
            <pc:sldMk cId="4111094159" sldId="686"/>
            <ac:spMk id="46" creationId="{1A332613-001B-4495-BD27-3624C3B3CE2D}"/>
          </ac:spMkLst>
        </pc:spChg>
        <pc:spChg chg="del">
          <ac:chgData name="Sidney Seckler" userId="73470fc2d5f88927" providerId="LiveId" clId="{EFA570ED-F950-4651-9D0F-A67FA8C53B06}" dt="2021-09-28T11:29:58.089" v="293" actId="478"/>
          <ac:spMkLst>
            <pc:docMk/>
            <pc:sldMk cId="4111094159" sldId="686"/>
            <ac:spMk id="47" creationId="{9A26D72B-C4AF-45B3-8D0E-FE76AF99CA35}"/>
          </ac:spMkLst>
        </pc:spChg>
        <pc:spChg chg="del">
          <ac:chgData name="Sidney Seckler" userId="73470fc2d5f88927" providerId="LiveId" clId="{EFA570ED-F950-4651-9D0F-A67FA8C53B06}" dt="2021-09-28T11:29:56.041" v="292" actId="478"/>
          <ac:spMkLst>
            <pc:docMk/>
            <pc:sldMk cId="4111094159" sldId="686"/>
            <ac:spMk id="49" creationId="{6ED13777-60FC-4CAB-AD90-F7C5551BB2F5}"/>
          </ac:spMkLst>
        </pc:spChg>
        <pc:spChg chg="del">
          <ac:chgData name="Sidney Seckler" userId="73470fc2d5f88927" providerId="LiveId" clId="{EFA570ED-F950-4651-9D0F-A67FA8C53B06}" dt="2021-09-28T11:29:51.314" v="290" actId="478"/>
          <ac:spMkLst>
            <pc:docMk/>
            <pc:sldMk cId="4111094159" sldId="686"/>
            <ac:spMk id="50" creationId="{1C744E61-EDA0-4618-AF67-3FDF31CE733C}"/>
          </ac:spMkLst>
        </pc:spChg>
        <pc:spChg chg="del">
          <ac:chgData name="Sidney Seckler" userId="73470fc2d5f88927" providerId="LiveId" clId="{EFA570ED-F950-4651-9D0F-A67FA8C53B06}" dt="2021-09-28T11:29:53.372" v="291" actId="478"/>
          <ac:spMkLst>
            <pc:docMk/>
            <pc:sldMk cId="4111094159" sldId="686"/>
            <ac:spMk id="51" creationId="{E025E45C-1E74-4E72-95B4-7215EA6E1B59}"/>
          </ac:spMkLst>
        </pc:spChg>
        <pc:spChg chg="mod">
          <ac:chgData name="Sidney Seckler" userId="73470fc2d5f88927" providerId="LiveId" clId="{EFA570ED-F950-4651-9D0F-A67FA8C53B06}" dt="2021-09-28T11:30:44.595" v="303" actId="1076"/>
          <ac:spMkLst>
            <pc:docMk/>
            <pc:sldMk cId="4111094159" sldId="686"/>
            <ac:spMk id="52" creationId="{23379221-C883-41B0-ABFF-CA121B0510A0}"/>
          </ac:spMkLst>
        </pc:spChg>
        <pc:spChg chg="add mod">
          <ac:chgData name="Sidney Seckler" userId="73470fc2d5f88927" providerId="LiveId" clId="{EFA570ED-F950-4651-9D0F-A67FA8C53B06}" dt="2021-09-28T11:31:06.333" v="307" actId="1076"/>
          <ac:spMkLst>
            <pc:docMk/>
            <pc:sldMk cId="4111094159" sldId="686"/>
            <ac:spMk id="53" creationId="{50D7EC6B-F59E-4557-8F50-21FEA7EEFB8E}"/>
          </ac:spMkLst>
        </pc:spChg>
        <pc:spChg chg="add mod">
          <ac:chgData name="Sidney Seckler" userId="73470fc2d5f88927" providerId="LiveId" clId="{EFA570ED-F950-4651-9D0F-A67FA8C53B06}" dt="2021-09-28T11:31:14.185" v="309" actId="1076"/>
          <ac:spMkLst>
            <pc:docMk/>
            <pc:sldMk cId="4111094159" sldId="686"/>
            <ac:spMk id="54" creationId="{D49CA99D-AA4A-403B-9FE7-8A1B80F57EEA}"/>
          </ac:spMkLst>
        </pc:spChg>
        <pc:spChg chg="add mod">
          <ac:chgData name="Sidney Seckler" userId="73470fc2d5f88927" providerId="LiveId" clId="{EFA570ED-F950-4651-9D0F-A67FA8C53B06}" dt="2021-09-28T11:32:46.059" v="323" actId="1076"/>
          <ac:spMkLst>
            <pc:docMk/>
            <pc:sldMk cId="4111094159" sldId="686"/>
            <ac:spMk id="55" creationId="{8CB36F29-0454-4539-AB34-0A4B27903D0C}"/>
          </ac:spMkLst>
        </pc:spChg>
      </pc:sldChg>
      <pc:sldChg chg="addSp delSp modSp add mod">
        <pc:chgData name="Sidney Seckler" userId="73470fc2d5f88927" providerId="LiveId" clId="{EFA570ED-F950-4651-9D0F-A67FA8C53B06}" dt="2021-09-28T11:34:25.221" v="337" actId="1076"/>
        <pc:sldMkLst>
          <pc:docMk/>
          <pc:sldMk cId="2228628372" sldId="687"/>
        </pc:sldMkLst>
        <pc:spChg chg="mod">
          <ac:chgData name="Sidney Seckler" userId="73470fc2d5f88927" providerId="LiveId" clId="{EFA570ED-F950-4651-9D0F-A67FA8C53B06}" dt="2021-09-28T11:33:24.896" v="327" actId="1076"/>
          <ac:spMkLst>
            <pc:docMk/>
            <pc:sldMk cId="2228628372" sldId="687"/>
            <ac:spMk id="46" creationId="{1A332613-001B-4495-BD27-3624C3B3CE2D}"/>
          </ac:spMkLst>
        </pc:spChg>
        <pc:spChg chg="add mod">
          <ac:chgData name="Sidney Seckler" userId="73470fc2d5f88927" providerId="LiveId" clId="{EFA570ED-F950-4651-9D0F-A67FA8C53B06}" dt="2021-09-28T11:34:25.221" v="337" actId="1076"/>
          <ac:spMkLst>
            <pc:docMk/>
            <pc:sldMk cId="2228628372" sldId="687"/>
            <ac:spMk id="51" creationId="{2639EC68-901D-483F-B8EA-A684379D0CBD}"/>
          </ac:spMkLst>
        </pc:spChg>
        <pc:spChg chg="del">
          <ac:chgData name="Sidney Seckler" userId="73470fc2d5f88927" providerId="LiveId" clId="{EFA570ED-F950-4651-9D0F-A67FA8C53B06}" dt="2021-09-28T11:33:16.039" v="325" actId="478"/>
          <ac:spMkLst>
            <pc:docMk/>
            <pc:sldMk cId="2228628372" sldId="687"/>
            <ac:spMk id="52" creationId="{23379221-C883-41B0-ABFF-CA121B0510A0}"/>
          </ac:spMkLst>
        </pc:spChg>
        <pc:spChg chg="mod">
          <ac:chgData name="Sidney Seckler" userId="73470fc2d5f88927" providerId="LiveId" clId="{EFA570ED-F950-4651-9D0F-A67FA8C53B06}" dt="2021-09-28T11:33:24.896" v="327" actId="1076"/>
          <ac:spMkLst>
            <pc:docMk/>
            <pc:sldMk cId="2228628372" sldId="687"/>
            <ac:spMk id="53" creationId="{50D7EC6B-F59E-4557-8F50-21FEA7EEFB8E}"/>
          </ac:spMkLst>
        </pc:spChg>
        <pc:spChg chg="del">
          <ac:chgData name="Sidney Seckler" userId="73470fc2d5f88927" providerId="LiveId" clId="{EFA570ED-F950-4651-9D0F-A67FA8C53B06}" dt="2021-09-28T11:33:18.521" v="326" actId="478"/>
          <ac:spMkLst>
            <pc:docMk/>
            <pc:sldMk cId="2228628372" sldId="687"/>
            <ac:spMk id="54" creationId="{D49CA99D-AA4A-403B-9FE7-8A1B80F57EEA}"/>
          </ac:spMkLst>
        </pc:spChg>
        <pc:spChg chg="mod">
          <ac:chgData name="Sidney Seckler" userId="73470fc2d5f88927" providerId="LiveId" clId="{EFA570ED-F950-4651-9D0F-A67FA8C53B06}" dt="2021-09-28T11:34:21.533" v="336" actId="1076"/>
          <ac:spMkLst>
            <pc:docMk/>
            <pc:sldMk cId="2228628372" sldId="687"/>
            <ac:spMk id="55" creationId="{8CB36F29-0454-4539-AB34-0A4B27903D0C}"/>
          </ac:spMkLst>
        </pc:spChg>
      </pc:sldChg>
      <pc:sldChg chg="addSp delSp modSp add mod">
        <pc:chgData name="Sidney Seckler" userId="73470fc2d5f88927" providerId="LiveId" clId="{EFA570ED-F950-4651-9D0F-A67FA8C53B06}" dt="2021-09-30T12:37:49.337" v="3285" actId="20577"/>
        <pc:sldMkLst>
          <pc:docMk/>
          <pc:sldMk cId="1403605119" sldId="688"/>
        </pc:sldMkLst>
        <pc:spChg chg="add del mod">
          <ac:chgData name="Sidney Seckler" userId="73470fc2d5f88927" providerId="LiveId" clId="{EFA570ED-F950-4651-9D0F-A67FA8C53B06}" dt="2021-09-28T11:41:27.429" v="438" actId="478"/>
          <ac:spMkLst>
            <pc:docMk/>
            <pc:sldMk cId="1403605119" sldId="688"/>
            <ac:spMk id="3" creationId="{B772D1E9-280C-4D78-83A2-83B698A2BC78}"/>
          </ac:spMkLst>
        </pc:spChg>
        <pc:spChg chg="del">
          <ac:chgData name="Sidney Seckler" userId="73470fc2d5f88927" providerId="LiveId" clId="{EFA570ED-F950-4651-9D0F-A67FA8C53B06}" dt="2021-09-28T11:41:24.088" v="437" actId="478"/>
          <ac:spMkLst>
            <pc:docMk/>
            <pc:sldMk cId="1403605119" sldId="688"/>
            <ac:spMk id="11" creationId="{12941ED0-2832-453B-8941-FA072C984F49}"/>
          </ac:spMkLst>
        </pc:spChg>
        <pc:spChg chg="add mod">
          <ac:chgData name="Sidney Seckler" userId="73470fc2d5f88927" providerId="LiveId" clId="{EFA570ED-F950-4651-9D0F-A67FA8C53B06}" dt="2021-09-28T12:06:16.009" v="628" actId="1076"/>
          <ac:spMkLst>
            <pc:docMk/>
            <pc:sldMk cId="1403605119" sldId="688"/>
            <ac:spMk id="22" creationId="{3E0A8493-56C4-44D2-ACCA-C6D78A32B866}"/>
          </ac:spMkLst>
        </pc:spChg>
        <pc:spChg chg="add mod">
          <ac:chgData name="Sidney Seckler" userId="73470fc2d5f88927" providerId="LiveId" clId="{EFA570ED-F950-4651-9D0F-A67FA8C53B06}" dt="2021-09-28T11:41:28.801" v="439"/>
          <ac:spMkLst>
            <pc:docMk/>
            <pc:sldMk cId="1403605119" sldId="688"/>
            <ac:spMk id="23" creationId="{0D28AF9F-2DF9-4124-8EA8-C19FD7845726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7:49.337" v="3285" actId="20577"/>
          <ac:spMkLst>
            <pc:docMk/>
            <pc:sldMk cId="1403605119" sldId="688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7:48.357" v="3283" actId="6549"/>
          <ac:spMkLst>
            <pc:docMk/>
            <pc:sldMk cId="1403605119" sldId="688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28T12:06:43.653" v="635" actId="1076"/>
          <ac:spMkLst>
            <pc:docMk/>
            <pc:sldMk cId="1403605119" sldId="688"/>
            <ac:spMk id="41" creationId="{56B01C7F-83BF-4923-A9C6-53C20B95EF90}"/>
          </ac:spMkLst>
        </pc:spChg>
        <pc:spChg chg="add mod">
          <ac:chgData name="Sidney Seckler" userId="73470fc2d5f88927" providerId="LiveId" clId="{EFA570ED-F950-4651-9D0F-A67FA8C53B06}" dt="2021-09-28T12:04:44.531" v="540" actId="20577"/>
          <ac:spMkLst>
            <pc:docMk/>
            <pc:sldMk cId="1403605119" sldId="688"/>
            <ac:spMk id="42" creationId="{83C0EDF2-9D2E-4662-ADCE-D683D525D4FF}"/>
          </ac:spMkLst>
        </pc:spChg>
        <pc:spChg chg="add mod">
          <ac:chgData name="Sidney Seckler" userId="73470fc2d5f88927" providerId="LiveId" clId="{EFA570ED-F950-4651-9D0F-A67FA8C53B06}" dt="2021-09-28T12:05:27.057" v="589" actId="1076"/>
          <ac:spMkLst>
            <pc:docMk/>
            <pc:sldMk cId="1403605119" sldId="688"/>
            <ac:spMk id="43" creationId="{6BAB4A5D-27C5-4099-A0B7-E70C756945F0}"/>
          </ac:spMkLst>
        </pc:spChg>
        <pc:spChg chg="add mod">
          <ac:chgData name="Sidney Seckler" userId="73470fc2d5f88927" providerId="LiveId" clId="{EFA570ED-F950-4651-9D0F-A67FA8C53B06}" dt="2021-09-28T12:06:51.637" v="637" actId="14100"/>
          <ac:spMkLst>
            <pc:docMk/>
            <pc:sldMk cId="1403605119" sldId="688"/>
            <ac:spMk id="45" creationId="{5E879771-EC14-4389-AB81-B222A8D8EB31}"/>
          </ac:spMkLst>
        </pc:spChg>
        <pc:spChg chg="add mod">
          <ac:chgData name="Sidney Seckler" userId="73470fc2d5f88927" providerId="LiveId" clId="{EFA570ED-F950-4651-9D0F-A67FA8C53B06}" dt="2021-09-28T12:07:02.800" v="639" actId="1076"/>
          <ac:spMkLst>
            <pc:docMk/>
            <pc:sldMk cId="1403605119" sldId="688"/>
            <ac:spMk id="46" creationId="{26FC2994-DD54-45E2-BBCB-865E4BA0965D}"/>
          </ac:spMkLst>
        </pc:spChg>
        <pc:grpChg chg="del">
          <ac:chgData name="Sidney Seckler" userId="73470fc2d5f88927" providerId="LiveId" clId="{EFA570ED-F950-4651-9D0F-A67FA8C53B06}" dt="2021-09-28T11:38:47.988" v="345" actId="478"/>
          <ac:grpSpMkLst>
            <pc:docMk/>
            <pc:sldMk cId="1403605119" sldId="688"/>
            <ac:grpSpMk id="4" creationId="{AC6516B2-A989-403E-88E6-B8E0DBB62880}"/>
          </ac:grpSpMkLst>
        </pc:grpChg>
        <pc:grpChg chg="add mod">
          <ac:chgData name="Sidney Seckler" userId="73470fc2d5f88927" providerId="LiveId" clId="{EFA570ED-F950-4651-9D0F-A67FA8C53B06}" dt="2021-09-30T12:37:48.357" v="3283" actId="6549"/>
          <ac:grpSpMkLst>
            <pc:docMk/>
            <pc:sldMk cId="1403605119" sldId="688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7:48.357" v="3283" actId="6549"/>
          <ac:grpSpMkLst>
            <pc:docMk/>
            <pc:sldMk cId="1403605119" sldId="688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7:48.357" v="3283" actId="6549"/>
          <ac:cxnSpMkLst>
            <pc:docMk/>
            <pc:sldMk cId="1403605119" sldId="688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28T11:41:09.987" v="436" actId="20577"/>
        <pc:sldMkLst>
          <pc:docMk/>
          <pc:sldMk cId="3595302295" sldId="778"/>
        </pc:sldMkLst>
        <pc:spChg chg="mod">
          <ac:chgData name="Sidney Seckler" userId="73470fc2d5f88927" providerId="LiveId" clId="{EFA570ED-F950-4651-9D0F-A67FA8C53B06}" dt="2021-09-28T11:41:09.987" v="436" actId="20577"/>
          <ac:spMkLst>
            <pc:docMk/>
            <pc:sldMk cId="3595302295" sldId="778"/>
            <ac:spMk id="8" creationId="{CDAB9D1E-94EB-4E69-8DFC-A6FA57410281}"/>
          </ac:spMkLst>
        </pc:spChg>
      </pc:sldChg>
      <pc:sldChg chg="addSp delSp modSp add mod">
        <pc:chgData name="Sidney Seckler" userId="73470fc2d5f88927" providerId="LiveId" clId="{EFA570ED-F950-4651-9D0F-A67FA8C53B06}" dt="2021-09-30T12:10:36.635" v="3268" actId="20577"/>
        <pc:sldMkLst>
          <pc:docMk/>
          <pc:sldMk cId="3506385322" sldId="779"/>
        </pc:sldMkLst>
        <pc:spChg chg="add del mod">
          <ac:chgData name="Sidney Seckler" userId="73470fc2d5f88927" providerId="LiveId" clId="{EFA570ED-F950-4651-9D0F-A67FA8C53B06}" dt="2021-09-28T12:07:21.849" v="642" actId="478"/>
          <ac:spMkLst>
            <pc:docMk/>
            <pc:sldMk cId="3506385322" sldId="779"/>
            <ac:spMk id="3" creationId="{59D76583-2136-4F80-B146-4267C509C6D7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22" creationId="{3E0A8493-56C4-44D2-ACCA-C6D78A32B866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10:28.687" v="3265" actId="20577"/>
          <ac:spMkLst>
            <pc:docMk/>
            <pc:sldMk cId="3506385322" sldId="779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10:24.598" v="3261" actId="6549"/>
          <ac:spMkLst>
            <pc:docMk/>
            <pc:sldMk cId="3506385322" sldId="779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1" creationId="{56B01C7F-83BF-4923-A9C6-53C20B95EF90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2" creationId="{83C0EDF2-9D2E-4662-ADCE-D683D525D4FF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3" creationId="{6BAB4A5D-27C5-4099-A0B7-E70C756945F0}"/>
          </ac:spMkLst>
        </pc:spChg>
        <pc:spChg chg="add mod">
          <ac:chgData name="Sidney Seckler" userId="73470fc2d5f88927" providerId="LiveId" clId="{EFA570ED-F950-4651-9D0F-A67FA8C53B06}" dt="2021-09-28T12:08:42.866" v="659" actId="1076"/>
          <ac:spMkLst>
            <pc:docMk/>
            <pc:sldMk cId="3506385322" sldId="779"/>
            <ac:spMk id="44" creationId="{E3688BE6-740D-46BF-91A0-8DE1DB4C7E2F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5" creationId="{5E879771-EC14-4389-AB81-B222A8D8EB31}"/>
          </ac:spMkLst>
        </pc:spChg>
        <pc:spChg chg="del">
          <ac:chgData name="Sidney Seckler" userId="73470fc2d5f88927" providerId="LiveId" clId="{EFA570ED-F950-4651-9D0F-A67FA8C53B06}" dt="2021-09-28T12:07:19.543" v="641" actId="478"/>
          <ac:spMkLst>
            <pc:docMk/>
            <pc:sldMk cId="3506385322" sldId="779"/>
            <ac:spMk id="46" creationId="{26FC2994-DD54-45E2-BBCB-865E4BA0965D}"/>
          </ac:spMkLst>
        </pc:spChg>
        <pc:spChg chg="add mod">
          <ac:chgData name="Sidney Seckler" userId="73470fc2d5f88927" providerId="LiveId" clId="{EFA570ED-F950-4651-9D0F-A67FA8C53B06}" dt="2021-09-30T12:10:36.635" v="3268" actId="20577"/>
          <ac:spMkLst>
            <pc:docMk/>
            <pc:sldMk cId="3506385322" sldId="779"/>
            <ac:spMk id="47" creationId="{32051E7E-3AC7-43A6-A291-5A7A1A303821}"/>
          </ac:spMkLst>
        </pc:spChg>
        <pc:spChg chg="add mod">
          <ac:chgData name="Sidney Seckler" userId="73470fc2d5f88927" providerId="LiveId" clId="{EFA570ED-F950-4651-9D0F-A67FA8C53B06}" dt="2021-09-28T12:10:00.610" v="672" actId="1076"/>
          <ac:spMkLst>
            <pc:docMk/>
            <pc:sldMk cId="3506385322" sldId="779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10:24.598" v="3261" actId="6549"/>
          <ac:grpSpMkLst>
            <pc:docMk/>
            <pc:sldMk cId="3506385322" sldId="779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10:24.598" v="3261" actId="6549"/>
          <ac:grpSpMkLst>
            <pc:docMk/>
            <pc:sldMk cId="3506385322" sldId="779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10:24.598" v="3261" actId="6549"/>
          <ac:cxnSpMkLst>
            <pc:docMk/>
            <pc:sldMk cId="3506385322" sldId="779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05.796" v="3288" actId="20577"/>
        <pc:sldMkLst>
          <pc:docMk/>
          <pc:sldMk cId="3675266232" sldId="780"/>
        </pc:sldMkLst>
        <pc:spChg chg="add mod">
          <ac:chgData name="Sidney Seckler" userId="73470fc2d5f88927" providerId="LiveId" clId="{EFA570ED-F950-4651-9D0F-A67FA8C53B06}" dt="2021-09-28T12:12:23.314" v="695" actId="1076"/>
          <ac:spMkLst>
            <pc:docMk/>
            <pc:sldMk cId="3675266232" sldId="780"/>
            <ac:spMk id="4" creationId="{8140017C-DE6C-421B-A6DD-59732A3D6B2B}"/>
          </ac:spMkLst>
        </pc:spChg>
        <pc:spChg chg="add mod">
          <ac:chgData name="Sidney Seckler" userId="73470fc2d5f88927" providerId="LiveId" clId="{EFA570ED-F950-4651-9D0F-A67FA8C53B06}" dt="2021-09-30T12:10:52.085" v="3271" actId="1076"/>
          <ac:spMkLst>
            <pc:docMk/>
            <pc:sldMk cId="3675266232" sldId="780"/>
            <ac:spMk id="5" creationId="{A0196B3A-C1AB-4EE1-B71B-EAC538718C51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05.796" v="3288" actId="20577"/>
          <ac:spMkLst>
            <pc:docMk/>
            <pc:sldMk cId="3675266232" sldId="780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04.819" v="3286" actId="6549"/>
          <ac:spMkLst>
            <pc:docMk/>
            <pc:sldMk cId="3675266232" sldId="780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30T12:10:45.577" v="3270" actId="20577"/>
          <ac:spMkLst>
            <pc:docMk/>
            <pc:sldMk cId="3675266232" sldId="780"/>
            <ac:spMk id="41" creationId="{ACF46268-803F-42B9-B98A-402F20B92DCB}"/>
          </ac:spMkLst>
        </pc:spChg>
        <pc:spChg chg="add del mod">
          <ac:chgData name="Sidney Seckler" userId="73470fc2d5f88927" providerId="LiveId" clId="{EFA570ED-F950-4651-9D0F-A67FA8C53B06}" dt="2021-09-28T12:11:57.072" v="689" actId="478"/>
          <ac:spMkLst>
            <pc:docMk/>
            <pc:sldMk cId="3675266232" sldId="780"/>
            <ac:spMk id="42" creationId="{E9B79D19-4F8B-4B7E-98B4-8607651972D4}"/>
          </ac:spMkLst>
        </pc:spChg>
        <pc:spChg chg="add del mod">
          <ac:chgData name="Sidney Seckler" userId="73470fc2d5f88927" providerId="LiveId" clId="{EFA570ED-F950-4651-9D0F-A67FA8C53B06}" dt="2021-09-28T12:12:52.765" v="699" actId="478"/>
          <ac:spMkLst>
            <pc:docMk/>
            <pc:sldMk cId="3675266232" sldId="780"/>
            <ac:spMk id="43" creationId="{2B994DF1-3F95-4919-9574-63EF89DD04E7}"/>
          </ac:spMkLst>
        </pc:spChg>
        <pc:spChg chg="del">
          <ac:chgData name="Sidney Seckler" userId="73470fc2d5f88927" providerId="LiveId" clId="{EFA570ED-F950-4651-9D0F-A67FA8C53B06}" dt="2021-09-28T12:10:28.511" v="674" actId="478"/>
          <ac:spMkLst>
            <pc:docMk/>
            <pc:sldMk cId="3675266232" sldId="780"/>
            <ac:spMk id="44" creationId="{E3688BE6-740D-46BF-91A0-8DE1DB4C7E2F}"/>
          </ac:spMkLst>
        </pc:spChg>
        <pc:spChg chg="add del mod">
          <ac:chgData name="Sidney Seckler" userId="73470fc2d5f88927" providerId="LiveId" clId="{EFA570ED-F950-4651-9D0F-A67FA8C53B06}" dt="2021-09-28T12:12:57.512" v="701" actId="478"/>
          <ac:spMkLst>
            <pc:docMk/>
            <pc:sldMk cId="3675266232" sldId="780"/>
            <ac:spMk id="45" creationId="{BEE63B80-D7DE-48B7-B2DF-83D44071E233}"/>
          </ac:spMkLst>
        </pc:spChg>
        <pc:spChg chg="del">
          <ac:chgData name="Sidney Seckler" userId="73470fc2d5f88927" providerId="LiveId" clId="{EFA570ED-F950-4651-9D0F-A67FA8C53B06}" dt="2021-09-28T12:10:31.543" v="675" actId="478"/>
          <ac:spMkLst>
            <pc:docMk/>
            <pc:sldMk cId="3675266232" sldId="780"/>
            <ac:spMk id="47" creationId="{32051E7E-3AC7-43A6-A291-5A7A1A303821}"/>
          </ac:spMkLst>
        </pc:spChg>
        <pc:spChg chg="mod">
          <ac:chgData name="Sidney Seckler" userId="73470fc2d5f88927" providerId="LiveId" clId="{EFA570ED-F950-4651-9D0F-A67FA8C53B06}" dt="2021-09-28T12:12:05.516" v="691" actId="1076"/>
          <ac:spMkLst>
            <pc:docMk/>
            <pc:sldMk cId="3675266232" sldId="780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38:04.819" v="3286" actId="6549"/>
          <ac:grpSpMkLst>
            <pc:docMk/>
            <pc:sldMk cId="3675266232" sldId="780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04.819" v="3286" actId="6549"/>
          <ac:grpSpMkLst>
            <pc:docMk/>
            <pc:sldMk cId="3675266232" sldId="780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04.819" v="3286" actId="6549"/>
          <ac:cxnSpMkLst>
            <pc:docMk/>
            <pc:sldMk cId="3675266232" sldId="780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14.623" v="3291" actId="20577"/>
        <pc:sldMkLst>
          <pc:docMk/>
          <pc:sldMk cId="2271630836" sldId="781"/>
        </pc:sldMkLst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14.623" v="3291" actId="20577"/>
          <ac:spMkLst>
            <pc:docMk/>
            <pc:sldMk cId="2271630836" sldId="781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13.629" v="3289" actId="6549"/>
          <ac:spMkLst>
            <pc:docMk/>
            <pc:sldMk cId="2271630836" sldId="781"/>
            <ac:spMk id="36" creationId="{7A5408F6-288E-4A56-9FE3-3F34654CCD4D}"/>
          </ac:spMkLst>
        </pc:spChg>
        <pc:spChg chg="del mod">
          <ac:chgData name="Sidney Seckler" userId="73470fc2d5f88927" providerId="LiveId" clId="{EFA570ED-F950-4651-9D0F-A67FA8C53B06}" dt="2021-09-28T12:14:05.592" v="714" actId="478"/>
          <ac:spMkLst>
            <pc:docMk/>
            <pc:sldMk cId="2271630836" sldId="781"/>
            <ac:spMk id="41" creationId="{ACF46268-803F-42B9-B98A-402F20B92DCB}"/>
          </ac:spMkLst>
        </pc:spChg>
        <pc:spChg chg="mod">
          <ac:chgData name="Sidney Seckler" userId="73470fc2d5f88927" providerId="LiveId" clId="{EFA570ED-F950-4651-9D0F-A67FA8C53B06}" dt="2021-09-28T12:14:30.614" v="721" actId="1076"/>
          <ac:spMkLst>
            <pc:docMk/>
            <pc:sldMk cId="2271630836" sldId="781"/>
            <ac:spMk id="42" creationId="{E9B79D19-4F8B-4B7E-98B4-8607651972D4}"/>
          </ac:spMkLst>
        </pc:spChg>
        <pc:spChg chg="add mod">
          <ac:chgData name="Sidney Seckler" userId="73470fc2d5f88927" providerId="LiveId" clId="{EFA570ED-F950-4651-9D0F-A67FA8C53B06}" dt="2021-09-30T12:11:00.230" v="3273" actId="20577"/>
          <ac:spMkLst>
            <pc:docMk/>
            <pc:sldMk cId="2271630836" sldId="781"/>
            <ac:spMk id="43" creationId="{FDC189C1-29F1-4FC2-9737-C9406F2BA0EC}"/>
          </ac:spMkLst>
        </pc:spChg>
        <pc:spChg chg="add mod">
          <ac:chgData name="Sidney Seckler" userId="73470fc2d5f88927" providerId="LiveId" clId="{EFA570ED-F950-4651-9D0F-A67FA8C53B06}" dt="2021-09-30T12:11:04.747" v="3274" actId="1076"/>
          <ac:spMkLst>
            <pc:docMk/>
            <pc:sldMk cId="2271630836" sldId="781"/>
            <ac:spMk id="44" creationId="{6C5528AD-E491-4C7D-9E48-878C8EDF06EC}"/>
          </ac:spMkLst>
        </pc:spChg>
        <pc:spChg chg="add mod">
          <ac:chgData name="Sidney Seckler" userId="73470fc2d5f88927" providerId="LiveId" clId="{EFA570ED-F950-4651-9D0F-A67FA8C53B06}" dt="2021-09-28T12:14:43.612" v="723"/>
          <ac:spMkLst>
            <pc:docMk/>
            <pc:sldMk cId="2271630836" sldId="781"/>
            <ac:spMk id="45" creationId="{0F6CFA55-C40E-4395-A6AE-0D55278832ED}"/>
          </ac:spMkLst>
        </pc:spChg>
        <pc:spChg chg="add mod">
          <ac:chgData name="Sidney Seckler" userId="73470fc2d5f88927" providerId="LiveId" clId="{EFA570ED-F950-4651-9D0F-A67FA8C53B06}" dt="2021-09-28T12:15:16.966" v="729" actId="1076"/>
          <ac:spMkLst>
            <pc:docMk/>
            <pc:sldMk cId="2271630836" sldId="781"/>
            <ac:spMk id="46" creationId="{F5538189-51BD-4E1B-B6D0-492D1897C206}"/>
          </ac:spMkLst>
        </pc:spChg>
        <pc:spChg chg="del">
          <ac:chgData name="Sidney Seckler" userId="73470fc2d5f88927" providerId="LiveId" clId="{EFA570ED-F950-4651-9D0F-A67FA8C53B06}" dt="2021-09-28T12:13:19.154" v="706" actId="478"/>
          <ac:spMkLst>
            <pc:docMk/>
            <pc:sldMk cId="2271630836" sldId="781"/>
            <ac:spMk id="48" creationId="{CC393D99-2666-4FAE-89F9-26AE07AD785F}"/>
          </ac:spMkLst>
        </pc:spChg>
        <pc:grpChg chg="mod">
          <ac:chgData name="Sidney Seckler" userId="73470fc2d5f88927" providerId="LiveId" clId="{EFA570ED-F950-4651-9D0F-A67FA8C53B06}" dt="2021-09-30T12:38:13.629" v="3289" actId="6549"/>
          <ac:grpSpMkLst>
            <pc:docMk/>
            <pc:sldMk cId="2271630836" sldId="781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13.629" v="3289" actId="6549"/>
          <ac:grpSpMkLst>
            <pc:docMk/>
            <pc:sldMk cId="2271630836" sldId="781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13.629" v="3289" actId="6549"/>
          <ac:cxnSpMkLst>
            <pc:docMk/>
            <pc:sldMk cId="2271630836" sldId="781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8:27.022" v="3294" actId="6549"/>
        <pc:sldMkLst>
          <pc:docMk/>
          <pc:sldMk cId="1124932003" sldId="782"/>
        </pc:sldMkLst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27.022" v="3294" actId="6549"/>
          <ac:spMkLst>
            <pc:docMk/>
            <pc:sldMk cId="1124932003" sldId="782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30T12:11:33.247" v="3281" actId="1076"/>
          <ac:spMkLst>
            <pc:docMk/>
            <pc:sldMk cId="1124932003" sldId="782"/>
            <ac:spMk id="41" creationId="{A8A6536D-0A3E-4326-972B-F5B5F01CB533}"/>
          </ac:spMkLst>
        </pc:spChg>
        <pc:spChg chg="del">
          <ac:chgData name="Sidney Seckler" userId="73470fc2d5f88927" providerId="LiveId" clId="{EFA570ED-F950-4651-9D0F-A67FA8C53B06}" dt="2021-09-28T12:16:22.967" v="732" actId="478"/>
          <ac:spMkLst>
            <pc:docMk/>
            <pc:sldMk cId="1124932003" sldId="782"/>
            <ac:spMk id="42" creationId="{E9B79D19-4F8B-4B7E-98B4-8607651972D4}"/>
          </ac:spMkLst>
        </pc:spChg>
        <pc:spChg chg="mod">
          <ac:chgData name="Sidney Seckler" userId="73470fc2d5f88927" providerId="LiveId" clId="{EFA570ED-F950-4651-9D0F-A67FA8C53B06}" dt="2021-09-30T12:11:12.363" v="3276" actId="20577"/>
          <ac:spMkLst>
            <pc:docMk/>
            <pc:sldMk cId="1124932003" sldId="782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11:42.023" v="3282" actId="1076"/>
          <ac:spMkLst>
            <pc:docMk/>
            <pc:sldMk cId="1124932003" sldId="782"/>
            <ac:spMk id="44" creationId="{6C5528AD-E491-4C7D-9E48-878C8EDF06EC}"/>
          </ac:spMkLst>
        </pc:spChg>
        <pc:spChg chg="del">
          <ac:chgData name="Sidney Seckler" userId="73470fc2d5f88927" providerId="LiveId" clId="{EFA570ED-F950-4651-9D0F-A67FA8C53B06}" dt="2021-09-28T12:16:25.386" v="733" actId="478"/>
          <ac:spMkLst>
            <pc:docMk/>
            <pc:sldMk cId="1124932003" sldId="782"/>
            <ac:spMk id="45" creationId="{0F6CFA55-C40E-4395-A6AE-0D55278832ED}"/>
          </ac:spMkLst>
        </pc:spChg>
        <pc:spChg chg="del">
          <ac:chgData name="Sidney Seckler" userId="73470fc2d5f88927" providerId="LiveId" clId="{EFA570ED-F950-4651-9D0F-A67FA8C53B06}" dt="2021-09-28T12:16:17.612" v="731" actId="478"/>
          <ac:spMkLst>
            <pc:docMk/>
            <pc:sldMk cId="1124932003" sldId="782"/>
            <ac:spMk id="46" creationId="{F5538189-51BD-4E1B-B6D0-492D1897C206}"/>
          </ac:spMkLst>
        </pc:spChg>
        <pc:spChg chg="add mod">
          <ac:chgData name="Sidney Seckler" userId="73470fc2d5f88927" providerId="LiveId" clId="{EFA570ED-F950-4651-9D0F-A67FA8C53B06}" dt="2021-09-30T12:11:27.097" v="3280" actId="1076"/>
          <ac:spMkLst>
            <pc:docMk/>
            <pc:sldMk cId="1124932003" sldId="782"/>
            <ac:spMk id="47" creationId="{0CF92BDC-A2F9-48A8-A594-2FD3ACFA9983}"/>
          </ac:spMkLst>
        </pc:spChg>
        <pc:spChg chg="add mod">
          <ac:chgData name="Sidney Seckler" userId="73470fc2d5f88927" providerId="LiveId" clId="{EFA570ED-F950-4651-9D0F-A67FA8C53B06}" dt="2021-09-28T12:19:04.935" v="796" actId="1076"/>
          <ac:spMkLst>
            <pc:docMk/>
            <pc:sldMk cId="1124932003" sldId="782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8:27.022" v="3294" actId="6549"/>
          <ac:grpSpMkLst>
            <pc:docMk/>
            <pc:sldMk cId="1124932003" sldId="782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27.022" v="3294" actId="6549"/>
          <ac:grpSpMkLst>
            <pc:docMk/>
            <pc:sldMk cId="1124932003" sldId="782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27.022" v="3294" actId="6549"/>
          <ac:cxnSpMkLst>
            <pc:docMk/>
            <pc:sldMk cId="1124932003" sldId="782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9:07.012" v="3303" actId="1076"/>
        <pc:sldMkLst>
          <pc:docMk/>
          <pc:sldMk cId="2869722600" sldId="783"/>
        </pc:sldMkLst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8:35.817" v="3297" actId="6549"/>
          <ac:spMkLst>
            <pc:docMk/>
            <pc:sldMk cId="2869722600" sldId="783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39:07.012" v="3303" actId="1076"/>
          <ac:spMkLst>
            <pc:docMk/>
            <pc:sldMk cId="2869722600" sldId="783"/>
            <ac:spMk id="41" creationId="{A8A6536D-0A3E-4326-972B-F5B5F01CB533}"/>
          </ac:spMkLst>
        </pc:spChg>
        <pc:spChg chg="add mod">
          <ac:chgData name="Sidney Seckler" userId="73470fc2d5f88927" providerId="LiveId" clId="{EFA570ED-F950-4651-9D0F-A67FA8C53B06}" dt="2021-09-28T12:20:00.888" v="822" actId="108"/>
          <ac:spMkLst>
            <pc:docMk/>
            <pc:sldMk cId="2869722600" sldId="783"/>
            <ac:spMk id="42" creationId="{4CE933BE-6CAD-460F-B453-90EB5770E835}"/>
          </ac:spMkLst>
        </pc:spChg>
        <pc:spChg chg="mod">
          <ac:chgData name="Sidney Seckler" userId="73470fc2d5f88927" providerId="LiveId" clId="{EFA570ED-F950-4651-9D0F-A67FA8C53B06}" dt="2021-09-30T12:38:42.158" v="3299" actId="20577"/>
          <ac:spMkLst>
            <pc:docMk/>
            <pc:sldMk cId="2869722600" sldId="783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38:48.042" v="3300" actId="1076"/>
          <ac:spMkLst>
            <pc:docMk/>
            <pc:sldMk cId="2869722600" sldId="783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8:52.501" v="3302" actId="20577"/>
          <ac:spMkLst>
            <pc:docMk/>
            <pc:sldMk cId="2869722600" sldId="783"/>
            <ac:spMk id="47" creationId="{0CF92BDC-A2F9-48A8-A594-2FD3ACFA9983}"/>
          </ac:spMkLst>
        </pc:spChg>
        <pc:spChg chg="del">
          <ac:chgData name="Sidney Seckler" userId="73470fc2d5f88927" providerId="LiveId" clId="{EFA570ED-F950-4651-9D0F-A67FA8C53B06}" dt="2021-09-28T12:19:34.654" v="818" actId="478"/>
          <ac:spMkLst>
            <pc:docMk/>
            <pc:sldMk cId="2869722600" sldId="783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8:35.817" v="3297" actId="6549"/>
          <ac:grpSpMkLst>
            <pc:docMk/>
            <pc:sldMk cId="2869722600" sldId="783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8:35.817" v="3297" actId="6549"/>
          <ac:grpSpMkLst>
            <pc:docMk/>
            <pc:sldMk cId="2869722600" sldId="783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8:35.817" v="3297" actId="6549"/>
          <ac:cxnSpMkLst>
            <pc:docMk/>
            <pc:sldMk cId="2869722600" sldId="783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39:38.508" v="3312" actId="1076"/>
        <pc:sldMkLst>
          <pc:docMk/>
          <pc:sldMk cId="2735631312" sldId="784"/>
        </pc:sldMkLst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9:13.175" v="3306" actId="6549"/>
          <ac:spMkLst>
            <pc:docMk/>
            <pc:sldMk cId="2735631312" sldId="784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39:38.508" v="3312" actId="1076"/>
          <ac:spMkLst>
            <pc:docMk/>
            <pc:sldMk cId="2735631312" sldId="784"/>
            <ac:spMk id="41" creationId="{A8A6536D-0A3E-4326-972B-F5B5F01CB533}"/>
          </ac:spMkLst>
        </pc:spChg>
        <pc:spChg chg="add mod">
          <ac:chgData name="Sidney Seckler" userId="73470fc2d5f88927" providerId="LiveId" clId="{EFA570ED-F950-4651-9D0F-A67FA8C53B06}" dt="2021-09-28T12:21:49.835" v="871" actId="1076"/>
          <ac:spMkLst>
            <pc:docMk/>
            <pc:sldMk cId="2735631312" sldId="784"/>
            <ac:spMk id="42" creationId="{93EFA109-4143-493A-A234-D6CCCB44F487}"/>
          </ac:spMkLst>
        </pc:spChg>
        <pc:spChg chg="mod">
          <ac:chgData name="Sidney Seckler" userId="73470fc2d5f88927" providerId="LiveId" clId="{EFA570ED-F950-4651-9D0F-A67FA8C53B06}" dt="2021-09-30T12:39:17.843" v="3308" actId="20577"/>
          <ac:spMkLst>
            <pc:docMk/>
            <pc:sldMk cId="2735631312" sldId="784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39:24.565" v="3309" actId="1076"/>
          <ac:spMkLst>
            <pc:docMk/>
            <pc:sldMk cId="2735631312" sldId="784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9:29.885" v="3311" actId="20577"/>
          <ac:spMkLst>
            <pc:docMk/>
            <pc:sldMk cId="2735631312" sldId="784"/>
            <ac:spMk id="47" creationId="{0CF92BDC-A2F9-48A8-A594-2FD3ACFA9983}"/>
          </ac:spMkLst>
        </pc:spChg>
        <pc:spChg chg="del">
          <ac:chgData name="Sidney Seckler" userId="73470fc2d5f88927" providerId="LiveId" clId="{EFA570ED-F950-4651-9D0F-A67FA8C53B06}" dt="2021-09-28T12:20:11.564" v="824" actId="478"/>
          <ac:spMkLst>
            <pc:docMk/>
            <pc:sldMk cId="2735631312" sldId="784"/>
            <ac:spMk id="48" creationId="{06D6EE6E-4BBD-4404-9DDE-2653592B24F5}"/>
          </ac:spMkLst>
        </pc:spChg>
        <pc:grpChg chg="mod">
          <ac:chgData name="Sidney Seckler" userId="73470fc2d5f88927" providerId="LiveId" clId="{EFA570ED-F950-4651-9D0F-A67FA8C53B06}" dt="2021-09-30T12:39:13.175" v="3306" actId="6549"/>
          <ac:grpSpMkLst>
            <pc:docMk/>
            <pc:sldMk cId="2735631312" sldId="784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9:13.175" v="3306" actId="6549"/>
          <ac:grpSpMkLst>
            <pc:docMk/>
            <pc:sldMk cId="2735631312" sldId="784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9:13.175" v="3306" actId="6549"/>
          <ac:cxnSpMkLst>
            <pc:docMk/>
            <pc:sldMk cId="2735631312" sldId="784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0:16.281" v="3321" actId="1076"/>
        <pc:sldMkLst>
          <pc:docMk/>
          <pc:sldMk cId="3806488466" sldId="785"/>
        </pc:sldMkLst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39:44.393" v="3315" actId="6549"/>
          <ac:spMkLst>
            <pc:docMk/>
            <pc:sldMk cId="3806488466" sldId="785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40:00.584" v="3320" actId="1076"/>
          <ac:spMkLst>
            <pc:docMk/>
            <pc:sldMk cId="3806488466" sldId="785"/>
            <ac:spMk id="41" creationId="{A8A6536D-0A3E-4326-972B-F5B5F01CB533}"/>
          </ac:spMkLst>
        </pc:spChg>
        <pc:spChg chg="mod">
          <ac:chgData name="Sidney Seckler" userId="73470fc2d5f88927" providerId="LiveId" clId="{EFA570ED-F950-4651-9D0F-A67FA8C53B06}" dt="2021-09-28T12:23:56.357" v="1031" actId="14100"/>
          <ac:spMkLst>
            <pc:docMk/>
            <pc:sldMk cId="3806488466" sldId="785"/>
            <ac:spMk id="42" creationId="{93EFA109-4143-493A-A234-D6CCCB44F487}"/>
          </ac:spMkLst>
        </pc:spChg>
        <pc:spChg chg="mod">
          <ac:chgData name="Sidney Seckler" userId="73470fc2d5f88927" providerId="LiveId" clId="{EFA570ED-F950-4651-9D0F-A67FA8C53B06}" dt="2021-09-30T12:39:49.590" v="3317" actId="20577"/>
          <ac:spMkLst>
            <pc:docMk/>
            <pc:sldMk cId="3806488466" sldId="785"/>
            <ac:spMk id="43" creationId="{FDC189C1-29F1-4FC2-9737-C9406F2BA0EC}"/>
          </ac:spMkLst>
        </pc:spChg>
        <pc:spChg chg="mod">
          <ac:chgData name="Sidney Seckler" userId="73470fc2d5f88927" providerId="LiveId" clId="{EFA570ED-F950-4651-9D0F-A67FA8C53B06}" dt="2021-09-30T12:40:16.281" v="3321" actId="1076"/>
          <ac:spMkLst>
            <pc:docMk/>
            <pc:sldMk cId="3806488466" sldId="785"/>
            <ac:spMk id="44" creationId="{6C5528AD-E491-4C7D-9E48-878C8EDF06EC}"/>
          </ac:spMkLst>
        </pc:spChg>
        <pc:spChg chg="mod">
          <ac:chgData name="Sidney Seckler" userId="73470fc2d5f88927" providerId="LiveId" clId="{EFA570ED-F950-4651-9D0F-A67FA8C53B06}" dt="2021-09-30T12:39:53.994" v="3319" actId="20577"/>
          <ac:spMkLst>
            <pc:docMk/>
            <pc:sldMk cId="3806488466" sldId="785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39:44.393" v="3315" actId="6549"/>
          <ac:grpSpMkLst>
            <pc:docMk/>
            <pc:sldMk cId="3806488466" sldId="785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39:44.393" v="3315" actId="6549"/>
          <ac:grpSpMkLst>
            <pc:docMk/>
            <pc:sldMk cId="3806488466" sldId="785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39:44.393" v="3315" actId="6549"/>
          <ac:cxnSpMkLst>
            <pc:docMk/>
            <pc:sldMk cId="3806488466" sldId="785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40:32.663" v="3328" actId="20577"/>
        <pc:sldMkLst>
          <pc:docMk/>
          <pc:sldMk cId="2282343747" sldId="786"/>
        </pc:sldMkLst>
        <pc:spChg chg="add mod">
          <ac:chgData name="Sidney Seckler" userId="73470fc2d5f88927" providerId="LiveId" clId="{EFA570ED-F950-4651-9D0F-A67FA8C53B06}" dt="2021-09-28T12:49:57.976" v="1099" actId="1076"/>
          <ac:spMkLst>
            <pc:docMk/>
            <pc:sldMk cId="2282343747" sldId="786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28T12:47:41.078" v="1079" actId="1076"/>
          <ac:spMkLst>
            <pc:docMk/>
            <pc:sldMk cId="2282343747" sldId="786"/>
            <ac:spMk id="23" creationId="{0D28AF9F-2DF9-4124-8EA8-C19FD7845726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0:27.219" v="3327" actId="6549"/>
          <ac:spMkLst>
            <pc:docMk/>
            <pc:sldMk cId="2282343747" sldId="786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2:47:48.660" v="1081" actId="478"/>
          <ac:spMkLst>
            <pc:docMk/>
            <pc:sldMk cId="2282343747" sldId="786"/>
            <ac:spMk id="41" creationId="{A8A6536D-0A3E-4326-972B-F5B5F01CB533}"/>
          </ac:spMkLst>
        </pc:spChg>
        <pc:spChg chg="del">
          <ac:chgData name="Sidney Seckler" userId="73470fc2d5f88927" providerId="LiveId" clId="{EFA570ED-F950-4651-9D0F-A67FA8C53B06}" dt="2021-09-28T12:47:58.317" v="1082" actId="478"/>
          <ac:spMkLst>
            <pc:docMk/>
            <pc:sldMk cId="2282343747" sldId="786"/>
            <ac:spMk id="42" creationId="{93EFA109-4143-493A-A234-D6CCCB44F487}"/>
          </ac:spMkLst>
        </pc:spChg>
        <pc:spChg chg="del">
          <ac:chgData name="Sidney Seckler" userId="73470fc2d5f88927" providerId="LiveId" clId="{EFA570ED-F950-4651-9D0F-A67FA8C53B06}" dt="2021-09-28T12:48:37.416" v="1083" actId="478"/>
          <ac:spMkLst>
            <pc:docMk/>
            <pc:sldMk cId="2282343747" sldId="786"/>
            <ac:spMk id="43" creationId="{FDC189C1-29F1-4FC2-9737-C9406F2BA0EC}"/>
          </ac:spMkLst>
        </pc:spChg>
        <pc:spChg chg="del">
          <ac:chgData name="Sidney Seckler" userId="73470fc2d5f88927" providerId="LiveId" clId="{EFA570ED-F950-4651-9D0F-A67FA8C53B06}" dt="2021-09-28T12:47:45.152" v="1080" actId="478"/>
          <ac:spMkLst>
            <pc:docMk/>
            <pc:sldMk cId="2282343747" sldId="786"/>
            <ac:spMk id="44" creationId="{6C5528AD-E491-4C7D-9E48-878C8EDF06EC}"/>
          </ac:spMkLst>
        </pc:spChg>
        <pc:spChg chg="add mod">
          <ac:chgData name="Sidney Seckler" userId="73470fc2d5f88927" providerId="LiveId" clId="{EFA570ED-F950-4651-9D0F-A67FA8C53B06}" dt="2021-09-30T12:40:23.527" v="3324" actId="6549"/>
          <ac:spMkLst>
            <pc:docMk/>
            <pc:sldMk cId="2282343747" sldId="786"/>
            <ac:spMk id="45" creationId="{FCFBB5DD-183E-48E1-817C-70DCFD93F190}"/>
          </ac:spMkLst>
        </pc:spChg>
        <pc:spChg chg="add mod">
          <ac:chgData name="Sidney Seckler" userId="73470fc2d5f88927" providerId="LiveId" clId="{EFA570ED-F950-4651-9D0F-A67FA8C53B06}" dt="2021-09-28T12:56:00.707" v="1431" actId="20577"/>
          <ac:spMkLst>
            <pc:docMk/>
            <pc:sldMk cId="2282343747" sldId="786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32.663" v="3328" actId="20577"/>
          <ac:spMkLst>
            <pc:docMk/>
            <pc:sldMk cId="2282343747" sldId="786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0:27.219" v="3327" actId="6549"/>
          <ac:grpSpMkLst>
            <pc:docMk/>
            <pc:sldMk cId="2282343747" sldId="786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0:27.219" v="3327" actId="6549"/>
          <ac:grpSpMkLst>
            <pc:docMk/>
            <pc:sldMk cId="2282343747" sldId="786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0:27.219" v="3327" actId="6549"/>
          <ac:cxnSpMkLst>
            <pc:docMk/>
            <pc:sldMk cId="2282343747" sldId="786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0:51.482" v="3335" actId="20577"/>
        <pc:sldMkLst>
          <pc:docMk/>
          <pc:sldMk cId="222663066" sldId="787"/>
        </pc:sldMkLst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0:44.405" v="3331" actId="6549"/>
          <ac:spMkLst>
            <pc:docMk/>
            <pc:sldMk cId="222663066" sldId="787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30T12:40:48.401" v="3334" actId="6549"/>
          <ac:spMkLst>
            <pc:docMk/>
            <pc:sldMk cId="222663066" sldId="787"/>
            <ac:spMk id="45" creationId="{FCFBB5DD-183E-48E1-817C-70DCFD93F190}"/>
          </ac:spMkLst>
        </pc:spChg>
        <pc:spChg chg="mod">
          <ac:chgData name="Sidney Seckler" userId="73470fc2d5f88927" providerId="LiveId" clId="{EFA570ED-F950-4651-9D0F-A67FA8C53B06}" dt="2021-09-28T12:55:55.648" v="1430" actId="20577"/>
          <ac:spMkLst>
            <pc:docMk/>
            <pc:sldMk cId="222663066" sldId="787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51.482" v="3335" actId="20577"/>
          <ac:spMkLst>
            <pc:docMk/>
            <pc:sldMk cId="222663066" sldId="787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0:44.405" v="3331" actId="6549"/>
          <ac:grpSpMkLst>
            <pc:docMk/>
            <pc:sldMk cId="222663066" sldId="787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0:44.405" v="3331" actId="6549"/>
          <ac:grpSpMkLst>
            <pc:docMk/>
            <pc:sldMk cId="222663066" sldId="787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0:44.405" v="3331" actId="6549"/>
          <ac:cxnSpMkLst>
            <pc:docMk/>
            <pc:sldMk cId="222663066" sldId="787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30T12:41:09.660" v="3339" actId="6549"/>
        <pc:sldMkLst>
          <pc:docMk/>
          <pc:sldMk cId="93189653" sldId="788"/>
        </pc:sldMkLst>
        <pc:spChg chg="del">
          <ac:chgData name="Sidney Seckler" userId="73470fc2d5f88927" providerId="LiveId" clId="{EFA570ED-F950-4651-9D0F-A67FA8C53B06}" dt="2021-09-28T12:56:50.297" v="1435" actId="478"/>
          <ac:spMkLst>
            <pc:docMk/>
            <pc:sldMk cId="93189653" sldId="788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09.660" v="3339" actId="6549"/>
          <ac:spMkLst>
            <pc:docMk/>
            <pc:sldMk cId="93189653" sldId="788"/>
            <ac:spMk id="36" creationId="{7A5408F6-288E-4A56-9FE3-3F34654CCD4D}"/>
          </ac:spMkLst>
        </pc:spChg>
        <pc:spChg chg="add mod">
          <ac:chgData name="Sidney Seckler" userId="73470fc2d5f88927" providerId="LiveId" clId="{EFA570ED-F950-4651-9D0F-A67FA8C53B06}" dt="2021-09-28T13:01:38.888" v="1647" actId="20577"/>
          <ac:spMkLst>
            <pc:docMk/>
            <pc:sldMk cId="93189653" sldId="788"/>
            <ac:spMk id="41" creationId="{2760B4A0-3B71-4B6B-A765-08049A318FCA}"/>
          </ac:spMkLst>
        </pc:spChg>
        <pc:spChg chg="del">
          <ac:chgData name="Sidney Seckler" userId="73470fc2d5f88927" providerId="LiveId" clId="{EFA570ED-F950-4651-9D0F-A67FA8C53B06}" dt="2021-09-28T12:56:48.228" v="1434" actId="478"/>
          <ac:spMkLst>
            <pc:docMk/>
            <pc:sldMk cId="93189653" sldId="788"/>
            <ac:spMk id="45" creationId="{FCFBB5DD-183E-48E1-817C-70DCFD93F190}"/>
          </ac:spMkLst>
        </pc:spChg>
        <pc:spChg chg="del">
          <ac:chgData name="Sidney Seckler" userId="73470fc2d5f88927" providerId="LiveId" clId="{EFA570ED-F950-4651-9D0F-A67FA8C53B06}" dt="2021-09-28T12:56:40.018" v="1433" actId="478"/>
          <ac:spMkLst>
            <pc:docMk/>
            <pc:sldMk cId="93189653" sldId="788"/>
            <ac:spMk id="46" creationId="{14913DA4-1DB0-480B-BF81-201F2D21328E}"/>
          </ac:spMkLst>
        </pc:spChg>
        <pc:spChg chg="mod">
          <ac:chgData name="Sidney Seckler" userId="73470fc2d5f88927" providerId="LiveId" clId="{EFA570ED-F950-4651-9D0F-A67FA8C53B06}" dt="2021-09-30T12:40:57.967" v="3336" actId="20577"/>
          <ac:spMkLst>
            <pc:docMk/>
            <pc:sldMk cId="93189653" sldId="788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09.660" v="3339" actId="6549"/>
          <ac:grpSpMkLst>
            <pc:docMk/>
            <pc:sldMk cId="93189653" sldId="788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09.660" v="3339" actId="6549"/>
          <ac:grpSpMkLst>
            <pc:docMk/>
            <pc:sldMk cId="93189653" sldId="788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09.660" v="3339" actId="6549"/>
          <ac:cxnSpMkLst>
            <pc:docMk/>
            <pc:sldMk cId="93189653" sldId="788"/>
            <ac:cxnSpMk id="40" creationId="{EF95E37F-A2C8-400F-B573-C3384D336EF8}"/>
          </ac:cxnSpMkLst>
        </pc:cxnChg>
      </pc:sldChg>
      <pc:sldChg chg="modSp add mod">
        <pc:chgData name="Sidney Seckler" userId="73470fc2d5f88927" providerId="LiveId" clId="{EFA570ED-F950-4651-9D0F-A67FA8C53B06}" dt="2021-09-30T12:41:23.537" v="3343" actId="6549"/>
        <pc:sldMkLst>
          <pc:docMk/>
          <pc:sldMk cId="3703275292" sldId="789"/>
        </pc:sldMkLst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23.537" v="3343" actId="6549"/>
          <ac:spMkLst>
            <pc:docMk/>
            <pc:sldMk cId="3703275292" sldId="789"/>
            <ac:spMk id="36" creationId="{7A5408F6-288E-4A56-9FE3-3F34654CCD4D}"/>
          </ac:spMkLst>
        </pc:spChg>
        <pc:spChg chg="mod">
          <ac:chgData name="Sidney Seckler" userId="73470fc2d5f88927" providerId="LiveId" clId="{EFA570ED-F950-4651-9D0F-A67FA8C53B06}" dt="2021-09-28T13:01:32.912" v="1645" actId="20577"/>
          <ac:spMkLst>
            <pc:docMk/>
            <pc:sldMk cId="3703275292" sldId="789"/>
            <ac:spMk id="41" creationId="{2760B4A0-3B71-4B6B-A765-08049A318FCA}"/>
          </ac:spMkLst>
        </pc:spChg>
        <pc:spChg chg="mod">
          <ac:chgData name="Sidney Seckler" userId="73470fc2d5f88927" providerId="LiveId" clId="{EFA570ED-F950-4651-9D0F-A67FA8C53B06}" dt="2021-09-30T12:41:17.271" v="3340" actId="20577"/>
          <ac:spMkLst>
            <pc:docMk/>
            <pc:sldMk cId="3703275292" sldId="789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23.537" v="3343" actId="6549"/>
          <ac:grpSpMkLst>
            <pc:docMk/>
            <pc:sldMk cId="3703275292" sldId="789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23.537" v="3343" actId="6549"/>
          <ac:grpSpMkLst>
            <pc:docMk/>
            <pc:sldMk cId="3703275292" sldId="789"/>
            <ac:grpSpMk id="35" creationId="{4E4C5EE3-02B1-467E-8838-E0E366DBC163}"/>
          </ac:grpSpMkLst>
        </pc:grp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23.537" v="3343" actId="6549"/>
          <ac:cxnSpMkLst>
            <pc:docMk/>
            <pc:sldMk cId="3703275292" sldId="789"/>
            <ac:cxnSpMk id="40" creationId="{EF95E37F-A2C8-400F-B573-C3384D336EF8}"/>
          </ac:cxnSpMkLst>
        </pc:cxnChg>
      </pc:sldChg>
      <pc:sldChg chg="addSp delSp modSp add mod">
        <pc:chgData name="Sidney Seckler" userId="73470fc2d5f88927" providerId="LiveId" clId="{EFA570ED-F950-4651-9D0F-A67FA8C53B06}" dt="2021-09-28T13:02:55.137" v="1660" actId="14100"/>
        <pc:sldMkLst>
          <pc:docMk/>
          <pc:sldMk cId="4252184970" sldId="790"/>
        </pc:sldMkLst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3" creationId="{C353D6CF-80E4-4D92-AC61-E1ECF017ECBC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4" creationId="{639E7450-8603-413E-AC5B-13DD4129C798}"/>
          </ac:spMkLst>
        </pc:spChg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45" creationId="{FCFBB5DD-183E-48E1-817C-70DCFD93F190}"/>
          </ac:spMkLst>
        </pc:spChg>
        <pc:spChg chg="del">
          <ac:chgData name="Sidney Seckler" userId="73470fc2d5f88927" providerId="LiveId" clId="{EFA570ED-F950-4651-9D0F-A67FA8C53B06}" dt="2021-09-28T13:02:03.310" v="1651" actId="478"/>
          <ac:spMkLst>
            <pc:docMk/>
            <pc:sldMk cId="4252184970" sldId="790"/>
            <ac:spMk id="46" creationId="{14913DA4-1DB0-480B-BF81-201F2D21328E}"/>
          </ac:spMkLst>
        </pc:spChg>
        <pc:spChg chg="del">
          <ac:chgData name="Sidney Seckler" userId="73470fc2d5f88927" providerId="LiveId" clId="{EFA570ED-F950-4651-9D0F-A67FA8C53B06}" dt="2021-09-28T13:02:00.237" v="1650" actId="478"/>
          <ac:spMkLst>
            <pc:docMk/>
            <pc:sldMk cId="4252184970" sldId="790"/>
            <ac:spMk id="47" creationId="{0CF92BDC-A2F9-48A8-A594-2FD3ACFA9983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8" creationId="{21749CE2-C305-4C8B-B4E1-E962CE39D0C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49" creationId="{E58DBEB9-2E81-4DAE-AEFB-29B89F56F60B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3" creationId="{2E90DE4A-5B8D-4085-8C36-6ED754FF994B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4" creationId="{21BADF2A-2E8D-42F8-8FB4-0D697C2721DE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6" creationId="{4ECED00B-FD59-4231-BAB2-4C8C74B3C800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58" creationId="{33A89E58-7842-46DB-8C49-CBF11BB91524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4" creationId="{1D86B59E-E110-412B-A181-E0BAED6E9B6F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6" creationId="{4FDFA70A-934B-4663-B7B6-D679D79A7844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67" creationId="{54E285BD-4D70-4D70-9423-DAADD2D1BD11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72" creationId="{BFC85A92-A7A6-45C9-9C89-FD2E97BD7AE9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79" creationId="{74039C59-01CB-4DFB-83AE-38CA6441DCA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0" creationId="{2E313531-5917-48CD-A8DE-2C2089104D32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2" creationId="{36105F2B-31EF-42FC-B083-58D0C60F11E7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3" creationId="{4B8CB50C-A1D4-43C6-BB17-BB77B696B60E}"/>
          </ac:spMkLst>
        </pc:spChg>
        <pc:spChg chg="mod">
          <ac:chgData name="Sidney Seckler" userId="73470fc2d5f88927" providerId="LiveId" clId="{EFA570ED-F950-4651-9D0F-A67FA8C53B06}" dt="2021-09-28T13:02:25.174" v="1653"/>
          <ac:spMkLst>
            <pc:docMk/>
            <pc:sldMk cId="4252184970" sldId="790"/>
            <ac:spMk id="84" creationId="{D49C16EA-7AB2-406C-8BAF-ABADFA351461}"/>
          </ac:spMkLst>
        </pc:spChg>
        <pc:grpChg chg="del">
          <ac:chgData name="Sidney Seckler" userId="73470fc2d5f88927" providerId="LiveId" clId="{EFA570ED-F950-4651-9D0F-A67FA8C53B06}" dt="2021-09-28T13:01:56.469" v="1649" actId="478"/>
          <ac:grpSpMkLst>
            <pc:docMk/>
            <pc:sldMk cId="4252184970" sldId="790"/>
            <ac:grpSpMk id="24" creationId="{5CD31A92-D990-4F89-874D-CA4ED0C05E7F}"/>
          </ac:grpSpMkLst>
        </pc:grpChg>
        <pc:grpChg chg="add mod">
          <ac:chgData name="Sidney Seckler" userId="73470fc2d5f88927" providerId="LiveId" clId="{EFA570ED-F950-4651-9D0F-A67FA8C53B06}" dt="2021-09-28T13:02:55.137" v="1660" actId="14100"/>
          <ac:grpSpMkLst>
            <pc:docMk/>
            <pc:sldMk cId="4252184970" sldId="790"/>
            <ac:grpSpMk id="41" creationId="{71800C09-C474-4CCB-8A03-DD5858BCCA4B}"/>
          </ac:grpSpMkLst>
        </pc:grpChg>
        <pc:grpChg chg="mod">
          <ac:chgData name="Sidney Seckler" userId="73470fc2d5f88927" providerId="LiveId" clId="{EFA570ED-F950-4651-9D0F-A67FA8C53B06}" dt="2021-09-28T13:02:25.174" v="1653"/>
          <ac:grpSpMkLst>
            <pc:docMk/>
            <pc:sldMk cId="4252184970" sldId="790"/>
            <ac:grpSpMk id="43" creationId="{BC9A48CC-0BB3-4EAB-A39E-744FDA7F9026}"/>
          </ac:grpSpMkLst>
        </pc:grpChg>
        <pc:grpChg chg="mod">
          <ac:chgData name="Sidney Seckler" userId="73470fc2d5f88927" providerId="LiveId" clId="{EFA570ED-F950-4651-9D0F-A67FA8C53B06}" dt="2021-09-28T13:02:25.174" v="1653"/>
          <ac:grpSpMkLst>
            <pc:docMk/>
            <pc:sldMk cId="4252184970" sldId="790"/>
            <ac:grpSpMk id="61" creationId="{0EC3E72A-71DB-4149-A182-9DE34CDBBFE2}"/>
          </ac:grpSpMkLst>
        </pc:grp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5" creationId="{FB553628-230D-4B95-B5D5-C7E90F7D8542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6" creationId="{FF522924-69DF-4086-856E-4D8554B6F223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7" creationId="{10758690-BAD6-4852-81A2-0B27CC7F2724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8" creationId="{F5707F12-4915-45BC-9D67-9106C6DC81F2}"/>
          </ac:picMkLst>
        </pc:picChg>
        <pc:picChg chg="mod">
          <ac:chgData name="Sidney Seckler" userId="73470fc2d5f88927" providerId="LiveId" clId="{EFA570ED-F950-4651-9D0F-A67FA8C53B06}" dt="2021-09-28T13:02:25.174" v="1653"/>
          <ac:picMkLst>
            <pc:docMk/>
            <pc:sldMk cId="4252184970" sldId="790"/>
            <ac:picMk id="89" creationId="{3581B895-4CE5-4C32-88BA-F9A128327457}"/>
          </ac:picMkLst>
        </pc:pic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42" creationId="{64C011C0-6395-4C10-8744-CCFD31C52010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0" creationId="{C16E9D55-B062-4C80-8F50-538129ACA213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1" creationId="{CB9A8BB2-186A-4AAC-A806-3292FD97D93C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2" creationId="{4C13040B-5E46-498D-A3BD-FD1BAEB3F1E2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5" creationId="{D4A4786B-638E-44CA-8308-40F6AC6AF4BE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7" creationId="{A7B8EB58-AEC3-4A0C-AD35-56AB51903D57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59" creationId="{BFB679D2-0FA8-4AED-99CF-07AFEB1DCA0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0" creationId="{641C24FE-01CB-4DA4-9B8E-CCA96D83C69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2" creationId="{6222B644-2B62-43DF-B5AA-312CBAF7D5DE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3" creationId="{FA922EDD-8C8B-4630-8BDB-31140FCBBD3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5" creationId="{ABF2FCA6-0BB1-45A1-9C13-E772C14C86AD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8" creationId="{3CC711F3-5581-4EC0-8BE3-7192FD94C07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69" creationId="{5301D837-9989-4937-B0B9-F5ABF4B5019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0" creationId="{9A1591FF-C81C-4241-9FF0-471C42966DCC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1" creationId="{505609BF-9E91-4825-88CE-F98DE499A18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3" creationId="{BEDDA44B-F857-411C-9B38-7968B14A3832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4" creationId="{28D2A5D4-0033-4B58-A56D-C034DB44DA6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5" creationId="{3566E79E-F72C-4675-9B2B-3B38CBB856A5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6" creationId="{D1190166-6AF1-44B1-B328-7695A8D8659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7" creationId="{4215CAEE-441E-4B9E-A9FE-FF5FF0D0F4AF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78" creationId="{F3AA7442-E96B-45BC-AB8B-6E11A14EA9AD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81" creationId="{3BFDD352-1199-4B6F-8A8D-391808FEE5C1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0" creationId="{2C43DB2A-F4A0-42BF-B5D0-762B0E2C411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1" creationId="{A8B3F574-5BE7-4498-9DEB-3F5F798DFEC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2" creationId="{1941434F-A215-4299-B8BD-7166BF94498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3" creationId="{41E6FD71-E689-495C-8CD7-E3D0E13CFCB8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4" creationId="{6D8249BD-D55E-4D33-B204-44FD6053B5F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5" creationId="{16CD7B7A-37DA-49F4-A065-6E7CCD6224D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6" creationId="{6D78B357-A481-4426-A010-5DB5D8065ADA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7" creationId="{8C75C3DF-A0F5-426B-AC13-7D507244C12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8" creationId="{DF83D252-8DC7-43E9-81AB-32A46442A2BB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99" creationId="{994D54AE-5EB9-44E5-9363-B74E3FEE9B97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0" creationId="{E702A333-9333-40E6-9B04-F0E5829F8CE3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1" creationId="{5AFACEAD-2ED8-4CF6-889D-48C26C415816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2" creationId="{D746BFAC-2AD8-4D15-987A-5F87FD65CDB9}"/>
          </ac:cxnSpMkLst>
        </pc:cxnChg>
        <pc:cxnChg chg="mod">
          <ac:chgData name="Sidney Seckler" userId="73470fc2d5f88927" providerId="LiveId" clId="{EFA570ED-F950-4651-9D0F-A67FA8C53B06}" dt="2021-09-28T13:02:25.174" v="1653"/>
          <ac:cxnSpMkLst>
            <pc:docMk/>
            <pc:sldMk cId="4252184970" sldId="790"/>
            <ac:cxnSpMk id="103" creationId="{D1763AD9-6F08-4CAA-B564-2474E0E1C3F0}"/>
          </ac:cxnSpMkLst>
        </pc:cxnChg>
      </pc:sldChg>
      <pc:sldChg chg="addSp modSp add mod">
        <pc:chgData name="Sidney Seckler" userId="73470fc2d5f88927" providerId="LiveId" clId="{EFA570ED-F950-4651-9D0F-A67FA8C53B06}" dt="2021-09-28T13:22:15.937" v="1782" actId="1038"/>
        <pc:sldMkLst>
          <pc:docMk/>
          <pc:sldMk cId="1730639444" sldId="791"/>
        </pc:sldMkLst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7" creationId="{BD64705C-F3B9-4F9D-88B2-E44623641BEF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8" creationId="{CA62D11D-CD47-49FB-BBCB-39A0D86039AE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13" creationId="{470298C0-097A-4B34-9347-8F95B5FCE5ED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21" creationId="{781B3D02-0D59-47AA-814A-88C7933ADF85}"/>
          </ac:spMkLst>
        </pc:spChg>
        <pc:spChg chg="mod">
          <ac:chgData name="Sidney Seckler" userId="73470fc2d5f88927" providerId="LiveId" clId="{EFA570ED-F950-4651-9D0F-A67FA8C53B06}" dt="2021-09-28T13:21:55.584" v="1759" actId="255"/>
          <ac:spMkLst>
            <pc:docMk/>
            <pc:sldMk cId="1730639444" sldId="791"/>
            <ac:spMk id="22" creationId="{2A761A19-D757-454D-A13F-332E6E3FA473}"/>
          </ac:spMkLst>
        </pc:spChg>
        <pc:spChg chg="mod">
          <ac:chgData name="Sidney Seckler" userId="73470fc2d5f88927" providerId="LiveId" clId="{EFA570ED-F950-4651-9D0F-A67FA8C53B06}" dt="2021-09-28T13:21:47.170" v="1758" actId="255"/>
          <ac:spMkLst>
            <pc:docMk/>
            <pc:sldMk cId="1730639444" sldId="791"/>
            <ac:spMk id="32" creationId="{F60FAEFD-6E27-4580-A789-B5714B7C8FE3}"/>
          </ac:spMkLst>
        </pc:spChg>
        <pc:spChg chg="mod">
          <ac:chgData name="Sidney Seckler" userId="73470fc2d5f88927" providerId="LiveId" clId="{EFA570ED-F950-4651-9D0F-A67FA8C53B06}" dt="2021-09-28T13:19:37.591" v="1722" actId="255"/>
          <ac:spMkLst>
            <pc:docMk/>
            <pc:sldMk cId="1730639444" sldId="791"/>
            <ac:spMk id="34" creationId="{7335B24C-BABD-47CD-85D6-642CCF2CB63C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38" creationId="{32F8AC1D-4CDA-4232-B8FE-4536DFABCB0B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39" creationId="{71EE66A9-1A3C-44E9-9C03-E51189B65D22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51" creationId="{00814A5E-6B47-4D1B-B783-88AD78CD8564}"/>
          </ac:spMkLst>
        </pc:spChg>
        <pc:spChg chg="mod">
          <ac:chgData name="Sidney Seckler" userId="73470fc2d5f88927" providerId="LiveId" clId="{EFA570ED-F950-4651-9D0F-A67FA8C53B06}" dt="2021-09-28T13:21:36.798" v="1756" actId="255"/>
          <ac:spMkLst>
            <pc:docMk/>
            <pc:sldMk cId="1730639444" sldId="791"/>
            <ac:spMk id="52" creationId="{B004033A-F043-482D-B448-12ACA6CF8F8C}"/>
          </ac:spMkLst>
        </pc:spChg>
        <pc:spChg chg="mod">
          <ac:chgData name="Sidney Seckler" userId="73470fc2d5f88927" providerId="LiveId" clId="{EFA570ED-F950-4651-9D0F-A67FA8C53B06}" dt="2021-09-28T13:21:41.449" v="1757" actId="255"/>
          <ac:spMkLst>
            <pc:docMk/>
            <pc:sldMk cId="1730639444" sldId="791"/>
            <ac:spMk id="61" creationId="{DC12FE05-82A8-401E-BA7A-92A576D92615}"/>
          </ac:spMkLst>
        </pc:spChg>
        <pc:spChg chg="mod">
          <ac:chgData name="Sidney Seckler" userId="73470fc2d5f88927" providerId="LiveId" clId="{EFA570ED-F950-4651-9D0F-A67FA8C53B06}" dt="2021-09-28T13:21:20.444" v="1753" actId="255"/>
          <ac:spMkLst>
            <pc:docMk/>
            <pc:sldMk cId="1730639444" sldId="791"/>
            <ac:spMk id="64" creationId="{28D94C6D-667C-4A7E-8927-A5DE7EB1D775}"/>
          </ac:spMkLst>
        </pc:spChg>
        <pc:grpChg chg="add mod">
          <ac:chgData name="Sidney Seckler" userId="73470fc2d5f88927" providerId="LiveId" clId="{EFA570ED-F950-4651-9D0F-A67FA8C53B06}" dt="2021-09-28T13:22:15.937" v="1782" actId="1038"/>
          <ac:grpSpMkLst>
            <pc:docMk/>
            <pc:sldMk cId="1730639444" sldId="791"/>
            <ac:grpSpMk id="4" creationId="{19462300-5721-4B0D-896F-B1087E7D7230}"/>
          </ac:grpSpMkLst>
        </pc:grpChg>
        <pc:grpChg chg="add mod">
          <ac:chgData name="Sidney Seckler" userId="73470fc2d5f88927" providerId="LiveId" clId="{EFA570ED-F950-4651-9D0F-A67FA8C53B06}" dt="2021-09-28T13:22:08.970" v="1774" actId="1038"/>
          <ac:grpSpMkLst>
            <pc:docMk/>
            <pc:sldMk cId="1730639444" sldId="791"/>
            <ac:grpSpMk id="35" creationId="{16D8C146-CA62-4A74-9D08-21E0ED09564A}"/>
          </ac:grpSpMkLst>
        </pc:grp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4" creationId="{86BD69FA-E028-49C5-A8D3-BBD258148C5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5" creationId="{FA33E9A6-55EB-45EB-9CDA-82484A8EA6A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6" creationId="{94DC89AD-446F-4CEC-977D-67C109D49753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7" creationId="{96CAC4A4-FB66-4218-BB2E-3B4A85B2E241}"/>
          </ac:picMkLst>
        </pc:picChg>
        <pc:picChg chg="mod">
          <ac:chgData name="Sidney Seckler" userId="73470fc2d5f88927" providerId="LiveId" clId="{EFA570ED-F950-4651-9D0F-A67FA8C53B06}" dt="2021-09-28T13:19:37.591" v="1722" actId="255"/>
          <ac:picMkLst>
            <pc:docMk/>
            <pc:sldMk cId="1730639444" sldId="791"/>
            <ac:picMk id="28" creationId="{0F5D4F6A-DC53-41C4-A0ED-F5B12C988DC1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3" creationId="{A04A328E-CE30-4A54-8928-7591F7317F95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4" creationId="{93F92A5D-0D3E-43E6-A54F-CD5321ECB485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5" creationId="{1CEBE1BF-80AB-45C3-886D-9EA85A72176D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6" creationId="{F3416EF3-53AF-46F6-8ED3-74D258DF4DCF}"/>
          </ac:picMkLst>
        </pc:picChg>
        <pc:picChg chg="mod">
          <ac:chgData name="Sidney Seckler" userId="73470fc2d5f88927" providerId="LiveId" clId="{EFA570ED-F950-4651-9D0F-A67FA8C53B06}" dt="2021-09-28T13:21:20.444" v="1753" actId="255"/>
          <ac:picMkLst>
            <pc:docMk/>
            <pc:sldMk cId="1730639444" sldId="791"/>
            <ac:picMk id="57" creationId="{4AE428F7-9AFC-445F-AF05-49A21D71AB85}"/>
          </ac:picMkLst>
        </pc:pic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5" creationId="{10CEFD32-137A-43F2-8A6F-500D474E06BC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6" creationId="{850D9B37-F36A-4E3C-A848-D05A3DC25714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9" creationId="{97F17FAC-3F12-458C-8CBB-317170428B2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0" creationId="{6C70FC23-0135-46C3-BCAC-04B84912BE97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1" creationId="{568D646F-A8BD-4A56-B64A-E7A32EE622C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2" creationId="{ED543266-1899-45F1-94CD-697531F54119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4" creationId="{0089BD2D-2578-4F18-9856-3A14DB65FE67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5" creationId="{B89D1AAA-A6EE-4FEE-A1BC-1550CD668FF2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6" creationId="{BFBAC657-B179-45AD-AD16-CC21DE66EE99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7" creationId="{2BDEE60E-0EE1-4B57-BD9A-80DEEA04A094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8" creationId="{8750CCCB-B278-4DE8-B120-FAC58F4E1371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19" creationId="{CFD730F4-F601-4ECD-A7EE-A819CC5643B6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20" creationId="{7812E05F-008B-4DB2-B8B9-44804CBF56CE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29" creationId="{AE186CDD-26B2-4F9B-8C72-C085D8D8C79A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0" creationId="{E995593B-AC9F-4E18-B59D-A9C0DD870C18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1" creationId="{59ADDFBF-A932-49C4-89E2-703D2F8F66F2}"/>
          </ac:cxnSpMkLst>
        </pc:cxnChg>
        <pc:cxnChg chg="mod">
          <ac:chgData name="Sidney Seckler" userId="73470fc2d5f88927" providerId="LiveId" clId="{EFA570ED-F950-4651-9D0F-A67FA8C53B06}" dt="2021-09-28T13:19:37.591" v="1722" actId="255"/>
          <ac:cxnSpMkLst>
            <pc:docMk/>
            <pc:sldMk cId="1730639444" sldId="791"/>
            <ac:cxnSpMk id="33" creationId="{FDB07858-5590-4510-B498-CFDCA5EA735E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36" creationId="{32877566-3D48-44E9-B759-439DC49020CF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37" creationId="{C6E75D74-C978-4F30-A73F-555877B6BA18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0" creationId="{31215FDA-80EE-4180-A1DF-34E90262925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1" creationId="{612928E9-18CE-4AD0-8089-3EEAC6E4A782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2" creationId="{6793E9F4-01FC-4BBE-BAA9-FE22E90EE512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3" creationId="{5F686BC0-75B6-4E79-B56F-0DD859495960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4" creationId="{2AF051C1-5228-49DC-AEB7-CEC0843BBA47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5" creationId="{11A49122-96DF-49F8-AECE-03EE4279F27A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6" creationId="{BD38F9FA-5F42-4DDE-BE53-62FC19FE8C5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7" creationId="{8AE7CD85-7A80-4FBE-94BF-4058A74CF201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8" creationId="{775AC53E-B452-4B1A-B91A-6B790D201B67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49" creationId="{2AA2B387-AB6F-4645-A8D5-54E9FC68EDB3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0" creationId="{14F80D01-8AA7-43C4-AC63-71732F354EAB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8" creationId="{059E7329-8296-48DF-B616-EDD2C824BC0E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59" creationId="{A6ACD032-8A9D-4DFB-93E3-CBF3494D46CD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0" creationId="{60B3A370-0031-4D6A-927C-1527788D61EF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2" creationId="{4CF6A571-DBA8-4600-8645-1D9182328A5D}"/>
          </ac:cxnSpMkLst>
        </pc:cxnChg>
        <pc:cxnChg chg="mod">
          <ac:chgData name="Sidney Seckler" userId="73470fc2d5f88927" providerId="LiveId" clId="{EFA570ED-F950-4651-9D0F-A67FA8C53B06}" dt="2021-09-28T13:21:20.444" v="1753" actId="255"/>
          <ac:cxnSpMkLst>
            <pc:docMk/>
            <pc:sldMk cId="1730639444" sldId="791"/>
            <ac:cxnSpMk id="63" creationId="{14C325EB-A604-48E6-956E-5FD5B599ACFD}"/>
          </ac:cxnSpMkLst>
        </pc:cxnChg>
      </pc:sldChg>
      <pc:sldChg chg="addSp modSp add mod">
        <pc:chgData name="Sidney Seckler" userId="73470fc2d5f88927" providerId="LiveId" clId="{EFA570ED-F950-4651-9D0F-A67FA8C53B06}" dt="2021-09-28T13:24:01.497" v="1793" actId="1076"/>
        <pc:sldMkLst>
          <pc:docMk/>
          <pc:sldMk cId="522527340" sldId="792"/>
        </pc:sldMkLst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7" creationId="{3A1E4ECC-54FB-4BFC-A27E-1F9B6FCB1B83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8" creationId="{3AC69A85-29F3-4C7C-A748-847091E47C08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13" creationId="{D0698EB5-BC5E-4B22-873B-92669EF9ED34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21" creationId="{074899F3-98C5-4BCD-9FE0-5E6B6312E117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22" creationId="{08A87324-AE61-42DF-8003-FE314AFA303B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32" creationId="{E43E9DC2-0B95-4F4B-BBFE-5701C8DF6472}"/>
          </ac:spMkLst>
        </pc:spChg>
        <pc:spChg chg="mod">
          <ac:chgData name="Sidney Seckler" userId="73470fc2d5f88927" providerId="LiveId" clId="{EFA570ED-F950-4651-9D0F-A67FA8C53B06}" dt="2021-09-28T13:23:29.769" v="1784"/>
          <ac:spMkLst>
            <pc:docMk/>
            <pc:sldMk cId="522527340" sldId="792"/>
            <ac:spMk id="34" creationId="{AAEB7BBD-5AD3-4F9F-B1CB-F51398B978F4}"/>
          </ac:spMkLst>
        </pc:spChg>
        <pc:spChg chg="add mod">
          <ac:chgData name="Sidney Seckler" userId="73470fc2d5f88927" providerId="LiveId" clId="{EFA570ED-F950-4651-9D0F-A67FA8C53B06}" dt="2021-09-28T13:24:01.497" v="1793" actId="1076"/>
          <ac:spMkLst>
            <pc:docMk/>
            <pc:sldMk cId="522527340" sldId="792"/>
            <ac:spMk id="35" creationId="{38FEA9C6-097E-42EB-B553-B01441715890}"/>
          </ac:spMkLst>
        </pc:spChg>
        <pc:grpChg chg="add mod">
          <ac:chgData name="Sidney Seckler" userId="73470fc2d5f88927" providerId="LiveId" clId="{EFA570ED-F950-4651-9D0F-A67FA8C53B06}" dt="2021-09-28T13:23:33.809" v="1785" actId="1076"/>
          <ac:grpSpMkLst>
            <pc:docMk/>
            <pc:sldMk cId="522527340" sldId="792"/>
            <ac:grpSpMk id="4" creationId="{1E89CB5B-43C2-4411-AA54-93B6FADCBCD7}"/>
          </ac:grpSpMkLst>
        </pc:grp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4" creationId="{8EF73209-5404-4C61-B3FA-B74639B81330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5" creationId="{E26884DB-ADA1-47FC-A3FE-EB1B39259282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6" creationId="{E91BFCC0-D0C0-42BA-83C4-723CA952175A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7" creationId="{B8936E07-8090-42AB-8314-E35DD099B810}"/>
          </ac:picMkLst>
        </pc:picChg>
        <pc:picChg chg="mod">
          <ac:chgData name="Sidney Seckler" userId="73470fc2d5f88927" providerId="LiveId" clId="{EFA570ED-F950-4651-9D0F-A67FA8C53B06}" dt="2021-09-28T13:23:29.769" v="1784"/>
          <ac:picMkLst>
            <pc:docMk/>
            <pc:sldMk cId="522527340" sldId="792"/>
            <ac:picMk id="28" creationId="{6F8A1071-E8D6-4D56-A093-A5914E5E3A06}"/>
          </ac:picMkLst>
        </pc:pic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5" creationId="{08997746-6B35-45C4-BFF7-C07BF994709C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6" creationId="{D8267A50-0959-4CCF-9D90-6EAA0514DC4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9" creationId="{B6DD8656-4E44-4D98-A890-93EF1A99C7F5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0" creationId="{E9EA1977-9E7C-450B-AC2E-A8DD5AC006FE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1" creationId="{B6C43D87-90DA-47CB-A26E-5C84D015753A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2" creationId="{9C367812-3E78-4627-A23D-C7E95362F539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4" creationId="{7D60E735-B13C-4E8A-8F5E-AABA98BB6810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5" creationId="{ECC6956F-2636-463D-9BED-8844C2CA2A34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6" creationId="{B31FDE5A-9170-4C74-BDBC-98E639A8FAB3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7" creationId="{6F9383CF-5FF6-4D03-8EF0-AD489915B711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8" creationId="{9CDF6934-75EA-4A96-BB8A-3DD44DAE81EC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19" creationId="{031C4CBE-EE55-4A68-9C7F-C41E150E1381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20" creationId="{9265A0B7-DBF9-4CBA-89B6-25ACD3C209B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29" creationId="{E85EEB96-E28C-42DE-94C8-AD8DEA50650F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0" creationId="{BD807148-163F-4312-8BBF-C04B53B00917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1" creationId="{0BBE161A-EEE6-491E-A439-9B4C4D71AE69}"/>
          </ac:cxnSpMkLst>
        </pc:cxnChg>
        <pc:cxnChg chg="mod">
          <ac:chgData name="Sidney Seckler" userId="73470fc2d5f88927" providerId="LiveId" clId="{EFA570ED-F950-4651-9D0F-A67FA8C53B06}" dt="2021-09-28T13:23:29.769" v="1784"/>
          <ac:cxnSpMkLst>
            <pc:docMk/>
            <pc:sldMk cId="522527340" sldId="792"/>
            <ac:cxnSpMk id="33" creationId="{8EC9FB10-80FC-4EE1-9A6F-755A60C11A2F}"/>
          </ac:cxnSpMkLst>
        </pc:cxnChg>
      </pc:sldChg>
      <pc:sldChg chg="addSp delSp modSp add mod">
        <pc:chgData name="Sidney Seckler" userId="73470fc2d5f88927" providerId="LiveId" clId="{EFA570ED-F950-4651-9D0F-A67FA8C53B06}" dt="2021-09-30T12:41:36.260" v="3346" actId="6549"/>
        <pc:sldMkLst>
          <pc:docMk/>
          <pc:sldMk cId="4005538881" sldId="793"/>
        </pc:sldMkLst>
        <pc:spChg chg="add del mod">
          <ac:chgData name="Sidney Seckler" userId="73470fc2d5f88927" providerId="LiveId" clId="{EFA570ED-F950-4651-9D0F-A67FA8C53B06}" dt="2021-09-28T13:14:00.704" v="1669" actId="478"/>
          <ac:spMkLst>
            <pc:docMk/>
            <pc:sldMk cId="4005538881" sldId="793"/>
            <ac:spMk id="3" creationId="{13D8D773-45F2-4E34-A358-16F5FC4A1FAA}"/>
          </ac:spMkLst>
        </pc:spChg>
        <pc:spChg chg="add mod">
          <ac:chgData name="Sidney Seckler" userId="73470fc2d5f88927" providerId="LiveId" clId="{EFA570ED-F950-4651-9D0F-A67FA8C53B06}" dt="2021-09-28T13:15:25.171" v="1681" actId="1076"/>
          <ac:spMkLst>
            <pc:docMk/>
            <pc:sldMk cId="4005538881" sldId="793"/>
            <ac:spMk id="5" creationId="{B5681947-A53E-4292-96F4-5E6EA6C1CB20}"/>
          </ac:spMkLst>
        </pc:spChg>
        <pc:spChg chg="add mod">
          <ac:chgData name="Sidney Seckler" userId="73470fc2d5f88927" providerId="LiveId" clId="{EFA570ED-F950-4651-9D0F-A67FA8C53B06}" dt="2021-09-28T13:16:39.813" v="1702" actId="14100"/>
          <ac:spMkLst>
            <pc:docMk/>
            <pc:sldMk cId="4005538881" sldId="793"/>
            <ac:spMk id="7" creationId="{730854EC-8385-4EFF-A5F5-B3F1C0579E7E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0" creationId="{AC57081D-7884-49FE-A9D2-D79710D3310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1" creationId="{DD22E7A9-6AEF-40FF-8723-9E622FB06B8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2" creationId="{BC9B45B4-D438-473B-A13C-9B659D036F57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3" creationId="{03F0E716-E1BC-4BBD-9CDC-5548F5B77312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4" creationId="{378E9267-8B5B-4CE1-AE4A-9E75A750479B}"/>
          </ac:spMkLst>
        </pc:spChg>
        <pc:spChg chg="mod">
          <ac:chgData name="Sidney Seckler" userId="73470fc2d5f88927" providerId="LiveId" clId="{EFA570ED-F950-4651-9D0F-A67FA8C53B06}" dt="2021-09-30T12:41:36.260" v="3346" actId="6549"/>
          <ac:spMkLst>
            <pc:docMk/>
            <pc:sldMk cId="4005538881" sldId="793"/>
            <ac:spMk id="36" creationId="{7A5408F6-288E-4A56-9FE3-3F34654CCD4D}"/>
          </ac:spMkLst>
        </pc:spChg>
        <pc:spChg chg="del">
          <ac:chgData name="Sidney Seckler" userId="73470fc2d5f88927" providerId="LiveId" clId="{EFA570ED-F950-4651-9D0F-A67FA8C53B06}" dt="2021-09-28T13:13:02.460" v="1663" actId="478"/>
          <ac:spMkLst>
            <pc:docMk/>
            <pc:sldMk cId="4005538881" sldId="793"/>
            <ac:spMk id="41" creationId="{2760B4A0-3B71-4B6B-A765-08049A318FCA}"/>
          </ac:spMkLst>
        </pc:spChg>
        <pc:spChg chg="add mod">
          <ac:chgData name="Sidney Seckler" userId="73470fc2d5f88927" providerId="LiveId" clId="{EFA570ED-F950-4651-9D0F-A67FA8C53B06}" dt="2021-09-28T13:18:11.169" v="1715" actId="1076"/>
          <ac:spMkLst>
            <pc:docMk/>
            <pc:sldMk cId="4005538881" sldId="793"/>
            <ac:spMk id="42" creationId="{9AA86DBA-AD94-426D-8B19-B2182A030AC0}"/>
          </ac:spMkLst>
        </pc:spChg>
        <pc:spChg chg="add mod">
          <ac:chgData name="Sidney Seckler" userId="73470fc2d5f88927" providerId="LiveId" clId="{EFA570ED-F950-4651-9D0F-A67FA8C53B06}" dt="2021-09-28T13:16:33.837" v="1700" actId="1076"/>
          <ac:spMkLst>
            <pc:docMk/>
            <pc:sldMk cId="4005538881" sldId="793"/>
            <ac:spMk id="43" creationId="{B88C0464-A171-439E-8F0B-832E95F33AB8}"/>
          </ac:spMkLst>
        </pc:spChg>
        <pc:spChg chg="add mod">
          <ac:chgData name="Sidney Seckler" userId="73470fc2d5f88927" providerId="LiveId" clId="{EFA570ED-F950-4651-9D0F-A67FA8C53B06}" dt="2021-09-28T13:18:19.046" v="1716" actId="1076"/>
          <ac:spMkLst>
            <pc:docMk/>
            <pc:sldMk cId="4005538881" sldId="793"/>
            <ac:spMk id="44" creationId="{D976B403-3BDD-4196-B590-3AD979E9EA30}"/>
          </ac:spMkLst>
        </pc:spChg>
        <pc:spChg chg="add mod">
          <ac:chgData name="Sidney Seckler" userId="73470fc2d5f88927" providerId="LiveId" clId="{EFA570ED-F950-4651-9D0F-A67FA8C53B06}" dt="2021-09-28T13:18:19.046" v="1716" actId="1076"/>
          <ac:spMkLst>
            <pc:docMk/>
            <pc:sldMk cId="4005538881" sldId="793"/>
            <ac:spMk id="45" creationId="{00EE13C2-D2F4-4E2B-ADBE-64157A895DF4}"/>
          </ac:spMkLst>
        </pc:spChg>
        <pc:spChg chg="add mod">
          <ac:chgData name="Sidney Seckler" userId="73470fc2d5f88927" providerId="LiveId" clId="{EFA570ED-F950-4651-9D0F-A67FA8C53B06}" dt="2021-09-28T13:18:11.169" v="1715" actId="1076"/>
          <ac:spMkLst>
            <pc:docMk/>
            <pc:sldMk cId="4005538881" sldId="793"/>
            <ac:spMk id="46" creationId="{37796B4D-FA5A-4F8E-BC73-53A8C21AB88C}"/>
          </ac:spMkLst>
        </pc:spChg>
        <pc:spChg chg="del mod">
          <ac:chgData name="Sidney Seckler" userId="73470fc2d5f88927" providerId="LiveId" clId="{EFA570ED-F950-4651-9D0F-A67FA8C53B06}" dt="2021-09-28T13:15:04.108" v="1677" actId="478"/>
          <ac:spMkLst>
            <pc:docMk/>
            <pc:sldMk cId="4005538881" sldId="793"/>
            <ac:spMk id="47" creationId="{0CF92BDC-A2F9-48A8-A594-2FD3ACFA9983}"/>
          </ac:spMkLst>
        </pc:spChg>
        <pc:grpChg chg="mod">
          <ac:chgData name="Sidney Seckler" userId="73470fc2d5f88927" providerId="LiveId" clId="{EFA570ED-F950-4651-9D0F-A67FA8C53B06}" dt="2021-09-30T12:41:36.260" v="3346" actId="6549"/>
          <ac:grpSpMkLst>
            <pc:docMk/>
            <pc:sldMk cId="4005538881" sldId="793"/>
            <ac:grpSpMk id="24" creationId="{5CD31A92-D990-4F89-874D-CA4ED0C05E7F}"/>
          </ac:grpSpMkLst>
        </pc:grpChg>
        <pc:grpChg chg="mod">
          <ac:chgData name="Sidney Seckler" userId="73470fc2d5f88927" providerId="LiveId" clId="{EFA570ED-F950-4651-9D0F-A67FA8C53B06}" dt="2021-09-30T12:41:36.260" v="3346" actId="6549"/>
          <ac:grpSpMkLst>
            <pc:docMk/>
            <pc:sldMk cId="4005538881" sldId="793"/>
            <ac:grpSpMk id="35" creationId="{4E4C5EE3-02B1-467E-8838-E0E366DBC163}"/>
          </ac:grpSpMkLst>
        </pc:grpChg>
        <pc:graphicFrameChg chg="add del mod">
          <ac:chgData name="Sidney Seckler" userId="73470fc2d5f88927" providerId="LiveId" clId="{EFA570ED-F950-4651-9D0F-A67FA8C53B06}" dt="2021-09-28T13:14:00.704" v="1669" actId="478"/>
          <ac:graphicFrameMkLst>
            <pc:docMk/>
            <pc:sldMk cId="4005538881" sldId="793"/>
            <ac:graphicFrameMk id="2" creationId="{F014C5ED-21C5-4654-A57E-FAFE5241E918}"/>
          </ac:graphicFrameMkLst>
        </pc:graphicFrame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5" creationId="{33BBCBED-5AF7-4F1D-8BBD-33D63A1B2C1F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6" creationId="{86128264-B34A-485E-85B5-C88ED1EFA0E1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7" creationId="{7809077F-FE55-403E-98EB-16F9B38DE71B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8" creationId="{FC24BB04-AD06-4D6F-8564-7FE50959ACCF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29" creationId="{B73D93EE-3E3F-43CA-BA2A-6AA2F1104E89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7" creationId="{E01673C4-5F85-43BC-8F0C-E8B146862EFA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8" creationId="{4BE6AB1C-F37F-44C4-B0A9-CCF56E1C0D76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39" creationId="{4BB4A682-10E3-42EC-AF1E-E81EE530F81A}"/>
          </ac:cxnSpMkLst>
        </pc:cxnChg>
        <pc:cxnChg chg="mod">
          <ac:chgData name="Sidney Seckler" userId="73470fc2d5f88927" providerId="LiveId" clId="{EFA570ED-F950-4651-9D0F-A67FA8C53B06}" dt="2021-09-30T12:41:36.260" v="3346" actId="6549"/>
          <ac:cxnSpMkLst>
            <pc:docMk/>
            <pc:sldMk cId="4005538881" sldId="793"/>
            <ac:cxnSpMk id="40" creationId="{EF95E37F-A2C8-400F-B573-C3384D336EF8}"/>
          </ac:cxnSpMkLst>
        </pc:cxnChg>
      </pc:sldChg>
      <pc:sldChg chg="addSp modSp add mod">
        <pc:chgData name="Sidney Seckler" userId="73470fc2d5f88927" providerId="LiveId" clId="{EFA570ED-F950-4651-9D0F-A67FA8C53B06}" dt="2021-09-30T12:41:57.508" v="3349" actId="20577"/>
        <pc:sldMkLst>
          <pc:docMk/>
          <pc:sldMk cId="708940882" sldId="794"/>
        </pc:sldMkLst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7" creationId="{AAA68B0D-4413-4DF7-8E44-371E86F14E03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8" creationId="{94BA8FE4-057E-4BD6-BB3A-06A263F481F2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20" creationId="{D456CE30-5737-4EA3-97A0-3E8307FC2882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21" creationId="{142902BE-FB47-4086-9EF9-37C6FE5046E7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31" creationId="{CFE61618-7C15-4409-8903-668B62A42591}"/>
          </ac:spMkLst>
        </pc:spChg>
        <pc:spChg chg="mod">
          <ac:chgData name="Sidney Seckler" userId="73470fc2d5f88927" providerId="LiveId" clId="{EFA570ED-F950-4651-9D0F-A67FA8C53B06}" dt="2021-09-28T13:24:10.881" v="1794"/>
          <ac:spMkLst>
            <pc:docMk/>
            <pc:sldMk cId="708940882" sldId="794"/>
            <ac:spMk id="34" creationId="{F411CF24-0BDC-4D22-9106-F5CC5B6A6D03}"/>
          </ac:spMkLst>
        </pc:spChg>
        <pc:spChg chg="add mod">
          <ac:chgData name="Sidney Seckler" userId="73470fc2d5f88927" providerId="LiveId" clId="{EFA570ED-F950-4651-9D0F-A67FA8C53B06}" dt="2021-09-30T12:41:57.508" v="3349" actId="20577"/>
          <ac:spMkLst>
            <pc:docMk/>
            <pc:sldMk cId="708940882" sldId="794"/>
            <ac:spMk id="35" creationId="{7860CE47-6DCF-471B-920B-DC1C8E7A88C0}"/>
          </ac:spMkLst>
        </pc:spChg>
        <pc:grpChg chg="add mod">
          <ac:chgData name="Sidney Seckler" userId="73470fc2d5f88927" providerId="LiveId" clId="{EFA570ED-F950-4651-9D0F-A67FA8C53B06}" dt="2021-09-28T13:25:12.334" v="1807" actId="1076"/>
          <ac:grpSpMkLst>
            <pc:docMk/>
            <pc:sldMk cId="708940882" sldId="794"/>
            <ac:grpSpMk id="4" creationId="{A8667581-8EA9-4B86-BC97-484B7A417684}"/>
          </ac:grpSpMkLst>
        </pc:grp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2" creationId="{56D62667-0182-4493-AF35-8CB9D697C05A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4" creationId="{86545789-F9F1-4AFB-BE61-65FBFEDDD0FF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5" creationId="{6DF4DF3E-5E92-48A7-B2C3-5871DF9AAB87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6" creationId="{22378B0E-70E7-41B0-8B49-B2C399102112}"/>
          </ac:picMkLst>
        </pc:picChg>
        <pc:picChg chg="mod">
          <ac:chgData name="Sidney Seckler" userId="73470fc2d5f88927" providerId="LiveId" clId="{EFA570ED-F950-4651-9D0F-A67FA8C53B06}" dt="2021-09-28T13:24:10.881" v="1794"/>
          <ac:picMkLst>
            <pc:docMk/>
            <pc:sldMk cId="708940882" sldId="794"/>
            <ac:picMk id="27" creationId="{B0A708D5-1F5C-4A78-92E2-AE7CB6609C72}"/>
          </ac:picMkLst>
        </pc:pic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5" creationId="{90C935B4-24D3-4A55-8083-69B094C7845C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6" creationId="{791BB3CB-08F3-495A-9816-0D6018FD90E9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9" creationId="{E44055DD-ACC3-4FA5-ABDE-B02CFB4CD5B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0" creationId="{B4D873CE-7300-4D43-A9DC-2C9DBDFF028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1" creationId="{B0248193-F111-42E7-BC20-6FB6DE2C9F4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2" creationId="{F1EA4126-AE56-4435-8FB2-28AF0523D144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3" creationId="{3DEE7BBB-6717-4F28-BC70-F0CF70DA024E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4" creationId="{E12D5126-10D4-4D46-BD29-9FB1864A328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5" creationId="{82BDACCE-B93F-4E0D-A53C-1562380EC3D7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6" creationId="{7578676D-541D-4821-87BA-795E05672337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7" creationId="{4390BE07-E528-4100-B453-BCDA224A272D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8" creationId="{C55D719E-1474-4DC9-9730-AB51F2A0B64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19" creationId="{95914155-1928-4574-9FAB-6A8531364411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28" creationId="{29921D2B-5C34-4354-8792-6555A23CEE32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29" creationId="{526ACD7A-9DB5-4134-BFF8-1CA4B6A590DB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0" creationId="{06398E91-32DB-4544-B1C6-FC50B903621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2" creationId="{CA92C125-2BA0-4C42-BFA2-CE6F3382B69F}"/>
          </ac:cxnSpMkLst>
        </pc:cxnChg>
        <pc:cxnChg chg="mod">
          <ac:chgData name="Sidney Seckler" userId="73470fc2d5f88927" providerId="LiveId" clId="{EFA570ED-F950-4651-9D0F-A67FA8C53B06}" dt="2021-09-28T13:24:10.881" v="1794"/>
          <ac:cxnSpMkLst>
            <pc:docMk/>
            <pc:sldMk cId="708940882" sldId="794"/>
            <ac:cxnSpMk id="33" creationId="{0D3CDE18-0758-43AB-ABE3-09C5D9695E27}"/>
          </ac:cxnSpMkLst>
        </pc:cxnChg>
      </pc:sldChg>
      <pc:sldChg chg="addSp modSp add del mod">
        <pc:chgData name="Sidney Seckler" userId="73470fc2d5f88927" providerId="LiveId" clId="{EFA570ED-F950-4651-9D0F-A67FA8C53B06}" dt="2021-09-28T13:43:38.511" v="2062" actId="47"/>
        <pc:sldMkLst>
          <pc:docMk/>
          <pc:sldMk cId="781187810" sldId="795"/>
        </pc:sldMkLst>
        <pc:spChg chg="add mod">
          <ac:chgData name="Sidney Seckler" userId="73470fc2d5f88927" providerId="LiveId" clId="{EFA570ED-F950-4651-9D0F-A67FA8C53B06}" dt="2021-09-28T13:41:02.854" v="2020" actId="1076"/>
          <ac:spMkLst>
            <pc:docMk/>
            <pc:sldMk cId="781187810" sldId="795"/>
            <ac:spMk id="6" creationId="{CC8174C0-2A18-4ED4-A666-84E514F34E02}"/>
          </ac:spMkLst>
        </pc:spChg>
        <pc:spChg chg="add mod">
          <ac:chgData name="Sidney Seckler" userId="73470fc2d5f88927" providerId="LiveId" clId="{EFA570ED-F950-4651-9D0F-A67FA8C53B06}" dt="2021-09-28T13:41:30.642" v="2023" actId="14100"/>
          <ac:spMkLst>
            <pc:docMk/>
            <pc:sldMk cId="781187810" sldId="795"/>
            <ac:spMk id="8" creationId="{7667EA36-C5DA-4A3B-83F6-3B6069F2F3A5}"/>
          </ac:spMkLst>
        </pc:spChg>
        <pc:spChg chg="mod">
          <ac:chgData name="Sidney Seckler" userId="73470fc2d5f88927" providerId="LiveId" clId="{EFA570ED-F950-4651-9D0F-A67FA8C53B06}" dt="2021-09-28T13:40:02.811" v="2010" actId="1076"/>
          <ac:spMkLst>
            <pc:docMk/>
            <pc:sldMk cId="781187810" sldId="795"/>
            <ac:spMk id="23" creationId="{0D28AF9F-2DF9-4124-8EA8-C19FD7845726}"/>
          </ac:spMkLst>
        </pc:spChg>
        <pc:picChg chg="add mod">
          <ac:chgData name="Sidney Seckler" userId="73470fc2d5f88927" providerId="LiveId" clId="{EFA570ED-F950-4651-9D0F-A67FA8C53B06}" dt="2021-09-28T13:40:51.851" v="2014" actId="1076"/>
          <ac:picMkLst>
            <pc:docMk/>
            <pc:sldMk cId="781187810" sldId="795"/>
            <ac:picMk id="4" creationId="{58FD1030-2018-429A-91AF-3075E3CE559B}"/>
          </ac:picMkLst>
        </pc:picChg>
      </pc:sldChg>
      <pc:sldChg chg="addSp delSp modSp add mod">
        <pc:chgData name="Sidney Seckler" userId="73470fc2d5f88927" providerId="LiveId" clId="{EFA570ED-F950-4651-9D0F-A67FA8C53B06}" dt="2021-09-30T12:42:37.912" v="3354" actId="1076"/>
        <pc:sldMkLst>
          <pc:docMk/>
          <pc:sldMk cId="4157587424" sldId="796"/>
        </pc:sldMkLst>
        <pc:spChg chg="del">
          <ac:chgData name="Sidney Seckler" userId="73470fc2d5f88927" providerId="LiveId" clId="{EFA570ED-F950-4651-9D0F-A67FA8C53B06}" dt="2021-09-28T13:25:33.866" v="1811" actId="478"/>
          <ac:spMkLst>
            <pc:docMk/>
            <pc:sldMk cId="4157587424" sldId="796"/>
            <ac:spMk id="35" creationId="{38FEA9C6-097E-42EB-B553-B01441715890}"/>
          </ac:spMkLst>
        </pc:spChg>
        <pc:spChg chg="add mod">
          <ac:chgData name="Sidney Seckler" userId="73470fc2d5f88927" providerId="LiveId" clId="{EFA570ED-F950-4651-9D0F-A67FA8C53B06}" dt="2021-09-30T12:42:31.289" v="3353" actId="1076"/>
          <ac:spMkLst>
            <pc:docMk/>
            <pc:sldMk cId="4157587424" sldId="796"/>
            <ac:spMk id="36" creationId="{8B22A327-4789-4282-95AE-A14E402B43A0}"/>
          </ac:spMkLst>
        </pc:spChg>
        <pc:spChg chg="add mod">
          <ac:chgData name="Sidney Seckler" userId="73470fc2d5f88927" providerId="LiveId" clId="{EFA570ED-F950-4651-9D0F-A67FA8C53B06}" dt="2021-09-28T13:27:29.187" v="1856" actId="1038"/>
          <ac:spMkLst>
            <pc:docMk/>
            <pc:sldMk cId="4157587424" sldId="796"/>
            <ac:spMk id="38" creationId="{6D636636-5BBC-4351-830C-79A326F157AD}"/>
          </ac:spMkLst>
        </pc:spChg>
        <pc:spChg chg="add mod">
          <ac:chgData name="Sidney Seckler" userId="73470fc2d5f88927" providerId="LiveId" clId="{EFA570ED-F950-4651-9D0F-A67FA8C53B06}" dt="2021-09-30T12:42:37.912" v="3354" actId="1076"/>
          <ac:spMkLst>
            <pc:docMk/>
            <pc:sldMk cId="4157587424" sldId="796"/>
            <ac:spMk id="39" creationId="{4053458E-91D1-4431-BA44-F7165BD9C34A}"/>
          </ac:spMkLst>
        </pc:spChg>
        <pc:spChg chg="add mod">
          <ac:chgData name="Sidney Seckler" userId="73470fc2d5f88927" providerId="LiveId" clId="{EFA570ED-F950-4651-9D0F-A67FA8C53B06}" dt="2021-09-28T13:27:47.217" v="1859" actId="1076"/>
          <ac:spMkLst>
            <pc:docMk/>
            <pc:sldMk cId="4157587424" sldId="796"/>
            <ac:spMk id="40" creationId="{5E8E4EC4-1A2C-4AC2-9FB1-6038527FABD0}"/>
          </ac:spMkLst>
        </pc:spChg>
      </pc:sldChg>
      <pc:sldChg chg="addSp modSp add mod">
        <pc:chgData name="Sidney Seckler" userId="73470fc2d5f88927" providerId="LiveId" clId="{EFA570ED-F950-4651-9D0F-A67FA8C53B06}" dt="2021-09-28T14:14:48.807" v="2199" actId="1076"/>
        <pc:sldMkLst>
          <pc:docMk/>
          <pc:sldMk cId="2422959574" sldId="797"/>
        </pc:sldMkLst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5" creationId="{57BBAF45-7C5A-431F-920F-F94188BC7430}"/>
          </ac:spMkLst>
        </pc:spChg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12" creationId="{C8B1A322-21F4-4C1F-9692-E51EEAA3C7A3}"/>
          </ac:spMkLst>
        </pc:spChg>
        <pc:spChg chg="mod">
          <ac:chgData name="Sidney Seckler" userId="73470fc2d5f88927" providerId="LiveId" clId="{EFA570ED-F950-4651-9D0F-A67FA8C53B06}" dt="2021-09-28T14:12:25.861" v="2180"/>
          <ac:spMkLst>
            <pc:docMk/>
            <pc:sldMk cId="2422959574" sldId="797"/>
            <ac:spMk id="13" creationId="{B588C528-017B-4A59-8FD1-94EBDCBDB30F}"/>
          </ac:spMkLst>
        </pc:spChg>
        <pc:spChg chg="add mod">
          <ac:chgData name="Sidney Seckler" userId="73470fc2d5f88927" providerId="LiveId" clId="{EFA570ED-F950-4651-9D0F-A67FA8C53B06}" dt="2021-09-28T14:14:44.916" v="2198" actId="1076"/>
          <ac:spMkLst>
            <pc:docMk/>
            <pc:sldMk cId="2422959574" sldId="797"/>
            <ac:spMk id="16" creationId="{2B1D167B-DE76-4354-BAD0-E1A64EBCECC5}"/>
          </ac:spMkLst>
        </pc:spChg>
        <pc:spChg chg="add mod">
          <ac:chgData name="Sidney Seckler" userId="73470fc2d5f88927" providerId="LiveId" clId="{EFA570ED-F950-4651-9D0F-A67FA8C53B06}" dt="2021-09-28T14:13:32.248" v="2191" actId="1076"/>
          <ac:spMkLst>
            <pc:docMk/>
            <pc:sldMk cId="2422959574" sldId="797"/>
            <ac:spMk id="18" creationId="{063DBAFF-55E0-4151-A4FC-475F18DF2BC2}"/>
          </ac:spMkLst>
        </pc:spChg>
        <pc:spChg chg="add mod">
          <ac:chgData name="Sidney Seckler" userId="73470fc2d5f88927" providerId="LiveId" clId="{EFA570ED-F950-4651-9D0F-A67FA8C53B06}" dt="2021-09-28T14:14:40.368" v="2197" actId="1076"/>
          <ac:spMkLst>
            <pc:docMk/>
            <pc:sldMk cId="2422959574" sldId="797"/>
            <ac:spMk id="20" creationId="{64F401BB-3E35-4308-A3B4-FD507AF70A5D}"/>
          </ac:spMkLst>
        </pc:spChg>
        <pc:grpChg chg="add mod">
          <ac:chgData name="Sidney Seckler" userId="73470fc2d5f88927" providerId="LiveId" clId="{EFA570ED-F950-4651-9D0F-A67FA8C53B06}" dt="2021-09-28T14:14:48.807" v="2199" actId="1076"/>
          <ac:grpSpMkLst>
            <pc:docMk/>
            <pc:sldMk cId="2422959574" sldId="797"/>
            <ac:grpSpMk id="4" creationId="{A0CD22C6-A975-43B4-BAB7-853151EF24F5}"/>
          </ac:grpSpMkLst>
        </pc:grp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6" creationId="{77A7271D-F711-44EE-B555-E7CC73AFEEF0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7" creationId="{BEB20B99-C215-44E6-A2C0-47AD1F336D2C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8" creationId="{A3130246-0809-4529-8630-4DD58ABE8F12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9" creationId="{F9FF113A-053C-4ABB-83B3-1D4471534585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0" creationId="{A2636A8A-E572-4E74-B428-D969E7159D6A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1" creationId="{1693C3A1-50D9-4FF9-9639-D8F25B3F76F7}"/>
          </ac:cxnSpMkLst>
        </pc:cxnChg>
        <pc:cxnChg chg="mod">
          <ac:chgData name="Sidney Seckler" userId="73470fc2d5f88927" providerId="LiveId" clId="{EFA570ED-F950-4651-9D0F-A67FA8C53B06}" dt="2021-09-28T14:12:25.861" v="2180"/>
          <ac:cxnSpMkLst>
            <pc:docMk/>
            <pc:sldMk cId="2422959574" sldId="797"/>
            <ac:cxnSpMk id="14" creationId="{4C7C1920-D2BB-4A8E-B50C-CFE20B44AA8A}"/>
          </ac:cxnSpMkLst>
        </pc:cxnChg>
      </pc:sldChg>
      <pc:sldChg chg="addSp delSp modSp add mod">
        <pc:chgData name="Sidney Seckler" userId="73470fc2d5f88927" providerId="LiveId" clId="{EFA570ED-F950-4651-9D0F-A67FA8C53B06}" dt="2021-09-28T13:31:46.256" v="1891" actId="1076"/>
        <pc:sldMkLst>
          <pc:docMk/>
          <pc:sldMk cId="974500464" sldId="798"/>
        </pc:sldMkLst>
        <pc:spChg chg="del">
          <ac:chgData name="Sidney Seckler" userId="73470fc2d5f88927" providerId="LiveId" clId="{EFA570ED-F950-4651-9D0F-A67FA8C53B06}" dt="2021-09-28T13:28:37.567" v="1863" actId="478"/>
          <ac:spMkLst>
            <pc:docMk/>
            <pc:sldMk cId="974500464" sldId="798"/>
            <ac:spMk id="36" creationId="{8B22A327-4789-4282-95AE-A14E402B43A0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38" creationId="{6D636636-5BBC-4351-830C-79A326F157AD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39" creationId="{4053458E-91D1-4431-BA44-F7165BD9C34A}"/>
          </ac:spMkLst>
        </pc:spChg>
        <pc:spChg chg="del">
          <ac:chgData name="Sidney Seckler" userId="73470fc2d5f88927" providerId="LiveId" clId="{EFA570ED-F950-4651-9D0F-A67FA8C53B06}" dt="2021-09-28T13:28:34.141" v="1862" actId="478"/>
          <ac:spMkLst>
            <pc:docMk/>
            <pc:sldMk cId="974500464" sldId="798"/>
            <ac:spMk id="40" creationId="{5E8E4EC4-1A2C-4AC2-9FB1-6038527FABD0}"/>
          </ac:spMkLst>
        </pc:spChg>
        <pc:spChg chg="add mod">
          <ac:chgData name="Sidney Seckler" userId="73470fc2d5f88927" providerId="LiveId" clId="{EFA570ED-F950-4651-9D0F-A67FA8C53B06}" dt="2021-09-28T13:30:36.670" v="1879" actId="1076"/>
          <ac:spMkLst>
            <pc:docMk/>
            <pc:sldMk cId="974500464" sldId="798"/>
            <ac:spMk id="41" creationId="{2DF77C84-835A-496D-8CAD-0BFEAD56DB20}"/>
          </ac:spMkLst>
        </pc:spChg>
        <pc:spChg chg="add mod">
          <ac:chgData name="Sidney Seckler" userId="73470fc2d5f88927" providerId="LiveId" clId="{EFA570ED-F950-4651-9D0F-A67FA8C53B06}" dt="2021-09-28T13:30:52.407" v="1882" actId="1076"/>
          <ac:spMkLst>
            <pc:docMk/>
            <pc:sldMk cId="974500464" sldId="798"/>
            <ac:spMk id="42" creationId="{3DA195E8-E6C4-474D-9FDF-DB58D7AEA0BF}"/>
          </ac:spMkLst>
        </pc:spChg>
        <pc:spChg chg="add mod">
          <ac:chgData name="Sidney Seckler" userId="73470fc2d5f88927" providerId="LiveId" clId="{EFA570ED-F950-4651-9D0F-A67FA8C53B06}" dt="2021-09-28T13:30:56.279" v="1883" actId="1076"/>
          <ac:spMkLst>
            <pc:docMk/>
            <pc:sldMk cId="974500464" sldId="798"/>
            <ac:spMk id="43" creationId="{6BCF1E42-87E7-40A0-A7F5-E465B9C1510E}"/>
          </ac:spMkLst>
        </pc:spChg>
        <pc:spChg chg="add mod">
          <ac:chgData name="Sidney Seckler" userId="73470fc2d5f88927" providerId="LiveId" clId="{EFA570ED-F950-4651-9D0F-A67FA8C53B06}" dt="2021-09-28T13:30:59.911" v="1884" actId="1076"/>
          <ac:spMkLst>
            <pc:docMk/>
            <pc:sldMk cId="974500464" sldId="798"/>
            <ac:spMk id="44" creationId="{5760039C-3C4B-4018-9686-8ADE4605EE6E}"/>
          </ac:spMkLst>
        </pc:spChg>
        <pc:spChg chg="add mod">
          <ac:chgData name="Sidney Seckler" userId="73470fc2d5f88927" providerId="LiveId" clId="{EFA570ED-F950-4651-9D0F-A67FA8C53B06}" dt="2021-09-28T13:30:49.644" v="1881" actId="1076"/>
          <ac:spMkLst>
            <pc:docMk/>
            <pc:sldMk cId="974500464" sldId="798"/>
            <ac:spMk id="45" creationId="{1565EB73-7B27-4CD5-B01C-81A91298D6EB}"/>
          </ac:spMkLst>
        </pc:spChg>
        <pc:spChg chg="add mod">
          <ac:chgData name="Sidney Seckler" userId="73470fc2d5f88927" providerId="LiveId" clId="{EFA570ED-F950-4651-9D0F-A67FA8C53B06}" dt="2021-09-28T13:31:16.548" v="1887" actId="1076"/>
          <ac:spMkLst>
            <pc:docMk/>
            <pc:sldMk cId="974500464" sldId="798"/>
            <ac:spMk id="46" creationId="{B985B1B0-1565-4149-9613-E37E9956F2FE}"/>
          </ac:spMkLst>
        </pc:spChg>
        <pc:spChg chg="add mod">
          <ac:chgData name="Sidney Seckler" userId="73470fc2d5f88927" providerId="LiveId" clId="{EFA570ED-F950-4651-9D0F-A67FA8C53B06}" dt="2021-09-28T13:31:31.766" v="1889" actId="1076"/>
          <ac:spMkLst>
            <pc:docMk/>
            <pc:sldMk cId="974500464" sldId="798"/>
            <ac:spMk id="47" creationId="{58030B50-4FBC-4F18-ABC5-92EAB88A36E3}"/>
          </ac:spMkLst>
        </pc:spChg>
        <pc:spChg chg="add mod">
          <ac:chgData name="Sidney Seckler" userId="73470fc2d5f88927" providerId="LiveId" clId="{EFA570ED-F950-4651-9D0F-A67FA8C53B06}" dt="2021-09-28T13:31:46.256" v="1891" actId="1076"/>
          <ac:spMkLst>
            <pc:docMk/>
            <pc:sldMk cId="974500464" sldId="798"/>
            <ac:spMk id="48" creationId="{B674ED49-D0D2-4420-B7A2-9AFB046265CF}"/>
          </ac:spMkLst>
        </pc:spChg>
        <pc:grpChg chg="del">
          <ac:chgData name="Sidney Seckler" userId="73470fc2d5f88927" providerId="LiveId" clId="{EFA570ED-F950-4651-9D0F-A67FA8C53B06}" dt="2021-09-28T13:30:31.858" v="1878" actId="478"/>
          <ac:grpSpMkLst>
            <pc:docMk/>
            <pc:sldMk cId="974500464" sldId="798"/>
            <ac:grpSpMk id="4" creationId="{1E89CB5B-43C2-4411-AA54-93B6FADCBCD7}"/>
          </ac:grpSpMkLst>
        </pc:grpChg>
        <pc:cxnChg chg="mod">
          <ac:chgData name="Sidney Seckler" userId="73470fc2d5f88927" providerId="LiveId" clId="{EFA570ED-F950-4651-9D0F-A67FA8C53B06}" dt="2021-09-28T13:30:31.858" v="1878" actId="478"/>
          <ac:cxnSpMkLst>
            <pc:docMk/>
            <pc:sldMk cId="974500464" sldId="798"/>
            <ac:cxnSpMk id="29" creationId="{E85EEB96-E28C-42DE-94C8-AD8DEA50650F}"/>
          </ac:cxnSpMkLst>
        </pc:cxnChg>
        <pc:cxnChg chg="mod">
          <ac:chgData name="Sidney Seckler" userId="73470fc2d5f88927" providerId="LiveId" clId="{EFA570ED-F950-4651-9D0F-A67FA8C53B06}" dt="2021-09-28T13:30:31.858" v="1878" actId="478"/>
          <ac:cxnSpMkLst>
            <pc:docMk/>
            <pc:sldMk cId="974500464" sldId="798"/>
            <ac:cxnSpMk id="30" creationId="{BD807148-163F-4312-8BBF-C04B53B00917}"/>
          </ac:cxnSpMkLst>
        </pc:cxnChg>
      </pc:sldChg>
      <pc:sldChg chg="add del">
        <pc:chgData name="Sidney Seckler" userId="73470fc2d5f88927" providerId="LiveId" clId="{EFA570ED-F950-4651-9D0F-A67FA8C53B06}" dt="2021-09-28T13:29:30.158" v="1871" actId="47"/>
        <pc:sldMkLst>
          <pc:docMk/>
          <pc:sldMk cId="2499119479" sldId="799"/>
        </pc:sldMkLst>
      </pc:sldChg>
      <pc:sldChg chg="addSp modSp add mod ord">
        <pc:chgData name="Sidney Seckler" userId="73470fc2d5f88927" providerId="LiveId" clId="{EFA570ED-F950-4651-9D0F-A67FA8C53B06}" dt="2021-09-28T14:46:54.856" v="2429" actId="1076"/>
        <pc:sldMkLst>
          <pc:docMk/>
          <pc:sldMk cId="3008480003" sldId="799"/>
        </pc:sldMkLst>
        <pc:spChg chg="mod">
          <ac:chgData name="Sidney Seckler" userId="73470fc2d5f88927" providerId="LiveId" clId="{EFA570ED-F950-4651-9D0F-A67FA8C53B06}" dt="2021-09-28T14:46:54.856" v="2429" actId="1076"/>
          <ac:spMkLst>
            <pc:docMk/>
            <pc:sldMk cId="3008480003" sldId="799"/>
            <ac:spMk id="6" creationId="{CC8174C0-2A18-4ED4-A666-84E514F34E02}"/>
          </ac:spMkLst>
        </pc:spChg>
        <pc:spChg chg="mod">
          <ac:chgData name="Sidney Seckler" userId="73470fc2d5f88927" providerId="LiveId" clId="{EFA570ED-F950-4651-9D0F-A67FA8C53B06}" dt="2021-09-28T13:47:13.144" v="2114" actId="1076"/>
          <ac:spMkLst>
            <pc:docMk/>
            <pc:sldMk cId="3008480003" sldId="799"/>
            <ac:spMk id="8" creationId="{7667EA36-C5DA-4A3B-83F6-3B6069F2F3A5}"/>
          </ac:spMkLst>
        </pc:spChg>
        <pc:spChg chg="add mod">
          <ac:chgData name="Sidney Seckler" userId="73470fc2d5f88927" providerId="LiveId" clId="{EFA570ED-F950-4651-9D0F-A67FA8C53B06}" dt="2021-09-28T13:48:53.804" v="2131" actId="1076"/>
          <ac:spMkLst>
            <pc:docMk/>
            <pc:sldMk cId="3008480003" sldId="799"/>
            <ac:spMk id="9" creationId="{9D5C84EE-14CE-4CA8-805A-9555CE9EFFBA}"/>
          </ac:spMkLst>
        </pc:spChg>
        <pc:spChg chg="add mod">
          <ac:chgData name="Sidney Seckler" userId="73470fc2d5f88927" providerId="LiveId" clId="{EFA570ED-F950-4651-9D0F-A67FA8C53B06}" dt="2021-09-28T14:46:45.082" v="2428" actId="1076"/>
          <ac:spMkLst>
            <pc:docMk/>
            <pc:sldMk cId="3008480003" sldId="799"/>
            <ac:spMk id="10" creationId="{4ECF8C6A-AE82-45B3-8590-523E7B6DF30D}"/>
          </ac:spMkLst>
        </pc:spChg>
        <pc:picChg chg="mod">
          <ac:chgData name="Sidney Seckler" userId="73470fc2d5f88927" providerId="LiveId" clId="{EFA570ED-F950-4651-9D0F-A67FA8C53B06}" dt="2021-09-28T14:46:41.462" v="2427" actId="1076"/>
          <ac:picMkLst>
            <pc:docMk/>
            <pc:sldMk cId="3008480003" sldId="799"/>
            <ac:picMk id="4" creationId="{58FD1030-2018-429A-91AF-3075E3CE559B}"/>
          </ac:picMkLst>
        </pc:picChg>
      </pc:sldChg>
      <pc:sldChg chg="addSp delSp modSp add mod">
        <pc:chgData name="Sidney Seckler" userId="73470fc2d5f88927" providerId="LiveId" clId="{EFA570ED-F950-4651-9D0F-A67FA8C53B06}" dt="2021-09-28T14:48:12.472" v="2446" actId="1076"/>
        <pc:sldMkLst>
          <pc:docMk/>
          <pc:sldMk cId="2782739094" sldId="800"/>
        </pc:sldMkLst>
        <pc:spChg chg="del">
          <ac:chgData name="Sidney Seckler" userId="73470fc2d5f88927" providerId="LiveId" clId="{EFA570ED-F950-4651-9D0F-A67FA8C53B06}" dt="2021-09-28T13:44:10.948" v="2068" actId="478"/>
          <ac:spMkLst>
            <pc:docMk/>
            <pc:sldMk cId="2782739094" sldId="800"/>
            <ac:spMk id="6" creationId="{CC8174C0-2A18-4ED4-A666-84E514F34E02}"/>
          </ac:spMkLst>
        </pc:spChg>
        <pc:spChg chg="mod">
          <ac:chgData name="Sidney Seckler" userId="73470fc2d5f88927" providerId="LiveId" clId="{EFA570ED-F950-4651-9D0F-A67FA8C53B06}" dt="2021-09-28T13:49:08.294" v="2134" actId="1076"/>
          <ac:spMkLst>
            <pc:docMk/>
            <pc:sldMk cId="2782739094" sldId="800"/>
            <ac:spMk id="8" creationId="{7667EA36-C5DA-4A3B-83F6-3B6069F2F3A5}"/>
          </ac:spMkLst>
        </pc:spChg>
        <pc:spChg chg="add mod">
          <ac:chgData name="Sidney Seckler" userId="73470fc2d5f88927" providerId="LiveId" clId="{EFA570ED-F950-4651-9D0F-A67FA8C53B06}" dt="2021-09-28T13:49:00.018" v="2132" actId="1076"/>
          <ac:spMkLst>
            <pc:docMk/>
            <pc:sldMk cId="2782739094" sldId="800"/>
            <ac:spMk id="9" creationId="{EC23F076-B54E-4832-948E-5C0E174DD7A7}"/>
          </ac:spMkLst>
        </pc:spChg>
        <pc:spChg chg="add mod">
          <ac:chgData name="Sidney Seckler" userId="73470fc2d5f88927" providerId="LiveId" clId="{EFA570ED-F950-4651-9D0F-A67FA8C53B06}" dt="2021-09-28T14:47:59.188" v="2442" actId="1076"/>
          <ac:spMkLst>
            <pc:docMk/>
            <pc:sldMk cId="2782739094" sldId="800"/>
            <ac:spMk id="10" creationId="{03A2FFE4-DFAF-44F9-81D3-350839A1BA8A}"/>
          </ac:spMkLst>
        </pc:spChg>
        <pc:spChg chg="add mod">
          <ac:chgData name="Sidney Seckler" userId="73470fc2d5f88927" providerId="LiveId" clId="{EFA570ED-F950-4651-9D0F-A67FA8C53B06}" dt="2021-09-28T14:48:12.472" v="2446" actId="1076"/>
          <ac:spMkLst>
            <pc:docMk/>
            <pc:sldMk cId="2782739094" sldId="800"/>
            <ac:spMk id="12" creationId="{BAF58D1B-BAD5-4479-8343-1711C36DD502}"/>
          </ac:spMkLst>
        </pc:spChg>
        <pc:spChg chg="mod">
          <ac:chgData name="Sidney Seckler" userId="73470fc2d5f88927" providerId="LiveId" clId="{EFA570ED-F950-4651-9D0F-A67FA8C53B06}" dt="2021-09-28T13:45:35.189" v="2101" actId="20577"/>
          <ac:spMkLst>
            <pc:docMk/>
            <pc:sldMk cId="2782739094" sldId="800"/>
            <ac:spMk id="23" creationId="{0D28AF9F-2DF9-4124-8EA8-C19FD7845726}"/>
          </ac:spMkLst>
        </pc:spChg>
        <pc:picChg chg="del">
          <ac:chgData name="Sidney Seckler" userId="73470fc2d5f88927" providerId="LiveId" clId="{EFA570ED-F950-4651-9D0F-A67FA8C53B06}" dt="2021-09-28T13:43:46.352" v="2063" actId="478"/>
          <ac:picMkLst>
            <pc:docMk/>
            <pc:sldMk cId="2782739094" sldId="800"/>
            <ac:picMk id="4" creationId="{58FD1030-2018-429A-91AF-3075E3CE559B}"/>
          </ac:picMkLst>
        </pc:picChg>
        <pc:picChg chg="add mod">
          <ac:chgData name="Sidney Seckler" userId="73470fc2d5f88927" providerId="LiveId" clId="{EFA570ED-F950-4651-9D0F-A67FA8C53B06}" dt="2021-09-28T14:48:02.758" v="2443" actId="1076"/>
          <ac:picMkLst>
            <pc:docMk/>
            <pc:sldMk cId="2782739094" sldId="800"/>
            <ac:picMk id="7" creationId="{749C3EA5-A262-48A3-A950-3CB5784624A3}"/>
          </ac:picMkLst>
        </pc:picChg>
      </pc:sldChg>
      <pc:sldChg chg="addSp delSp modSp add mod">
        <pc:chgData name="Sidney Seckler" userId="73470fc2d5f88927" providerId="LiveId" clId="{EFA570ED-F950-4651-9D0F-A67FA8C53B06}" dt="2021-09-28T14:17:28.186" v="2219" actId="1076"/>
        <pc:sldMkLst>
          <pc:docMk/>
          <pc:sldMk cId="2376233388" sldId="801"/>
        </pc:sldMkLst>
        <pc:spChg chg="del">
          <ac:chgData name="Sidney Seckler" userId="73470fc2d5f88927" providerId="LiveId" clId="{EFA570ED-F950-4651-9D0F-A67FA8C53B06}" dt="2021-09-28T14:13:56.387" v="2194" actId="478"/>
          <ac:spMkLst>
            <pc:docMk/>
            <pc:sldMk cId="2376233388" sldId="801"/>
            <ac:spMk id="16" creationId="{2B1D167B-DE76-4354-BAD0-E1A64EBCECC5}"/>
          </ac:spMkLst>
        </pc:spChg>
        <pc:spChg chg="del">
          <ac:chgData name="Sidney Seckler" userId="73470fc2d5f88927" providerId="LiveId" clId="{EFA570ED-F950-4651-9D0F-A67FA8C53B06}" dt="2021-09-28T14:13:56.387" v="2194" actId="478"/>
          <ac:spMkLst>
            <pc:docMk/>
            <pc:sldMk cId="2376233388" sldId="801"/>
            <ac:spMk id="18" creationId="{063DBAFF-55E0-4151-A4FC-475F18DF2BC2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19" creationId="{A344F1A7-B987-428C-8934-75E81349A903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21" creationId="{B0F423BF-F940-41BB-ABEA-691A2D04AE27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27" creationId="{25F5A616-0209-4AC2-813F-27AAFDF43D66}"/>
          </ac:spMkLst>
        </pc:spChg>
        <pc:spChg chg="mod">
          <ac:chgData name="Sidney Seckler" userId="73470fc2d5f88927" providerId="LiveId" clId="{EFA570ED-F950-4651-9D0F-A67FA8C53B06}" dt="2021-09-28T14:15:36.261" v="2200"/>
          <ac:spMkLst>
            <pc:docMk/>
            <pc:sldMk cId="2376233388" sldId="801"/>
            <ac:spMk id="32" creationId="{7687A58B-F12B-413C-BA87-2AF71542E069}"/>
          </ac:spMkLst>
        </pc:spChg>
        <pc:spChg chg="add mod">
          <ac:chgData name="Sidney Seckler" userId="73470fc2d5f88927" providerId="LiveId" clId="{EFA570ED-F950-4651-9D0F-A67FA8C53B06}" dt="2021-09-28T14:16:16.762" v="2209" actId="113"/>
          <ac:spMkLst>
            <pc:docMk/>
            <pc:sldMk cId="2376233388" sldId="801"/>
            <ac:spMk id="33" creationId="{85C410EA-3A73-4292-BD96-43A4F1F8F891}"/>
          </ac:spMkLst>
        </pc:spChg>
        <pc:spChg chg="add mod">
          <ac:chgData name="Sidney Seckler" userId="73470fc2d5f88927" providerId="LiveId" clId="{EFA570ED-F950-4651-9D0F-A67FA8C53B06}" dt="2021-09-28T14:17:28.186" v="2219" actId="1076"/>
          <ac:spMkLst>
            <pc:docMk/>
            <pc:sldMk cId="2376233388" sldId="801"/>
            <ac:spMk id="34" creationId="{F6361570-CA45-4A57-922D-5CB8626EA90E}"/>
          </ac:spMkLst>
        </pc:spChg>
        <pc:spChg chg="add mod">
          <ac:chgData name="Sidney Seckler" userId="73470fc2d5f88927" providerId="LiveId" clId="{EFA570ED-F950-4651-9D0F-A67FA8C53B06}" dt="2021-09-28T14:17:22.627" v="2218" actId="1076"/>
          <ac:spMkLst>
            <pc:docMk/>
            <pc:sldMk cId="2376233388" sldId="801"/>
            <ac:spMk id="36" creationId="{A472D2F9-F4F2-4E40-BA2D-365A9425E728}"/>
          </ac:spMkLst>
        </pc:spChg>
        <pc:grpChg chg="del">
          <ac:chgData name="Sidney Seckler" userId="73470fc2d5f88927" providerId="LiveId" clId="{EFA570ED-F950-4651-9D0F-A67FA8C53B06}" dt="2021-09-28T14:13:56.387" v="2194" actId="478"/>
          <ac:grpSpMkLst>
            <pc:docMk/>
            <pc:sldMk cId="2376233388" sldId="801"/>
            <ac:grpSpMk id="4" creationId="{A0CD22C6-A975-43B4-BAB7-853151EF24F5}"/>
          </ac:grpSpMkLst>
        </pc:grpChg>
        <pc:grpChg chg="add mod">
          <ac:chgData name="Sidney Seckler" userId="73470fc2d5f88927" providerId="LiveId" clId="{EFA570ED-F950-4651-9D0F-A67FA8C53B06}" dt="2021-09-28T14:17:02.140" v="2215" actId="1076"/>
          <ac:grpSpMkLst>
            <pc:docMk/>
            <pc:sldMk cId="2376233388" sldId="801"/>
            <ac:grpSpMk id="17" creationId="{9BDC1F39-1AA2-4293-A0FB-493AE233CD3A}"/>
          </ac:grpSpMkLst>
        </pc:grp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0" creationId="{3A4BCDA5-5670-4C8D-963C-4E8B186A11F6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2" creationId="{AD11955F-BDA3-4295-909B-36FA3EFBD937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4" creationId="{D0F91161-49D9-4FF4-A83D-D5DE65143911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5" creationId="{ED5EC89B-06D1-4A21-935D-C30707610681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6" creationId="{D17B6482-1BC8-466B-A550-DC0D99453857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8" creationId="{71BF2EF6-CAED-4A6C-94F1-4C4EB8C86EE0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29" creationId="{2E26AF9E-2079-465B-B20F-94633A1E94EA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30" creationId="{54BC437C-D62C-49A8-94D5-9B7DA01A29DB}"/>
          </ac:cxnSpMkLst>
        </pc:cxnChg>
        <pc:cxnChg chg="mod">
          <ac:chgData name="Sidney Seckler" userId="73470fc2d5f88927" providerId="LiveId" clId="{EFA570ED-F950-4651-9D0F-A67FA8C53B06}" dt="2021-09-28T14:15:36.261" v="2200"/>
          <ac:cxnSpMkLst>
            <pc:docMk/>
            <pc:sldMk cId="2376233388" sldId="801"/>
            <ac:cxnSpMk id="31" creationId="{F45ADDFC-5FD2-4B7C-A579-CF899C79C6DB}"/>
          </ac:cxnSpMkLst>
        </pc:cxnChg>
      </pc:sldChg>
      <pc:sldChg chg="addSp modSp add mod">
        <pc:chgData name="Sidney Seckler" userId="73470fc2d5f88927" providerId="LiveId" clId="{EFA570ED-F950-4651-9D0F-A67FA8C53B06}" dt="2021-09-28T14:20:38.902" v="2244" actId="1076"/>
        <pc:sldMkLst>
          <pc:docMk/>
          <pc:sldMk cId="992826223" sldId="802"/>
        </pc:sldMkLst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5" creationId="{57CE8024-AF78-4825-A92D-F13199B4FF34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6" creationId="{2E600730-B4E2-4CA2-B088-9C046888A8D4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8" creationId="{F5EDC21B-5EBD-41A9-8951-CFEB6F2F091F}"/>
          </ac:spMkLst>
        </pc:spChg>
        <pc:spChg chg="mod">
          <ac:chgData name="Sidney Seckler" userId="73470fc2d5f88927" providerId="LiveId" clId="{EFA570ED-F950-4651-9D0F-A67FA8C53B06}" dt="2021-09-28T14:19:03.688" v="2230"/>
          <ac:spMkLst>
            <pc:docMk/>
            <pc:sldMk cId="992826223" sldId="802"/>
            <ac:spMk id="12" creationId="{97EC4306-85E7-46B4-B0A7-4BA0174E0106}"/>
          </ac:spMkLst>
        </pc:spChg>
        <pc:spChg chg="add mod">
          <ac:chgData name="Sidney Seckler" userId="73470fc2d5f88927" providerId="LiveId" clId="{EFA570ED-F950-4651-9D0F-A67FA8C53B06}" dt="2021-09-28T14:19:39.609" v="2236" actId="113"/>
          <ac:spMkLst>
            <pc:docMk/>
            <pc:sldMk cId="992826223" sldId="802"/>
            <ac:spMk id="14" creationId="{2705129D-DDFB-4453-8560-F3439E5D35C7}"/>
          </ac:spMkLst>
        </pc:spChg>
        <pc:spChg chg="add mod">
          <ac:chgData name="Sidney Seckler" userId="73470fc2d5f88927" providerId="LiveId" clId="{EFA570ED-F950-4651-9D0F-A67FA8C53B06}" dt="2021-09-28T14:20:08.444" v="2239" actId="1076"/>
          <ac:spMkLst>
            <pc:docMk/>
            <pc:sldMk cId="992826223" sldId="802"/>
            <ac:spMk id="16" creationId="{29603FFE-AD6F-46DC-8292-4C4ED798981E}"/>
          </ac:spMkLst>
        </pc:spChg>
        <pc:spChg chg="add mod">
          <ac:chgData name="Sidney Seckler" userId="73470fc2d5f88927" providerId="LiveId" clId="{EFA570ED-F950-4651-9D0F-A67FA8C53B06}" dt="2021-09-28T14:20:38.902" v="2244" actId="1076"/>
          <ac:spMkLst>
            <pc:docMk/>
            <pc:sldMk cId="992826223" sldId="802"/>
            <ac:spMk id="18" creationId="{5CA688E8-19F2-4AD6-A20E-EAB773A74FD5}"/>
          </ac:spMkLst>
        </pc:spChg>
        <pc:grpChg chg="add mod">
          <ac:chgData name="Sidney Seckler" userId="73470fc2d5f88927" providerId="LiveId" clId="{EFA570ED-F950-4651-9D0F-A67FA8C53B06}" dt="2021-09-28T14:19:08.317" v="2231" actId="1076"/>
          <ac:grpSpMkLst>
            <pc:docMk/>
            <pc:sldMk cId="992826223" sldId="802"/>
            <ac:grpSpMk id="4" creationId="{561FB113-760A-4FF7-BD27-20092884FB08}"/>
          </ac:grpSpMkLst>
        </pc:grp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7" creationId="{1D7D69B9-6818-4851-AD5B-076E4457331F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9" creationId="{8F575927-2D54-4D31-BE59-5B7FE1D2BB6E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10" creationId="{431016E4-41EE-4532-9D8A-AD05E62C12A5}"/>
          </ac:cxnSpMkLst>
        </pc:cxnChg>
        <pc:cxnChg chg="mod">
          <ac:chgData name="Sidney Seckler" userId="73470fc2d5f88927" providerId="LiveId" clId="{EFA570ED-F950-4651-9D0F-A67FA8C53B06}" dt="2021-09-28T14:19:03.688" v="2230"/>
          <ac:cxnSpMkLst>
            <pc:docMk/>
            <pc:sldMk cId="992826223" sldId="802"/>
            <ac:cxnSpMk id="11" creationId="{F89AA0A5-F598-4F90-9927-0859785CFAF2}"/>
          </ac:cxnSpMkLst>
        </pc:cxnChg>
      </pc:sldChg>
      <pc:sldChg chg="addSp delSp modSp add mod">
        <pc:chgData name="Sidney Seckler" userId="73470fc2d5f88927" providerId="LiveId" clId="{EFA570ED-F950-4651-9D0F-A67FA8C53B06}" dt="2021-09-28T14:18:26.580" v="2228" actId="1076"/>
        <pc:sldMkLst>
          <pc:docMk/>
          <pc:sldMk cId="214531596" sldId="803"/>
        </pc:sldMkLst>
        <pc:spChg chg="del">
          <ac:chgData name="Sidney Seckler" userId="73470fc2d5f88927" providerId="LiveId" clId="{EFA570ED-F950-4651-9D0F-A67FA8C53B06}" dt="2021-09-28T14:17:40.810" v="2221" actId="478"/>
          <ac:spMkLst>
            <pc:docMk/>
            <pc:sldMk cId="214531596" sldId="803"/>
            <ac:spMk id="34" creationId="{F6361570-CA45-4A57-922D-5CB8626EA90E}"/>
          </ac:spMkLst>
        </pc:spChg>
        <pc:spChg chg="add mod">
          <ac:chgData name="Sidney Seckler" userId="73470fc2d5f88927" providerId="LiveId" clId="{EFA570ED-F950-4651-9D0F-A67FA8C53B06}" dt="2021-09-28T14:17:58.372" v="2225" actId="1076"/>
          <ac:spMkLst>
            <pc:docMk/>
            <pc:sldMk cId="214531596" sldId="803"/>
            <ac:spMk id="35" creationId="{F76BFBC8-579D-4F8E-B417-1ACF4E3E2FBD}"/>
          </ac:spMkLst>
        </pc:spChg>
        <pc:spChg chg="del">
          <ac:chgData name="Sidney Seckler" userId="73470fc2d5f88927" providerId="LiveId" clId="{EFA570ED-F950-4651-9D0F-A67FA8C53B06}" dt="2021-09-28T14:17:43.144" v="2222" actId="478"/>
          <ac:spMkLst>
            <pc:docMk/>
            <pc:sldMk cId="214531596" sldId="803"/>
            <ac:spMk id="36" creationId="{A472D2F9-F4F2-4E40-BA2D-365A9425E728}"/>
          </ac:spMkLst>
        </pc:spChg>
        <pc:spChg chg="add mod">
          <ac:chgData name="Sidney Seckler" userId="73470fc2d5f88927" providerId="LiveId" clId="{EFA570ED-F950-4651-9D0F-A67FA8C53B06}" dt="2021-09-28T14:18:26.580" v="2228" actId="1076"/>
          <ac:spMkLst>
            <pc:docMk/>
            <pc:sldMk cId="214531596" sldId="803"/>
            <ac:spMk id="37" creationId="{1E74F44B-44F8-4DC7-AEF9-241C0A0E084F}"/>
          </ac:spMkLst>
        </pc:spChg>
      </pc:sldChg>
      <pc:sldChg chg="addSp modSp add mod">
        <pc:chgData name="Sidney Seckler" userId="73470fc2d5f88927" providerId="LiveId" clId="{EFA570ED-F950-4651-9D0F-A67FA8C53B06}" dt="2021-09-28T14:24:53.874" v="2282" actId="1076"/>
        <pc:sldMkLst>
          <pc:docMk/>
          <pc:sldMk cId="3188054274" sldId="804"/>
        </pc:sldMkLst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5" creationId="{C9FE4E25-4994-4F67-B276-ECD2E8D05FE9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2" creationId="{40A69FAF-64AE-4F70-B459-8AA389FED192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3" creationId="{B990C1E5-6BF1-4EAD-9F68-E8CEC03F645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4" creationId="{142AB080-98FF-421E-AC61-6C38092A0DFD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6" creationId="{50C9275D-6520-4BF4-84BD-31FD8220A535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7" creationId="{9429C876-0F2A-40AE-90D7-770FBB18FCC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8" creationId="{C8C59A55-2CB8-4EC2-9839-B602833B5B4F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19" creationId="{9A66460E-E8FA-4558-81E7-EDE72400796B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0" creationId="{42422123-44BA-484E-810A-9E29F8C54F85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1" creationId="{EEDB9DCE-5262-4734-92D6-CB084B6C9551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2" creationId="{7E4A664E-5657-433C-A2ED-B66C32922C82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4" creationId="{7C0A1914-A89F-4FCC-B0BB-F1FA90F51CF3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5" creationId="{27B965AE-A6D8-4BB7-AE58-DF77A0B2C10E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6" creationId="{C762A41F-88FF-4269-ABF4-04D27AAEB466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7" creationId="{3828BF84-8619-406B-94CF-B3DE988FFE29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8" creationId="{6487E9D6-5DA0-4603-87CD-FFFEAF9609D1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29" creationId="{9C2F9375-E2CA-4C0D-8322-C461F910C577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0" creationId="{78713511-34C5-4EA2-9B09-2611BE376A5C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1" creationId="{9882C7BA-14CC-411F-8911-4F2312352C6D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2" creationId="{DA4B290D-F2D4-46C7-B472-F87F7BCEA5FA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3" creationId="{A132E331-0E37-4FD1-B9DF-80D52A426184}"/>
          </ac:spMkLst>
        </pc:spChg>
        <pc:spChg chg="mod">
          <ac:chgData name="Sidney Seckler" userId="73470fc2d5f88927" providerId="LiveId" clId="{EFA570ED-F950-4651-9D0F-A67FA8C53B06}" dt="2021-09-28T14:22:55.354" v="2262"/>
          <ac:spMkLst>
            <pc:docMk/>
            <pc:sldMk cId="3188054274" sldId="804"/>
            <ac:spMk id="34" creationId="{8DD34E02-FCF7-4DBE-928E-9AE34FB33B14}"/>
          </ac:spMkLst>
        </pc:spChg>
        <pc:spChg chg="add mod">
          <ac:chgData name="Sidney Seckler" userId="73470fc2d5f88927" providerId="LiveId" clId="{EFA570ED-F950-4651-9D0F-A67FA8C53B06}" dt="2021-09-28T14:23:58.521" v="2272" actId="113"/>
          <ac:spMkLst>
            <pc:docMk/>
            <pc:sldMk cId="3188054274" sldId="804"/>
            <ac:spMk id="35" creationId="{83C7A974-F3FE-4234-831D-696039143208}"/>
          </ac:spMkLst>
        </pc:spChg>
        <pc:spChg chg="add mod">
          <ac:chgData name="Sidney Seckler" userId="73470fc2d5f88927" providerId="LiveId" clId="{EFA570ED-F950-4651-9D0F-A67FA8C53B06}" dt="2021-09-28T14:24:32.156" v="2278"/>
          <ac:spMkLst>
            <pc:docMk/>
            <pc:sldMk cId="3188054274" sldId="804"/>
            <ac:spMk id="37" creationId="{16E7D5D4-4379-4276-9618-7041B5D9DBFE}"/>
          </ac:spMkLst>
        </pc:spChg>
        <pc:spChg chg="add mod">
          <ac:chgData name="Sidney Seckler" userId="73470fc2d5f88927" providerId="LiveId" clId="{EFA570ED-F950-4651-9D0F-A67FA8C53B06}" dt="2021-09-28T14:24:53.874" v="2282" actId="1076"/>
          <ac:spMkLst>
            <pc:docMk/>
            <pc:sldMk cId="3188054274" sldId="804"/>
            <ac:spMk id="39" creationId="{6D257016-6B21-4527-87D1-0B551873C3A7}"/>
          </ac:spMkLst>
        </pc:spChg>
        <pc:grpChg chg="add mod">
          <ac:chgData name="Sidney Seckler" userId="73470fc2d5f88927" providerId="LiveId" clId="{EFA570ED-F950-4651-9D0F-A67FA8C53B06}" dt="2021-09-28T14:23:29.589" v="2267" actId="1076"/>
          <ac:grpSpMkLst>
            <pc:docMk/>
            <pc:sldMk cId="3188054274" sldId="804"/>
            <ac:grpSpMk id="4" creationId="{F1474079-190D-473B-9BA6-D3AE9819FA21}"/>
          </ac:grpSpMkLst>
        </pc:grp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6" creationId="{07963B31-B235-416D-821B-0E2098E71542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7" creationId="{5F2ACACB-5114-4E4F-8BFB-CAEAE36492CA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8" creationId="{C3EC7740-CACA-4647-8F9C-F36C5CA24AA2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9" creationId="{5A41E678-8CEF-4792-A49D-8D8E6AD351D8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0" creationId="{527C658D-2E54-4E5B-983B-667B785CE44C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1" creationId="{060EC594-B503-4C2C-A6DC-8CF60E13CBBB}"/>
          </ac:cxnSpMkLst>
        </pc:cxnChg>
        <pc:cxnChg chg="mod">
          <ac:chgData name="Sidney Seckler" userId="73470fc2d5f88927" providerId="LiveId" clId="{EFA570ED-F950-4651-9D0F-A67FA8C53B06}" dt="2021-09-28T14:22:55.354" v="2262"/>
          <ac:cxnSpMkLst>
            <pc:docMk/>
            <pc:sldMk cId="3188054274" sldId="804"/>
            <ac:cxnSpMk id="15" creationId="{2C83CB62-9D5B-4DDD-8C28-3A5E4C8C110B}"/>
          </ac:cxnSpMkLst>
        </pc:cxnChg>
      </pc:sldChg>
      <pc:sldChg chg="addSp modSp add mod">
        <pc:chgData name="Sidney Seckler" userId="73470fc2d5f88927" providerId="LiveId" clId="{EFA570ED-F950-4651-9D0F-A67FA8C53B06}" dt="2021-09-28T14:32:46.471" v="2371" actId="1076"/>
        <pc:sldMkLst>
          <pc:docMk/>
          <pc:sldMk cId="1482052531" sldId="805"/>
        </pc:sldMkLst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1" creationId="{F11059C5-D22B-42AF-BC5C-15A36664F0D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2" creationId="{6E17A407-C87E-4DCD-AA2F-2AC72066746F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3" creationId="{27929F97-51E6-4C63-AF37-7CC40697C619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4" creationId="{0096CECC-F727-4C5C-ADD3-F4E8C30A3C1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5" creationId="{CB8F38CF-E3B3-4F2D-AFD7-E59B4AB3BD37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6" creationId="{9DF7777F-D248-4D92-91ED-D2378374DEA1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7" creationId="{D3C8551A-A93D-4FBF-AF79-5CE8E5D9F3CF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8" creationId="{B3A9F2A6-66CA-4741-B08B-5D19BCBE75E6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19" creationId="{7118FCF2-0EF9-4B8C-A52D-A26DEB6F4632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0" creationId="{78835890-5C8E-45AF-A983-C181E261B0E8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1" creationId="{695A9A21-A9AF-4206-AEBA-4B69F6C3DDAB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2" creationId="{28E58FF0-A57B-41EF-98B0-E7CBA4EF7A28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4" creationId="{CF5D1401-FC0C-41CE-B541-F6EF2C2BF5FB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5" creationId="{EECF0CD6-B0CD-44DB-B178-A74E3C419169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6" creationId="{D55A168E-0064-4DA8-ADF5-4B11B375FA5E}"/>
          </ac:spMkLst>
        </pc:spChg>
        <pc:spChg chg="mod">
          <ac:chgData name="Sidney Seckler" userId="73470fc2d5f88927" providerId="LiveId" clId="{EFA570ED-F950-4651-9D0F-A67FA8C53B06}" dt="2021-09-28T14:29:47.474" v="2325"/>
          <ac:spMkLst>
            <pc:docMk/>
            <pc:sldMk cId="1482052531" sldId="805"/>
            <ac:spMk id="27" creationId="{5A875239-7E16-4AB1-9415-6059B9CB41A9}"/>
          </ac:spMkLst>
        </pc:spChg>
        <pc:spChg chg="add mod">
          <ac:chgData name="Sidney Seckler" userId="73470fc2d5f88927" providerId="LiveId" clId="{EFA570ED-F950-4651-9D0F-A67FA8C53B06}" dt="2021-09-28T14:31:20.573" v="2334" actId="113"/>
          <ac:spMkLst>
            <pc:docMk/>
            <pc:sldMk cId="1482052531" sldId="805"/>
            <ac:spMk id="28" creationId="{CCFA4E46-7FEC-49E2-B595-AA4D0FDE96A7}"/>
          </ac:spMkLst>
        </pc:spChg>
        <pc:spChg chg="add mod">
          <ac:chgData name="Sidney Seckler" userId="73470fc2d5f88927" providerId="LiveId" clId="{EFA570ED-F950-4651-9D0F-A67FA8C53B06}" dt="2021-09-28T14:31:43.427" v="2339" actId="1076"/>
          <ac:spMkLst>
            <pc:docMk/>
            <pc:sldMk cId="1482052531" sldId="805"/>
            <ac:spMk id="30" creationId="{BC21B811-3382-45BA-87A3-1D101D6226E0}"/>
          </ac:spMkLst>
        </pc:spChg>
        <pc:spChg chg="add mod">
          <ac:chgData name="Sidney Seckler" userId="73470fc2d5f88927" providerId="LiveId" clId="{EFA570ED-F950-4651-9D0F-A67FA8C53B06}" dt="2021-09-28T14:32:27.262" v="2368" actId="1076"/>
          <ac:spMkLst>
            <pc:docMk/>
            <pc:sldMk cId="1482052531" sldId="805"/>
            <ac:spMk id="32" creationId="{00686DFD-5AB4-4F47-862C-BD6F59CF02E0}"/>
          </ac:spMkLst>
        </pc:spChg>
        <pc:spChg chg="add mod">
          <ac:chgData name="Sidney Seckler" userId="73470fc2d5f88927" providerId="LiveId" clId="{EFA570ED-F950-4651-9D0F-A67FA8C53B06}" dt="2021-09-28T14:32:46.471" v="2371" actId="1076"/>
          <ac:spMkLst>
            <pc:docMk/>
            <pc:sldMk cId="1482052531" sldId="805"/>
            <ac:spMk id="34" creationId="{C382E8E2-9744-413F-B84A-877C64241C6D}"/>
          </ac:spMkLst>
        </pc:spChg>
        <pc:grpChg chg="add mod">
          <ac:chgData name="Sidney Seckler" userId="73470fc2d5f88927" providerId="LiveId" clId="{EFA570ED-F950-4651-9D0F-A67FA8C53B06}" dt="2021-09-28T14:30:00.805" v="2329" actId="1076"/>
          <ac:grpSpMkLst>
            <pc:docMk/>
            <pc:sldMk cId="1482052531" sldId="805"/>
            <ac:grpSpMk id="4" creationId="{61EFBCAD-4579-487D-8C78-B5861F63E16C}"/>
          </ac:grpSpMkLst>
        </pc:grp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5" creationId="{76AF8D73-626F-432A-87FC-B61E06260AA1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6" creationId="{F4D98E59-EE2A-4AC3-8256-52DE11EB22A4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7" creationId="{F96376AE-BE99-41EE-A581-C14683C08865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8" creationId="{64AB591A-A2CD-4534-AE2F-E7283EDE58DA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9" creationId="{BC95567E-32C0-4003-AE28-9E8EB4F5829D}"/>
          </ac:cxnSpMkLst>
        </pc:cxnChg>
        <pc:cxnChg chg="mod">
          <ac:chgData name="Sidney Seckler" userId="73470fc2d5f88927" providerId="LiveId" clId="{EFA570ED-F950-4651-9D0F-A67FA8C53B06}" dt="2021-09-28T14:29:47.474" v="2325"/>
          <ac:cxnSpMkLst>
            <pc:docMk/>
            <pc:sldMk cId="1482052531" sldId="805"/>
            <ac:cxnSpMk id="10" creationId="{DEA2BC8E-3C10-4B27-92C2-4F4DB6271170}"/>
          </ac:cxnSpMkLst>
        </pc:cxnChg>
      </pc:sldChg>
      <pc:sldChg chg="addSp delSp modSp add mod">
        <pc:chgData name="Sidney Seckler" userId="73470fc2d5f88927" providerId="LiveId" clId="{EFA570ED-F950-4651-9D0F-A67FA8C53B06}" dt="2021-09-28T14:22:26.784" v="2261" actId="1076"/>
        <pc:sldMkLst>
          <pc:docMk/>
          <pc:sldMk cId="2517789164" sldId="806"/>
        </pc:sldMkLst>
        <pc:spChg chg="del">
          <ac:chgData name="Sidney Seckler" userId="73470fc2d5f88927" providerId="LiveId" clId="{EFA570ED-F950-4651-9D0F-A67FA8C53B06}" dt="2021-09-28T14:21:21.854" v="2249" actId="478"/>
          <ac:spMkLst>
            <pc:docMk/>
            <pc:sldMk cId="2517789164" sldId="806"/>
            <ac:spMk id="14" creationId="{2705129D-DDFB-4453-8560-F3439E5D35C7}"/>
          </ac:spMkLst>
        </pc:spChg>
        <pc:spChg chg="del">
          <ac:chgData name="Sidney Seckler" userId="73470fc2d5f88927" providerId="LiveId" clId="{EFA570ED-F950-4651-9D0F-A67FA8C53B06}" dt="2021-09-28T14:21:19.491" v="2248" actId="478"/>
          <ac:spMkLst>
            <pc:docMk/>
            <pc:sldMk cId="2517789164" sldId="806"/>
            <ac:spMk id="16" creationId="{29603FFE-AD6F-46DC-8292-4C4ED798981E}"/>
          </ac:spMkLst>
        </pc:spChg>
        <pc:spChg chg="add mod">
          <ac:chgData name="Sidney Seckler" userId="73470fc2d5f88927" providerId="LiveId" clId="{EFA570ED-F950-4651-9D0F-A67FA8C53B06}" dt="2021-09-28T14:21:40.416" v="2254" actId="113"/>
          <ac:spMkLst>
            <pc:docMk/>
            <pc:sldMk cId="2517789164" sldId="806"/>
            <ac:spMk id="17" creationId="{86729BCA-7469-4318-8819-56F937A9B1E0}"/>
          </ac:spMkLst>
        </pc:spChg>
        <pc:spChg chg="del">
          <ac:chgData name="Sidney Seckler" userId="73470fc2d5f88927" providerId="LiveId" clId="{EFA570ED-F950-4651-9D0F-A67FA8C53B06}" dt="2021-09-28T14:21:16.373" v="2247" actId="478"/>
          <ac:spMkLst>
            <pc:docMk/>
            <pc:sldMk cId="2517789164" sldId="806"/>
            <ac:spMk id="18" creationId="{5CA688E8-19F2-4AD6-A20E-EAB773A74FD5}"/>
          </ac:spMkLst>
        </pc:spChg>
        <pc:spChg chg="add mod">
          <ac:chgData name="Sidney Seckler" userId="73470fc2d5f88927" providerId="LiveId" clId="{EFA570ED-F950-4651-9D0F-A67FA8C53B06}" dt="2021-09-28T14:22:02.258" v="2257" actId="1076"/>
          <ac:spMkLst>
            <pc:docMk/>
            <pc:sldMk cId="2517789164" sldId="806"/>
            <ac:spMk id="19" creationId="{B34B3CD2-EA80-4F70-839D-383255A3A32F}"/>
          </ac:spMkLst>
        </pc:spChg>
        <pc:spChg chg="add mod">
          <ac:chgData name="Sidney Seckler" userId="73470fc2d5f88927" providerId="LiveId" clId="{EFA570ED-F950-4651-9D0F-A67FA8C53B06}" dt="2021-09-28T14:22:26.784" v="2261" actId="1076"/>
          <ac:spMkLst>
            <pc:docMk/>
            <pc:sldMk cId="2517789164" sldId="806"/>
            <ac:spMk id="21" creationId="{1E4FDF4F-4384-4520-8BA7-7680DD0712F9}"/>
          </ac:spMkLst>
        </pc:spChg>
      </pc:sldChg>
      <pc:sldChg chg="addSp modSp add mod ord">
        <pc:chgData name="Sidney Seckler" userId="73470fc2d5f88927" providerId="LiveId" clId="{EFA570ED-F950-4651-9D0F-A67FA8C53B06}" dt="2021-09-28T14:27:45.364" v="2323"/>
        <pc:sldMkLst>
          <pc:docMk/>
          <pc:sldMk cId="1109172152" sldId="807"/>
        </pc:sldMkLst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9" creationId="{38485255-FBE3-44B9-A867-E26A8E0452E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0" creationId="{0E9BA9E8-5C76-473D-A15F-0EBD5128D56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1" creationId="{E977F5FA-A97B-4AAC-95C0-BC54B15849C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2" creationId="{7530701F-E8EF-4874-AB06-7F5218A908EA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3" creationId="{DE2695E2-0820-451B-9E6B-86121967D6A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6" creationId="{57D1A22F-5CD8-423B-A8C3-E93E5AB63F8D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7" creationId="{3DF59471-9AA9-4C65-9C64-B76C512CE390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8" creationId="{71F12A3F-8F05-49CC-8CCC-DE81909602F9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19" creationId="{58DAA220-1932-4545-8DC1-68C5D871768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0" creationId="{311247B0-F282-4A95-B079-E8718E1B356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1" creationId="{9D97C87C-D3A2-4714-97F5-FA3D404AC6F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2" creationId="{77E0110E-4A61-4DBF-A974-73DDA77F5ABB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4" creationId="{920EA4BB-6E7F-40D9-A209-4248537A2EF0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5" creationId="{AB169221-45FF-4C85-BE4D-787FA13B7FE7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6" creationId="{8B8E14D2-090B-45D7-8344-1DB50350FB3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7" creationId="{5A3A5133-8F4E-4279-B228-DE04B5143D76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8" creationId="{EDC07F62-129C-47D1-9F3E-47C5AE5CB621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29" creationId="{59D2B536-7039-42A6-9091-957D0FCF8043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0" creationId="{C4D207C4-89BF-444C-BAAA-1D15C3FC1E2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1" creationId="{BF5FF582-CE06-47E9-9A38-1788C9EB1C8C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2" creationId="{D0A84B94-FFE5-45EE-A276-DB0EE67B1AD2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3" creationId="{D4FEE217-5644-47B2-A6A9-39EA8A46C601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4" creationId="{FA731B78-2DF4-4AB3-B1F9-607225E9DF02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5" creationId="{05CE44C8-3AB0-46C6-BC17-82898CB1055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6" creationId="{7BC43FD2-042D-43C3-B9DB-131F50FE08A8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7" creationId="{9C0AAE9B-99E4-4645-9912-41AD918927C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8" creationId="{E93FA735-AB84-4148-AF68-389D5D39979F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39" creationId="{0FCB169D-2165-4627-9512-5651AA0FF954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0" creationId="{DF806EC9-4460-49C1-9611-ECC13FB51C53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1" creationId="{834E9F59-C6AE-42A6-BE82-67A883C8B5D5}"/>
          </ac:spMkLst>
        </pc:spChg>
        <pc:spChg chg="mod">
          <ac:chgData name="Sidney Seckler" userId="73470fc2d5f88927" providerId="LiveId" clId="{EFA570ED-F950-4651-9D0F-A67FA8C53B06}" dt="2021-09-28T14:25:43.347" v="2284"/>
          <ac:spMkLst>
            <pc:docMk/>
            <pc:sldMk cId="1109172152" sldId="807"/>
            <ac:spMk id="43" creationId="{A678747D-C8B2-43AE-8DF0-C8CD3F50298A}"/>
          </ac:spMkLst>
        </pc:spChg>
        <pc:spChg chg="add mod">
          <ac:chgData name="Sidney Seckler" userId="73470fc2d5f88927" providerId="LiveId" clId="{EFA570ED-F950-4651-9D0F-A67FA8C53B06}" dt="2021-09-28T14:26:24.303" v="2293" actId="113"/>
          <ac:spMkLst>
            <pc:docMk/>
            <pc:sldMk cId="1109172152" sldId="807"/>
            <ac:spMk id="44" creationId="{3D50D91F-8DBE-4D19-BFD8-CAB5E5066A99}"/>
          </ac:spMkLst>
        </pc:spChg>
        <pc:spChg chg="add mod">
          <ac:chgData name="Sidney Seckler" userId="73470fc2d5f88927" providerId="LiveId" clId="{EFA570ED-F950-4651-9D0F-A67FA8C53B06}" dt="2021-09-28T14:26:46.404" v="2298" actId="1076"/>
          <ac:spMkLst>
            <pc:docMk/>
            <pc:sldMk cId="1109172152" sldId="807"/>
            <ac:spMk id="46" creationId="{EB4BDB8D-80E5-4668-BC2C-F4DEDA1F229F}"/>
          </ac:spMkLst>
        </pc:spChg>
        <pc:spChg chg="add mod">
          <ac:chgData name="Sidney Seckler" userId="73470fc2d5f88927" providerId="LiveId" clId="{EFA570ED-F950-4651-9D0F-A67FA8C53B06}" dt="2021-09-28T14:27:21.071" v="2319" actId="1076"/>
          <ac:spMkLst>
            <pc:docMk/>
            <pc:sldMk cId="1109172152" sldId="807"/>
            <ac:spMk id="48" creationId="{7E54D998-0264-48B2-B638-5535F78AB299}"/>
          </ac:spMkLst>
        </pc:spChg>
        <pc:spChg chg="add mod">
          <ac:chgData name="Sidney Seckler" userId="73470fc2d5f88927" providerId="LiveId" clId="{EFA570ED-F950-4651-9D0F-A67FA8C53B06}" dt="2021-09-28T14:27:40.602" v="2321" actId="1076"/>
          <ac:spMkLst>
            <pc:docMk/>
            <pc:sldMk cId="1109172152" sldId="807"/>
            <ac:spMk id="50" creationId="{04537D28-497E-4081-A757-412E9FED2C32}"/>
          </ac:spMkLst>
        </pc:spChg>
        <pc:grpChg chg="add mod">
          <ac:chgData name="Sidney Seckler" userId="73470fc2d5f88927" providerId="LiveId" clId="{EFA570ED-F950-4651-9D0F-A67FA8C53B06}" dt="2021-09-28T14:25:55.778" v="2288" actId="1076"/>
          <ac:grpSpMkLst>
            <pc:docMk/>
            <pc:sldMk cId="1109172152" sldId="807"/>
            <ac:grpSpMk id="4" creationId="{F2200D47-8414-469F-BD23-309A8ED1F8BE}"/>
          </ac:grpSpMkLst>
        </pc:grp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5" creationId="{0EE8008B-84FB-43AC-BD6D-211D2E664209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6" creationId="{19980F83-8D9E-4936-9505-7AB8CA32A385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7" creationId="{CBA14CB7-A909-4D9B-9095-2D3441F7C917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8" creationId="{74281429-83A3-4A3B-80CF-A5FC47ABBBC3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14" creationId="{7402A7AC-7F17-49E4-AD27-A98D05596E9C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15" creationId="{4AF4D028-4386-4CBE-B81A-EA6049730977}"/>
          </ac:cxnSpMkLst>
        </pc:cxnChg>
        <pc:cxnChg chg="mod">
          <ac:chgData name="Sidney Seckler" userId="73470fc2d5f88927" providerId="LiveId" clId="{EFA570ED-F950-4651-9D0F-A67FA8C53B06}" dt="2021-09-28T14:25:43.347" v="2284"/>
          <ac:cxnSpMkLst>
            <pc:docMk/>
            <pc:sldMk cId="1109172152" sldId="807"/>
            <ac:cxnSpMk id="42" creationId="{D4F23303-AB12-499E-A345-8D441DAA8C82}"/>
          </ac:cxnSpMkLst>
        </pc:cxnChg>
      </pc:sldChg>
      <pc:sldChg chg="addSp modSp add mod">
        <pc:chgData name="Sidney Seckler" userId="73470fc2d5f88927" providerId="LiveId" clId="{EFA570ED-F950-4651-9D0F-A67FA8C53B06}" dt="2021-09-28T14:35:17.679" v="2392" actId="1076"/>
        <pc:sldMkLst>
          <pc:docMk/>
          <pc:sldMk cId="524456001" sldId="808"/>
        </pc:sldMkLst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0" creationId="{E0E99788-0443-4371-B914-4E474B120EB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1" creationId="{0FF70CF7-349E-4D72-823C-DAD217EB88B4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2" creationId="{48787D87-BFBC-4E3E-9F6B-E74483DC74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3" creationId="{5517F22F-A955-4EC7-8834-F665FF720EE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4" creationId="{3DAA9F26-4130-469E-BF61-FCE494C891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5" creationId="{ABAA981D-F13E-4642-A491-20499792545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6" creationId="{ABD31AB5-402B-40C8-81B2-B582DC89A103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7" creationId="{BB931935-CB0E-4F6A-BCC5-3C8FC9E61C0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8" creationId="{9D30C9DD-BDD0-4433-B67D-5561C3CFCA1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19" creationId="{96972FC7-5D4E-497E-96E8-A14115D6932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0" creationId="{64BB651E-23CF-42EB-B47E-B14D11CE35F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1" creationId="{A155A556-D055-4463-97F1-473BDE89ED6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2" creationId="{15CDC2EE-C414-475F-8A82-6194F85763D8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4" creationId="{2B91D5D1-B8E7-42A5-92C0-AE12C044FE78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5" creationId="{3210928B-9BC6-4A6E-9FB7-432B9C36244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6" creationId="{A589E4AD-6651-4505-B944-019DEBDEA78E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8" creationId="{C6A4121C-63A7-44EB-9F6A-4A64CFA0BC8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29" creationId="{9988DDB6-876D-47A8-BCC0-05FA06AB9AC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0" creationId="{45D6AD8A-B78F-4F5A-B62D-95D4176EEB11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1" creationId="{672B2847-AFB0-4597-92DF-7971548AD08B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2" creationId="{55F00569-13BE-4596-AF9B-A1D509C8D10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3" creationId="{19E8290D-FBE0-4AD5-9304-A291946437E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4" creationId="{490F6845-B3A2-433B-88A0-73E11CB26080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5" creationId="{248E6D9C-B2CD-42F0-BE7A-D6A80C244284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6" creationId="{C9A32E80-8B40-46ED-912F-A1E2B1D97E2D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7" creationId="{60524297-AEE8-47DF-828D-3D2688AE19AE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8" creationId="{728EC450-2BAC-40FE-AB76-6F008EEC5EB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39" creationId="{073FCAA1-C363-4E9B-B543-19ABCBF4BE9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0" creationId="{844A1839-09CC-4628-A15B-4E3E0B28FB2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1" creationId="{95D624EC-597A-425C-A0F5-E59770E74C5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2" creationId="{20A87A2B-543B-41AB-9960-CE8C027E3F23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3" creationId="{B483A983-16DA-406E-8CE6-68A23E03048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4" creationId="{5C026825-C419-4679-A7FF-8F2ACE4F2EC6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5" creationId="{E6F4C91C-9182-4322-9C0B-0F02155D31C5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6" creationId="{EDA6AFC3-77EF-42A3-9312-BC9BD5BD121C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7" creationId="{D9B75615-C618-4337-91F1-588439A3D98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8" creationId="{D109B24E-71DC-4A16-A977-742B998942B2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49" creationId="{68077A59-F4B6-48EE-B8D8-2E7E6D8B618F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0" creationId="{68A5DCA2-B4A1-4C90-8572-E493BB9B6900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1" creationId="{23D6BC0A-EEDF-4813-958F-26B06CF6FA4A}"/>
          </ac:spMkLst>
        </pc:spChg>
        <pc:spChg chg="mod">
          <ac:chgData name="Sidney Seckler" userId="73470fc2d5f88927" providerId="LiveId" clId="{EFA570ED-F950-4651-9D0F-A67FA8C53B06}" dt="2021-09-28T14:33:47.180" v="2373"/>
          <ac:spMkLst>
            <pc:docMk/>
            <pc:sldMk cId="524456001" sldId="808"/>
            <ac:spMk id="52" creationId="{D996B310-B988-4D78-ADEA-AFC1EACC1546}"/>
          </ac:spMkLst>
        </pc:spChg>
        <pc:spChg chg="add mod">
          <ac:chgData name="Sidney Seckler" userId="73470fc2d5f88927" providerId="LiveId" clId="{EFA570ED-F950-4651-9D0F-A67FA8C53B06}" dt="2021-09-28T14:34:25.623" v="2382" actId="1076"/>
          <ac:spMkLst>
            <pc:docMk/>
            <pc:sldMk cId="524456001" sldId="808"/>
            <ac:spMk id="53" creationId="{E3AFB640-9045-48DC-A671-38C7F1130480}"/>
          </ac:spMkLst>
        </pc:spChg>
        <pc:spChg chg="add mod">
          <ac:chgData name="Sidney Seckler" userId="73470fc2d5f88927" providerId="LiveId" clId="{EFA570ED-F950-4651-9D0F-A67FA8C53B06}" dt="2021-09-28T14:34:47.395" v="2386" actId="1076"/>
          <ac:spMkLst>
            <pc:docMk/>
            <pc:sldMk cId="524456001" sldId="808"/>
            <ac:spMk id="55" creationId="{43583181-8714-4842-892C-5D2499AC37AE}"/>
          </ac:spMkLst>
        </pc:spChg>
        <pc:spChg chg="add mod">
          <ac:chgData name="Sidney Seckler" userId="73470fc2d5f88927" providerId="LiveId" clId="{EFA570ED-F950-4651-9D0F-A67FA8C53B06}" dt="2021-09-28T14:35:17.679" v="2392" actId="1076"/>
          <ac:spMkLst>
            <pc:docMk/>
            <pc:sldMk cId="524456001" sldId="808"/>
            <ac:spMk id="57" creationId="{C6D9A65E-F921-4860-B404-EA061457E030}"/>
          </ac:spMkLst>
        </pc:spChg>
        <pc:grpChg chg="add mod">
          <ac:chgData name="Sidney Seckler" userId="73470fc2d5f88927" providerId="LiveId" clId="{EFA570ED-F950-4651-9D0F-A67FA8C53B06}" dt="2021-09-28T14:35:12.904" v="2391" actId="1076"/>
          <ac:grpSpMkLst>
            <pc:docMk/>
            <pc:sldMk cId="524456001" sldId="808"/>
            <ac:grpSpMk id="4" creationId="{31C4EBFD-6673-48FF-ADD8-A17820B7C384}"/>
          </ac:grpSpMkLst>
        </pc:grp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5" creationId="{9C9676C6-E4FA-40FE-BF27-6F3E4E018DB4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6" creationId="{B9E51F52-2B3F-4C81-B271-F7A78E31A19F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7" creationId="{47BD9162-7685-447D-9C98-419BC31AC384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8" creationId="{8591DFA5-4329-431C-A401-4C3D84ABD279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9" creationId="{B4794660-5D3D-45DC-8233-EB79A2F3C4B1}"/>
          </ac:cxnSpMkLst>
        </pc:cxnChg>
        <pc:cxnChg chg="mod">
          <ac:chgData name="Sidney Seckler" userId="73470fc2d5f88927" providerId="LiveId" clId="{EFA570ED-F950-4651-9D0F-A67FA8C53B06}" dt="2021-09-28T14:33:47.180" v="2373"/>
          <ac:cxnSpMkLst>
            <pc:docMk/>
            <pc:sldMk cId="524456001" sldId="808"/>
            <ac:cxnSpMk id="27" creationId="{D7DAF3BD-AD4D-4917-B4FC-6535F311F4FA}"/>
          </ac:cxnSpMkLst>
        </pc:cxnChg>
      </pc:sldChg>
      <pc:sldChg chg="addSp modSp add mod">
        <pc:chgData name="Sidney Seckler" userId="73470fc2d5f88927" providerId="LiveId" clId="{EFA570ED-F950-4651-9D0F-A67FA8C53B06}" dt="2021-09-28T14:37:32.101" v="2419" actId="1076"/>
        <pc:sldMkLst>
          <pc:docMk/>
          <pc:sldMk cId="3174917742" sldId="809"/>
        </pc:sldMkLst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5" creationId="{92E66617-6D8E-4794-A3D7-178ECC82FC7D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6" creationId="{B5CFD6B4-197B-49DA-967F-9EFF13F31528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7" creationId="{E47CB172-D730-4CF5-B4EB-776C55CD5EB6}"/>
          </ac:spMkLst>
        </pc:spChg>
        <pc:spChg chg="mod">
          <ac:chgData name="Sidney Seckler" userId="73470fc2d5f88927" providerId="LiveId" clId="{EFA570ED-F950-4651-9D0F-A67FA8C53B06}" dt="2021-09-28T14:35:46.200" v="2396" actId="1076"/>
          <ac:spMkLst>
            <pc:docMk/>
            <pc:sldMk cId="3174917742" sldId="809"/>
            <ac:spMk id="10" creationId="{703F1C4C-8496-4481-8782-3F1A8D130EBC}"/>
          </ac:spMkLst>
        </pc:spChg>
        <pc:spChg chg="mod">
          <ac:chgData name="Sidney Seckler" userId="73470fc2d5f88927" providerId="LiveId" clId="{EFA570ED-F950-4651-9D0F-A67FA8C53B06}" dt="2021-09-28T14:35:32.507" v="2393"/>
          <ac:spMkLst>
            <pc:docMk/>
            <pc:sldMk cId="3174917742" sldId="809"/>
            <ac:spMk id="14" creationId="{3E9B4544-7ECF-4F39-9093-C817669437B6}"/>
          </ac:spMkLst>
        </pc:spChg>
        <pc:spChg chg="add mod">
          <ac:chgData name="Sidney Seckler" userId="73470fc2d5f88927" providerId="LiveId" clId="{EFA570ED-F950-4651-9D0F-A67FA8C53B06}" dt="2021-09-28T14:36:12.427" v="2402" actId="113"/>
          <ac:spMkLst>
            <pc:docMk/>
            <pc:sldMk cId="3174917742" sldId="809"/>
            <ac:spMk id="21" creationId="{B400FA32-2768-4221-A767-1A1BB601480F}"/>
          </ac:spMkLst>
        </pc:spChg>
        <pc:spChg chg="add mod">
          <ac:chgData name="Sidney Seckler" userId="73470fc2d5f88927" providerId="LiveId" clId="{EFA570ED-F950-4651-9D0F-A67FA8C53B06}" dt="2021-09-28T14:37:04.022" v="2413" actId="1076"/>
          <ac:spMkLst>
            <pc:docMk/>
            <pc:sldMk cId="3174917742" sldId="809"/>
            <ac:spMk id="24" creationId="{F770EFCA-898E-4829-B1C3-ED0B3FCEC33F}"/>
          </ac:spMkLst>
        </pc:spChg>
        <pc:spChg chg="add mod">
          <ac:chgData name="Sidney Seckler" userId="73470fc2d5f88927" providerId="LiveId" clId="{EFA570ED-F950-4651-9D0F-A67FA8C53B06}" dt="2021-09-28T14:37:32.101" v="2419" actId="1076"/>
          <ac:spMkLst>
            <pc:docMk/>
            <pc:sldMk cId="3174917742" sldId="809"/>
            <ac:spMk id="25" creationId="{F2AA1708-FC34-468C-BB1E-0559282DA547}"/>
          </ac:spMkLst>
        </pc:spChg>
        <pc:grpChg chg="add mod">
          <ac:chgData name="Sidney Seckler" userId="73470fc2d5f88927" providerId="LiveId" clId="{EFA570ED-F950-4651-9D0F-A67FA8C53B06}" dt="2021-09-28T14:36:52.816" v="2411" actId="1076"/>
          <ac:grpSpMkLst>
            <pc:docMk/>
            <pc:sldMk cId="3174917742" sldId="809"/>
            <ac:grpSpMk id="4" creationId="{2DED3019-777E-45CF-8B31-9639BDF29262}"/>
          </ac:grpSpMkLst>
        </pc:grp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8" creationId="{ED813528-777A-42D1-BA3B-DF09993E16C2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9" creationId="{920DF1E6-E72B-4E7F-ADC1-D9FA6C95EF18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1" creationId="{C36A6722-6094-4348-BE9A-CA4A7969BBAF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2" creationId="{E9F6CE8B-AE4F-42CF-89C5-42ACAE3EBA6D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3" creationId="{6E74FFC1-2464-4E88-921A-47251B5F7CAF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5" creationId="{625B231D-0BA5-4DC1-B4EE-2A1D135854EC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6" creationId="{0B8AC031-4A66-4B6D-BD87-440431F5CB77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7" creationId="{F077AEA9-E0F3-4925-A0D9-30375360D717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8" creationId="{578635C0-1614-4657-94DE-33500C0A613B}"/>
          </ac:cxnSpMkLst>
        </pc:cxnChg>
        <pc:cxnChg chg="mod">
          <ac:chgData name="Sidney Seckler" userId="73470fc2d5f88927" providerId="LiveId" clId="{EFA570ED-F950-4651-9D0F-A67FA8C53B06}" dt="2021-09-28T14:35:32.507" v="2393"/>
          <ac:cxnSpMkLst>
            <pc:docMk/>
            <pc:sldMk cId="3174917742" sldId="809"/>
            <ac:cxnSpMk id="19" creationId="{A1A4EE1F-DEA4-4F26-8790-AFD090E05756}"/>
          </ac:cxnSpMkLst>
        </pc:cxnChg>
      </pc:sldChg>
      <pc:sldChg chg="addSp delSp modSp add del mod">
        <pc:chgData name="Sidney Seckler" userId="73470fc2d5f88927" providerId="LiveId" clId="{EFA570ED-F950-4651-9D0F-A67FA8C53B06}" dt="2021-09-28T15:31:42.242" v="2965" actId="47"/>
        <pc:sldMkLst>
          <pc:docMk/>
          <pc:sldMk cId="0" sldId="810"/>
        </pc:sldMkLst>
        <pc:spChg chg="add del mod">
          <ac:chgData name="Sidney Seckler" userId="73470fc2d5f88927" providerId="LiveId" clId="{EFA570ED-F950-4651-9D0F-A67FA8C53B06}" dt="2021-09-28T15:08:05.616" v="2615" actId="478"/>
          <ac:spMkLst>
            <pc:docMk/>
            <pc:sldMk cId="0" sldId="810"/>
            <ac:spMk id="11" creationId="{B5E9298E-AB97-4CED-9EA2-DCAEA778FFA9}"/>
          </ac:spMkLst>
        </pc:spChg>
        <pc:spChg chg="add mod">
          <ac:chgData name="Sidney Seckler" userId="73470fc2d5f88927" providerId="LiveId" clId="{EFA570ED-F950-4651-9D0F-A67FA8C53B06}" dt="2021-09-28T15:08:06.925" v="2616"/>
          <ac:spMkLst>
            <pc:docMk/>
            <pc:sldMk cId="0" sldId="810"/>
            <ac:spMk id="47" creationId="{E00FABB1-8538-42F5-A596-338C76F56156}"/>
          </ac:spMkLst>
        </pc:spChg>
        <pc:spChg chg="del">
          <ac:chgData name="Sidney Seckler" userId="73470fc2d5f88927" providerId="LiveId" clId="{EFA570ED-F950-4651-9D0F-A67FA8C53B06}" dt="2021-09-28T15:08:00.945" v="2614" actId="478"/>
          <ac:spMkLst>
            <pc:docMk/>
            <pc:sldMk cId="0" sldId="810"/>
            <ac:spMk id="151555" creationId="{0462146B-0CAA-4D57-9CBC-3678C58DCAD0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810"/>
            <ac:spMk id="151556" creationId="{F99189C1-A97D-4DE2-960D-6A6B3F7471E6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810"/>
            <ac:spMk id="151583" creationId="{391D5767-BBC1-4079-8C4C-A4D145FD19EE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810"/>
            <ac:spMk id="151590" creationId="{A4545BCA-C307-499F-8012-68F7B50EA853}"/>
          </ac:spMkLst>
        </pc:spChg>
        <pc:spChg chg="add">
          <ac:chgData name="Sidney Seckler" userId="73470fc2d5f88927" providerId="LiveId" clId="{EFA570ED-F950-4651-9D0F-A67FA8C53B06}" dt="2021-09-28T15:02:10.695" v="2529"/>
          <ac:spMkLst>
            <pc:docMk/>
            <pc:sldMk cId="0" sldId="810"/>
            <ac:spMk id="151591" creationId="{8E9273C8-8658-4689-A449-D7F9FCF97BDB}"/>
          </ac:spMkLst>
        </pc:sp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810"/>
            <ac:graphicFrameMk id="2" creationId="{F99189C1-A97D-4DE2-960D-6A6B3F7471E6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810"/>
            <ac:graphicFrameMk id="4" creationId="{391D5767-BBC1-4079-8C4C-A4D145FD19EE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810"/>
            <ac:graphicFrameMk id="6" creationId="{A4545BCA-C307-499F-8012-68F7B50EA853}"/>
          </ac:graphicFrameMkLst>
        </pc:graphicFrameChg>
        <pc:graphicFrameChg chg="del mod replId">
          <ac:chgData name="Sidney Seckler" userId="73470fc2d5f88927" providerId="LiveId" clId="{EFA570ED-F950-4651-9D0F-A67FA8C53B06}" dt="2021-09-28T15:02:10.695" v="2529"/>
          <ac:graphicFrameMkLst>
            <pc:docMk/>
            <pc:sldMk cId="0" sldId="810"/>
            <ac:graphicFrameMk id="8" creationId="{8E9273C8-8658-4689-A449-D7F9FCF97BDB}"/>
          </ac:graphicFrameMkLst>
        </pc:graphicFrameChg>
      </pc:sldChg>
    </pc:docChg>
  </pc:docChgLst>
  <pc:docChgLst>
    <pc:chgData name="Sidney Seckler" userId="73470fc2d5f88927" providerId="LiveId" clId="{E451AAF5-2A54-4459-A780-52F38250C78E}"/>
    <pc:docChg chg="custSel addSld modSld">
      <pc:chgData name="Sidney Seckler" userId="73470fc2d5f88927" providerId="LiveId" clId="{E451AAF5-2A54-4459-A780-52F38250C78E}" dt="2019-02-17T01:01:35.081" v="2461" actId="11529"/>
      <pc:docMkLst>
        <pc:docMk/>
      </pc:docMkLst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45:17.741" v="217" actId="6549"/>
        <pc:sldMkLst>
          <pc:docMk/>
          <pc:sldMk cId="111140260" sldId="519"/>
        </pc:sldMkLst>
        <pc:spChg chg="mod">
          <ac:chgData name="Sidney Seckler" userId="73470fc2d5f88927" providerId="LiveId" clId="{E451AAF5-2A54-4459-A780-52F38250C78E}" dt="2019-02-16T22:45:17.741" v="217" actId="6549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52:30.665" v="356" actId="20577"/>
        <pc:sldMkLst>
          <pc:docMk/>
          <pc:sldMk cId="672471014" sldId="527"/>
        </pc:sldMkLst>
        <pc:spChg chg="mod">
          <ac:chgData name="Sidney Seckler" userId="73470fc2d5f88927" providerId="LiveId" clId="{E451AAF5-2A54-4459-A780-52F38250C78E}" dt="2019-02-16T22:52:30.665" v="356" actId="20577"/>
          <ac:spMkLst>
            <pc:docMk/>
            <pc:sldMk cId="672471014" sldId="527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E451AAF5-2A54-4459-A780-52F38250C78E}" dt="2019-02-16T23:12:33.161" v="728" actId="14100"/>
        <pc:sldMkLst>
          <pc:docMk/>
          <pc:sldMk cId="3792605575" sldId="560"/>
        </pc:sldMkLst>
        <pc:spChg chg="mod">
          <ac:chgData name="Sidney Seckler" userId="73470fc2d5f88927" providerId="LiveId" clId="{E451AAF5-2A54-4459-A780-52F38250C78E}" dt="2019-02-16T23:12:33.161" v="728" actId="14100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E451AAF5-2A54-4459-A780-52F38250C78E}" dt="2019-02-16T22:51:01.518" v="323" actId="478"/>
          <ac:spMkLst>
            <pc:docMk/>
            <pc:sldMk cId="3792605575" sldId="560"/>
            <ac:spMk id="4" creationId="{6ADE9D60-3595-42EF-8753-6DFF4ACD7A89}"/>
          </ac:spMkLst>
        </pc:spChg>
        <pc:spChg chg="del">
          <ac:chgData name="Sidney Seckler" userId="73470fc2d5f88927" providerId="LiveId" clId="{E451AAF5-2A54-4459-A780-52F38250C78E}" dt="2019-02-16T22:50:58.036" v="322" actId="478"/>
          <ac:spMkLst>
            <pc:docMk/>
            <pc:sldMk cId="3792605575" sldId="560"/>
            <ac:spMk id="7" creationId="{95FBA2D0-4187-46E9-A5AC-FBA6D391F85C}"/>
          </ac:spMkLst>
        </pc:spChg>
        <pc:spChg chg="add">
          <ac:chgData name="Sidney Seckler" userId="73470fc2d5f88927" providerId="LiveId" clId="{E451AAF5-2A54-4459-A780-52F38250C78E}" dt="2019-02-16T22:51:02.815" v="324"/>
          <ac:spMkLst>
            <pc:docMk/>
            <pc:sldMk cId="3792605575" sldId="560"/>
            <ac:spMk id="8" creationId="{163FEEE3-058C-4EA8-8CE2-C119ED100EA5}"/>
          </ac:spMkLst>
        </pc:sp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0DD59C47-9532-4E4D-AD16-E1A1684EBEB3}" dt="2019-02-11T21:10:23.271" v="3284" actId="20577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CAB6BE3A-88BC-41E6-82A9-C1A23C7C1C95}"/>
    <pc:docChg chg="undo custSel addSld delSld modSld">
      <pc:chgData name="Sidney Seckler" userId="73470fc2d5f88927" providerId="LiveId" clId="{CAB6BE3A-88BC-41E6-82A9-C1A23C7C1C95}" dt="2019-02-24T16:06:33.300" v="1501" actId="20577"/>
      <pc:docMkLst>
        <pc:docMk/>
      </pc:docMkLst>
      <pc:sldChg chg="addSp modSp">
        <pc:chgData name="Sidney Seckler" userId="73470fc2d5f88927" providerId="LiveId" clId="{CAB6BE3A-88BC-41E6-82A9-C1A23C7C1C95}" dt="2019-02-24T15:38:12.263" v="377" actId="20577"/>
        <pc:sldMkLst>
          <pc:docMk/>
          <pc:sldMk cId="2721416569" sldId="581"/>
        </pc:sldMkLst>
        <pc:spChg chg="add mod">
          <ac:chgData name="Sidney Seckler" userId="73470fc2d5f88927" providerId="LiveId" clId="{CAB6BE3A-88BC-41E6-82A9-C1A23C7C1C95}" dt="2019-02-24T15:38:12.263" v="377" actId="20577"/>
          <ac:spMkLst>
            <pc:docMk/>
            <pc:sldMk cId="2721416569" sldId="581"/>
            <ac:spMk id="4" creationId="{899F1FDE-45B9-4648-BC0B-CBBC1CD63844}"/>
          </ac:spMkLst>
        </pc:spChg>
      </pc:sldChg>
      <pc:sldChg chg="addSp delSp modSp add">
        <pc:chgData name="Sidney Seckler" userId="73470fc2d5f88927" providerId="LiveId" clId="{CAB6BE3A-88BC-41E6-82A9-C1A23C7C1C95}" dt="2019-02-24T16:06:33.300" v="1501" actId="20577"/>
        <pc:sldMkLst>
          <pc:docMk/>
          <pc:sldMk cId="3800734886" sldId="601"/>
        </pc:sldMkLst>
        <pc:spChg chg="mod">
          <ac:chgData name="Sidney Seckler" userId="73470fc2d5f88927" providerId="LiveId" clId="{CAB6BE3A-88BC-41E6-82A9-C1A23C7C1C95}" dt="2019-02-24T16:06:33.300" v="1501" actId="20577"/>
          <ac:spMkLst>
            <pc:docMk/>
            <pc:sldMk cId="3800734886" sldId="601"/>
            <ac:spMk id="4" creationId="{899F1FDE-45B9-4648-BC0B-CBBC1CD63844}"/>
          </ac:spMkLst>
        </pc:spChg>
        <pc:spChg chg="add del mod">
          <ac:chgData name="Sidney Seckler" userId="73470fc2d5f88927" providerId="LiveId" clId="{CAB6BE3A-88BC-41E6-82A9-C1A23C7C1C95}" dt="2019-02-24T15:41:21.550" v="461" actId="478"/>
          <ac:spMkLst>
            <pc:docMk/>
            <pc:sldMk cId="3800734886" sldId="601"/>
            <ac:spMk id="5" creationId="{FAF7FFF2-2AF8-478F-8106-C3EEFCF22348}"/>
          </ac:spMkLst>
        </pc:spChg>
        <pc:spChg chg="add del">
          <ac:chgData name="Sidney Seckler" userId="73470fc2d5f88927" providerId="LiveId" clId="{CAB6BE3A-88BC-41E6-82A9-C1A23C7C1C95}" dt="2019-02-24T15:40:13.475" v="432" actId="478"/>
          <ac:spMkLst>
            <pc:docMk/>
            <pc:sldMk cId="3800734886" sldId="601"/>
            <ac:spMk id="6" creationId="{20A7336C-E37C-417A-A9F2-BB2480FCA1C2}"/>
          </ac:spMkLst>
        </pc:spChg>
        <pc:spChg chg="add del mod">
          <ac:chgData name="Sidney Seckler" userId="73470fc2d5f88927" providerId="LiveId" clId="{CAB6BE3A-88BC-41E6-82A9-C1A23C7C1C95}" dt="2019-02-24T15:50:52.093" v="829" actId="478"/>
          <ac:spMkLst>
            <pc:docMk/>
            <pc:sldMk cId="3800734886" sldId="601"/>
            <ac:spMk id="7" creationId="{71B8F463-BAC9-4074-B6AA-55BDB03F5495}"/>
          </ac:spMkLst>
        </pc:spChg>
      </pc:sldChg>
      <pc:sldChg chg="addSp delSp modSp add">
        <pc:chgData name="Sidney Seckler" userId="73470fc2d5f88927" providerId="LiveId" clId="{CAB6BE3A-88BC-41E6-82A9-C1A23C7C1C95}" dt="2019-02-24T15:53:53.538" v="946" actId="1076"/>
        <pc:sldMkLst>
          <pc:docMk/>
          <pc:sldMk cId="463483154" sldId="602"/>
        </pc:sldMkLst>
        <pc:spChg chg="add del">
          <ac:chgData name="Sidney Seckler" userId="73470fc2d5f88927" providerId="LiveId" clId="{CAB6BE3A-88BC-41E6-82A9-C1A23C7C1C95}" dt="2019-02-24T15:52:26.700" v="863" actId="478"/>
          <ac:spMkLst>
            <pc:docMk/>
            <pc:sldMk cId="463483154" sldId="602"/>
            <ac:spMk id="2" creationId="{7BFB6636-B169-45C8-BC54-AC20D3773827}"/>
          </ac:spMkLst>
        </pc:spChg>
        <pc:spChg chg="del">
          <ac:chgData name="Sidney Seckler" userId="73470fc2d5f88927" providerId="LiveId" clId="{CAB6BE3A-88BC-41E6-82A9-C1A23C7C1C95}" dt="2019-02-24T15:41:04.394" v="458" actId="478"/>
          <ac:spMkLst>
            <pc:docMk/>
            <pc:sldMk cId="463483154" sldId="602"/>
            <ac:spMk id="4" creationId="{899F1FDE-45B9-4648-BC0B-CBBC1CD63844}"/>
          </ac:spMkLst>
        </pc:spChg>
        <pc:spChg chg="del">
          <ac:chgData name="Sidney Seckler" userId="73470fc2d5f88927" providerId="LiveId" clId="{CAB6BE3A-88BC-41E6-82A9-C1A23C7C1C95}" dt="2019-02-24T15:41:06.779" v="459" actId="478"/>
          <ac:spMkLst>
            <pc:docMk/>
            <pc:sldMk cId="463483154" sldId="602"/>
            <ac:spMk id="5" creationId="{FAF7FFF2-2AF8-478F-8106-C3EEFCF22348}"/>
          </ac:spMkLst>
        </pc:spChg>
        <pc:spChg chg="del">
          <ac:chgData name="Sidney Seckler" userId="73470fc2d5f88927" providerId="LiveId" clId="{CAB6BE3A-88BC-41E6-82A9-C1A23C7C1C95}" dt="2019-02-24T15:41:09.053" v="460" actId="478"/>
          <ac:spMkLst>
            <pc:docMk/>
            <pc:sldMk cId="463483154" sldId="602"/>
            <ac:spMk id="7" creationId="{71B8F463-BAC9-4074-B6AA-55BDB03F5495}"/>
          </ac:spMkLst>
        </pc:spChg>
        <pc:spChg chg="add mod">
          <ac:chgData name="Sidney Seckler" userId="73470fc2d5f88927" providerId="LiveId" clId="{CAB6BE3A-88BC-41E6-82A9-C1A23C7C1C95}" dt="2019-02-24T15:53:49.822" v="945" actId="14100"/>
          <ac:spMkLst>
            <pc:docMk/>
            <pc:sldMk cId="463483154" sldId="602"/>
            <ac:spMk id="11" creationId="{C67BD88E-37CD-4210-8C21-676E4EA7C613}"/>
          </ac:spMkLst>
        </pc:spChg>
        <pc:picChg chg="add mod">
          <ac:chgData name="Sidney Seckler" userId="73470fc2d5f88927" providerId="LiveId" clId="{CAB6BE3A-88BC-41E6-82A9-C1A23C7C1C95}" dt="2019-02-24T15:45:00.532" v="478" actId="1076"/>
          <ac:picMkLst>
            <pc:docMk/>
            <pc:sldMk cId="463483154" sldId="602"/>
            <ac:picMk id="1026" creationId="{1F3D88FD-82D6-4F4F-9400-21FAFBA71D29}"/>
          </ac:picMkLst>
        </pc:picChg>
        <pc:picChg chg="add del mod">
          <ac:chgData name="Sidney Seckler" userId="73470fc2d5f88927" providerId="LiveId" clId="{CAB6BE3A-88BC-41E6-82A9-C1A23C7C1C95}" dt="2019-02-24T15:44:56.971" v="476" actId="478"/>
          <ac:picMkLst>
            <pc:docMk/>
            <pc:sldMk cId="463483154" sldId="602"/>
            <ac:picMk id="1028" creationId="{E5394B51-6A5D-468E-8FF2-D2E66A789A1D}"/>
          </ac:picMkLst>
        </pc:picChg>
        <pc:picChg chg="add mod">
          <ac:chgData name="Sidney Seckler" userId="73470fc2d5f88927" providerId="LiveId" clId="{CAB6BE3A-88BC-41E6-82A9-C1A23C7C1C95}" dt="2019-02-24T15:53:53.538" v="946" actId="1076"/>
          <ac:picMkLst>
            <pc:docMk/>
            <pc:sldMk cId="463483154" sldId="602"/>
            <ac:picMk id="1030" creationId="{69E5C7F0-B119-4555-8BC9-833275C663B9}"/>
          </ac:picMkLst>
        </pc:picChg>
        <pc:cxnChg chg="add mod">
          <ac:chgData name="Sidney Seckler" userId="73470fc2d5f88927" providerId="LiveId" clId="{CAB6BE3A-88BC-41E6-82A9-C1A23C7C1C95}" dt="2019-02-24T15:53:49.822" v="945" actId="14100"/>
          <ac:cxnSpMkLst>
            <pc:docMk/>
            <pc:sldMk cId="463483154" sldId="602"/>
            <ac:cxnSpMk id="6" creationId="{31217719-2776-443E-8175-125E21112C9F}"/>
          </ac:cxnSpMkLst>
        </pc:cxnChg>
      </pc:sldChg>
      <pc:sldChg chg="modSp add">
        <pc:chgData name="Sidney Seckler" userId="73470fc2d5f88927" providerId="LiveId" clId="{CAB6BE3A-88BC-41E6-82A9-C1A23C7C1C95}" dt="2019-02-24T15:50:29.393" v="827" actId="6549"/>
        <pc:sldMkLst>
          <pc:docMk/>
          <pc:sldMk cId="2104851653" sldId="603"/>
        </pc:sldMkLst>
        <pc:spChg chg="mod">
          <ac:chgData name="Sidney Seckler" userId="73470fc2d5f88927" providerId="LiveId" clId="{CAB6BE3A-88BC-41E6-82A9-C1A23C7C1C95}" dt="2019-02-24T15:50:29.393" v="827" actId="6549"/>
          <ac:spMkLst>
            <pc:docMk/>
            <pc:sldMk cId="2104851653" sldId="603"/>
            <ac:spMk id="7" creationId="{F053D0CB-DB61-4E11-912B-D78C8FA8AA4D}"/>
          </ac:spMkLst>
        </pc:spChg>
        <pc:spChg chg="mod">
          <ac:chgData name="Sidney Seckler" userId="73470fc2d5f88927" providerId="LiveId" clId="{CAB6BE3A-88BC-41E6-82A9-C1A23C7C1C95}" dt="2019-02-24T15:46:30.314" v="516" actId="20577"/>
          <ac:spMkLst>
            <pc:docMk/>
            <pc:sldMk cId="2104851653" sldId="603"/>
            <ac:spMk id="9" creationId="{061D0CBB-5BC2-4EC9-86C6-27225B606651}"/>
          </ac:spMkLst>
        </pc:spChg>
      </pc:sldChg>
      <pc:sldChg chg="modSp add">
        <pc:chgData name="Sidney Seckler" userId="73470fc2d5f88927" providerId="LiveId" clId="{CAB6BE3A-88BC-41E6-82A9-C1A23C7C1C95}" dt="2019-02-24T15:56:48.830" v="1331" actId="6549"/>
        <pc:sldMkLst>
          <pc:docMk/>
          <pc:sldMk cId="76353656" sldId="604"/>
        </pc:sldMkLst>
        <pc:spChg chg="mod">
          <ac:chgData name="Sidney Seckler" userId="73470fc2d5f88927" providerId="LiveId" clId="{CAB6BE3A-88BC-41E6-82A9-C1A23C7C1C95}" dt="2019-02-24T15:56:48.830" v="1331" actId="6549"/>
          <ac:spMkLst>
            <pc:docMk/>
            <pc:sldMk cId="76353656" sldId="604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DE8E9191-0AFD-42B1-936D-EBF4052C93BD}"/>
    <pc:docChg chg="custSel addSld delSld modSld">
      <pc:chgData name="Sidney Seckler" userId="73470fc2d5f88927" providerId="LiveId" clId="{DE8E9191-0AFD-42B1-936D-EBF4052C93BD}" dt="2019-05-03T19:06:13.672" v="139" actId="1076"/>
      <pc:docMkLst>
        <pc:docMk/>
      </pc:docMkLst>
      <pc:sldChg chg="modSp">
        <pc:chgData name="Sidney Seckler" userId="73470fc2d5f88927" providerId="LiveId" clId="{DE8E9191-0AFD-42B1-936D-EBF4052C93BD}" dt="2019-04-30T16:42:21.105" v="28" actId="27636"/>
        <pc:sldMkLst>
          <pc:docMk/>
          <pc:sldMk cId="0" sldId="258"/>
        </pc:sldMkLst>
        <pc:spChg chg="mod">
          <ac:chgData name="Sidney Seckler" userId="73470fc2d5f88927" providerId="LiveId" clId="{DE8E9191-0AFD-42B1-936D-EBF4052C93BD}" dt="2019-04-30T16:42:21.105" v="28" actId="27636"/>
          <ac:spMkLst>
            <pc:docMk/>
            <pc:sldMk cId="0" sldId="258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30.940" v="31" actId="14100"/>
        <pc:sldMkLst>
          <pc:docMk/>
          <pc:sldMk cId="0" sldId="448"/>
        </pc:sldMkLst>
        <pc:spChg chg="mod">
          <ac:chgData name="Sidney Seckler" userId="73470fc2d5f88927" providerId="LiveId" clId="{DE8E9191-0AFD-42B1-936D-EBF4052C93BD}" dt="2019-04-30T16:42:30.940" v="31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35.582" v="32" actId="14100"/>
        <pc:sldMkLst>
          <pc:docMk/>
          <pc:sldMk cId="0" sldId="449"/>
        </pc:sldMkLst>
        <pc:spChg chg="mod">
          <ac:chgData name="Sidney Seckler" userId="73470fc2d5f88927" providerId="LiveId" clId="{DE8E9191-0AFD-42B1-936D-EBF4052C93BD}" dt="2019-04-30T16:42:35.582" v="32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2:44.698" v="34" actId="14100"/>
        <pc:sldMkLst>
          <pc:docMk/>
          <pc:sldMk cId="0" sldId="503"/>
        </pc:sldMkLst>
        <pc:spChg chg="mod">
          <ac:chgData name="Sidney Seckler" userId="73470fc2d5f88927" providerId="LiveId" clId="{DE8E9191-0AFD-42B1-936D-EBF4052C93BD}" dt="2019-04-30T16:42:44.698" v="34" actId="14100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DE8E9191-0AFD-42B1-936D-EBF4052C93BD}" dt="2019-04-30T16:42:26.587" v="30" actId="27636"/>
        <pc:sldMkLst>
          <pc:docMk/>
          <pc:sldMk cId="111140260" sldId="519"/>
        </pc:sldMkLst>
        <pc:spChg chg="mod">
          <ac:chgData name="Sidney Seckler" userId="73470fc2d5f88927" providerId="LiveId" clId="{DE8E9191-0AFD-42B1-936D-EBF4052C93BD}" dt="2019-04-30T16:42:26.587" v="30" actId="27636"/>
          <ac:spMkLst>
            <pc:docMk/>
            <pc:sldMk cId="111140260" sldId="51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2:58.392" v="37" actId="14100"/>
        <pc:sldMkLst>
          <pc:docMk/>
          <pc:sldMk cId="672471014" sldId="527"/>
        </pc:sldMkLst>
        <pc:spChg chg="mod">
          <ac:chgData name="Sidney Seckler" userId="73470fc2d5f88927" providerId="LiveId" clId="{DE8E9191-0AFD-42B1-936D-EBF4052C93BD}" dt="2019-04-30T16:42:58.392" v="37" actId="14100"/>
          <ac:spMkLst>
            <pc:docMk/>
            <pc:sldMk cId="672471014" sldId="527"/>
            <ac:spMk id="8" creationId="{3CCFBFB5-8A8F-4EB1-A77C-FF04196D9EC9}"/>
          </ac:spMkLst>
        </pc:spChg>
      </pc:sldChg>
      <pc:sldChg chg="modSp">
        <pc:chgData name="Sidney Seckler" userId="73470fc2d5f88927" providerId="LiveId" clId="{DE8E9191-0AFD-42B1-936D-EBF4052C93BD}" dt="2019-04-30T16:42:40.142" v="33" actId="14100"/>
        <pc:sldMkLst>
          <pc:docMk/>
          <pc:sldMk cId="3427353847" sldId="528"/>
        </pc:sldMkLst>
        <pc:spChg chg="mod">
          <ac:chgData name="Sidney Seckler" userId="73470fc2d5f88927" providerId="LiveId" clId="{DE8E9191-0AFD-42B1-936D-EBF4052C93BD}" dt="2019-04-30T16:42:40.142" v="33" actId="14100"/>
          <ac:spMkLst>
            <pc:docMk/>
            <pc:sldMk cId="3427353847" sldId="528"/>
            <ac:spMk id="23" creationId="{1BE59976-5EBB-4FCA-871A-7747BBD84038}"/>
          </ac:spMkLst>
        </pc:spChg>
      </pc:sldChg>
      <pc:sldChg chg="modSp">
        <pc:chgData name="Sidney Seckler" userId="73470fc2d5f88927" providerId="LiveId" clId="{DE8E9191-0AFD-42B1-936D-EBF4052C93BD}" dt="2019-04-30T16:42:48.833" v="35" actId="14100"/>
        <pc:sldMkLst>
          <pc:docMk/>
          <pc:sldMk cId="673600176" sldId="529"/>
        </pc:sldMkLst>
        <pc:spChg chg="mod">
          <ac:chgData name="Sidney Seckler" userId="73470fc2d5f88927" providerId="LiveId" clId="{DE8E9191-0AFD-42B1-936D-EBF4052C93BD}" dt="2019-04-30T16:42:48.833" v="35" actId="14100"/>
          <ac:spMkLst>
            <pc:docMk/>
            <pc:sldMk cId="673600176" sldId="529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02.543" v="38" actId="14100"/>
        <pc:sldMkLst>
          <pc:docMk/>
          <pc:sldMk cId="374098609" sldId="531"/>
        </pc:sldMkLst>
        <pc:spChg chg="mod">
          <ac:chgData name="Sidney Seckler" userId="73470fc2d5f88927" providerId="LiveId" clId="{DE8E9191-0AFD-42B1-936D-EBF4052C93BD}" dt="2019-04-30T16:43:02.543" v="38" actId="14100"/>
          <ac:spMkLst>
            <pc:docMk/>
            <pc:sldMk cId="374098609" sldId="531"/>
            <ac:spMk id="9" creationId="{823A6098-CB01-4B23-AC0D-B845CDE3BFBD}"/>
          </ac:spMkLst>
        </pc:spChg>
      </pc:sldChg>
      <pc:sldChg chg="modSp">
        <pc:chgData name="Sidney Seckler" userId="73470fc2d5f88927" providerId="LiveId" clId="{DE8E9191-0AFD-42B1-936D-EBF4052C93BD}" dt="2019-04-30T16:43:07.136" v="39" actId="14100"/>
        <pc:sldMkLst>
          <pc:docMk/>
          <pc:sldMk cId="3375718522" sldId="533"/>
        </pc:sldMkLst>
        <pc:spChg chg="mod">
          <ac:chgData name="Sidney Seckler" userId="73470fc2d5f88927" providerId="LiveId" clId="{DE8E9191-0AFD-42B1-936D-EBF4052C93BD}" dt="2019-04-30T16:43:07.136" v="39" actId="14100"/>
          <ac:spMkLst>
            <pc:docMk/>
            <pc:sldMk cId="3375718522" sldId="533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21.517" v="126" actId="1076"/>
        <pc:sldMkLst>
          <pc:docMk/>
          <pc:sldMk cId="3792605575" sldId="560"/>
        </pc:sldMkLst>
        <pc:spChg chg="del mod">
          <ac:chgData name="Sidney Seckler" userId="73470fc2d5f88927" providerId="LiveId" clId="{DE8E9191-0AFD-42B1-936D-EBF4052C93BD}" dt="2019-05-03T19:05:08.995" v="123" actId="478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11.426" v="124" actId="478"/>
          <ac:spMkLst>
            <pc:docMk/>
            <pc:sldMk cId="3792605575" sldId="560"/>
            <ac:spMk id="5" creationId="{D77FBB6B-06A3-4D85-A4C3-4122E8578EFE}"/>
          </ac:spMkLst>
        </pc:spChg>
        <pc:spChg chg="mod">
          <ac:chgData name="Sidney Seckler" userId="73470fc2d5f88927" providerId="LiveId" clId="{DE8E9191-0AFD-42B1-936D-EBF4052C93BD}" dt="2019-04-30T16:43:39.325" v="46" actId="14100"/>
          <ac:spMkLst>
            <pc:docMk/>
            <pc:sldMk cId="3792605575" sldId="56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21.517" v="126" actId="1076"/>
          <ac:picMkLst>
            <pc:docMk/>
            <pc:sldMk cId="3792605575" sldId="560"/>
            <ac:picMk id="3" creationId="{6E2D9A4C-0670-46AA-94EC-A9E3AD627C6D}"/>
          </ac:picMkLst>
        </pc:picChg>
      </pc:sldChg>
      <pc:sldChg chg="modSp">
        <pc:chgData name="Sidney Seckler" userId="73470fc2d5f88927" providerId="LiveId" clId="{DE8E9191-0AFD-42B1-936D-EBF4052C93BD}" dt="2019-04-30T16:42:54.079" v="36" actId="14100"/>
        <pc:sldMkLst>
          <pc:docMk/>
          <pc:sldMk cId="244264611" sldId="561"/>
        </pc:sldMkLst>
        <pc:spChg chg="mod">
          <ac:chgData name="Sidney Seckler" userId="73470fc2d5f88927" providerId="LiveId" clId="{DE8E9191-0AFD-42B1-936D-EBF4052C93BD}" dt="2019-04-30T16:42:54.079" v="36" actId="14100"/>
          <ac:spMkLst>
            <pc:docMk/>
            <pc:sldMk cId="244264611" sldId="56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34.222" v="53" actId="14100"/>
        <pc:sldMkLst>
          <pc:docMk/>
          <pc:sldMk cId="3403269387" sldId="562"/>
        </pc:sldMkLst>
        <pc:spChg chg="mod">
          <ac:chgData name="Sidney Seckler" userId="73470fc2d5f88927" providerId="LiveId" clId="{DE8E9191-0AFD-42B1-936D-EBF4052C93BD}" dt="2019-04-30T16:44:34.222" v="53" actId="14100"/>
          <ac:spMkLst>
            <pc:docMk/>
            <pc:sldMk cId="3403269387" sldId="56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4:41.855" v="55" actId="14100"/>
        <pc:sldMkLst>
          <pc:docMk/>
          <pc:sldMk cId="953215969" sldId="563"/>
        </pc:sldMkLst>
        <pc:spChg chg="mod">
          <ac:chgData name="Sidney Seckler" userId="73470fc2d5f88927" providerId="LiveId" clId="{DE8E9191-0AFD-42B1-936D-EBF4052C93BD}" dt="2019-04-30T16:44:41.855" v="55" actId="14100"/>
          <ac:spMkLst>
            <pc:docMk/>
            <pc:sldMk cId="953215969" sldId="563"/>
            <ac:spMk id="22" creationId="{468CFBA0-B4A6-4A3E-BD36-72F210E9889C}"/>
          </ac:spMkLst>
        </pc:spChg>
      </pc:sldChg>
      <pc:sldChg chg="modSp">
        <pc:chgData name="Sidney Seckler" userId="73470fc2d5f88927" providerId="LiveId" clId="{DE8E9191-0AFD-42B1-936D-EBF4052C93BD}" dt="2019-04-30T16:44:54.181" v="58" actId="14100"/>
        <pc:sldMkLst>
          <pc:docMk/>
          <pc:sldMk cId="2529439852" sldId="564"/>
        </pc:sldMkLst>
        <pc:spChg chg="mod">
          <ac:chgData name="Sidney Seckler" userId="73470fc2d5f88927" providerId="LiveId" clId="{DE8E9191-0AFD-42B1-936D-EBF4052C93BD}" dt="2019-04-30T16:44:54.181" v="58" actId="14100"/>
          <ac:spMkLst>
            <pc:docMk/>
            <pc:sldMk cId="2529439852" sldId="56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4:47.167" v="56" actId="14100"/>
        <pc:sldMkLst>
          <pc:docMk/>
          <pc:sldMk cId="3152907026" sldId="565"/>
        </pc:sldMkLst>
        <pc:spChg chg="mod">
          <ac:chgData name="Sidney Seckler" userId="73470fc2d5f88927" providerId="LiveId" clId="{DE8E9191-0AFD-42B1-936D-EBF4052C93BD}" dt="2019-04-30T16:44:47.167" v="56" actId="14100"/>
          <ac:spMkLst>
            <pc:docMk/>
            <pc:sldMk cId="3152907026" sldId="565"/>
            <ac:spMk id="235523" creationId="{00000000-0000-0000-0000-000000000000}"/>
          </ac:spMkLst>
        </pc:spChg>
      </pc:sldChg>
      <pc:sldChg chg="modSp">
        <pc:chgData name="Sidney Seckler" userId="73470fc2d5f88927" providerId="LiveId" clId="{DE8E9191-0AFD-42B1-936D-EBF4052C93BD}" dt="2019-04-30T16:45:24.760" v="66" actId="14100"/>
        <pc:sldMkLst>
          <pc:docMk/>
          <pc:sldMk cId="767501084" sldId="566"/>
        </pc:sldMkLst>
        <pc:spChg chg="mod">
          <ac:chgData name="Sidney Seckler" userId="73470fc2d5f88927" providerId="LiveId" clId="{DE8E9191-0AFD-42B1-936D-EBF4052C93BD}" dt="2019-04-30T16:45:24.760" v="66" actId="14100"/>
          <ac:spMkLst>
            <pc:docMk/>
            <pc:sldMk cId="767501084" sldId="566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5:29.694" v="67" actId="14100"/>
        <pc:sldMkLst>
          <pc:docMk/>
          <pc:sldMk cId="2422202141" sldId="567"/>
        </pc:sldMkLst>
        <pc:spChg chg="mod">
          <ac:chgData name="Sidney Seckler" userId="73470fc2d5f88927" providerId="LiveId" clId="{DE8E9191-0AFD-42B1-936D-EBF4052C93BD}" dt="2019-04-30T16:45:29.694" v="67" actId="14100"/>
          <ac:spMkLst>
            <pc:docMk/>
            <pc:sldMk cId="2422202141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34.075" v="45" actId="14100"/>
        <pc:sldMkLst>
          <pc:docMk/>
          <pc:sldMk cId="867141476" sldId="568"/>
        </pc:sldMkLst>
        <pc:spChg chg="mod">
          <ac:chgData name="Sidney Seckler" userId="73470fc2d5f88927" providerId="LiveId" clId="{DE8E9191-0AFD-42B1-936D-EBF4052C93BD}" dt="2019-04-30T16:43:34.075" v="45" actId="14100"/>
          <ac:spMkLst>
            <pc:docMk/>
            <pc:sldMk cId="867141476" sldId="568"/>
            <ac:spMk id="8" creationId="{52B6282F-2840-44FE-BE2A-7DB958795025}"/>
          </ac:spMkLst>
        </pc:spChg>
      </pc:sldChg>
      <pc:sldChg chg="addSp delSp modSp">
        <pc:chgData name="Sidney Seckler" userId="73470fc2d5f88927" providerId="LiveId" clId="{DE8E9191-0AFD-42B1-936D-EBF4052C93BD}" dt="2019-05-03T19:05:38.361" v="131" actId="14100"/>
        <pc:sldMkLst>
          <pc:docMk/>
          <pc:sldMk cId="3711482592" sldId="569"/>
        </pc:sldMkLst>
        <pc:spChg chg="del mod">
          <ac:chgData name="Sidney Seckler" userId="73470fc2d5f88927" providerId="LiveId" clId="{DE8E9191-0AFD-42B1-936D-EBF4052C93BD}" dt="2019-05-03T19:05:26.250" v="127" actId="478"/>
          <ac:spMkLst>
            <pc:docMk/>
            <pc:sldMk cId="3711482592" sldId="569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28.447" v="128" actId="478"/>
          <ac:spMkLst>
            <pc:docMk/>
            <pc:sldMk cId="3711482592" sldId="569"/>
            <ac:spMk id="5" creationId="{1BD1E08B-6A78-41F2-9D56-7BDDD040BFFE}"/>
          </ac:spMkLst>
        </pc:spChg>
        <pc:spChg chg="mod">
          <ac:chgData name="Sidney Seckler" userId="73470fc2d5f88927" providerId="LiveId" clId="{DE8E9191-0AFD-42B1-936D-EBF4052C93BD}" dt="2019-04-30T16:46:31.894" v="74" actId="14100"/>
          <ac:spMkLst>
            <pc:docMk/>
            <pc:sldMk cId="3711482592" sldId="569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38.361" v="131" actId="14100"/>
          <ac:picMkLst>
            <pc:docMk/>
            <pc:sldMk cId="3711482592" sldId="569"/>
            <ac:picMk id="3" creationId="{6C212000-9BF4-4E04-8BB7-66C67A5B55B5}"/>
          </ac:picMkLst>
        </pc:picChg>
      </pc:sldChg>
      <pc:sldChg chg="modSp">
        <pc:chgData name="Sidney Seckler" userId="73470fc2d5f88927" providerId="LiveId" clId="{DE8E9191-0AFD-42B1-936D-EBF4052C93BD}" dt="2019-04-30T16:45:57.929" v="69" actId="14100"/>
        <pc:sldMkLst>
          <pc:docMk/>
          <pc:sldMk cId="2240535576" sldId="570"/>
        </pc:sldMkLst>
        <pc:spChg chg="mod">
          <ac:chgData name="Sidney Seckler" userId="73470fc2d5f88927" providerId="LiveId" clId="{DE8E9191-0AFD-42B1-936D-EBF4052C93BD}" dt="2019-04-30T16:45:57.929" v="69" actId="14100"/>
          <ac:spMkLst>
            <pc:docMk/>
            <pc:sldMk cId="2240535576" sldId="570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2.965" v="70" actId="14100"/>
        <pc:sldMkLst>
          <pc:docMk/>
          <pc:sldMk cId="1721507650" sldId="571"/>
        </pc:sldMkLst>
        <pc:spChg chg="mod">
          <ac:chgData name="Sidney Seckler" userId="73470fc2d5f88927" providerId="LiveId" clId="{DE8E9191-0AFD-42B1-936D-EBF4052C93BD}" dt="2019-04-30T16:46:02.965" v="70" actId="14100"/>
          <ac:spMkLst>
            <pc:docMk/>
            <pc:sldMk cId="1721507650" sldId="571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08.479" v="71" actId="14100"/>
        <pc:sldMkLst>
          <pc:docMk/>
          <pc:sldMk cId="439118230" sldId="572"/>
        </pc:sldMkLst>
        <pc:spChg chg="mod">
          <ac:chgData name="Sidney Seckler" userId="73470fc2d5f88927" providerId="LiveId" clId="{DE8E9191-0AFD-42B1-936D-EBF4052C93BD}" dt="2019-04-30T16:46:08.479" v="71" actId="14100"/>
          <ac:spMkLst>
            <pc:docMk/>
            <pc:sldMk cId="439118230" sldId="572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6:12.905" v="72" actId="14100"/>
        <pc:sldMkLst>
          <pc:docMk/>
          <pc:sldMk cId="3223972007" sldId="573"/>
        </pc:sldMkLst>
        <pc:spChg chg="mod">
          <ac:chgData name="Sidney Seckler" userId="73470fc2d5f88927" providerId="LiveId" clId="{DE8E9191-0AFD-42B1-936D-EBF4052C93BD}" dt="2019-04-30T16:46:12.905" v="72" actId="14100"/>
          <ac:spMkLst>
            <pc:docMk/>
            <pc:sldMk cId="3223972007" sldId="573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5:53.272" v="68" actId="14100"/>
        <pc:sldMkLst>
          <pc:docMk/>
          <pc:sldMk cId="1847601497" sldId="574"/>
        </pc:sldMkLst>
        <pc:spChg chg="mod">
          <ac:chgData name="Sidney Seckler" userId="73470fc2d5f88927" providerId="LiveId" clId="{DE8E9191-0AFD-42B1-936D-EBF4052C93BD}" dt="2019-04-30T16:45:53.272" v="68" actId="14100"/>
          <ac:spMkLst>
            <pc:docMk/>
            <pc:sldMk cId="1847601497" sldId="574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3:11.603" v="40" actId="14100"/>
        <pc:sldMkLst>
          <pc:docMk/>
          <pc:sldMk cId="3405519720" sldId="575"/>
        </pc:sldMkLst>
        <pc:spChg chg="mod">
          <ac:chgData name="Sidney Seckler" userId="73470fc2d5f88927" providerId="LiveId" clId="{DE8E9191-0AFD-42B1-936D-EBF4052C93BD}" dt="2019-04-30T16:43:11.603" v="40" actId="14100"/>
          <ac:spMkLst>
            <pc:docMk/>
            <pc:sldMk cId="3405519720" sldId="57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16.074" v="41" actId="14100"/>
        <pc:sldMkLst>
          <pc:docMk/>
          <pc:sldMk cId="2301084301" sldId="576"/>
        </pc:sldMkLst>
        <pc:spChg chg="mod">
          <ac:chgData name="Sidney Seckler" userId="73470fc2d5f88927" providerId="LiveId" clId="{DE8E9191-0AFD-42B1-936D-EBF4052C93BD}" dt="2019-04-30T16:43:16.074" v="41" actId="14100"/>
          <ac:spMkLst>
            <pc:docMk/>
            <pc:sldMk cId="2301084301" sldId="57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1.125" v="42" actId="14100"/>
        <pc:sldMkLst>
          <pc:docMk/>
          <pc:sldMk cId="3276565986" sldId="577"/>
        </pc:sldMkLst>
        <pc:spChg chg="mod">
          <ac:chgData name="Sidney Seckler" userId="73470fc2d5f88927" providerId="LiveId" clId="{DE8E9191-0AFD-42B1-936D-EBF4052C93BD}" dt="2019-04-30T16:43:21.125" v="42" actId="14100"/>
          <ac:spMkLst>
            <pc:docMk/>
            <pc:sldMk cId="3276565986" sldId="577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3:25.341" v="43" actId="14100"/>
        <pc:sldMkLst>
          <pc:docMk/>
          <pc:sldMk cId="603838897" sldId="578"/>
        </pc:sldMkLst>
        <pc:spChg chg="mod">
          <ac:chgData name="Sidney Seckler" userId="73470fc2d5f88927" providerId="LiveId" clId="{DE8E9191-0AFD-42B1-936D-EBF4052C93BD}" dt="2019-04-30T16:43:25.341" v="43" actId="14100"/>
          <ac:spMkLst>
            <pc:docMk/>
            <pc:sldMk cId="603838897" sldId="578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18.917" v="80" actId="14100"/>
        <pc:sldMkLst>
          <pc:docMk/>
          <pc:sldMk cId="3742470385" sldId="579"/>
        </pc:sldMkLst>
        <pc:spChg chg="mod">
          <ac:chgData name="Sidney Seckler" userId="73470fc2d5f88927" providerId="LiveId" clId="{DE8E9191-0AFD-42B1-936D-EBF4052C93BD}" dt="2019-04-30T16:47:18.917" v="80" actId="14100"/>
          <ac:spMkLst>
            <pc:docMk/>
            <pc:sldMk cId="3742470385" sldId="579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5:57.904" v="135" actId="1076"/>
        <pc:sldMkLst>
          <pc:docMk/>
          <pc:sldMk cId="4267990221" sldId="580"/>
        </pc:sldMkLst>
        <pc:spChg chg="del mod">
          <ac:chgData name="Sidney Seckler" userId="73470fc2d5f88927" providerId="LiveId" clId="{DE8E9191-0AFD-42B1-936D-EBF4052C93BD}" dt="2019-05-03T19:05:47.222" v="132" actId="478"/>
          <ac:spMkLst>
            <pc:docMk/>
            <pc:sldMk cId="4267990221" sldId="580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5:50.416" v="133" actId="478"/>
          <ac:spMkLst>
            <pc:docMk/>
            <pc:sldMk cId="4267990221" sldId="580"/>
            <ac:spMk id="5" creationId="{A1AF4AAD-9F41-4ED8-94D9-A432EADCE769}"/>
          </ac:spMkLst>
        </pc:spChg>
        <pc:spChg chg="mod">
          <ac:chgData name="Sidney Seckler" userId="73470fc2d5f88927" providerId="LiveId" clId="{DE8E9191-0AFD-42B1-936D-EBF4052C93BD}" dt="2019-04-30T16:48:05.442" v="86" actId="14100"/>
          <ac:spMkLst>
            <pc:docMk/>
            <pc:sldMk cId="4267990221" sldId="580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5:57.904" v="135" actId="1076"/>
          <ac:picMkLst>
            <pc:docMk/>
            <pc:sldMk cId="4267990221" sldId="580"/>
            <ac:picMk id="3" creationId="{AAC02D4A-B1A8-4A76-A05B-CDFEFC9A121A}"/>
          </ac:picMkLst>
        </pc:picChg>
      </pc:sldChg>
      <pc:sldChg chg="modSp">
        <pc:chgData name="Sidney Seckler" userId="73470fc2d5f88927" providerId="LiveId" clId="{DE8E9191-0AFD-42B1-936D-EBF4052C93BD}" dt="2019-04-30T16:48:09.766" v="87" actId="14100"/>
        <pc:sldMkLst>
          <pc:docMk/>
          <pc:sldMk cId="2721416569" sldId="581"/>
        </pc:sldMkLst>
        <pc:spChg chg="mod">
          <ac:chgData name="Sidney Seckler" userId="73470fc2d5f88927" providerId="LiveId" clId="{DE8E9191-0AFD-42B1-936D-EBF4052C93BD}" dt="2019-04-30T16:48:09.766" v="87" actId="14100"/>
          <ac:spMkLst>
            <pc:docMk/>
            <pc:sldMk cId="2721416569" sldId="581"/>
            <ac:spMk id="13" creationId="{8808BFE8-6228-47D1-B02B-38FD31F11FCC}"/>
          </ac:spMkLst>
        </pc:spChg>
      </pc:sldChg>
      <pc:sldChg chg="addSp delSp modSp">
        <pc:chgData name="Sidney Seckler" userId="73470fc2d5f88927" providerId="LiveId" clId="{DE8E9191-0AFD-42B1-936D-EBF4052C93BD}" dt="2019-05-03T19:06:13.672" v="139" actId="1076"/>
        <pc:sldMkLst>
          <pc:docMk/>
          <pc:sldMk cId="278205803" sldId="582"/>
        </pc:sldMkLst>
        <pc:spChg chg="del mod">
          <ac:chgData name="Sidney Seckler" userId="73470fc2d5f88927" providerId="LiveId" clId="{DE8E9191-0AFD-42B1-936D-EBF4052C93BD}" dt="2019-05-03T19:06:02.556" v="136" actId="478"/>
          <ac:spMkLst>
            <pc:docMk/>
            <pc:sldMk cId="278205803" sldId="582"/>
            <ac:spMk id="2" creationId="{F39A5F00-DDF9-4D1F-8076-6C85A640CE9F}"/>
          </ac:spMkLst>
        </pc:spChg>
        <pc:spChg chg="add del mod">
          <ac:chgData name="Sidney Seckler" userId="73470fc2d5f88927" providerId="LiveId" clId="{DE8E9191-0AFD-42B1-936D-EBF4052C93BD}" dt="2019-05-03T19:06:04.648" v="137" actId="478"/>
          <ac:spMkLst>
            <pc:docMk/>
            <pc:sldMk cId="278205803" sldId="582"/>
            <ac:spMk id="5" creationId="{4123DE22-DD56-460D-8D75-E081A348F9A6}"/>
          </ac:spMkLst>
        </pc:spChg>
        <pc:spChg chg="mod">
          <ac:chgData name="Sidney Seckler" userId="73470fc2d5f88927" providerId="LiveId" clId="{DE8E9191-0AFD-42B1-936D-EBF4052C93BD}" dt="2019-04-30T16:48:31.785" v="92" actId="14100"/>
          <ac:spMkLst>
            <pc:docMk/>
            <pc:sldMk cId="278205803" sldId="582"/>
            <ac:spMk id="7" creationId="{2580F44F-8C1F-455F-A7FC-26E2535556B3}"/>
          </ac:spMkLst>
        </pc:spChg>
        <pc:picChg chg="add mod">
          <ac:chgData name="Sidney Seckler" userId="73470fc2d5f88927" providerId="LiveId" clId="{DE8E9191-0AFD-42B1-936D-EBF4052C93BD}" dt="2019-05-03T19:06:13.672" v="139" actId="1076"/>
          <ac:picMkLst>
            <pc:docMk/>
            <pc:sldMk cId="278205803" sldId="582"/>
            <ac:picMk id="3" creationId="{0109C59D-4CCC-4647-9770-0CB00A657D2C}"/>
          </ac:picMkLst>
        </pc:picChg>
      </pc:sldChg>
      <pc:sldChg chg="modSp">
        <pc:chgData name="Sidney Seckler" userId="73470fc2d5f88927" providerId="LiveId" clId="{DE8E9191-0AFD-42B1-936D-EBF4052C93BD}" dt="2019-04-30T16:45:00.862" v="60" actId="14100"/>
        <pc:sldMkLst>
          <pc:docMk/>
          <pc:sldMk cId="3949770830" sldId="583"/>
        </pc:sldMkLst>
        <pc:spChg chg="mod">
          <ac:chgData name="Sidney Seckler" userId="73470fc2d5f88927" providerId="LiveId" clId="{DE8E9191-0AFD-42B1-936D-EBF4052C93BD}" dt="2019-04-30T16:45:00.862" v="60" actId="14100"/>
          <ac:spMkLst>
            <pc:docMk/>
            <pc:sldMk cId="3949770830" sldId="58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5:08.423" v="62" actId="14100"/>
        <pc:sldMkLst>
          <pc:docMk/>
          <pc:sldMk cId="3829707380" sldId="584"/>
        </pc:sldMkLst>
        <pc:spChg chg="mod">
          <ac:chgData name="Sidney Seckler" userId="73470fc2d5f88927" providerId="LiveId" clId="{DE8E9191-0AFD-42B1-936D-EBF4052C93BD}" dt="2019-04-30T16:45:08.423" v="62" actId="14100"/>
          <ac:spMkLst>
            <pc:docMk/>
            <pc:sldMk cId="3829707380" sldId="584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26.990" v="82" actId="14100"/>
        <pc:sldMkLst>
          <pc:docMk/>
          <pc:sldMk cId="3042794260" sldId="585"/>
        </pc:sldMkLst>
        <pc:spChg chg="mod">
          <ac:chgData name="Sidney Seckler" userId="73470fc2d5f88927" providerId="LiveId" clId="{DE8E9191-0AFD-42B1-936D-EBF4052C93BD}" dt="2019-04-30T16:47:26.990" v="82" actId="14100"/>
          <ac:spMkLst>
            <pc:docMk/>
            <pc:sldMk cId="3042794260" sldId="58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7:22.886" v="81" actId="14100"/>
        <pc:sldMkLst>
          <pc:docMk/>
          <pc:sldMk cId="3208906114" sldId="586"/>
        </pc:sldMkLst>
        <pc:spChg chg="mod">
          <ac:chgData name="Sidney Seckler" userId="73470fc2d5f88927" providerId="LiveId" clId="{DE8E9191-0AFD-42B1-936D-EBF4052C93BD}" dt="2019-03-13T09:49:20.407" v="1" actId="14100"/>
          <ac:spMkLst>
            <pc:docMk/>
            <pc:sldMk cId="3208906114" sldId="586"/>
            <ac:spMk id="5" creationId="{F9DE4421-9F4F-4B64-A154-E660673FBF1E}"/>
          </ac:spMkLst>
        </pc:spChg>
        <pc:spChg chg="mod">
          <ac:chgData name="Sidney Seckler" userId="73470fc2d5f88927" providerId="LiveId" clId="{DE8E9191-0AFD-42B1-936D-EBF4052C93BD}" dt="2019-04-30T16:47:22.886" v="81" actId="14100"/>
          <ac:spMkLst>
            <pc:docMk/>
            <pc:sldMk cId="3208906114" sldId="58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1.063" v="101" actId="14100"/>
        <pc:sldMkLst>
          <pc:docMk/>
          <pc:sldMk cId="3203986606" sldId="592"/>
        </pc:sldMkLst>
        <pc:spChg chg="mod">
          <ac:chgData name="Sidney Seckler" userId="73470fc2d5f88927" providerId="LiveId" clId="{DE8E9191-0AFD-42B1-936D-EBF4052C93BD}" dt="2019-04-30T16:49:41.063" v="101" actId="14100"/>
          <ac:spMkLst>
            <pc:docMk/>
            <pc:sldMk cId="3203986606" sldId="59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46.664" v="103" actId="14100"/>
        <pc:sldMkLst>
          <pc:docMk/>
          <pc:sldMk cId="825520512" sldId="593"/>
        </pc:sldMkLst>
        <pc:spChg chg="mod">
          <ac:chgData name="Sidney Seckler" userId="73470fc2d5f88927" providerId="LiveId" clId="{DE8E9191-0AFD-42B1-936D-EBF4052C93BD}" dt="2019-04-30T16:49:46.664" v="103" actId="14100"/>
          <ac:spMkLst>
            <pc:docMk/>
            <pc:sldMk cId="825520512" sldId="593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1.158" v="104" actId="14100"/>
        <pc:sldMkLst>
          <pc:docMk/>
          <pc:sldMk cId="2472380938" sldId="594"/>
        </pc:sldMkLst>
        <pc:spChg chg="mod">
          <ac:chgData name="Sidney Seckler" userId="73470fc2d5f88927" providerId="LiveId" clId="{DE8E9191-0AFD-42B1-936D-EBF4052C93BD}" dt="2019-04-30T16:49:51.158" v="104" actId="14100"/>
          <ac:spMkLst>
            <pc:docMk/>
            <pc:sldMk cId="2472380938" sldId="594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9:56.541" v="105" actId="14100"/>
        <pc:sldMkLst>
          <pc:docMk/>
          <pc:sldMk cId="1127332261" sldId="595"/>
        </pc:sldMkLst>
        <pc:spChg chg="mod">
          <ac:chgData name="Sidney Seckler" userId="73470fc2d5f88927" providerId="LiveId" clId="{DE8E9191-0AFD-42B1-936D-EBF4052C93BD}" dt="2019-04-30T16:49:56.541" v="105" actId="14100"/>
          <ac:spMkLst>
            <pc:docMk/>
            <pc:sldMk cId="1127332261" sldId="595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50:00.878" v="106" actId="14100"/>
        <pc:sldMkLst>
          <pc:docMk/>
          <pc:sldMk cId="3229726014" sldId="596"/>
        </pc:sldMkLst>
        <pc:spChg chg="mod">
          <ac:chgData name="Sidney Seckler" userId="73470fc2d5f88927" providerId="LiveId" clId="{DE8E9191-0AFD-42B1-936D-EBF4052C93BD}" dt="2019-04-30T16:50:00.878" v="106" actId="14100"/>
          <ac:spMkLst>
            <pc:docMk/>
            <pc:sldMk cId="3229726014" sldId="596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5:17.397" v="64" actId="14100"/>
        <pc:sldMkLst>
          <pc:docMk/>
          <pc:sldMk cId="1959851791" sldId="597"/>
        </pc:sldMkLst>
        <pc:spChg chg="mod">
          <ac:chgData name="Sidney Seckler" userId="73470fc2d5f88927" providerId="LiveId" clId="{DE8E9191-0AFD-42B1-936D-EBF4052C93BD}" dt="2019-04-30T16:45:17.397" v="64" actId="14100"/>
          <ac:spMkLst>
            <pc:docMk/>
            <pc:sldMk cId="1959851791" sldId="597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7:30.987" v="83" actId="14100"/>
        <pc:sldMkLst>
          <pc:docMk/>
          <pc:sldMk cId="688282387" sldId="598"/>
        </pc:sldMkLst>
        <pc:spChg chg="mod">
          <ac:chgData name="Sidney Seckler" userId="73470fc2d5f88927" providerId="LiveId" clId="{DE8E9191-0AFD-42B1-936D-EBF4052C93BD}" dt="2019-04-30T16:47:30.987" v="83" actId="14100"/>
          <ac:spMkLst>
            <pc:docMk/>
            <pc:sldMk cId="688282387" sldId="598"/>
            <ac:spMk id="8" creationId="{ABB69E68-B6B5-40C7-8BB2-3B498C6CEBAD}"/>
          </ac:spMkLst>
        </pc:spChg>
      </pc:sldChg>
      <pc:sldChg chg="modSp">
        <pc:chgData name="Sidney Seckler" userId="73470fc2d5f88927" providerId="LiveId" clId="{DE8E9191-0AFD-42B1-936D-EBF4052C93BD}" dt="2019-04-30T16:47:56.251" v="84" actId="14100"/>
        <pc:sldMkLst>
          <pc:docMk/>
          <pc:sldMk cId="877418303" sldId="599"/>
        </pc:sldMkLst>
        <pc:spChg chg="mod">
          <ac:chgData name="Sidney Seckler" userId="73470fc2d5f88927" providerId="LiveId" clId="{DE8E9191-0AFD-42B1-936D-EBF4052C93BD}" dt="2019-04-30T16:47:56.251" v="84" actId="14100"/>
          <ac:spMkLst>
            <pc:docMk/>
            <pc:sldMk cId="877418303" sldId="599"/>
            <ac:spMk id="4099" creationId="{F8B96A61-C72F-4AE6-BD11-C8F2087FCF79}"/>
          </ac:spMkLst>
        </pc:spChg>
      </pc:sldChg>
      <pc:sldChg chg="modSp">
        <pc:chgData name="Sidney Seckler" userId="73470fc2d5f88927" providerId="LiveId" clId="{DE8E9191-0AFD-42B1-936D-EBF4052C93BD}" dt="2019-04-30T16:48:01.049" v="85" actId="14100"/>
        <pc:sldMkLst>
          <pc:docMk/>
          <pc:sldMk cId="3153052115" sldId="600"/>
        </pc:sldMkLst>
        <pc:spChg chg="mod">
          <ac:chgData name="Sidney Seckler" userId="73470fc2d5f88927" providerId="LiveId" clId="{DE8E9191-0AFD-42B1-936D-EBF4052C93BD}" dt="2019-04-30T16:48:01.049" v="85" actId="14100"/>
          <ac:spMkLst>
            <pc:docMk/>
            <pc:sldMk cId="3153052115" sldId="600"/>
            <ac:spMk id="7" creationId="{2580F44F-8C1F-455F-A7FC-26E2535556B3}"/>
          </ac:spMkLst>
        </pc:spChg>
      </pc:sldChg>
      <pc:sldChg chg="modSp">
        <pc:chgData name="Sidney Seckler" userId="73470fc2d5f88927" providerId="LiveId" clId="{DE8E9191-0AFD-42B1-936D-EBF4052C93BD}" dt="2019-04-30T16:48:18.457" v="89" actId="14100"/>
        <pc:sldMkLst>
          <pc:docMk/>
          <pc:sldMk cId="3800734886" sldId="601"/>
        </pc:sldMkLst>
        <pc:spChg chg="mod">
          <ac:chgData name="Sidney Seckler" userId="73470fc2d5f88927" providerId="LiveId" clId="{DE8E9191-0AFD-42B1-936D-EBF4052C93BD}" dt="2019-04-30T16:48:18.457" v="89" actId="14100"/>
          <ac:spMkLst>
            <pc:docMk/>
            <pc:sldMk cId="3800734886" sldId="601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23.101" v="90" actId="14100"/>
        <pc:sldMkLst>
          <pc:docMk/>
          <pc:sldMk cId="463483154" sldId="602"/>
        </pc:sldMkLst>
        <pc:spChg chg="mod">
          <ac:chgData name="Sidney Seckler" userId="73470fc2d5f88927" providerId="LiveId" clId="{DE8E9191-0AFD-42B1-936D-EBF4052C93BD}" dt="2019-04-30T16:48:23.101" v="90" actId="14100"/>
          <ac:spMkLst>
            <pc:docMk/>
            <pc:sldMk cId="463483154" sldId="602"/>
            <ac:spMk id="13" creationId="{8808BFE8-6228-47D1-B02B-38FD31F11FCC}"/>
          </ac:spMkLst>
        </pc:spChg>
      </pc:sldChg>
      <pc:sldChg chg="modSp">
        <pc:chgData name="Sidney Seckler" userId="73470fc2d5f88927" providerId="LiveId" clId="{DE8E9191-0AFD-42B1-936D-EBF4052C93BD}" dt="2019-04-30T16:48:13.996" v="88" actId="14100"/>
        <pc:sldMkLst>
          <pc:docMk/>
          <pc:sldMk cId="2104851653" sldId="603"/>
        </pc:sldMkLst>
        <pc:spChg chg="mod">
          <ac:chgData name="Sidney Seckler" userId="73470fc2d5f88927" providerId="LiveId" clId="{DE8E9191-0AFD-42B1-936D-EBF4052C93BD}" dt="2019-04-30T16:48:13.996" v="88" actId="14100"/>
          <ac:spMkLst>
            <pc:docMk/>
            <pc:sldMk cId="2104851653" sldId="603"/>
            <ac:spMk id="9" creationId="{061D0CBB-5BC2-4EC9-86C6-27225B606651}"/>
          </ac:spMkLst>
        </pc:spChg>
      </pc:sldChg>
      <pc:sldChg chg="modSp">
        <pc:chgData name="Sidney Seckler" userId="73470fc2d5f88927" providerId="LiveId" clId="{DE8E9191-0AFD-42B1-936D-EBF4052C93BD}" dt="2019-04-30T16:48:27.899" v="91" actId="14100"/>
        <pc:sldMkLst>
          <pc:docMk/>
          <pc:sldMk cId="76353656" sldId="604"/>
        </pc:sldMkLst>
        <pc:spChg chg="mod">
          <ac:chgData name="Sidney Seckler" userId="73470fc2d5f88927" providerId="LiveId" clId="{DE8E9191-0AFD-42B1-936D-EBF4052C93BD}" dt="2019-04-30T16:48:27.899" v="91" actId="14100"/>
          <ac:spMkLst>
            <pc:docMk/>
            <pc:sldMk cId="76353656" sldId="604"/>
            <ac:spMk id="4099" creationId="{F8B96A61-C72F-4AE6-BD11-C8F2087FCF79}"/>
          </ac:spMkLst>
        </pc:spChg>
      </pc:sldChg>
      <pc:sldChg chg="modSp add">
        <pc:chgData name="Sidney Seckler" userId="73470fc2d5f88927" providerId="LiveId" clId="{DE8E9191-0AFD-42B1-936D-EBF4052C93BD}" dt="2019-03-13T09:50:52.703" v="25" actId="1076"/>
        <pc:sldMkLst>
          <pc:docMk/>
          <pc:sldMk cId="0" sldId="605"/>
        </pc:sldMkLst>
        <pc:spChg chg="mod">
          <ac:chgData name="Sidney Seckler" userId="73470fc2d5f88927" providerId="LiveId" clId="{DE8E9191-0AFD-42B1-936D-EBF4052C93BD}" dt="2019-03-13T09:50:52.703" v="25" actId="1076"/>
          <ac:spMkLst>
            <pc:docMk/>
            <pc:sldMk cId="0" sldId="605"/>
            <ac:spMk id="3076" creationId="{31E6E0EF-0E9A-494A-B0EA-A07A9CD2074B}"/>
          </ac:spMkLst>
        </pc:spChg>
      </pc:sldChg>
    </pc:docChg>
  </pc:docChgLst>
  <pc:docChgLst>
    <pc:chgData name="Sidney Seckler" userId="73470fc2d5f88927" providerId="LiveId" clId="{A17ECD8A-FB6E-4FBB-9AA0-0B71C18F4DBE}"/>
    <pc:docChg chg="undo custSel addSld delSld modSld sldOrd">
      <pc:chgData name="Sidney Seckler" userId="73470fc2d5f88927" providerId="LiveId" clId="{A17ECD8A-FB6E-4FBB-9AA0-0B71C18F4DBE}" dt="2021-06-24T15:19:26.371" v="2897" actId="207"/>
      <pc:docMkLst>
        <pc:docMk/>
      </pc:docMkLst>
      <pc:sldChg chg="modSp del mod">
        <pc:chgData name="Sidney Seckler" userId="73470fc2d5f88927" providerId="LiveId" clId="{A17ECD8A-FB6E-4FBB-9AA0-0B71C18F4DBE}" dt="2021-06-23T01:16:15.395" v="2630" actId="47"/>
        <pc:sldMkLst>
          <pc:docMk/>
          <pc:sldMk cId="0" sldId="258"/>
        </pc:sldMkLst>
        <pc:spChg chg="mod">
          <ac:chgData name="Sidney Seckler" userId="73470fc2d5f88927" providerId="LiveId" clId="{A17ECD8A-FB6E-4FBB-9AA0-0B71C18F4DBE}" dt="2021-06-21T18:57:08.714" v="21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3T01:16:10.160" v="2629" actId="6549"/>
          <ac:spMkLst>
            <pc:docMk/>
            <pc:sldMk cId="0" sldId="258"/>
            <ac:spMk id="4100" creationId="{E5CC45C3-CF65-4286-AA07-1D8008364C0B}"/>
          </ac:spMkLst>
        </pc:spChg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8"/>
        </pc:sldMkLst>
      </pc:sldChg>
      <pc:sldChg chg="add">
        <pc:chgData name="Sidney Seckler" userId="73470fc2d5f88927" providerId="LiveId" clId="{A17ECD8A-FB6E-4FBB-9AA0-0B71C18F4DBE}" dt="2021-06-21T19:08:09.635" v="301"/>
        <pc:sldMkLst>
          <pc:docMk/>
          <pc:sldMk cId="0" sldId="269"/>
        </pc:sldMkLst>
      </pc:sldChg>
      <pc:sldChg chg="addSp delSp modSp add mod modTransition">
        <pc:chgData name="Sidney Seckler" userId="73470fc2d5f88927" providerId="LiveId" clId="{A17ECD8A-FB6E-4FBB-9AA0-0B71C18F4DBE}" dt="2021-06-23T01:13:46.246" v="2624" actId="1076"/>
        <pc:sldMkLst>
          <pc:docMk/>
          <pc:sldMk cId="0" sldId="306"/>
        </pc:sldMkLst>
        <pc:spChg chg="add del mod">
          <ac:chgData name="Sidney Seckler" userId="73470fc2d5f88927" providerId="LiveId" clId="{A17ECD8A-FB6E-4FBB-9AA0-0B71C18F4DBE}" dt="2021-06-23T01:13:07.849" v="2617" actId="478"/>
          <ac:spMkLst>
            <pc:docMk/>
            <pc:sldMk cId="0" sldId="306"/>
            <ac:spMk id="3" creationId="{DED63B10-AE0C-49D3-8A79-A782EADEC3C9}"/>
          </ac:spMkLst>
        </pc:spChg>
        <pc:spChg chg="add mod">
          <ac:chgData name="Sidney Seckler" userId="73470fc2d5f88927" providerId="LiveId" clId="{A17ECD8A-FB6E-4FBB-9AA0-0B71C18F4DBE}" dt="2021-06-23T01:13:19.622" v="2618"/>
          <ac:spMkLst>
            <pc:docMk/>
            <pc:sldMk cId="0" sldId="306"/>
            <ac:spMk id="15" creationId="{898B49A1-6017-4C5C-98D0-D8DCB7E58F25}"/>
          </ac:spMkLst>
        </pc:spChg>
        <pc:spChg chg="del">
          <ac:chgData name="Sidney Seckler" userId="73470fc2d5f88927" providerId="LiveId" clId="{A17ECD8A-FB6E-4FBB-9AA0-0B71C18F4DBE}" dt="2021-06-23T01:13:04.955" v="2616" actId="478"/>
          <ac:spMkLst>
            <pc:docMk/>
            <pc:sldMk cId="0" sldId="306"/>
            <ac:spMk id="58372" creationId="{1BBB3C22-1481-408E-BBFA-246287884D3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89" creationId="{E49D7765-74FE-4062-9FC3-BAF9A4A44206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0" creationId="{BAE755F1-9B43-47B7-A85E-239FD48E5ACE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1" creationId="{DB4339EC-8DF9-4262-B513-8B4AA62C4350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4" creationId="{16E91494-21AB-45AC-BCC5-06E96DEC72CA}"/>
          </ac:spMkLst>
        </pc:spChg>
        <pc:spChg chg="mod">
          <ac:chgData name="Sidney Seckler" userId="73470fc2d5f88927" providerId="LiveId" clId="{A17ECD8A-FB6E-4FBB-9AA0-0B71C18F4DBE}" dt="2021-06-23T01:13:46.246" v="2624" actId="1076"/>
          <ac:spMkLst>
            <pc:docMk/>
            <pc:sldMk cId="0" sldId="306"/>
            <ac:spMk id="58395" creationId="{469BE33B-BFFC-4B73-B95F-2A2C1558CBF1}"/>
          </ac:spMkLst>
        </pc:spChg>
        <pc:grpChg chg="mod">
          <ac:chgData name="Sidney Seckler" userId="73470fc2d5f88927" providerId="LiveId" clId="{A17ECD8A-FB6E-4FBB-9AA0-0B71C18F4DBE}" dt="2021-06-23T01:13:46.246" v="2624" actId="1076"/>
          <ac:grpSpMkLst>
            <pc:docMk/>
            <pc:sldMk cId="0" sldId="306"/>
            <ac:grpSpMk id="58388" creationId="{C3DB7014-C43F-4A36-A13E-E360E2D122CA}"/>
          </ac:grpSpMkLst>
        </pc:grpChg>
        <pc:graphicFrameChg chg="mod">
          <ac:chgData name="Sidney Seckler" userId="73470fc2d5f88927" providerId="LiveId" clId="{A17ECD8A-FB6E-4FBB-9AA0-0B71C18F4DBE}" dt="2021-06-23T01:13:41.792" v="2623" actId="1076"/>
          <ac:graphicFrameMkLst>
            <pc:docMk/>
            <pc:sldMk cId="0" sldId="306"/>
            <ac:graphicFrameMk id="58387" creationId="{82DFB02D-4760-46E1-A552-0DB09D2BD6A1}"/>
          </ac:graphicFrameMkLst>
        </pc:graphicFrame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2" creationId="{86A15D34-3A26-48D2-82DF-7918ADE136B4}"/>
          </ac:cxnSpMkLst>
        </pc:cxnChg>
        <pc:cxnChg chg="mod">
          <ac:chgData name="Sidney Seckler" userId="73470fc2d5f88927" providerId="LiveId" clId="{A17ECD8A-FB6E-4FBB-9AA0-0B71C18F4DBE}" dt="2021-06-23T01:13:46.246" v="2624" actId="1076"/>
          <ac:cxnSpMkLst>
            <pc:docMk/>
            <pc:sldMk cId="0" sldId="306"/>
            <ac:cxnSpMk id="58393" creationId="{80965C28-61DB-4546-8F8A-4A039E01250B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14:12.448" v="2627" actId="1076"/>
        <pc:sldMkLst>
          <pc:docMk/>
          <pc:sldMk cId="0" sldId="307"/>
        </pc:sldMkLst>
        <pc:spChg chg="add del mod">
          <ac:chgData name="Sidney Seckler" userId="73470fc2d5f88927" providerId="LiveId" clId="{A17ECD8A-FB6E-4FBB-9AA0-0B71C18F4DBE}" dt="2021-06-23T01:13:27.064" v="2620" actId="478"/>
          <ac:spMkLst>
            <pc:docMk/>
            <pc:sldMk cId="0" sldId="307"/>
            <ac:spMk id="3" creationId="{6AF60325-5AE3-44E7-9F23-816DE64A19EC}"/>
          </ac:spMkLst>
        </pc:spChg>
        <pc:spChg chg="add mod">
          <ac:chgData name="Sidney Seckler" userId="73470fc2d5f88927" providerId="LiveId" clId="{A17ECD8A-FB6E-4FBB-9AA0-0B71C18F4DBE}" dt="2021-06-23T01:13:28.284" v="2621"/>
          <ac:spMkLst>
            <pc:docMk/>
            <pc:sldMk cId="0" sldId="307"/>
            <ac:spMk id="15" creationId="{180D4982-557A-47DB-BE50-42D6CAEFF538}"/>
          </ac:spMkLst>
        </pc:spChg>
        <pc:spChg chg="del">
          <ac:chgData name="Sidney Seckler" userId="73470fc2d5f88927" providerId="LiveId" clId="{A17ECD8A-FB6E-4FBB-9AA0-0B71C18F4DBE}" dt="2021-06-23T01:13:25.412" v="2619" actId="478"/>
          <ac:spMkLst>
            <pc:docMk/>
            <pc:sldMk cId="0" sldId="307"/>
            <ac:spMk id="59395" creationId="{348F98B6-A6DA-4E2A-93AD-CBD89CA61A05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399" creationId="{F9CFA80E-CA14-4814-B3E7-4DE029F676CC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0" creationId="{2CD0C4D2-2053-48CD-88E2-C1D648D31551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1" creationId="{C6BD8A3A-5FEF-482D-B1F0-CDBC9A77DE92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4" creationId="{FBAF9FEE-63B3-453A-BDAA-BD355AA595DB}"/>
          </ac:spMkLst>
        </pc:spChg>
        <pc:spChg chg="mod">
          <ac:chgData name="Sidney Seckler" userId="73470fc2d5f88927" providerId="LiveId" clId="{A17ECD8A-FB6E-4FBB-9AA0-0B71C18F4DBE}" dt="2021-06-23T01:14:12.448" v="2627" actId="1076"/>
          <ac:spMkLst>
            <pc:docMk/>
            <pc:sldMk cId="0" sldId="307"/>
            <ac:spMk id="59405" creationId="{6004989C-8294-4223-ACBB-A3A56DC0FF13}"/>
          </ac:spMkLst>
        </pc:spChg>
        <pc:grpChg chg="mod">
          <ac:chgData name="Sidney Seckler" userId="73470fc2d5f88927" providerId="LiveId" clId="{A17ECD8A-FB6E-4FBB-9AA0-0B71C18F4DBE}" dt="2021-06-23T01:14:12.448" v="2627" actId="1076"/>
          <ac:grpSpMkLst>
            <pc:docMk/>
            <pc:sldMk cId="0" sldId="307"/>
            <ac:grpSpMk id="59398" creationId="{AC36A4FE-B235-4B7A-BEF6-88E30777EB24}"/>
          </ac:grpSpMkLst>
        </pc:grpChg>
        <pc:graphicFrameChg chg="mod">
          <ac:chgData name="Sidney Seckler" userId="73470fc2d5f88927" providerId="LiveId" clId="{A17ECD8A-FB6E-4FBB-9AA0-0B71C18F4DBE}" dt="2021-06-23T01:14:07.228" v="2626" actId="1076"/>
          <ac:graphicFrameMkLst>
            <pc:docMk/>
            <pc:sldMk cId="0" sldId="307"/>
            <ac:graphicFrameMk id="59397" creationId="{3D096803-FA24-481B-B09A-70EA2FAB233C}"/>
          </ac:graphicFrameMkLst>
        </pc:graphicFrame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2" creationId="{FADAC998-21C5-4906-B028-CE7225BDAE97}"/>
          </ac:cxnSpMkLst>
        </pc:cxnChg>
        <pc:cxnChg chg="mod">
          <ac:chgData name="Sidney Seckler" userId="73470fc2d5f88927" providerId="LiveId" clId="{A17ECD8A-FB6E-4FBB-9AA0-0B71C18F4DBE}" dt="2021-06-23T01:14:12.448" v="2627" actId="1076"/>
          <ac:cxnSpMkLst>
            <pc:docMk/>
            <pc:sldMk cId="0" sldId="307"/>
            <ac:cxnSpMk id="59403" creationId="{36C005D7-C2E3-4B3D-B923-128FCEC3B63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3T01:01:50.492" v="2529" actId="1076"/>
        <pc:sldMkLst>
          <pc:docMk/>
          <pc:sldMk cId="0" sldId="311"/>
        </pc:sldMkLst>
        <pc:spChg chg="add del mod">
          <ac:chgData name="Sidney Seckler" userId="73470fc2d5f88927" providerId="LiveId" clId="{A17ECD8A-FB6E-4FBB-9AA0-0B71C18F4DBE}" dt="2021-06-23T01:01:15.374" v="2525" actId="478"/>
          <ac:spMkLst>
            <pc:docMk/>
            <pc:sldMk cId="0" sldId="311"/>
            <ac:spMk id="3" creationId="{FB9F1324-8421-49AC-AE54-357B632644C4}"/>
          </ac:spMkLst>
        </pc:spChg>
        <pc:spChg chg="add mod">
          <ac:chgData name="Sidney Seckler" userId="73470fc2d5f88927" providerId="LiveId" clId="{A17ECD8A-FB6E-4FBB-9AA0-0B71C18F4DBE}" dt="2021-06-23T01:01:24.041" v="2526"/>
          <ac:spMkLst>
            <pc:docMk/>
            <pc:sldMk cId="0" sldId="311"/>
            <ac:spMk id="15" creationId="{EDCDBD0A-4A14-4A6F-861A-C22C06ACC4D4}"/>
          </ac:spMkLst>
        </pc:spChg>
        <pc:spChg chg="del">
          <ac:chgData name="Sidney Seckler" userId="73470fc2d5f88927" providerId="LiveId" clId="{A17ECD8A-FB6E-4FBB-9AA0-0B71C18F4DBE}" dt="2021-06-23T01:01:13.033" v="2524" actId="478"/>
          <ac:spMkLst>
            <pc:docMk/>
            <pc:sldMk cId="0" sldId="311"/>
            <ac:spMk id="63491" creationId="{74846873-CE6C-4D1E-B6D1-7AAC33B80DCD}"/>
          </ac:spMkLst>
        </pc:spChg>
        <pc:graphicFrameChg chg="mod">
          <ac:chgData name="Sidney Seckler" userId="73470fc2d5f88927" providerId="LiveId" clId="{A17ECD8A-FB6E-4FBB-9AA0-0B71C18F4DBE}" dt="2021-06-23T01:01:50.492" v="2529" actId="1076"/>
          <ac:graphicFrameMkLst>
            <pc:docMk/>
            <pc:sldMk cId="0" sldId="311"/>
            <ac:graphicFrameMk id="63493" creationId="{5183412C-73B9-44E1-B7AE-D12A21FAD053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2:52.561" v="2535" actId="1076"/>
        <pc:sldMkLst>
          <pc:docMk/>
          <pc:sldMk cId="0" sldId="312"/>
        </pc:sldMkLst>
        <pc:spChg chg="add del mod">
          <ac:chgData name="Sidney Seckler" userId="73470fc2d5f88927" providerId="LiveId" clId="{A17ECD8A-FB6E-4FBB-9AA0-0B71C18F4DBE}" dt="2021-06-23T01:02:22.876" v="2532" actId="478"/>
          <ac:spMkLst>
            <pc:docMk/>
            <pc:sldMk cId="0" sldId="312"/>
            <ac:spMk id="3" creationId="{E24CF367-84B8-4652-80C7-19E0D5361047}"/>
          </ac:spMkLst>
        </pc:spChg>
        <pc:spChg chg="add mod">
          <ac:chgData name="Sidney Seckler" userId="73470fc2d5f88927" providerId="LiveId" clId="{A17ECD8A-FB6E-4FBB-9AA0-0B71C18F4DBE}" dt="2021-06-23T01:02:36.462" v="2533"/>
          <ac:spMkLst>
            <pc:docMk/>
            <pc:sldMk cId="0" sldId="312"/>
            <ac:spMk id="15" creationId="{2A370FB0-58D1-4B7C-A196-1189494331CC}"/>
          </ac:spMkLst>
        </pc:spChg>
        <pc:spChg chg="del">
          <ac:chgData name="Sidney Seckler" userId="73470fc2d5f88927" providerId="LiveId" clId="{A17ECD8A-FB6E-4FBB-9AA0-0B71C18F4DBE}" dt="2021-06-23T01:02:19.744" v="2531" actId="478"/>
          <ac:spMkLst>
            <pc:docMk/>
            <pc:sldMk cId="0" sldId="312"/>
            <ac:spMk id="64515" creationId="{60199D2D-D711-4927-9FCB-486383D232B8}"/>
          </ac:spMkLst>
        </pc:spChg>
        <pc:graphicFrameChg chg="mod">
          <ac:chgData name="Sidney Seckler" userId="73470fc2d5f88927" providerId="LiveId" clId="{A17ECD8A-FB6E-4FBB-9AA0-0B71C18F4DBE}" dt="2021-06-23T01:02:52.561" v="2535" actId="1076"/>
          <ac:graphicFrameMkLst>
            <pc:docMk/>
            <pc:sldMk cId="0" sldId="312"/>
            <ac:graphicFrameMk id="64525" creationId="{1911D79C-19E4-4B89-9850-DC7DD1A5DD92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1:03:50.740" v="2541" actId="1076"/>
        <pc:sldMkLst>
          <pc:docMk/>
          <pc:sldMk cId="0" sldId="313"/>
        </pc:sldMkLst>
        <pc:spChg chg="add del mod">
          <ac:chgData name="Sidney Seckler" userId="73470fc2d5f88927" providerId="LiveId" clId="{A17ECD8A-FB6E-4FBB-9AA0-0B71C18F4DBE}" dt="2021-06-23T01:03:24.645" v="2538" actId="478"/>
          <ac:spMkLst>
            <pc:docMk/>
            <pc:sldMk cId="0" sldId="313"/>
            <ac:spMk id="3" creationId="{0AFE0A79-D1FF-47EE-A8AE-71F31DD08DC9}"/>
          </ac:spMkLst>
        </pc:spChg>
        <pc:spChg chg="add mod">
          <ac:chgData name="Sidney Seckler" userId="73470fc2d5f88927" providerId="LiveId" clId="{A17ECD8A-FB6E-4FBB-9AA0-0B71C18F4DBE}" dt="2021-06-23T01:03:33.162" v="2539"/>
          <ac:spMkLst>
            <pc:docMk/>
            <pc:sldMk cId="0" sldId="313"/>
            <ac:spMk id="15" creationId="{8EC115D3-0D19-4972-840E-3FE85AB1079A}"/>
          </ac:spMkLst>
        </pc:spChg>
        <pc:spChg chg="del">
          <ac:chgData name="Sidney Seckler" userId="73470fc2d5f88927" providerId="LiveId" clId="{A17ECD8A-FB6E-4FBB-9AA0-0B71C18F4DBE}" dt="2021-06-23T01:03:21.896" v="2537" actId="478"/>
          <ac:spMkLst>
            <pc:docMk/>
            <pc:sldMk cId="0" sldId="313"/>
            <ac:spMk id="65539" creationId="{16D0337E-A9DC-4308-8BB1-BF091FD10D73}"/>
          </ac:spMkLst>
        </pc:spChg>
        <pc:graphicFrameChg chg="mod">
          <ac:chgData name="Sidney Seckler" userId="73470fc2d5f88927" providerId="LiveId" clId="{A17ECD8A-FB6E-4FBB-9AA0-0B71C18F4DBE}" dt="2021-06-23T01:03:50.740" v="2541" actId="1076"/>
          <ac:graphicFrameMkLst>
            <pc:docMk/>
            <pc:sldMk cId="0" sldId="313"/>
            <ac:graphicFrameMk id="65549" creationId="{7AE682DC-FA3D-4567-9115-22AE56A912F5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3T00:45:52.531" v="2360" actId="948"/>
        <pc:sldMkLst>
          <pc:docMk/>
          <pc:sldMk cId="0" sldId="320"/>
        </pc:sldMkLst>
        <pc:spChg chg="add del mod">
          <ac:chgData name="Sidney Seckler" userId="73470fc2d5f88927" providerId="LiveId" clId="{A17ECD8A-FB6E-4FBB-9AA0-0B71C18F4DBE}" dt="2021-06-23T00:41:08.336" v="2306" actId="478"/>
          <ac:spMkLst>
            <pc:docMk/>
            <pc:sldMk cId="0" sldId="320"/>
            <ac:spMk id="3" creationId="{DD006263-E9CE-4D9D-BCEA-FDAF092D61A1}"/>
          </ac:spMkLst>
        </pc:spChg>
        <pc:spChg chg="add mod">
          <ac:chgData name="Sidney Seckler" userId="73470fc2d5f88927" providerId="LiveId" clId="{A17ECD8A-FB6E-4FBB-9AA0-0B71C18F4DBE}" dt="2021-06-23T00:41:15.738" v="2307"/>
          <ac:spMkLst>
            <pc:docMk/>
            <pc:sldMk cId="0" sldId="320"/>
            <ac:spMk id="11" creationId="{7FD22746-9E91-4BF6-859A-50D9B6CD56CF}"/>
          </ac:spMkLst>
        </pc:spChg>
        <pc:spChg chg="del">
          <ac:chgData name="Sidney Seckler" userId="73470fc2d5f88927" providerId="LiveId" clId="{A17ECD8A-FB6E-4FBB-9AA0-0B71C18F4DBE}" dt="2021-06-23T00:41:06.229" v="2305" actId="478"/>
          <ac:spMkLst>
            <pc:docMk/>
            <pc:sldMk cId="0" sldId="320"/>
            <ac:spMk id="72707" creationId="{B479788D-106C-4289-BCC7-5B859513B5A0}"/>
          </ac:spMkLst>
        </pc:spChg>
        <pc:spChg chg="mod">
          <ac:chgData name="Sidney Seckler" userId="73470fc2d5f88927" providerId="LiveId" clId="{A17ECD8A-FB6E-4FBB-9AA0-0B71C18F4DBE}" dt="2021-06-23T00:45:52.531" v="2360" actId="948"/>
          <ac:spMkLst>
            <pc:docMk/>
            <pc:sldMk cId="0" sldId="320"/>
            <ac:spMk id="72709" creationId="{3FC43BC5-950E-4136-8E8E-EBBF3EC72FD4}"/>
          </ac:spMkLst>
        </pc:spChg>
        <pc:spChg chg="add mod">
          <ac:chgData name="Sidney Seckler" userId="73470fc2d5f88927" providerId="LiveId" clId="{A17ECD8A-FB6E-4FBB-9AA0-0B71C18F4DBE}" dt="2021-06-23T00:42:16.140" v="2323" actId="6549"/>
          <ac:spMkLst>
            <pc:docMk/>
            <pc:sldMk cId="0" sldId="320"/>
            <ac:spMk id="72712" creationId="{2E968CE8-FB96-44AD-8B06-70402AB8D1F0}"/>
          </ac:spMkLst>
        </pc:spChg>
        <pc:spChg chg="add mod">
          <ac:chgData name="Sidney Seckler" userId="73470fc2d5f88927" providerId="LiveId" clId="{A17ECD8A-FB6E-4FBB-9AA0-0B71C18F4DBE}" dt="2021-06-23T00:41:40.125" v="2313" actId="14100"/>
          <ac:spMkLst>
            <pc:docMk/>
            <pc:sldMk cId="0" sldId="320"/>
            <ac:spMk id="72713" creationId="{21EE67DD-4B10-4A81-A414-41F9D3F5098C}"/>
          </ac:spMkLst>
        </pc:spChg>
        <pc:spChg chg="add mod">
          <ac:chgData name="Sidney Seckler" userId="73470fc2d5f88927" providerId="LiveId" clId="{A17ECD8A-FB6E-4FBB-9AA0-0B71C18F4DBE}" dt="2021-06-23T00:42:32.899" v="2331" actId="1076"/>
          <ac:spMkLst>
            <pc:docMk/>
            <pc:sldMk cId="0" sldId="320"/>
            <ac:spMk id="72714" creationId="{ADFB5F0C-6F21-4C4F-B3E3-4EF834989EBE}"/>
          </ac:spMkLst>
        </pc:sp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4" creationId="{2E968CE8-FB96-44AD-8B06-70402AB8D1F0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6" creationId="{21EE67DD-4B10-4A81-A414-41F9D3F5098C}"/>
          </ac:graphicFrameMkLst>
        </pc:graphicFrameChg>
        <pc:graphicFrameChg chg="del mod replId">
          <ac:chgData name="Sidney Seckler" userId="73470fc2d5f88927" providerId="LiveId" clId="{A17ECD8A-FB6E-4FBB-9AA0-0B71C18F4DBE}" dt="2021-06-23T00:41:24.628" v="2311"/>
          <ac:graphicFrameMkLst>
            <pc:docMk/>
            <pc:sldMk cId="0" sldId="320"/>
            <ac:graphicFrameMk id="8" creationId="{ADFB5F0C-6F21-4C4F-B3E3-4EF834989EBE}"/>
          </ac:graphicFrameMkLst>
        </pc:graphicFrameChg>
        <pc:cxnChg chg="mod">
          <ac:chgData name="Sidney Seckler" userId="73470fc2d5f88927" providerId="LiveId" clId="{A17ECD8A-FB6E-4FBB-9AA0-0B71C18F4DBE}" dt="2021-06-23T00:45:31.217" v="2358" actId="14100"/>
          <ac:cxnSpMkLst>
            <pc:docMk/>
            <pc:sldMk cId="0" sldId="320"/>
            <ac:cxnSpMk id="72711" creationId="{6A2E8CE7-8EB4-4676-8A44-63F4A116FD98}"/>
          </ac:cxnSpMkLst>
        </pc:cxnChg>
      </pc:sldChg>
      <pc:sldChg chg="addSp delSp modSp add mod modTransition">
        <pc:chgData name="Sidney Seckler" userId="73470fc2d5f88927" providerId="LiveId" clId="{A17ECD8A-FB6E-4FBB-9AA0-0B71C18F4DBE}" dt="2021-06-21T20:47:17.231" v="895" actId="1076"/>
        <pc:sldMkLst>
          <pc:docMk/>
          <pc:sldMk cId="0" sldId="339"/>
        </pc:sldMkLst>
        <pc:spChg chg="add del mod">
          <ac:chgData name="Sidney Seckler" userId="73470fc2d5f88927" providerId="LiveId" clId="{A17ECD8A-FB6E-4FBB-9AA0-0B71C18F4DBE}" dt="2021-06-21T20:45:35.253" v="866" actId="478"/>
          <ac:spMkLst>
            <pc:docMk/>
            <pc:sldMk cId="0" sldId="339"/>
            <ac:spMk id="3" creationId="{919838DB-F381-4AAA-8C64-B30D8BBB5082}"/>
          </ac:spMkLst>
        </pc:spChg>
        <pc:spChg chg="add mod">
          <ac:chgData name="Sidney Seckler" userId="73470fc2d5f88927" providerId="LiveId" clId="{A17ECD8A-FB6E-4FBB-9AA0-0B71C18F4DBE}" dt="2021-06-21T20:45:50.775" v="869"/>
          <ac:spMkLst>
            <pc:docMk/>
            <pc:sldMk cId="0" sldId="339"/>
            <ac:spMk id="11" creationId="{CC5D1105-5450-427C-9BBF-152E2EB1D682}"/>
          </ac:spMkLst>
        </pc:spChg>
        <pc:spChg chg="del">
          <ac:chgData name="Sidney Seckler" userId="73470fc2d5f88927" providerId="LiveId" clId="{A17ECD8A-FB6E-4FBB-9AA0-0B71C18F4DBE}" dt="2021-06-21T20:45:33.653" v="865" actId="478"/>
          <ac:spMkLst>
            <pc:docMk/>
            <pc:sldMk cId="0" sldId="339"/>
            <ac:spMk id="92163" creationId="{DD131457-2807-4EF8-AE9A-E2502878CA67}"/>
          </ac:spMkLst>
        </pc:spChg>
        <pc:spChg chg="add mod">
          <ac:chgData name="Sidney Seckler" userId="73470fc2d5f88927" providerId="LiveId" clId="{A17ECD8A-FB6E-4FBB-9AA0-0B71C18F4DBE}" dt="2021-06-21T20:46:17.445" v="881" actId="1076"/>
          <ac:spMkLst>
            <pc:docMk/>
            <pc:sldMk cId="0" sldId="339"/>
            <ac:spMk id="92164" creationId="{E07ACE2A-4F28-4534-ACF1-B099EE0D9FB5}"/>
          </ac:spMkLst>
        </pc:spChg>
        <pc:spChg chg="add mod">
          <ac:chgData name="Sidney Seckler" userId="73470fc2d5f88927" providerId="LiveId" clId="{A17ECD8A-FB6E-4FBB-9AA0-0B71C18F4DBE}" dt="2021-06-21T20:46:24.677" v="883" actId="1076"/>
          <ac:spMkLst>
            <pc:docMk/>
            <pc:sldMk cId="0" sldId="339"/>
            <ac:spMk id="92165" creationId="{D3A14728-33A3-4214-A961-F82E5CD89142}"/>
          </ac:spMkLst>
        </pc:spChg>
        <pc:spChg chg="add mod">
          <ac:chgData name="Sidney Seckler" userId="73470fc2d5f88927" providerId="LiveId" clId="{A17ECD8A-FB6E-4FBB-9AA0-0B71C18F4DBE}" dt="2021-06-21T20:46:32.945" v="886" actId="1076"/>
          <ac:spMkLst>
            <pc:docMk/>
            <pc:sldMk cId="0" sldId="339"/>
            <ac:spMk id="92168" creationId="{63D5443D-154D-42CD-AF8D-B3B2A46FA8B7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69" creationId="{BFF63C87-AA63-40A9-B79D-5CDA61D74986}"/>
          </ac:spMkLst>
        </pc:spChg>
        <pc:spChg chg="mod">
          <ac:chgData name="Sidney Seckler" userId="73470fc2d5f88927" providerId="LiveId" clId="{A17ECD8A-FB6E-4FBB-9AA0-0B71C18F4DBE}" dt="2021-06-21T20:47:17.231" v="895" actId="1076"/>
          <ac:spMkLst>
            <pc:docMk/>
            <pc:sldMk cId="0" sldId="339"/>
            <ac:spMk id="92171" creationId="{8E0AE24B-1F95-427E-A791-7DE98CB16E07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4" creationId="{E07ACE2A-4F28-4534-ACF1-B099EE0D9FB5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6" creationId="{D3A14728-33A3-4214-A961-F82E5CD89142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39"/>
            <ac:graphicFrameMk id="8" creationId="{63D5443D-154D-42CD-AF8D-B3B2A46FA8B7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47:59.149" v="902" actId="1076"/>
        <pc:sldMkLst>
          <pc:docMk/>
          <pc:sldMk cId="0" sldId="340"/>
        </pc:sldMkLst>
        <pc:spChg chg="add del mod">
          <ac:chgData name="Sidney Seckler" userId="73470fc2d5f88927" providerId="LiveId" clId="{A17ECD8A-FB6E-4FBB-9AA0-0B71C18F4DBE}" dt="2021-06-21T20:45:42.574" v="868" actId="478"/>
          <ac:spMkLst>
            <pc:docMk/>
            <pc:sldMk cId="0" sldId="340"/>
            <ac:spMk id="3" creationId="{1D7EA762-54EE-4C95-834D-D28A8E115F89}"/>
          </ac:spMkLst>
        </pc:spChg>
        <pc:spChg chg="add mod">
          <ac:chgData name="Sidney Seckler" userId="73470fc2d5f88927" providerId="LiveId" clId="{A17ECD8A-FB6E-4FBB-9AA0-0B71C18F4DBE}" dt="2021-06-21T20:45:53.417" v="870"/>
          <ac:spMkLst>
            <pc:docMk/>
            <pc:sldMk cId="0" sldId="340"/>
            <ac:spMk id="11" creationId="{765844FD-15B2-4AAA-A470-0F5CE565C512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8" creationId="{1A8C8A14-0D0C-4013-A4A1-F8E3EBB9C501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19" creationId="{3E2DE04E-F211-488E-90F4-AB5E3A77720C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0" creationId="{010D22DC-1DBC-43E6-B33F-B9F63626AD58}"/>
          </ac:spMkLst>
        </pc:spChg>
        <pc:spChg chg="add mod">
          <ac:chgData name="Sidney Seckler" userId="73470fc2d5f88927" providerId="LiveId" clId="{A17ECD8A-FB6E-4FBB-9AA0-0B71C18F4DBE}" dt="2021-06-21T20:47:43.311" v="899"/>
          <ac:spMkLst>
            <pc:docMk/>
            <pc:sldMk cId="0" sldId="340"/>
            <ac:spMk id="21" creationId="{CBD43EE6-B4CC-4768-ADDC-5D61D86F66B4}"/>
          </ac:spMkLst>
        </pc:spChg>
        <pc:spChg chg="del">
          <ac:chgData name="Sidney Seckler" userId="73470fc2d5f88927" providerId="LiveId" clId="{A17ECD8A-FB6E-4FBB-9AA0-0B71C18F4DBE}" dt="2021-06-21T20:45:40.220" v="867" actId="478"/>
          <ac:spMkLst>
            <pc:docMk/>
            <pc:sldMk cId="0" sldId="340"/>
            <ac:spMk id="93187" creationId="{44F1A96D-A491-497B-B8FA-EE289E08955E}"/>
          </ac:spMkLst>
        </pc:spChg>
        <pc:spChg chg="add del">
          <ac:chgData name="Sidney Seckler" userId="73470fc2d5f88927" providerId="LiveId" clId="{A17ECD8A-FB6E-4FBB-9AA0-0B71C18F4DBE}" dt="2021-06-21T20:47:27.082" v="896" actId="478"/>
          <ac:spMkLst>
            <pc:docMk/>
            <pc:sldMk cId="0" sldId="340"/>
            <ac:spMk id="93188" creationId="{147192AF-32B5-485A-A9A1-01C92EF62178}"/>
          </ac:spMkLst>
        </pc:spChg>
        <pc:spChg chg="add del">
          <ac:chgData name="Sidney Seckler" userId="73470fc2d5f88927" providerId="LiveId" clId="{A17ECD8A-FB6E-4FBB-9AA0-0B71C18F4DBE}" dt="2021-06-21T20:47:29.697" v="897" actId="478"/>
          <ac:spMkLst>
            <pc:docMk/>
            <pc:sldMk cId="0" sldId="340"/>
            <ac:spMk id="93189" creationId="{032081C5-E45A-4C8F-AF5D-BEADE62CF20A}"/>
          </ac:spMkLst>
        </pc:spChg>
        <pc:spChg chg="add del">
          <ac:chgData name="Sidney Seckler" userId="73470fc2d5f88927" providerId="LiveId" clId="{A17ECD8A-FB6E-4FBB-9AA0-0B71C18F4DBE}" dt="2021-06-21T20:47:32.265" v="898" actId="478"/>
          <ac:spMkLst>
            <pc:docMk/>
            <pc:sldMk cId="0" sldId="340"/>
            <ac:spMk id="93190" creationId="{9C37F2CE-4233-4CA9-93B2-59471B880199}"/>
          </ac:spMkLst>
        </pc:spChg>
        <pc:spChg chg="mod">
          <ac:chgData name="Sidney Seckler" userId="73470fc2d5f88927" providerId="LiveId" clId="{A17ECD8A-FB6E-4FBB-9AA0-0B71C18F4DBE}" dt="2021-06-21T20:47:59.149" v="902" actId="1076"/>
          <ac:spMkLst>
            <pc:docMk/>
            <pc:sldMk cId="0" sldId="340"/>
            <ac:spMk id="93191" creationId="{0F72FC27-43F2-4FFC-A7C8-019C0AC016AD}"/>
          </ac:spMkLst>
        </pc:spChg>
        <pc:spChg chg="del">
          <ac:chgData name="Sidney Seckler" userId="73470fc2d5f88927" providerId="LiveId" clId="{A17ECD8A-FB6E-4FBB-9AA0-0B71C18F4DBE}" dt="2021-06-21T20:47:48.041" v="900" actId="478"/>
          <ac:spMkLst>
            <pc:docMk/>
            <pc:sldMk cId="0" sldId="340"/>
            <ac:spMk id="93192" creationId="{08BA0AD8-215E-4CCB-8A42-8392E3311F0B}"/>
          </ac:spMkLst>
        </pc:sp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4" creationId="{147192AF-32B5-485A-A9A1-01C92EF62178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6" creationId="{032081C5-E45A-4C8F-AF5D-BEADE62CF20A}"/>
          </ac:graphicFrameMkLst>
        </pc:graphicFrameChg>
        <pc:graphicFrameChg chg="del mod replId">
          <ac:chgData name="Sidney Seckler" userId="73470fc2d5f88927" providerId="LiveId" clId="{A17ECD8A-FB6E-4FBB-9AA0-0B71C18F4DBE}" dt="2021-06-21T20:46:02.345" v="877"/>
          <ac:graphicFrameMkLst>
            <pc:docMk/>
            <pc:sldMk cId="0" sldId="340"/>
            <ac:graphicFrameMk id="8" creationId="{9C37F2CE-4233-4CA9-93B2-59471B880199}"/>
          </ac:graphicFrameMkLst>
        </pc:graphicFrameChg>
      </pc:sldChg>
      <pc:sldChg chg="addSp delSp modSp add mod modTransition">
        <pc:chgData name="Sidney Seckler" userId="73470fc2d5f88927" providerId="LiveId" clId="{A17ECD8A-FB6E-4FBB-9AA0-0B71C18F4DBE}" dt="2021-06-21T20:57:31.413" v="1024" actId="1076"/>
        <pc:sldMkLst>
          <pc:docMk/>
          <pc:sldMk cId="0" sldId="348"/>
        </pc:sldMkLst>
        <pc:spChg chg="add del mod">
          <ac:chgData name="Sidney Seckler" userId="73470fc2d5f88927" providerId="LiveId" clId="{A17ECD8A-FB6E-4FBB-9AA0-0B71C18F4DBE}" dt="2021-06-21T20:55:57.310" v="1006" actId="478"/>
          <ac:spMkLst>
            <pc:docMk/>
            <pc:sldMk cId="0" sldId="348"/>
            <ac:spMk id="3" creationId="{97512E10-940D-476A-A125-776497FDF9E8}"/>
          </ac:spMkLst>
        </pc:spChg>
        <pc:spChg chg="add mod">
          <ac:chgData name="Sidney Seckler" userId="73470fc2d5f88927" providerId="LiveId" clId="{A17ECD8A-FB6E-4FBB-9AA0-0B71C18F4DBE}" dt="2021-06-21T20:56:05.716" v="1007"/>
          <ac:spMkLst>
            <pc:docMk/>
            <pc:sldMk cId="0" sldId="348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1T20:55:51.965" v="1005" actId="478"/>
          <ac:spMkLst>
            <pc:docMk/>
            <pc:sldMk cId="0" sldId="348"/>
            <ac:spMk id="109571" creationId="{FA9C9539-5BAE-42E2-BB58-5D35BB724781}"/>
          </ac:spMkLst>
        </pc:spChg>
        <pc:spChg chg="add mod">
          <ac:chgData name="Sidney Seckler" userId="73470fc2d5f88927" providerId="LiveId" clId="{A17ECD8A-FB6E-4FBB-9AA0-0B71C18F4DBE}" dt="2021-06-21T20:57:31.413" v="1024" actId="1076"/>
          <ac:spMkLst>
            <pc:docMk/>
            <pc:sldMk cId="0" sldId="348"/>
            <ac:spMk id="109572" creationId="{E6FB454D-0531-4E4C-B051-504EF88AC74C}"/>
          </ac:spMkLst>
        </pc:spChg>
        <pc:spChg chg="add mod">
          <ac:chgData name="Sidney Seckler" userId="73470fc2d5f88927" providerId="LiveId" clId="{A17ECD8A-FB6E-4FBB-9AA0-0B71C18F4DBE}" dt="2021-06-21T20:57:21.521" v="1023" actId="1076"/>
          <ac:spMkLst>
            <pc:docMk/>
            <pc:sldMk cId="0" sldId="348"/>
            <ac:spMk id="109573" creationId="{42D010A1-EE35-47F6-91FB-4906D44F9260}"/>
          </ac:spMkLst>
        </pc:sp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4" creationId="{E6FB454D-0531-4E4C-B051-504EF88AC74C}"/>
          </ac:graphicFrameMkLst>
        </pc:graphicFrameChg>
        <pc:graphicFrameChg chg="del mod replId">
          <ac:chgData name="Sidney Seckler" userId="73470fc2d5f88927" providerId="LiveId" clId="{A17ECD8A-FB6E-4FBB-9AA0-0B71C18F4DBE}" dt="2021-06-21T20:56:17.570" v="1011"/>
          <ac:graphicFrameMkLst>
            <pc:docMk/>
            <pc:sldMk cId="0" sldId="348"/>
            <ac:graphicFrameMk id="6" creationId="{42D010A1-EE35-47F6-91FB-4906D44F9260}"/>
          </ac:graphicFrameMkLst>
        </pc:graphicFrameChg>
        <pc:graphicFrameChg chg="add mod">
          <ac:chgData name="Sidney Seckler" userId="73470fc2d5f88927" providerId="LiveId" clId="{A17ECD8A-FB6E-4FBB-9AA0-0B71C18F4DBE}" dt="2021-06-21T20:57:14.797" v="1022" actId="1076"/>
          <ac:graphicFrameMkLst>
            <pc:docMk/>
            <pc:sldMk cId="0" sldId="348"/>
            <ac:graphicFrameMk id="14" creationId="{D56C0DFB-0C5D-4B40-A527-F08727490F7E}"/>
          </ac:graphicFrameMkLst>
        </pc:graphicFrameChg>
        <pc:graphicFrameChg chg="del">
          <ac:chgData name="Sidney Seckler" userId="73470fc2d5f88927" providerId="LiveId" clId="{A17ECD8A-FB6E-4FBB-9AA0-0B71C18F4DBE}" dt="2021-06-21T20:56:13.575" v="1008" actId="478"/>
          <ac:graphicFrameMkLst>
            <pc:docMk/>
            <pc:sldMk cId="0" sldId="348"/>
            <ac:graphicFrameMk id="109574" creationId="{BB768A41-936C-4D8F-8FAA-2643AEE9A2DF}"/>
          </ac:graphicFrameMkLst>
        </pc:graphicFrameChg>
      </pc:sldChg>
      <pc:sldChg chg="del">
        <pc:chgData name="Sidney Seckler" userId="73470fc2d5f88927" providerId="LiveId" clId="{A17ECD8A-FB6E-4FBB-9AA0-0B71C18F4DBE}" dt="2021-06-21T19:03:17.966" v="293" actId="47"/>
        <pc:sldMkLst>
          <pc:docMk/>
          <pc:sldMk cId="0" sldId="448"/>
        </pc:sldMkLst>
      </pc:sldChg>
      <pc:sldChg chg="del">
        <pc:chgData name="Sidney Seckler" userId="73470fc2d5f88927" providerId="LiveId" clId="{A17ECD8A-FB6E-4FBB-9AA0-0B71C18F4DBE}" dt="2021-06-21T19:03:19.640" v="294" actId="47"/>
        <pc:sldMkLst>
          <pc:docMk/>
          <pc:sldMk cId="0" sldId="449"/>
        </pc:sldMkLst>
      </pc:sldChg>
      <pc:sldChg chg="add">
        <pc:chgData name="Sidney Seckler" userId="73470fc2d5f88927" providerId="LiveId" clId="{A17ECD8A-FB6E-4FBB-9AA0-0B71C18F4DBE}" dt="2021-06-21T19:06:00.796" v="300"/>
        <pc:sldMkLst>
          <pc:docMk/>
          <pc:sldMk cId="0" sldId="500"/>
        </pc:sldMkLst>
      </pc:sldChg>
      <pc:sldChg chg="del">
        <pc:chgData name="Sidney Seckler" userId="73470fc2d5f88927" providerId="LiveId" clId="{A17ECD8A-FB6E-4FBB-9AA0-0B71C18F4DBE}" dt="2021-06-21T19:03:22.484" v="296" actId="47"/>
        <pc:sldMkLst>
          <pc:docMk/>
          <pc:sldMk cId="0" sldId="503"/>
        </pc:sldMkLst>
      </pc:sldChg>
      <pc:sldChg chg="add">
        <pc:chgData name="Sidney Seckler" userId="73470fc2d5f88927" providerId="LiveId" clId="{A17ECD8A-FB6E-4FBB-9AA0-0B71C18F4DBE}" dt="2021-06-21T19:05:16.710" v="299"/>
        <pc:sldMkLst>
          <pc:docMk/>
          <pc:sldMk cId="0" sldId="507"/>
        </pc:sldMkLst>
      </pc:sldChg>
      <pc:sldChg chg="del">
        <pc:chgData name="Sidney Seckler" userId="73470fc2d5f88927" providerId="LiveId" clId="{A17ECD8A-FB6E-4FBB-9AA0-0B71C18F4DBE}" dt="2021-06-21T18:59:20.427" v="230" actId="47"/>
        <pc:sldMkLst>
          <pc:docMk/>
          <pc:sldMk cId="111140260" sldId="51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72471014" sldId="527"/>
        </pc:sldMkLst>
      </pc:sldChg>
      <pc:sldChg chg="del">
        <pc:chgData name="Sidney Seckler" userId="73470fc2d5f88927" providerId="LiveId" clId="{A17ECD8A-FB6E-4FBB-9AA0-0B71C18F4DBE}" dt="2021-06-21T19:03:21.461" v="295" actId="47"/>
        <pc:sldMkLst>
          <pc:docMk/>
          <pc:sldMk cId="3427353847" sldId="528"/>
        </pc:sldMkLst>
      </pc:sldChg>
      <pc:sldChg chg="del">
        <pc:chgData name="Sidney Seckler" userId="73470fc2d5f88927" providerId="LiveId" clId="{A17ECD8A-FB6E-4FBB-9AA0-0B71C18F4DBE}" dt="2021-06-21T19:03:24.754" v="297" actId="47"/>
        <pc:sldMkLst>
          <pc:docMk/>
          <pc:sldMk cId="673600176" sldId="52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098609" sldId="53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375718522" sldId="53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73587842" sldId="53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92605575" sldId="560"/>
        </pc:sldMkLst>
      </pc:sldChg>
      <pc:sldChg chg="del">
        <pc:chgData name="Sidney Seckler" userId="73470fc2d5f88927" providerId="LiveId" clId="{A17ECD8A-FB6E-4FBB-9AA0-0B71C18F4DBE}" dt="2021-06-21T19:03:27.302" v="298" actId="47"/>
        <pc:sldMkLst>
          <pc:docMk/>
          <pc:sldMk cId="244264611" sldId="56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3269387" sldId="56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953215969" sldId="56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529439852" sldId="56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2907026" sldId="56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7501084" sldId="56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22202141" sldId="56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67141476" sldId="56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11482592" sldId="56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240535576" sldId="57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721507650" sldId="57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39118230" sldId="572"/>
        </pc:sldMkLst>
      </pc:sldChg>
      <pc:sldChg chg="addSp delSp modSp add mod">
        <pc:chgData name="Sidney Seckler" userId="73470fc2d5f88927" providerId="LiveId" clId="{A17ECD8A-FB6E-4FBB-9AA0-0B71C18F4DBE}" dt="2021-06-21T20:44:16.393" v="860" actId="20577"/>
        <pc:sldMkLst>
          <pc:docMk/>
          <pc:sldMk cId="1830596487" sldId="573"/>
        </pc:sldMkLst>
        <pc:spChg chg="add del mod">
          <ac:chgData name="Sidney Seckler" userId="73470fc2d5f88927" providerId="LiveId" clId="{A17ECD8A-FB6E-4FBB-9AA0-0B71C18F4DBE}" dt="2021-06-21T20:43:11.998" v="841" actId="478"/>
          <ac:spMkLst>
            <pc:docMk/>
            <pc:sldMk cId="1830596487" sldId="573"/>
            <ac:spMk id="3" creationId="{833AE19F-B358-4C8E-AF85-6DF871049B40}"/>
          </ac:spMkLst>
        </pc:spChg>
        <pc:spChg chg="add mod">
          <ac:chgData name="Sidney Seckler" userId="73470fc2d5f88927" providerId="LiveId" clId="{A17ECD8A-FB6E-4FBB-9AA0-0B71C18F4DBE}" dt="2021-06-21T20:43:19.703" v="842"/>
          <ac:spMkLst>
            <pc:docMk/>
            <pc:sldMk cId="1830596487" sldId="573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1T20:43:07.865" v="840" actId="478"/>
          <ac:spMkLst>
            <pc:docMk/>
            <pc:sldMk cId="1830596487" sldId="573"/>
            <ac:spMk id="4099" creationId="{F8B96A61-C72F-4AE6-BD11-C8F2087FCF79}"/>
          </ac:spMkLst>
        </pc:spChg>
        <pc:spChg chg="mod">
          <ac:chgData name="Sidney Seckler" userId="73470fc2d5f88927" providerId="LiveId" clId="{A17ECD8A-FB6E-4FBB-9AA0-0B71C18F4DBE}" dt="2021-06-21T20:44:16.393" v="860" actId="20577"/>
          <ac:spMkLst>
            <pc:docMk/>
            <pc:sldMk cId="1830596487" sldId="573"/>
            <ac:spMk id="4100" creationId="{E5CC45C3-CF65-4286-AA07-1D8008364C0B}"/>
          </ac:spMkLst>
        </pc:spChg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3972007" sldId="57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847601497" sldId="57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405519720" sldId="57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301084301" sldId="57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76565986" sldId="57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03838897" sldId="57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42470385" sldId="57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267990221" sldId="58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21416569" sldId="58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78205803" sldId="58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49770830" sldId="58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29707380" sldId="58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042794260" sldId="58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8906114" sldId="58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724304641" sldId="58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800414301" sldId="58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932148569" sldId="58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03986606" sldId="59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25520512" sldId="59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472380938" sldId="594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127332261" sldId="595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229726014" sldId="596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1959851791" sldId="597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688282387" sldId="598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877418303" sldId="599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153052115" sldId="600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3800734886" sldId="601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463483154" sldId="602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2104851653" sldId="603"/>
        </pc:sldMkLst>
      </pc:sldChg>
      <pc:sldChg chg="del">
        <pc:chgData name="Sidney Seckler" userId="73470fc2d5f88927" providerId="LiveId" clId="{A17ECD8A-FB6E-4FBB-9AA0-0B71C18F4DBE}" dt="2021-06-21T19:10:01.612" v="303" actId="47"/>
        <pc:sldMkLst>
          <pc:docMk/>
          <pc:sldMk cId="76353656" sldId="604"/>
        </pc:sldMkLst>
      </pc:sldChg>
      <pc:sldChg chg="modSp mod">
        <pc:chgData name="Sidney Seckler" userId="73470fc2d5f88927" providerId="LiveId" clId="{A17ECD8A-FB6E-4FBB-9AA0-0B71C18F4DBE}" dt="2021-06-21T18:54:32.586" v="105" actId="1076"/>
        <pc:sldMkLst>
          <pc:docMk/>
          <pc:sldMk cId="0" sldId="605"/>
        </pc:sldMkLst>
        <pc:spChg chg="mod">
          <ac:chgData name="Sidney Seckler" userId="73470fc2d5f88927" providerId="LiveId" clId="{A17ECD8A-FB6E-4FBB-9AA0-0B71C18F4DBE}" dt="2021-06-21T18:54:32.586" v="105" actId="1076"/>
          <ac:spMkLst>
            <pc:docMk/>
            <pc:sldMk cId="0" sldId="605"/>
            <ac:spMk id="3076" creationId="{31E6E0EF-0E9A-494A-B0EA-A07A9CD2074B}"/>
          </ac:spMkLst>
        </pc:spChg>
      </pc:sldChg>
      <pc:sldChg chg="modSp add mod">
        <pc:chgData name="Sidney Seckler" userId="73470fc2d5f88927" providerId="LiveId" clId="{A17ECD8A-FB6E-4FBB-9AA0-0B71C18F4DBE}" dt="2021-06-23T01:16:26.883" v="2670" actId="5793"/>
        <pc:sldMkLst>
          <pc:docMk/>
          <pc:sldMk cId="2564616184" sldId="606"/>
        </pc:sldMkLst>
        <pc:spChg chg="mod">
          <ac:chgData name="Sidney Seckler" userId="73470fc2d5f88927" providerId="LiveId" clId="{A17ECD8A-FB6E-4FBB-9AA0-0B71C18F4DBE}" dt="2021-06-23T01:16:26.883" v="2670" actId="5793"/>
          <ac:spMkLst>
            <pc:docMk/>
            <pc:sldMk cId="2564616184" sldId="606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1:17.880" v="2806" actId="14100"/>
        <pc:sldMkLst>
          <pc:docMk/>
          <pc:sldMk cId="2920441286" sldId="607"/>
        </pc:sldMkLst>
        <pc:spChg chg="mod">
          <ac:chgData name="Sidney Seckler" userId="73470fc2d5f88927" providerId="LiveId" clId="{A17ECD8A-FB6E-4FBB-9AA0-0B71C18F4DBE}" dt="2021-06-23T01:21:17.880" v="2806" actId="14100"/>
          <ac:spMkLst>
            <pc:docMk/>
            <pc:sldMk cId="2920441286" sldId="607"/>
            <ac:spMk id="4100" creationId="{E5CC45C3-CF65-4286-AA07-1D8008364C0B}"/>
          </ac:spMkLst>
        </pc:spChg>
      </pc:sldChg>
      <pc:sldChg chg="modSp add mod">
        <pc:chgData name="Sidney Seckler" userId="73470fc2d5f88927" providerId="LiveId" clId="{A17ECD8A-FB6E-4FBB-9AA0-0B71C18F4DBE}" dt="2021-06-23T01:23:18.388" v="2894" actId="6549"/>
        <pc:sldMkLst>
          <pc:docMk/>
          <pc:sldMk cId="3541643842" sldId="608"/>
        </pc:sldMkLst>
        <pc:spChg chg="mod">
          <ac:chgData name="Sidney Seckler" userId="73470fc2d5f88927" providerId="LiveId" clId="{A17ECD8A-FB6E-4FBB-9AA0-0B71C18F4DBE}" dt="2021-06-23T01:23:18.388" v="2894" actId="6549"/>
          <ac:spMkLst>
            <pc:docMk/>
            <pc:sldMk cId="3541643842" sldId="608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19:13:31.015" v="340" actId="14100"/>
        <pc:sldMkLst>
          <pc:docMk/>
          <pc:sldMk cId="805932372" sldId="609"/>
        </pc:sldMkLst>
        <pc:spChg chg="add del mod">
          <ac:chgData name="Sidney Seckler" userId="73470fc2d5f88927" providerId="LiveId" clId="{A17ECD8A-FB6E-4FBB-9AA0-0B71C18F4DBE}" dt="2021-06-21T19:10:11.850" v="305" actId="478"/>
          <ac:spMkLst>
            <pc:docMk/>
            <pc:sldMk cId="805932372" sldId="609"/>
            <ac:spMk id="3" creationId="{D1C2C5B6-DA25-41A6-820A-8B98C22689D5}"/>
          </ac:spMkLst>
        </pc:spChg>
        <pc:spChg chg="add del mod">
          <ac:chgData name="Sidney Seckler" userId="73470fc2d5f88927" providerId="LiveId" clId="{A17ECD8A-FB6E-4FBB-9AA0-0B71C18F4DBE}" dt="2021-06-21T19:10:32.542" v="308" actId="478"/>
          <ac:spMkLst>
            <pc:docMk/>
            <pc:sldMk cId="805932372" sldId="609"/>
            <ac:spMk id="5" creationId="{9D3C939F-8443-420E-B73A-23CC073E4C51}"/>
          </ac:spMkLst>
        </pc:spChg>
        <pc:spChg chg="add mod">
          <ac:chgData name="Sidney Seckler" userId="73470fc2d5f88927" providerId="LiveId" clId="{A17ECD8A-FB6E-4FBB-9AA0-0B71C18F4DBE}" dt="2021-06-21T19:13:31.015" v="340" actId="14100"/>
          <ac:spMkLst>
            <pc:docMk/>
            <pc:sldMk cId="805932372" sldId="609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0:29.819" v="307" actId="478"/>
          <ac:spMkLst>
            <pc:docMk/>
            <pc:sldMk cId="805932372" sldId="609"/>
            <ac:spMk id="7" creationId="{F053D0CB-DB61-4E11-912B-D78C8FA8AA4D}"/>
          </ac:spMkLst>
        </pc:spChg>
        <pc:spChg chg="del">
          <ac:chgData name="Sidney Seckler" userId="73470fc2d5f88927" providerId="LiveId" clId="{A17ECD8A-FB6E-4FBB-9AA0-0B71C18F4DBE}" dt="2021-06-21T19:10:09.384" v="304" actId="478"/>
          <ac:spMkLst>
            <pc:docMk/>
            <pc:sldMk cId="805932372" sldId="609"/>
            <ac:spMk id="8" creationId="{3CCFBFB5-8A8F-4EB1-A77C-FF04196D9EC9}"/>
          </ac:spMkLst>
        </pc:spChg>
        <pc:spChg chg="add mod">
          <ac:chgData name="Sidney Seckler" userId="73470fc2d5f88927" providerId="LiveId" clId="{A17ECD8A-FB6E-4FBB-9AA0-0B71C18F4DBE}" dt="2021-06-21T19:10:24.288" v="306"/>
          <ac:spMkLst>
            <pc:docMk/>
            <pc:sldMk cId="805932372" sldId="609"/>
            <ac:spMk id="9" creationId="{D55E3607-6BE3-415B-8797-C062A773112E}"/>
          </ac:spMkLst>
        </pc:spChg>
        <pc:spChg chg="add mod">
          <ac:chgData name="Sidney Seckler" userId="73470fc2d5f88927" providerId="LiveId" clId="{A17ECD8A-FB6E-4FBB-9AA0-0B71C18F4DBE}" dt="2021-06-21T19:11:39.199" v="321" actId="1076"/>
          <ac:spMkLst>
            <pc:docMk/>
            <pc:sldMk cId="805932372" sldId="609"/>
            <ac:spMk id="10" creationId="{9C469069-D36D-46A7-831A-4155B9BED631}"/>
          </ac:spMkLst>
        </pc:spChg>
        <pc:spChg chg="add mod">
          <ac:chgData name="Sidney Seckler" userId="73470fc2d5f88927" providerId="LiveId" clId="{A17ECD8A-FB6E-4FBB-9AA0-0B71C18F4DBE}" dt="2021-06-21T19:11:41.301" v="322" actId="1076"/>
          <ac:spMkLst>
            <pc:docMk/>
            <pc:sldMk cId="805932372" sldId="609"/>
            <ac:spMk id="11" creationId="{B7256E46-FDD0-49D7-84E7-0CFBFDA97C6D}"/>
          </ac:spMkLst>
        </pc:spChg>
        <pc:picChg chg="add mod">
          <ac:chgData name="Sidney Seckler" userId="73470fc2d5f88927" providerId="LiveId" clId="{A17ECD8A-FB6E-4FBB-9AA0-0B71C18F4DBE}" dt="2021-06-21T19:11:53.966" v="333" actId="1038"/>
          <ac:picMkLst>
            <pc:docMk/>
            <pc:sldMk cId="805932372" sldId="609"/>
            <ac:picMk id="12" creationId="{184BF879-187A-48A1-9627-6AA0634B005A}"/>
          </ac:picMkLst>
        </pc:picChg>
      </pc:sldChg>
      <pc:sldChg chg="modSp add mod">
        <pc:chgData name="Sidney Seckler" userId="73470fc2d5f88927" providerId="LiveId" clId="{A17ECD8A-FB6E-4FBB-9AA0-0B71C18F4DBE}" dt="2021-06-21T19:13:42.353" v="342" actId="1076"/>
        <pc:sldMkLst>
          <pc:docMk/>
          <pc:sldMk cId="797617501" sldId="610"/>
        </pc:sldMkLst>
        <pc:spChg chg="mod">
          <ac:chgData name="Sidney Seckler" userId="73470fc2d5f88927" providerId="LiveId" clId="{A17ECD8A-FB6E-4FBB-9AA0-0B71C18F4DBE}" dt="2021-06-21T19:13:42.353" v="342" actId="1076"/>
          <ac:spMkLst>
            <pc:docMk/>
            <pc:sldMk cId="797617501" sldId="610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5:27.195" v="370" actId="1076"/>
        <pc:sldMkLst>
          <pc:docMk/>
          <pc:sldMk cId="1133107676" sldId="611"/>
        </pc:sldMkLst>
        <pc:spChg chg="mod">
          <ac:chgData name="Sidney Seckler" userId="73470fc2d5f88927" providerId="LiveId" clId="{A17ECD8A-FB6E-4FBB-9AA0-0B71C18F4DBE}" dt="2021-06-21T19:15:27.195" v="370" actId="1076"/>
          <ac:spMkLst>
            <pc:docMk/>
            <pc:sldMk cId="1133107676" sldId="611"/>
            <ac:spMk id="6" creationId="{BB45F28D-13FB-4EA8-A1AA-AB89297121CA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8" creationId="{C8A04937-36D9-40FF-9424-54DF24F61F96}"/>
          </ac:spMkLst>
        </pc:spChg>
        <pc:spChg chg="del">
          <ac:chgData name="Sidney Seckler" userId="73470fc2d5f88927" providerId="LiveId" clId="{A17ECD8A-FB6E-4FBB-9AA0-0B71C18F4DBE}" dt="2021-06-21T19:13:54.770" v="345" actId="478"/>
          <ac:spMkLst>
            <pc:docMk/>
            <pc:sldMk cId="1133107676" sldId="611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3:57.554" v="346" actId="478"/>
          <ac:spMkLst>
            <pc:docMk/>
            <pc:sldMk cId="1133107676" sldId="611"/>
            <ac:spMk id="11" creationId="{B7256E46-FDD0-49D7-84E7-0CFBFDA97C6D}"/>
          </ac:spMkLst>
        </pc:spChg>
        <pc:spChg chg="add mod">
          <ac:chgData name="Sidney Seckler" userId="73470fc2d5f88927" providerId="LiveId" clId="{A17ECD8A-FB6E-4FBB-9AA0-0B71C18F4DBE}" dt="2021-06-21T19:14:43.398" v="353" actId="207"/>
          <ac:spMkLst>
            <pc:docMk/>
            <pc:sldMk cId="1133107676" sldId="611"/>
            <ac:spMk id="13" creationId="{859A4622-D602-46FD-A565-0D7F29E889AE}"/>
          </ac:spMkLst>
        </pc:spChg>
        <pc:picChg chg="del">
          <ac:chgData name="Sidney Seckler" userId="73470fc2d5f88927" providerId="LiveId" clId="{A17ECD8A-FB6E-4FBB-9AA0-0B71C18F4DBE}" dt="2021-06-21T19:13:59.158" v="347" actId="478"/>
          <ac:picMkLst>
            <pc:docMk/>
            <pc:sldMk cId="1133107676" sldId="611"/>
            <ac:picMk id="12" creationId="{184BF879-187A-48A1-9627-6AA0634B005A}"/>
          </ac:picMkLst>
        </pc:picChg>
        <pc:picChg chg="add mod">
          <ac:chgData name="Sidney Seckler" userId="73470fc2d5f88927" providerId="LiveId" clId="{A17ECD8A-FB6E-4FBB-9AA0-0B71C18F4DBE}" dt="2021-06-21T19:15:13.464" v="367" actId="1036"/>
          <ac:picMkLst>
            <pc:docMk/>
            <pc:sldMk cId="1133107676" sldId="611"/>
            <ac:picMk id="14" creationId="{49C0F352-9610-4933-93F2-2B5DFF6503AF}"/>
          </ac:picMkLst>
        </pc:picChg>
      </pc:sldChg>
      <pc:sldChg chg="modSp add mod">
        <pc:chgData name="Sidney Seckler" userId="73470fc2d5f88927" providerId="LiveId" clId="{A17ECD8A-FB6E-4FBB-9AA0-0B71C18F4DBE}" dt="2021-06-21T19:15:39.602" v="372" actId="1076"/>
        <pc:sldMkLst>
          <pc:docMk/>
          <pc:sldMk cId="3307726676" sldId="612"/>
        </pc:sldMkLst>
        <pc:spChg chg="mod">
          <ac:chgData name="Sidney Seckler" userId="73470fc2d5f88927" providerId="LiveId" clId="{A17ECD8A-FB6E-4FBB-9AA0-0B71C18F4DBE}" dt="2021-06-21T19:15:39.602" v="372" actId="1076"/>
          <ac:spMkLst>
            <pc:docMk/>
            <pc:sldMk cId="3307726676" sldId="612"/>
            <ac:spMk id="6" creationId="{BB45F28D-13FB-4EA8-A1AA-AB89297121CA}"/>
          </ac:spMkLst>
        </pc:spChg>
      </pc:sldChg>
      <pc:sldChg chg="addSp delSp modSp add mod">
        <pc:chgData name="Sidney Seckler" userId="73470fc2d5f88927" providerId="LiveId" clId="{A17ECD8A-FB6E-4FBB-9AA0-0B71C18F4DBE}" dt="2021-06-21T19:18:19.908" v="386" actId="1076"/>
        <pc:sldMkLst>
          <pc:docMk/>
          <pc:sldMk cId="2798348040" sldId="613"/>
        </pc:sldMkLst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6" creationId="{BB45F28D-13FB-4EA8-A1AA-AB89297121CA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0" creationId="{9C469069-D36D-46A7-831A-4155B9BED631}"/>
          </ac:spMkLst>
        </pc:spChg>
        <pc:spChg chg="del">
          <ac:chgData name="Sidney Seckler" userId="73470fc2d5f88927" providerId="LiveId" clId="{A17ECD8A-FB6E-4FBB-9AA0-0B71C18F4DBE}" dt="2021-06-21T19:16:36.463" v="374" actId="478"/>
          <ac:spMkLst>
            <pc:docMk/>
            <pc:sldMk cId="2798348040" sldId="613"/>
            <ac:spMk id="11" creationId="{B7256E46-FDD0-49D7-84E7-0CFBFDA97C6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6" creationId="{1A7AB7A7-5824-4445-93FB-65B9D1A0DE7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17" creationId="{38FB7EE0-23CD-40CD-B4CC-AF1BF0802CC9}"/>
          </ac:spMkLst>
        </pc:spChg>
        <pc:spChg chg="mod">
          <ac:chgData name="Sidney Seckler" userId="73470fc2d5f88927" providerId="LiveId" clId="{A17ECD8A-FB6E-4FBB-9AA0-0B71C18F4DBE}" dt="2021-06-21T19:18:19.908" v="386" actId="1076"/>
          <ac:spMkLst>
            <pc:docMk/>
            <pc:sldMk cId="2798348040" sldId="613"/>
            <ac:spMk id="19" creationId="{DBAF5ED6-A4F9-49C1-8C67-2CB81B1229DD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29" creationId="{B0D11AAF-A01A-44BB-A12F-18135230B52F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4" creationId="{3B5969DE-953D-44C2-98B0-EA964677CF9E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39" creationId="{5F76823E-25A5-4E2C-81BF-62C35C76380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44" creationId="{B34FFE0E-5A80-4BC0-91C9-2F15EDE1DE2B}"/>
          </ac:spMkLst>
        </pc:spChg>
        <pc:spChg chg="mod">
          <ac:chgData name="Sidney Seckler" userId="73470fc2d5f88927" providerId="LiveId" clId="{A17ECD8A-FB6E-4FBB-9AA0-0B71C18F4DBE}" dt="2021-06-21T19:17:59.495" v="382" actId="1076"/>
          <ac:spMkLst>
            <pc:docMk/>
            <pc:sldMk cId="2798348040" sldId="613"/>
            <ac:spMk id="48" creationId="{F4D06BD0-0A87-4D0F-803F-BCF6BF9533E8}"/>
          </ac:spMkLst>
        </pc:spChg>
        <pc:spChg chg="mod">
          <ac:chgData name="Sidney Seckler" userId="73470fc2d5f88927" providerId="LiveId" clId="{A17ECD8A-FB6E-4FBB-9AA0-0B71C18F4DBE}" dt="2021-06-21T19:18:07.360" v="384" actId="1076"/>
          <ac:spMkLst>
            <pc:docMk/>
            <pc:sldMk cId="2798348040" sldId="613"/>
            <ac:spMk id="49" creationId="{0406108E-91DC-4692-BB20-2AC6E35879A0}"/>
          </ac:spMkLst>
        </pc:spChg>
        <pc:spChg chg="mod">
          <ac:chgData name="Sidney Seckler" userId="73470fc2d5f88927" providerId="LiveId" clId="{A17ECD8A-FB6E-4FBB-9AA0-0B71C18F4DBE}" dt="2021-06-21T19:18:14.516" v="385" actId="1076"/>
          <ac:spMkLst>
            <pc:docMk/>
            <pc:sldMk cId="2798348040" sldId="613"/>
            <ac:spMk id="50" creationId="{078B1772-745F-4A31-9CD3-984C1FA83793}"/>
          </ac:spMkLst>
        </pc:spChg>
        <pc:spChg chg="mod">
          <ac:chgData name="Sidney Seckler" userId="73470fc2d5f88927" providerId="LiveId" clId="{A17ECD8A-FB6E-4FBB-9AA0-0B71C18F4DBE}" dt="2021-06-21T19:18:03.044" v="383" actId="1076"/>
          <ac:spMkLst>
            <pc:docMk/>
            <pc:sldMk cId="2798348040" sldId="613"/>
            <ac:spMk id="51" creationId="{13A0777C-BAE2-45CA-856D-7F35056F15DA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2" creationId="{05CF486B-FE0E-403D-8307-E6686FD35466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3" creationId="{804AE8F8-4C87-4BE3-A56A-F17651ADB2FB}"/>
          </ac:spMkLst>
        </pc:spChg>
        <pc:spChg chg="mod">
          <ac:chgData name="Sidney Seckler" userId="73470fc2d5f88927" providerId="LiveId" clId="{A17ECD8A-FB6E-4FBB-9AA0-0B71C18F4DBE}" dt="2021-06-21T19:17:32.157" v="376"/>
          <ac:spMkLst>
            <pc:docMk/>
            <pc:sldMk cId="2798348040" sldId="613"/>
            <ac:spMk id="54" creationId="{B36188D4-9015-4092-85F4-940DA1CA3C5B}"/>
          </ac:spMkLst>
        </pc:spChg>
        <pc:grpChg chg="add mod">
          <ac:chgData name="Sidney Seckler" userId="73470fc2d5f88927" providerId="LiveId" clId="{A17ECD8A-FB6E-4FBB-9AA0-0B71C18F4DBE}" dt="2021-06-21T19:17:54.559" v="381" actId="14100"/>
          <ac:grpSpMkLst>
            <pc:docMk/>
            <pc:sldMk cId="2798348040" sldId="613"/>
            <ac:grpSpMk id="8" creationId="{BD9645DE-B966-42E8-A2CE-DF59A9A5CB3F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3" creationId="{27870B70-F0D7-4BF8-923F-8126E559081D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4" creationId="{CF8F769E-F75B-4255-A88E-CB0FF82A8D15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18" creationId="{AA789D34-2598-4332-90FF-209E433EC949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0" creationId="{E3B496F9-C994-4AC0-984E-4D93429762B4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2" creationId="{60C2254C-A753-4492-B51B-458F91CF7B17}"/>
          </ac:grpSpMkLst>
        </pc:grpChg>
        <pc:grpChg chg="mod">
          <ac:chgData name="Sidney Seckler" userId="73470fc2d5f88927" providerId="LiveId" clId="{A17ECD8A-FB6E-4FBB-9AA0-0B71C18F4DBE}" dt="2021-06-21T19:17:32.157" v="376"/>
          <ac:grpSpMkLst>
            <pc:docMk/>
            <pc:sldMk cId="2798348040" sldId="613"/>
            <ac:grpSpMk id="23" creationId="{4DF47235-B95E-47CA-804D-9FFA52329346}"/>
          </ac:grpSpMkLst>
        </pc:grpChg>
        <pc:picChg chg="del">
          <ac:chgData name="Sidney Seckler" userId="73470fc2d5f88927" providerId="LiveId" clId="{A17ECD8A-FB6E-4FBB-9AA0-0B71C18F4DBE}" dt="2021-06-21T19:16:36.463" v="374" actId="478"/>
          <ac:picMkLst>
            <pc:docMk/>
            <pc:sldMk cId="2798348040" sldId="613"/>
            <ac:picMk id="12" creationId="{184BF879-187A-48A1-9627-6AA0634B005A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15" creationId="{01002698-58CF-4774-9E31-962F4AE6CBD5}"/>
          </ac:picMkLst>
        </pc:picChg>
        <pc:picChg chg="mod">
          <ac:chgData name="Sidney Seckler" userId="73470fc2d5f88927" providerId="LiveId" clId="{A17ECD8A-FB6E-4FBB-9AA0-0B71C18F4DBE}" dt="2021-06-21T19:17:32.157" v="376"/>
          <ac:picMkLst>
            <pc:docMk/>
            <pc:sldMk cId="2798348040" sldId="613"/>
            <ac:picMk id="21" creationId="{49F17B56-F8A8-48F0-B9C9-77040C0E2FEF}"/>
          </ac:picMkLst>
        </pc:pic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4" creationId="{6C0B6EB3-7D73-416B-9961-672C69D29E17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5" creationId="{0674C618-3BAC-4304-8A14-6739C169F93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6" creationId="{7FE2AEA1-247E-447E-9EE3-F3F51D3FD4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7" creationId="{2D843F11-61D3-4532-8844-0205091C1D4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28" creationId="{B7D03294-2D75-4577-836C-C500AE8012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0" creationId="{4BBCF743-C275-4A32-9850-019CE799905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1" creationId="{A4BC0D5F-09AE-4FD7-92CF-18C80110A5B9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2" creationId="{9A7BB408-A4F1-4717-B431-1240BE4C2EA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3" creationId="{DD31381B-DE2F-403B-BDFC-38E4554C5EC3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5" creationId="{3F16B7E7-E068-4996-BE22-AEDC77F9112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6" creationId="{7EDED8F6-FF90-4A2D-8D27-4E7F9C8CFE32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7" creationId="{89CDAC8E-1B5A-4063-BFC6-735BFA87A2B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38" creationId="{A14F0179-C16F-4F5A-BC0B-8A002FAFCAB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0" creationId="{8D47506B-4F5C-4F32-8A3F-627F86DE442A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1" creationId="{FA8F0CAB-CDC4-43BF-965D-FD956346B0FB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2" creationId="{68B50D6B-F5F9-4E3A-ACEE-1C6DD54CF8A5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3" creationId="{780218A6-30F8-403B-80F5-B96302AEA970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5" creationId="{0E2B8831-DCFE-4DE7-A367-F31AA9494584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6" creationId="{4BB728E4-FE90-47F2-A64B-63743F0A9056}"/>
          </ac:cxnSpMkLst>
        </pc:cxnChg>
        <pc:cxnChg chg="mod">
          <ac:chgData name="Sidney Seckler" userId="73470fc2d5f88927" providerId="LiveId" clId="{A17ECD8A-FB6E-4FBB-9AA0-0B71C18F4DBE}" dt="2021-06-21T19:17:32.157" v="376"/>
          <ac:cxnSpMkLst>
            <pc:docMk/>
            <pc:sldMk cId="2798348040" sldId="613"/>
            <ac:cxnSpMk id="47" creationId="{96E68363-407E-4A57-AC43-D11A603AADAB}"/>
          </ac:cxnSpMkLst>
        </pc:cxnChg>
      </pc:sldChg>
      <pc:sldChg chg="addSp delSp modSp add mod ord">
        <pc:chgData name="Sidney Seckler" userId="73470fc2d5f88927" providerId="LiveId" clId="{A17ECD8A-FB6E-4FBB-9AA0-0B71C18F4DBE}" dt="2021-06-21T19:26:31.460" v="425" actId="1076"/>
        <pc:sldMkLst>
          <pc:docMk/>
          <pc:sldMk cId="1318053712" sldId="614"/>
        </pc:sldMkLst>
        <pc:spChg chg="add del mod">
          <ac:chgData name="Sidney Seckler" userId="73470fc2d5f88927" providerId="LiveId" clId="{A17ECD8A-FB6E-4FBB-9AA0-0B71C18F4DBE}" dt="2021-06-21T19:23:16.815" v="397" actId="478"/>
          <ac:spMkLst>
            <pc:docMk/>
            <pc:sldMk cId="1318053712" sldId="614"/>
            <ac:spMk id="5" creationId="{C1DE55F1-5F33-45D1-9E2E-71787FC9FE01}"/>
          </ac:spMkLst>
        </pc:spChg>
        <pc:spChg chg="add del">
          <ac:chgData name="Sidney Seckler" userId="73470fc2d5f88927" providerId="LiveId" clId="{A17ECD8A-FB6E-4FBB-9AA0-0B71C18F4DBE}" dt="2021-06-21T19:23:44.436" v="399" actId="478"/>
          <ac:spMkLst>
            <pc:docMk/>
            <pc:sldMk cId="1318053712" sldId="614"/>
            <ac:spMk id="7" creationId="{18E4727F-4809-480E-A984-01448FE133D5}"/>
          </ac:spMkLst>
        </pc:spChg>
        <pc:spChg chg="add mod">
          <ac:chgData name="Sidney Seckler" userId="73470fc2d5f88927" providerId="LiveId" clId="{A17ECD8A-FB6E-4FBB-9AA0-0B71C18F4DBE}" dt="2021-06-21T19:26:28.358" v="424" actId="1076"/>
          <ac:spMkLst>
            <pc:docMk/>
            <pc:sldMk cId="1318053712" sldId="614"/>
            <ac:spMk id="10" creationId="{68AD4741-2FC0-4E25-BCFB-105F1D9FA50E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4" creationId="{041125F1-508B-4451-81B1-BE8E306104C8}"/>
          </ac:spMkLst>
        </pc:spChg>
        <pc:spChg chg="mod">
          <ac:chgData name="Sidney Seckler" userId="73470fc2d5f88927" providerId="LiveId" clId="{A17ECD8A-FB6E-4FBB-9AA0-0B71C18F4DBE}" dt="2021-06-21T19:25:27.542" v="409"/>
          <ac:spMkLst>
            <pc:docMk/>
            <pc:sldMk cId="1318053712" sldId="614"/>
            <ac:spMk id="29" creationId="{AB0E098F-19BB-4A36-AB72-A44FAA340095}"/>
          </ac:spMkLst>
        </pc:spChg>
        <pc:spChg chg="del mod">
          <ac:chgData name="Sidney Seckler" userId="73470fc2d5f88927" providerId="LiveId" clId="{A17ECD8A-FB6E-4FBB-9AA0-0B71C18F4DBE}" dt="2021-06-21T19:25:33.862" v="411" actId="478"/>
          <ac:spMkLst>
            <pc:docMk/>
            <pc:sldMk cId="1318053712" sldId="614"/>
            <ac:spMk id="30" creationId="{DF7C968F-B365-4BD9-B14B-F47437EAE113}"/>
          </ac:spMkLst>
        </pc:spChg>
        <pc:spChg chg="add mod">
          <ac:chgData name="Sidney Seckler" userId="73470fc2d5f88927" providerId="LiveId" clId="{A17ECD8A-FB6E-4FBB-9AA0-0B71C18F4DBE}" dt="2021-06-21T19:26:31.460" v="425" actId="1076"/>
          <ac:spMkLst>
            <pc:docMk/>
            <pc:sldMk cId="1318053712" sldId="614"/>
            <ac:spMk id="33" creationId="{C7915898-CB67-49EC-A092-0C0B3A34423D}"/>
          </ac:spMkLst>
        </pc:spChg>
        <pc:grpChg chg="add del mod">
          <ac:chgData name="Sidney Seckler" userId="73470fc2d5f88927" providerId="LiveId" clId="{A17ECD8A-FB6E-4FBB-9AA0-0B71C18F4DBE}" dt="2021-06-21T19:25:36.755" v="412" actId="478"/>
          <ac:grpSpMkLst>
            <pc:docMk/>
            <pc:sldMk cId="1318053712" sldId="614"/>
            <ac:grpSpMk id="11" creationId="{1FD134D0-4810-47D1-ACF1-CACACC62D315}"/>
          </ac:grpSpMkLst>
        </pc:grpChg>
        <pc:grpChg chg="del mod">
          <ac:chgData name="Sidney Seckler" userId="73470fc2d5f88927" providerId="LiveId" clId="{A17ECD8A-FB6E-4FBB-9AA0-0B71C18F4DBE}" dt="2021-06-21T19:25:31.167" v="410" actId="478"/>
          <ac:grpSpMkLst>
            <pc:docMk/>
            <pc:sldMk cId="1318053712" sldId="614"/>
            <ac:grpSpMk id="12" creationId="{2E08EF67-6D8E-44C0-839D-BF3AFF1C4CC2}"/>
          </ac:grpSpMkLst>
        </pc:grpChg>
        <pc:grpChg chg="mod topLvl">
          <ac:chgData name="Sidney Seckler" userId="73470fc2d5f88927" providerId="LiveId" clId="{A17ECD8A-FB6E-4FBB-9AA0-0B71C18F4DBE}" dt="2021-06-21T19:26:21.670" v="422" actId="1076"/>
          <ac:grpSpMkLst>
            <pc:docMk/>
            <pc:sldMk cId="1318053712" sldId="614"/>
            <ac:grpSpMk id="13" creationId="{B272F4ED-46FF-4F57-8F29-F50D42E6619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5" creationId="{780155CD-07DD-4C7A-BC77-736D6D72B951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7" creationId="{0C73FB78-024D-4B48-98B7-72AC7E2EB495}"/>
          </ac:grpSpMkLst>
        </pc:grpChg>
        <pc:grpChg chg="mod">
          <ac:chgData name="Sidney Seckler" userId="73470fc2d5f88927" providerId="LiveId" clId="{A17ECD8A-FB6E-4FBB-9AA0-0B71C18F4DBE}" dt="2021-06-21T19:25:27.542" v="409"/>
          <ac:grpSpMkLst>
            <pc:docMk/>
            <pc:sldMk cId="1318053712" sldId="614"/>
            <ac:grpSpMk id="18" creationId="{FC3BB92F-C831-4E6C-A6F1-49189E0693FA}"/>
          </ac:grpSpMkLst>
        </pc:grpChg>
        <pc:graphicFrameChg chg="del mod">
          <ac:chgData name="Sidney Seckler" userId="73470fc2d5f88927" providerId="LiveId" clId="{A17ECD8A-FB6E-4FBB-9AA0-0B71C18F4DBE}" dt="2021-06-21T19:24:30.040" v="401" actId="478"/>
          <ac:graphicFrameMkLst>
            <pc:docMk/>
            <pc:sldMk cId="1318053712" sldId="614"/>
            <ac:graphicFrameMk id="4" creationId="{30DD8D7B-472C-421B-B03D-55747F56C144}"/>
          </ac:graphicFrameMkLst>
        </pc:graphicFrameChg>
        <pc:picChg chg="del mod topLvl">
          <ac:chgData name="Sidney Seckler" userId="73470fc2d5f88927" providerId="LiveId" clId="{A17ECD8A-FB6E-4FBB-9AA0-0B71C18F4DBE}" dt="2021-06-21T19:25:36.755" v="412" actId="478"/>
          <ac:picMkLst>
            <pc:docMk/>
            <pc:sldMk cId="1318053712" sldId="614"/>
            <ac:picMk id="14" creationId="{43294FFA-0746-4E33-9A12-1002F754546F}"/>
          </ac:picMkLst>
        </pc:picChg>
        <pc:picChg chg="mod">
          <ac:chgData name="Sidney Seckler" userId="73470fc2d5f88927" providerId="LiveId" clId="{A17ECD8A-FB6E-4FBB-9AA0-0B71C18F4DBE}" dt="2021-06-21T19:25:27.542" v="409"/>
          <ac:picMkLst>
            <pc:docMk/>
            <pc:sldMk cId="1318053712" sldId="614"/>
            <ac:picMk id="16" creationId="{26CC7C62-F1B1-4558-871E-66420504544B}"/>
          </ac:picMkLst>
        </pc:picChg>
        <pc:picChg chg="del mod">
          <ac:chgData name="Sidney Seckler" userId="73470fc2d5f88927" providerId="LiveId" clId="{A17ECD8A-FB6E-4FBB-9AA0-0B71C18F4DBE}" dt="2021-06-21T19:25:31.167" v="410" actId="478"/>
          <ac:picMkLst>
            <pc:docMk/>
            <pc:sldMk cId="1318053712" sldId="614"/>
            <ac:picMk id="31" creationId="{59BAAF7C-A21B-4334-8FD3-560E107758FC}"/>
          </ac:picMkLst>
        </pc:pic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19" creationId="{3CEE85A6-9B2A-42E7-87A0-0AD98D0C6FA6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0" creationId="{49504DFC-B4EC-4195-AA9C-A9ADCA5ECFB3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1" creationId="{AAF03AA5-32A8-40F2-B88C-87F62571C0F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2" creationId="{345134D8-A0A0-47C1-9BC4-650569E78FE0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3" creationId="{2EB95429-7890-4A97-8A5D-8C0D4B926A71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5" creationId="{4E11E1F4-C331-461D-B51B-90049E131F37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6" creationId="{9583E658-9C57-4FBD-92FA-7CA10D366AC4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7" creationId="{CACA1F19-F7AE-4B87-9C98-67B4601242E5}"/>
          </ac:cxnSpMkLst>
        </pc:cxnChg>
        <pc:cxnChg chg="mod">
          <ac:chgData name="Sidney Seckler" userId="73470fc2d5f88927" providerId="LiveId" clId="{A17ECD8A-FB6E-4FBB-9AA0-0B71C18F4DBE}" dt="2021-06-21T19:25:27.542" v="409"/>
          <ac:cxnSpMkLst>
            <pc:docMk/>
            <pc:sldMk cId="1318053712" sldId="614"/>
            <ac:cxnSpMk id="28" creationId="{CF8EE9E0-7545-4FED-BF0C-9F0AF7725C45}"/>
          </ac:cxnSpMkLst>
        </pc:cxnChg>
      </pc:sldChg>
      <pc:sldChg chg="addSp modSp add mod">
        <pc:chgData name="Sidney Seckler" userId="73470fc2d5f88927" providerId="LiveId" clId="{A17ECD8A-FB6E-4FBB-9AA0-0B71C18F4DBE}" dt="2021-06-21T19:25:21.596" v="408" actId="1076"/>
        <pc:sldMkLst>
          <pc:docMk/>
          <pc:sldMk cId="3884146594" sldId="615"/>
        </pc:sldMkLst>
        <pc:spChg chg="mod">
          <ac:chgData name="Sidney Seckler" userId="73470fc2d5f88927" providerId="LiveId" clId="{A17ECD8A-FB6E-4FBB-9AA0-0B71C18F4DBE}" dt="2021-06-21T19:25:21.596" v="408" actId="1076"/>
          <ac:spMkLst>
            <pc:docMk/>
            <pc:sldMk cId="3884146594" sldId="615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5:19.180" v="407" actId="1076"/>
          <ac:spMkLst>
            <pc:docMk/>
            <pc:sldMk cId="3884146594" sldId="615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19:39.102" v="392" actId="255"/>
          <ac:spMkLst>
            <pc:docMk/>
            <pc:sldMk cId="3884146594" sldId="615"/>
            <ac:spMk id="24" creationId="{FEEF3B9D-9185-46E6-A1F5-FA895A1CBF58}"/>
          </ac:spMkLst>
        </pc:spChg>
        <pc:grpChg chg="add mod">
          <ac:chgData name="Sidney Seckler" userId="73470fc2d5f88927" providerId="LiveId" clId="{A17ECD8A-FB6E-4FBB-9AA0-0B71C18F4DBE}" dt="2021-06-21T19:19:30.839" v="391" actId="1076"/>
          <ac:grpSpMkLst>
            <pc:docMk/>
            <pc:sldMk cId="3884146594" sldId="615"/>
            <ac:grpSpMk id="4" creationId="{90431368-867C-443D-A45D-9EBC1D23C481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5" creationId="{723A46D5-A491-45BA-A361-A2CD18C6CCE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19:15.987" v="388"/>
          <ac:grpSpMkLst>
            <pc:docMk/>
            <pc:sldMk cId="3884146594" sldId="615"/>
            <ac:grpSpMk id="12" creationId="{62362E55-44FF-4B13-8CD6-18F84429F854}"/>
          </ac:grpSpMkLst>
        </pc:grp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19:15.987" v="388"/>
          <ac:picMkLst>
            <pc:docMk/>
            <pc:sldMk cId="3884146594" sldId="615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19:15.987" v="388"/>
          <ac:cxnSpMkLst>
            <pc:docMk/>
            <pc:sldMk cId="3884146594" sldId="615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0:30.160" v="475" actId="1076"/>
        <pc:sldMkLst>
          <pc:docMk/>
          <pc:sldMk cId="2766067918" sldId="616"/>
        </pc:sldMkLst>
        <pc:spChg chg="add mod">
          <ac:chgData name="Sidney Seckler" userId="73470fc2d5f88927" providerId="LiveId" clId="{A17ECD8A-FB6E-4FBB-9AA0-0B71C18F4DBE}" dt="2021-06-21T19:30:30.160" v="475" actId="1076"/>
          <ac:spMkLst>
            <pc:docMk/>
            <pc:sldMk cId="2766067918" sldId="616"/>
            <ac:spMk id="3" creationId="{240A6517-805B-49C6-A9D6-61FEBB85B65E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18" creationId="{C49A6A32-97D5-4B87-A515-CE4CEB9D8204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3" creationId="{2FD6056F-794A-4CA7-B8D5-40F054DC8ECF}"/>
          </ac:spMkLst>
        </pc:spChg>
        <pc:spChg chg="mod">
          <ac:chgData name="Sidney Seckler" userId="73470fc2d5f88927" providerId="LiveId" clId="{A17ECD8A-FB6E-4FBB-9AA0-0B71C18F4DBE}" dt="2021-06-21T19:26:51.966" v="427" actId="165"/>
          <ac:spMkLst>
            <pc:docMk/>
            <pc:sldMk cId="2766067918" sldId="616"/>
            <ac:spMk id="24" creationId="{FEEF3B9D-9185-46E6-A1F5-FA895A1CBF58}"/>
          </ac:spMkLst>
        </pc:spChg>
        <pc:spChg chg="add mod">
          <ac:chgData name="Sidney Seckler" userId="73470fc2d5f88927" providerId="LiveId" clId="{A17ECD8A-FB6E-4FBB-9AA0-0B71C18F4DBE}" dt="2021-06-21T19:27:29.436" v="433" actId="1076"/>
          <ac:spMkLst>
            <pc:docMk/>
            <pc:sldMk cId="2766067918" sldId="616"/>
            <ac:spMk id="26" creationId="{5DEF66CC-BEDE-447C-8CF5-72169803CE93}"/>
          </ac:spMkLst>
        </pc:spChg>
        <pc:spChg chg="add mod">
          <ac:chgData name="Sidney Seckler" userId="73470fc2d5f88927" providerId="LiveId" clId="{A17ECD8A-FB6E-4FBB-9AA0-0B71C18F4DBE}" dt="2021-06-21T19:30:11.902" v="471" actId="1076"/>
          <ac:spMkLst>
            <pc:docMk/>
            <pc:sldMk cId="2766067918" sldId="616"/>
            <ac:spMk id="27" creationId="{ADF12919-9385-455C-837F-C95C744FC01C}"/>
          </ac:spMkLst>
        </pc:spChg>
        <pc:spChg chg="add mod">
          <ac:chgData name="Sidney Seckler" userId="73470fc2d5f88927" providerId="LiveId" clId="{A17ECD8A-FB6E-4FBB-9AA0-0B71C18F4DBE}" dt="2021-06-21T19:30:23.668" v="474" actId="1076"/>
          <ac:spMkLst>
            <pc:docMk/>
            <pc:sldMk cId="2766067918" sldId="616"/>
            <ac:spMk id="28" creationId="{D99D2027-2C1B-4BC5-BCEB-BB26C9D0E6C3}"/>
          </ac:spMkLst>
        </pc:spChg>
        <pc:grpChg chg="del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4" creationId="{90431368-867C-443D-A45D-9EBC1D23C481}"/>
          </ac:grpSpMkLst>
        </pc:grpChg>
        <pc:grpChg chg="mod topLvl">
          <ac:chgData name="Sidney Seckler" userId="73470fc2d5f88927" providerId="LiveId" clId="{A17ECD8A-FB6E-4FBB-9AA0-0B71C18F4DBE}" dt="2021-06-21T19:27:06.946" v="429" actId="1076"/>
          <ac:grpSpMkLst>
            <pc:docMk/>
            <pc:sldMk cId="2766067918" sldId="616"/>
            <ac:grpSpMk id="5" creationId="{723A46D5-A491-45BA-A361-A2CD18C6CCE4}"/>
          </ac:grpSpMkLst>
        </pc:grpChg>
        <pc:grpChg chg="del mod topLvl">
          <ac:chgData name="Sidney Seckler" userId="73470fc2d5f88927" providerId="LiveId" clId="{A17ECD8A-FB6E-4FBB-9AA0-0B71C18F4DBE}" dt="2021-06-21T19:27:01.076" v="428" actId="478"/>
          <ac:grpSpMkLst>
            <pc:docMk/>
            <pc:sldMk cId="2766067918" sldId="616"/>
            <ac:grpSpMk id="6" creationId="{0017E7AD-4BA3-48FE-AE87-008F2924C91B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8" creationId="{DE5DB606-5D62-4429-BA81-F63DBBA7BC8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1" creationId="{C8B85790-EDD5-4A07-BFCB-112D24EA2EA4}"/>
          </ac:grpSpMkLst>
        </pc:grpChg>
        <pc:grpChg chg="mod">
          <ac:chgData name="Sidney Seckler" userId="73470fc2d5f88927" providerId="LiveId" clId="{A17ECD8A-FB6E-4FBB-9AA0-0B71C18F4DBE}" dt="2021-06-21T19:26:51.966" v="427" actId="165"/>
          <ac:grpSpMkLst>
            <pc:docMk/>
            <pc:sldMk cId="2766067918" sldId="616"/>
            <ac:grpSpMk id="12" creationId="{62362E55-44FF-4B13-8CD6-18F84429F854}"/>
          </ac:grpSpMkLst>
        </pc:grpChg>
        <pc:picChg chg="mod topLvl">
          <ac:chgData name="Sidney Seckler" userId="73470fc2d5f88927" providerId="LiveId" clId="{A17ECD8A-FB6E-4FBB-9AA0-0B71C18F4DBE}" dt="2021-06-21T19:27:06.946" v="429" actId="1076"/>
          <ac:picMkLst>
            <pc:docMk/>
            <pc:sldMk cId="2766067918" sldId="616"/>
            <ac:picMk id="7" creationId="{9034D1A9-D7A3-45AD-BA32-46864F90C77C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10" creationId="{04B2C6AF-A70C-4071-8D87-9DB1DF3FB61A}"/>
          </ac:picMkLst>
        </pc:picChg>
        <pc:picChg chg="mod">
          <ac:chgData name="Sidney Seckler" userId="73470fc2d5f88927" providerId="LiveId" clId="{A17ECD8A-FB6E-4FBB-9AA0-0B71C18F4DBE}" dt="2021-06-21T19:26:51.966" v="427" actId="165"/>
          <ac:picMkLst>
            <pc:docMk/>
            <pc:sldMk cId="2766067918" sldId="616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3" creationId="{A66DDF88-56EC-49DD-ABD0-1DDC3E187CA1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4" creationId="{D484D217-AA50-4694-B40B-F0DC814E905D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5" creationId="{E191CF5E-5EA2-43A3-BDCB-98D70CCF6FE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6" creationId="{B237FC56-884E-45D8-9FD0-F656D01E6F9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7" creationId="{C470B1BC-8FD9-43CA-83ED-E0ED61E0D44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19" creationId="{CAF7F885-B12B-45F4-BBD2-9F337CC62648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0" creationId="{63444082-3DF1-4706-A6D2-0CC5F9B8F62A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1" creationId="{2CD04EBC-9B68-4679-83E9-07B7635124A9}"/>
          </ac:cxnSpMkLst>
        </pc:cxnChg>
        <pc:cxnChg chg="mod">
          <ac:chgData name="Sidney Seckler" userId="73470fc2d5f88927" providerId="LiveId" clId="{A17ECD8A-FB6E-4FBB-9AA0-0B71C18F4DBE}" dt="2021-06-21T19:26:51.966" v="427" actId="165"/>
          <ac:cxnSpMkLst>
            <pc:docMk/>
            <pc:sldMk cId="2766067918" sldId="616"/>
            <ac:cxnSpMk id="22" creationId="{9DEBC845-903B-4F58-BD69-FC8ED9251961}"/>
          </ac:cxnSpMkLst>
        </pc:cxnChg>
      </pc:sldChg>
      <pc:sldChg chg="addSp delSp modSp add mod">
        <pc:chgData name="Sidney Seckler" userId="73470fc2d5f88927" providerId="LiveId" clId="{A17ECD8A-FB6E-4FBB-9AA0-0B71C18F4DBE}" dt="2021-06-21T19:32:26.685" v="495" actId="1076"/>
        <pc:sldMkLst>
          <pc:docMk/>
          <pc:sldMk cId="3632821871" sldId="617"/>
        </pc:sldMkLst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3" creationId="{240A6517-805B-49C6-A9D6-61FEBB85B65E}"/>
          </ac:spMkLst>
        </pc:spChg>
        <pc:spChg chg="add mod">
          <ac:chgData name="Sidney Seckler" userId="73470fc2d5f88927" providerId="LiveId" clId="{A17ECD8A-FB6E-4FBB-9AA0-0B71C18F4DBE}" dt="2021-06-21T19:32:09.714" v="491" actId="1076"/>
          <ac:spMkLst>
            <pc:docMk/>
            <pc:sldMk cId="3632821871" sldId="617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7" creationId="{979449DF-7B7F-4D29-93B9-38559A97AE4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8" creationId="{D9F092C7-00FC-4E82-89AB-795965AFE95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19" creationId="{57ED9122-93A7-45CF-8525-8C57D81E94AA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0" creationId="{8638EE71-DF48-4648-BFC8-2C989F83860C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1" creationId="{5A6EBADC-B168-4294-8411-F5E6DC4B5AC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2" creationId="{BB716BCD-706D-461E-8422-6B469D47D8C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3" creationId="{C81137AB-7B3A-43EC-AE26-E6AEDA6E6EDB}"/>
          </ac:spMkLst>
        </pc:spChg>
        <pc:spChg chg="del topLvl">
          <ac:chgData name="Sidney Seckler" userId="73470fc2d5f88927" providerId="LiveId" clId="{A17ECD8A-FB6E-4FBB-9AA0-0B71C18F4DBE}" dt="2021-06-21T19:31:12.866" v="481" actId="478"/>
          <ac:spMkLst>
            <pc:docMk/>
            <pc:sldMk cId="3632821871" sldId="617"/>
            <ac:spMk id="24" creationId="{FEEF3B9D-9185-46E6-A1F5-FA895A1CBF58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6" creationId="{5DEF66CC-BEDE-447C-8CF5-72169803CE93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7" creationId="{ADF12919-9385-455C-837F-C95C744FC01C}"/>
          </ac:spMkLst>
        </pc:spChg>
        <pc:spChg chg="del">
          <ac:chgData name="Sidney Seckler" userId="73470fc2d5f88927" providerId="LiveId" clId="{A17ECD8A-FB6E-4FBB-9AA0-0B71C18F4DBE}" dt="2021-06-21T19:30:45.532" v="477" actId="478"/>
          <ac:spMkLst>
            <pc:docMk/>
            <pc:sldMk cId="3632821871" sldId="617"/>
            <ac:spMk id="28" creationId="{D99D2027-2C1B-4BC5-BCEB-BB26C9D0E6C3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29" creationId="{8D14049B-36B4-48E6-8FAB-789FED9D4CDE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0" creationId="{302D412A-7199-406E-9535-87A4673A897F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1" creationId="{9CE84C98-E2E6-4907-B261-CC456A746727}"/>
          </ac:spMkLst>
        </pc:spChg>
        <pc:spChg chg="mod">
          <ac:chgData name="Sidney Seckler" userId="73470fc2d5f88927" providerId="LiveId" clId="{A17ECD8A-FB6E-4FBB-9AA0-0B71C18F4DBE}" dt="2021-06-21T19:32:26.685" v="495" actId="1076"/>
          <ac:spMkLst>
            <pc:docMk/>
            <pc:sldMk cId="3632821871" sldId="617"/>
            <ac:spMk id="35" creationId="{ECBE6A89-8E28-414C-80D6-4464B7E29AFD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6" creationId="{BC992C63-F55F-4DD9-ADD3-E2B758CD6E00}"/>
          </ac:spMkLst>
        </pc:spChg>
        <pc:spChg chg="mod">
          <ac:chgData name="Sidney Seckler" userId="73470fc2d5f88927" providerId="LiveId" clId="{A17ECD8A-FB6E-4FBB-9AA0-0B71C18F4DBE}" dt="2021-06-21T19:31:41.356" v="485"/>
          <ac:spMkLst>
            <pc:docMk/>
            <pc:sldMk cId="3632821871" sldId="617"/>
            <ac:spMk id="37" creationId="{D268C3F7-BDC9-4473-AD5B-1A0733A933CC}"/>
          </ac:spMkLst>
        </pc:spChg>
        <pc:spChg chg="mod">
          <ac:chgData name="Sidney Seckler" userId="73470fc2d5f88927" providerId="LiveId" clId="{A17ECD8A-FB6E-4FBB-9AA0-0B71C18F4DBE}" dt="2021-06-21T19:32:23.246" v="494" actId="1076"/>
          <ac:spMkLst>
            <pc:docMk/>
            <pc:sldMk cId="3632821871" sldId="617"/>
            <ac:spMk id="38" creationId="{027795DB-7806-4842-BCC5-587212407775}"/>
          </ac:spMkLst>
        </pc:spChg>
        <pc:grpChg chg="del">
          <ac:chgData name="Sidney Seckler" userId="73470fc2d5f88927" providerId="LiveId" clId="{A17ECD8A-FB6E-4FBB-9AA0-0B71C18F4DBE}" dt="2021-06-21T19:31:12.866" v="481" actId="478"/>
          <ac:grpSpMkLst>
            <pc:docMk/>
            <pc:sldMk cId="3632821871" sldId="617"/>
            <ac:grpSpMk id="5" creationId="{723A46D5-A491-45BA-A361-A2CD18C6CCE4}"/>
          </ac:grpSpMkLst>
        </pc:grpChg>
        <pc:grpChg chg="add mod">
          <ac:chgData name="Sidney Seckler" userId="73470fc2d5f88927" providerId="LiveId" clId="{A17ECD8A-FB6E-4FBB-9AA0-0B71C18F4DBE}" dt="2021-06-21T19:32:17.068" v="493" actId="14100"/>
          <ac:grpSpMkLst>
            <pc:docMk/>
            <pc:sldMk cId="3632821871" sldId="617"/>
            <ac:grpSpMk id="14" creationId="{54BF69E5-E231-42E7-91A0-CCBAC7215201}"/>
          </ac:grpSpMkLst>
        </pc:grpChg>
        <pc:picChg chg="mod">
          <ac:chgData name="Sidney Seckler" userId="73470fc2d5f88927" providerId="LiveId" clId="{A17ECD8A-FB6E-4FBB-9AA0-0B71C18F4DBE}" dt="2021-06-21T19:32:00.600" v="489" actId="1076"/>
          <ac:picMkLst>
            <pc:docMk/>
            <pc:sldMk cId="3632821871" sldId="617"/>
            <ac:picMk id="7" creationId="{9034D1A9-D7A3-45AD-BA32-46864F90C77C}"/>
          </ac:picMkLst>
        </pc:picChg>
        <pc:picChg chg="mod topLvl">
          <ac:chgData name="Sidney Seckler" userId="73470fc2d5f88927" providerId="LiveId" clId="{A17ECD8A-FB6E-4FBB-9AA0-0B71C18F4DBE}" dt="2021-06-21T19:32:06.118" v="490" actId="1076"/>
          <ac:picMkLst>
            <pc:docMk/>
            <pc:sldMk cId="3632821871" sldId="617"/>
            <ac:picMk id="25" creationId="{757CA19D-6FD9-4030-95DC-555784A86849}"/>
          </ac:picMkLst>
        </pc:pic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5" creationId="{B74B19FD-C4DE-4B1A-A182-532CA58C553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16" creationId="{AB3E1B78-8048-4BDB-9F0A-E1DB681BA215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2" creationId="{323B33C1-EBCC-4CCD-993B-DE1F6C3340E8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3" creationId="{23A571DB-CDB8-40F7-8680-B65B7407DF93}"/>
          </ac:cxnSpMkLst>
        </pc:cxnChg>
        <pc:cxnChg chg="mod">
          <ac:chgData name="Sidney Seckler" userId="73470fc2d5f88927" providerId="LiveId" clId="{A17ECD8A-FB6E-4FBB-9AA0-0B71C18F4DBE}" dt="2021-06-21T19:31:41.356" v="485"/>
          <ac:cxnSpMkLst>
            <pc:docMk/>
            <pc:sldMk cId="3632821871" sldId="617"/>
            <ac:cxnSpMk id="34" creationId="{4C489C41-EDDF-41F3-9765-CD1595B93F80}"/>
          </ac:cxnSpMkLst>
        </pc:cxnChg>
      </pc:sldChg>
      <pc:sldChg chg="addSp delSp modSp add mod">
        <pc:chgData name="Sidney Seckler" userId="73470fc2d5f88927" providerId="LiveId" clId="{A17ECD8A-FB6E-4FBB-9AA0-0B71C18F4DBE}" dt="2021-06-21T20:29:17.154" v="669" actId="207"/>
        <pc:sldMkLst>
          <pc:docMk/>
          <pc:sldMk cId="3766683695" sldId="618"/>
        </pc:sldMkLst>
        <pc:spChg chg="add mod">
          <ac:chgData name="Sidney Seckler" userId="73470fc2d5f88927" providerId="LiveId" clId="{A17ECD8A-FB6E-4FBB-9AA0-0B71C18F4DBE}" dt="2021-06-21T19:55:37.500" v="618" actId="1076"/>
          <ac:spMkLst>
            <pc:docMk/>
            <pc:sldMk cId="3766683695" sldId="618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2:51.264" v="521" actId="1076"/>
          <ac:spMkLst>
            <pc:docMk/>
            <pc:sldMk cId="3766683695" sldId="618"/>
            <ac:spMk id="13" creationId="{96213618-4BE7-4FAD-820F-D0022316F32E}"/>
          </ac:spMkLst>
        </pc:spChg>
        <pc:spChg chg="add mod">
          <ac:chgData name="Sidney Seckler" userId="73470fc2d5f88927" providerId="LiveId" clId="{A17ECD8A-FB6E-4FBB-9AA0-0B71C18F4DBE}" dt="2021-06-21T20:29:17.154" v="669" actId="207"/>
          <ac:spMkLst>
            <pc:docMk/>
            <pc:sldMk cId="3766683695" sldId="618"/>
            <ac:spMk id="28" creationId="{0C7D8AB0-438C-489B-BF75-98B1E95DC902}"/>
          </ac:spMkLst>
        </pc:spChg>
        <pc:spChg chg="del mod topLvl">
          <ac:chgData name="Sidney Seckler" userId="73470fc2d5f88927" providerId="LiveId" clId="{A17ECD8A-FB6E-4FBB-9AA0-0B71C18F4DBE}" dt="2021-06-21T19:51:18.924" v="509" actId="478"/>
          <ac:spMkLst>
            <pc:docMk/>
            <pc:sldMk cId="3766683695" sldId="618"/>
            <ac:spMk id="41" creationId="{F652738F-FCEE-42F8-AEA0-F7145F8D04EA}"/>
          </ac:spMkLst>
        </pc:spChg>
        <pc:spChg chg="mod">
          <ac:chgData name="Sidney Seckler" userId="73470fc2d5f88927" providerId="LiveId" clId="{A17ECD8A-FB6E-4FBB-9AA0-0B71C18F4DBE}" dt="2021-06-21T19:51:46.910" v="516" actId="1076"/>
          <ac:spMkLst>
            <pc:docMk/>
            <pc:sldMk cId="3766683695" sldId="618"/>
            <ac:spMk id="44" creationId="{D0385A89-754B-4B85-9CDE-3C6B758CA571}"/>
          </ac:spMkLst>
        </pc:spChg>
        <pc:spChg chg="mod">
          <ac:chgData name="Sidney Seckler" userId="73470fc2d5f88927" providerId="LiveId" clId="{A17ECD8A-FB6E-4FBB-9AA0-0B71C18F4DBE}" dt="2021-06-21T19:52:21.967" v="518" actId="1076"/>
          <ac:spMkLst>
            <pc:docMk/>
            <pc:sldMk cId="3766683695" sldId="618"/>
            <ac:spMk id="48" creationId="{FA70C07C-8849-4CDD-8EBC-B1F4899AF01F}"/>
          </ac:spMkLst>
        </pc:spChg>
        <pc:spChg chg="mod">
          <ac:chgData name="Sidney Seckler" userId="73470fc2d5f88927" providerId="LiveId" clId="{A17ECD8A-FB6E-4FBB-9AA0-0B71C18F4DBE}" dt="2021-06-21T19:51:24.144" v="510" actId="1076"/>
          <ac:spMkLst>
            <pc:docMk/>
            <pc:sldMk cId="3766683695" sldId="618"/>
            <ac:spMk id="49" creationId="{915903A4-F9F2-4080-B2A4-05A5360CA6CA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0" creationId="{B5ACBFC3-AA8C-4266-A62A-5A2F486E587B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1" creationId="{5F156B21-2754-42C1-94FD-DD92F1773186}"/>
          </ac:spMkLst>
        </pc:spChg>
        <pc:spChg chg="mod">
          <ac:chgData name="Sidney Seckler" userId="73470fc2d5f88927" providerId="LiveId" clId="{A17ECD8A-FB6E-4FBB-9AA0-0B71C18F4DBE}" dt="2021-06-21T19:51:12.355" v="507" actId="255"/>
          <ac:spMkLst>
            <pc:docMk/>
            <pc:sldMk cId="3766683695" sldId="618"/>
            <ac:spMk id="52" creationId="{4C04E561-4363-4EFA-9BE8-DA3D89453037}"/>
          </ac:spMkLst>
        </pc:spChg>
        <pc:spChg chg="del mod">
          <ac:chgData name="Sidney Seckler" userId="73470fc2d5f88927" providerId="LiveId" clId="{A17ECD8A-FB6E-4FBB-9AA0-0B71C18F4DBE}" dt="2021-06-21T19:51:15.229" v="508" actId="478"/>
          <ac:spMkLst>
            <pc:docMk/>
            <pc:sldMk cId="3766683695" sldId="618"/>
            <ac:spMk id="54" creationId="{0D8385C2-B50F-4C28-A388-39DFE606DA68}"/>
          </ac:spMkLst>
        </pc:spChg>
        <pc:spChg chg="mod">
          <ac:chgData name="Sidney Seckler" userId="73470fc2d5f88927" providerId="LiveId" clId="{A17ECD8A-FB6E-4FBB-9AA0-0B71C18F4DBE}" dt="2021-06-21T19:51:33.677" v="512" actId="1076"/>
          <ac:spMkLst>
            <pc:docMk/>
            <pc:sldMk cId="3766683695" sldId="618"/>
            <ac:spMk id="56" creationId="{408EDBA1-052E-44D5-AE72-22E7617627C2}"/>
          </ac:spMkLst>
        </pc:spChg>
        <pc:spChg chg="mod">
          <ac:chgData name="Sidney Seckler" userId="73470fc2d5f88927" providerId="LiveId" clId="{A17ECD8A-FB6E-4FBB-9AA0-0B71C18F4DBE}" dt="2021-06-21T19:51:36.116" v="513" actId="1076"/>
          <ac:spMkLst>
            <pc:docMk/>
            <pc:sldMk cId="3766683695" sldId="618"/>
            <ac:spMk id="60" creationId="{46DBF75C-BF2A-432E-A2DD-561E34AB7CD5}"/>
          </ac:spMkLst>
        </pc:spChg>
        <pc:spChg chg="mod">
          <ac:chgData name="Sidney Seckler" userId="73470fc2d5f88927" providerId="LiveId" clId="{A17ECD8A-FB6E-4FBB-9AA0-0B71C18F4DBE}" dt="2021-06-21T20:03:16.937" v="667" actId="1076"/>
          <ac:spMkLst>
            <pc:docMk/>
            <pc:sldMk cId="3766683695" sldId="618"/>
            <ac:spMk id="70" creationId="{94E0B64C-7597-4A18-90F0-5C9555C578CA}"/>
          </ac:spMkLst>
        </pc:spChg>
        <pc:spChg chg="mod">
          <ac:chgData name="Sidney Seckler" userId="73470fc2d5f88927" providerId="LiveId" clId="{A17ECD8A-FB6E-4FBB-9AA0-0B71C18F4DBE}" dt="2021-06-21T20:03:20.466" v="668" actId="1076"/>
          <ac:spMkLst>
            <pc:docMk/>
            <pc:sldMk cId="3766683695" sldId="618"/>
            <ac:spMk id="75" creationId="{489D1BD8-C216-43BA-AC46-FEFE5CD40407}"/>
          </ac:spMkLst>
        </pc:spChg>
        <pc:spChg chg="add mod">
          <ac:chgData name="Sidney Seckler" userId="73470fc2d5f88927" providerId="LiveId" clId="{A17ECD8A-FB6E-4FBB-9AA0-0B71C18F4DBE}" dt="2021-06-21T19:55:42.226" v="619" actId="20577"/>
          <ac:spMkLst>
            <pc:docMk/>
            <pc:sldMk cId="3766683695" sldId="618"/>
            <ac:spMk id="76" creationId="{E26B014C-8549-41FD-9791-614FA1039438}"/>
          </ac:spMkLst>
        </pc:spChg>
        <pc:grpChg chg="del">
          <ac:chgData name="Sidney Seckler" userId="73470fc2d5f88927" providerId="LiveId" clId="{A17ECD8A-FB6E-4FBB-9AA0-0B71C18F4DBE}" dt="2021-06-21T19:49:39.303" v="497" actId="478"/>
          <ac:grpSpMkLst>
            <pc:docMk/>
            <pc:sldMk cId="3766683695" sldId="618"/>
            <ac:grpSpMk id="14" creationId="{54BF69E5-E231-42E7-91A0-CCBAC7215201}"/>
          </ac:grpSpMkLst>
        </pc:grpChg>
        <pc:grpChg chg="add del mod">
          <ac:chgData name="Sidney Seckler" userId="73470fc2d5f88927" providerId="LiveId" clId="{A17ECD8A-FB6E-4FBB-9AA0-0B71C18F4DBE}" dt="2021-06-21T19:51:18.924" v="509" actId="478"/>
          <ac:grpSpMkLst>
            <pc:docMk/>
            <pc:sldMk cId="3766683695" sldId="618"/>
            <ac:grpSpMk id="39" creationId="{3A8AD86B-45D0-4395-9160-29F1222A70CE}"/>
          </ac:grpSpMkLst>
        </pc:grpChg>
        <pc:grpChg chg="mod topLvl">
          <ac:chgData name="Sidney Seckler" userId="73470fc2d5f88927" providerId="LiveId" clId="{A17ECD8A-FB6E-4FBB-9AA0-0B71C18F4DBE}" dt="2021-06-21T19:52:49.046" v="520" actId="1076"/>
          <ac:grpSpMkLst>
            <pc:docMk/>
            <pc:sldMk cId="3766683695" sldId="618"/>
            <ac:grpSpMk id="40" creationId="{3D3A8AB4-B9D7-442F-BAB6-018002E50C13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2" creationId="{00ECEF97-D94A-4C74-B279-56C902349829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43" creationId="{5D54DAC2-5370-4DC5-8C1A-DA4CDE06B345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3" creationId="{4A0439A6-622D-4594-B934-BFE472BED8FE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59" creationId="{05F179A0-FDAF-41B2-934E-29739FB38E5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1" creationId="{45C3B36D-AA90-4AF4-AC43-085929B82741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3" creationId="{648A53ED-9CE0-4411-A5EA-D402EC010258}"/>
          </ac:grpSpMkLst>
        </pc:grpChg>
        <pc:grpChg chg="mod">
          <ac:chgData name="Sidney Seckler" userId="73470fc2d5f88927" providerId="LiveId" clId="{A17ECD8A-FB6E-4FBB-9AA0-0B71C18F4DBE}" dt="2021-06-21T19:50:49.243" v="503"/>
          <ac:grpSpMkLst>
            <pc:docMk/>
            <pc:sldMk cId="3766683695" sldId="618"/>
            <ac:grpSpMk id="64" creationId="{2EA4B69D-FBD7-462A-89D4-4F4334EB3F24}"/>
          </ac:grpSpMkLst>
        </pc:grpChg>
        <pc:picChg chg="del">
          <ac:chgData name="Sidney Seckler" userId="73470fc2d5f88927" providerId="LiveId" clId="{A17ECD8A-FB6E-4FBB-9AA0-0B71C18F4DBE}" dt="2021-06-21T19:49:41.184" v="498" actId="478"/>
          <ac:picMkLst>
            <pc:docMk/>
            <pc:sldMk cId="3766683695" sldId="618"/>
            <ac:picMk id="7" creationId="{9034D1A9-D7A3-45AD-BA32-46864F90C77C}"/>
          </ac:picMkLst>
        </pc:picChg>
        <pc:picChg chg="del">
          <ac:chgData name="Sidney Seckler" userId="73470fc2d5f88927" providerId="LiveId" clId="{A17ECD8A-FB6E-4FBB-9AA0-0B71C18F4DBE}" dt="2021-06-21T19:49:43.015" v="499" actId="478"/>
          <ac:picMkLst>
            <pc:docMk/>
            <pc:sldMk cId="3766683695" sldId="618"/>
            <ac:picMk id="25" creationId="{757CA19D-6FD9-4030-95DC-555784A86849}"/>
          </ac:picMkLst>
        </pc:picChg>
        <pc:picChg chg="mod">
          <ac:chgData name="Sidney Seckler" userId="73470fc2d5f88927" providerId="LiveId" clId="{A17ECD8A-FB6E-4FBB-9AA0-0B71C18F4DBE}" dt="2021-06-21T19:50:49.243" v="503"/>
          <ac:picMkLst>
            <pc:docMk/>
            <pc:sldMk cId="3766683695" sldId="618"/>
            <ac:picMk id="62" creationId="{E92BA4F8-ABEC-46F3-9282-741DB29759D4}"/>
          </ac:picMkLst>
        </pc:pic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5" creationId="{B55346B1-E49F-428B-84AF-03EC0EAFC8AE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6" creationId="{B28C4D45-54D2-4752-855A-4FEA0D880AA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47" creationId="{A37540C4-C5D0-4FC1-B967-FF479F54AC6B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5" creationId="{731645BB-8722-4499-8734-4A088C27E235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7" creationId="{2F5912F9-5E44-4772-A59C-D0B20934049C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58" creationId="{26144B80-E1CB-4094-B4D1-E2115FA48E4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5" creationId="{631EFA53-C871-43C5-8F78-D3F3AA68B640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6" creationId="{E707E21E-E39F-4E9B-823D-FBEDAE78D7E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7" creationId="{0F2A57E5-653C-40FC-9F41-B7D7368D0D39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8" creationId="{529FFFED-CC40-42C3-93E4-3BD652F8FD04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69" creationId="{AC23A158-5B5E-4152-92CF-335880F507A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1" creationId="{0672947C-F301-4001-BEFE-302A258124CA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2" creationId="{1275A84B-1BFE-442C-B2C9-16F0AE20A916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3" creationId="{CE9307C9-83F8-4D89-80B5-269793FA6991}"/>
          </ac:cxnSpMkLst>
        </pc:cxnChg>
        <pc:cxnChg chg="mod">
          <ac:chgData name="Sidney Seckler" userId="73470fc2d5f88927" providerId="LiveId" clId="{A17ECD8A-FB6E-4FBB-9AA0-0B71C18F4DBE}" dt="2021-06-21T19:50:49.243" v="503"/>
          <ac:cxnSpMkLst>
            <pc:docMk/>
            <pc:sldMk cId="3766683695" sldId="618"/>
            <ac:cxnSpMk id="74" creationId="{B2FB73F7-72E4-4E30-9071-72CBC9E8016E}"/>
          </ac:cxnSpMkLst>
        </pc:cxnChg>
      </pc:sldChg>
      <pc:sldChg chg="addSp delSp modSp add mod">
        <pc:chgData name="Sidney Seckler" userId="73470fc2d5f88927" providerId="LiveId" clId="{A17ECD8A-FB6E-4FBB-9AA0-0B71C18F4DBE}" dt="2021-06-21T20:29:23.387" v="670" actId="207"/>
        <pc:sldMkLst>
          <pc:docMk/>
          <pc:sldMk cId="1067169576" sldId="619"/>
        </pc:sldMkLst>
        <pc:spChg chg="del">
          <ac:chgData name="Sidney Seckler" userId="73470fc2d5f88927" providerId="LiveId" clId="{A17ECD8A-FB6E-4FBB-9AA0-0B71C18F4DBE}" dt="2021-06-21T19:56:57.504" v="631" actId="478"/>
          <ac:spMkLst>
            <pc:docMk/>
            <pc:sldMk cId="1067169576" sldId="619"/>
            <ac:spMk id="3" creationId="{BAB4F901-0967-4FE6-AA80-496CC3DDE3C6}"/>
          </ac:spMkLst>
        </pc:spChg>
        <pc:spChg chg="mod">
          <ac:chgData name="Sidney Seckler" userId="73470fc2d5f88927" providerId="LiveId" clId="{A17ECD8A-FB6E-4FBB-9AA0-0B71C18F4DBE}" dt="2021-06-21T19:58:08.935" v="644" actId="1076"/>
          <ac:spMkLst>
            <pc:docMk/>
            <pc:sldMk cId="1067169576" sldId="619"/>
            <ac:spMk id="13" creationId="{96213618-4BE7-4FAD-820F-D0022316F32E}"/>
          </ac:spMkLst>
        </pc:spChg>
        <pc:spChg chg="mod">
          <ac:chgData name="Sidney Seckler" userId="73470fc2d5f88927" providerId="LiveId" clId="{A17ECD8A-FB6E-4FBB-9AA0-0B71C18F4DBE}" dt="2021-06-21T20:29:23.387" v="670" actId="207"/>
          <ac:spMkLst>
            <pc:docMk/>
            <pc:sldMk cId="1067169576" sldId="619"/>
            <ac:spMk id="28" creationId="{0C7D8AB0-438C-489B-BF75-98B1E95DC902}"/>
          </ac:spMkLst>
        </pc:spChg>
        <pc:spChg chg="add mod">
          <ac:chgData name="Sidney Seckler" userId="73470fc2d5f88927" providerId="LiveId" clId="{A17ECD8A-FB6E-4FBB-9AA0-0B71C18F4DBE}" dt="2021-06-21T19:58:18.669" v="646" actId="1076"/>
          <ac:spMkLst>
            <pc:docMk/>
            <pc:sldMk cId="1067169576" sldId="619"/>
            <ac:spMk id="54" creationId="{108FB870-0198-4C88-8CAA-415CC392552D}"/>
          </ac:spMkLst>
        </pc:spChg>
        <pc:spChg chg="del">
          <ac:chgData name="Sidney Seckler" userId="73470fc2d5f88927" providerId="LiveId" clId="{A17ECD8A-FB6E-4FBB-9AA0-0B71C18F4DBE}" dt="2021-06-21T19:56:55.715" v="630" actId="478"/>
          <ac:spMkLst>
            <pc:docMk/>
            <pc:sldMk cId="1067169576" sldId="619"/>
            <ac:spMk id="76" creationId="{E26B014C-8549-41FD-9791-614FA1039438}"/>
          </ac:spMkLst>
        </pc:spChg>
        <pc:spChg chg="add del mod">
          <ac:chgData name="Sidney Seckler" userId="73470fc2d5f88927" providerId="LiveId" clId="{A17ECD8A-FB6E-4FBB-9AA0-0B71C18F4DBE}" dt="2021-06-21T19:57:53.539" v="640" actId="478"/>
          <ac:spMkLst>
            <pc:docMk/>
            <pc:sldMk cId="1067169576" sldId="619"/>
            <ac:spMk id="77" creationId="{6206966A-1A10-4BE9-BD4B-DDC288C31029}"/>
          </ac:spMkLst>
        </pc:spChg>
        <pc:spChg chg="add del mod">
          <ac:chgData name="Sidney Seckler" userId="73470fc2d5f88927" providerId="LiveId" clId="{A17ECD8A-FB6E-4FBB-9AA0-0B71C18F4DBE}" dt="2021-06-21T19:57:42.481" v="638"/>
          <ac:spMkLst>
            <pc:docMk/>
            <pc:sldMk cId="1067169576" sldId="619"/>
            <ac:spMk id="78" creationId="{7C7E97F4-924F-471E-B162-0CB9C5863642}"/>
          </ac:spMkLst>
        </pc:spChg>
        <pc:grpChg chg="del">
          <ac:chgData name="Sidney Seckler" userId="73470fc2d5f88927" providerId="LiveId" clId="{A17ECD8A-FB6E-4FBB-9AA0-0B71C18F4DBE}" dt="2021-06-21T19:56:04.368" v="621" actId="478"/>
          <ac:grpSpMkLst>
            <pc:docMk/>
            <pc:sldMk cId="1067169576" sldId="619"/>
            <ac:grpSpMk id="40" creationId="{3D3A8AB4-B9D7-442F-BAB6-018002E50C13}"/>
          </ac:grpSpMkLst>
        </pc:grpChg>
      </pc:sldChg>
      <pc:sldChg chg="delSp modSp add mod">
        <pc:chgData name="Sidney Seckler" userId="73470fc2d5f88927" providerId="LiveId" clId="{A17ECD8A-FB6E-4FBB-9AA0-0B71C18F4DBE}" dt="2021-06-21T19:59:45.708" v="659" actId="207"/>
        <pc:sldMkLst>
          <pc:docMk/>
          <pc:sldMk cId="3291086303" sldId="620"/>
        </pc:sldMkLst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13" creationId="{96213618-4BE7-4FAD-820F-D0022316F32E}"/>
          </ac:spMkLst>
        </pc:spChg>
        <pc:spChg chg="del">
          <ac:chgData name="Sidney Seckler" userId="73470fc2d5f88927" providerId="LiveId" clId="{A17ECD8A-FB6E-4FBB-9AA0-0B71C18F4DBE}" dt="2021-06-21T19:58:25.996" v="647" actId="478"/>
          <ac:spMkLst>
            <pc:docMk/>
            <pc:sldMk cId="3291086303" sldId="620"/>
            <ac:spMk id="28" creationId="{0C7D8AB0-438C-489B-BF75-98B1E95DC902}"/>
          </ac:spMkLst>
        </pc:spChg>
        <pc:spChg chg="mod">
          <ac:chgData name="Sidney Seckler" userId="73470fc2d5f88927" providerId="LiveId" clId="{A17ECD8A-FB6E-4FBB-9AA0-0B71C18F4DBE}" dt="2021-06-21T19:58:29.849" v="648" actId="1076"/>
          <ac:spMkLst>
            <pc:docMk/>
            <pc:sldMk cId="3291086303" sldId="620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5.708" v="659" actId="207"/>
          <ac:spMkLst>
            <pc:docMk/>
            <pc:sldMk cId="3291086303" sldId="620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00:25.436" v="666" actId="1076"/>
        <pc:sldMkLst>
          <pc:docMk/>
          <pc:sldMk cId="3047755565" sldId="621"/>
        </pc:sldMkLst>
        <pc:spChg chg="add mod">
          <ac:chgData name="Sidney Seckler" userId="73470fc2d5f88927" providerId="LiveId" clId="{A17ECD8A-FB6E-4FBB-9AA0-0B71C18F4DBE}" dt="2021-06-21T20:00:25.436" v="666" actId="1076"/>
          <ac:spMkLst>
            <pc:docMk/>
            <pc:sldMk cId="3047755565" sldId="621"/>
            <ac:spMk id="7" creationId="{9AE049F5-2C26-4E50-AA8A-693855BDA71D}"/>
          </ac:spMkLst>
        </pc:spChg>
        <pc:spChg chg="del">
          <ac:chgData name="Sidney Seckler" userId="73470fc2d5f88927" providerId="LiveId" clId="{A17ECD8A-FB6E-4FBB-9AA0-0B71C18F4DBE}" dt="2021-06-21T19:59:29.963" v="656" actId="478"/>
          <ac:spMkLst>
            <pc:docMk/>
            <pc:sldMk cId="3047755565" sldId="621"/>
            <ac:spMk id="54" creationId="{108FB870-0198-4C88-8CAA-415CC392552D}"/>
          </ac:spMkLst>
        </pc:spChg>
        <pc:spChg chg="mod">
          <ac:chgData name="Sidney Seckler" userId="73470fc2d5f88927" providerId="LiveId" clId="{A17ECD8A-FB6E-4FBB-9AA0-0B71C18F4DBE}" dt="2021-06-21T19:59:40.291" v="658" actId="207"/>
          <ac:spMkLst>
            <pc:docMk/>
            <pc:sldMk cId="3047755565" sldId="621"/>
            <ac:spMk id="77" creationId="{6206966A-1A10-4BE9-BD4B-DDC288C31029}"/>
          </ac:spMkLst>
        </pc:spChg>
      </pc:sldChg>
      <pc:sldChg chg="addSp delSp modSp add mod">
        <pc:chgData name="Sidney Seckler" userId="73470fc2d5f88927" providerId="LiveId" clId="{A17ECD8A-FB6E-4FBB-9AA0-0B71C18F4DBE}" dt="2021-06-21T20:40:06.701" v="735" actId="1036"/>
        <pc:sldMkLst>
          <pc:docMk/>
          <pc:sldMk cId="1751111582" sldId="622"/>
        </pc:sldMkLst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" creationId="{9AE049F5-2C26-4E50-AA8A-693855BDA71D}"/>
          </ac:spMkLst>
        </pc:spChg>
        <pc:spChg chg="add del mod">
          <ac:chgData name="Sidney Seckler" userId="73470fc2d5f88927" providerId="LiveId" clId="{A17ECD8A-FB6E-4FBB-9AA0-0B71C18F4DBE}" dt="2021-06-21T20:38:56.930" v="723" actId="478"/>
          <ac:spMkLst>
            <pc:docMk/>
            <pc:sldMk cId="1751111582" sldId="622"/>
            <ac:spMk id="8" creationId="{3ACFF386-7085-4C6C-BE70-7ABCD31E926C}"/>
          </ac:spMkLst>
        </pc:spChg>
        <pc:spChg chg="add del mod">
          <ac:chgData name="Sidney Seckler" userId="73470fc2d5f88927" providerId="LiveId" clId="{A17ECD8A-FB6E-4FBB-9AA0-0B71C18F4DBE}" dt="2021-06-21T20:38:53.069" v="722" actId="478"/>
          <ac:spMkLst>
            <pc:docMk/>
            <pc:sldMk cId="1751111582" sldId="622"/>
            <ac:spMk id="10" creationId="{730A7669-C138-4D75-B9BB-7A88EA1F3ED2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8" creationId="{5DB9EBB1-C597-493D-9E9B-4DFDBCF6DAA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19" creationId="{A6B49619-539D-4386-99DE-F541D724CF6C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0" creationId="{A5A5FE49-FD66-496A-803A-4720A48A96D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1" creationId="{15AB9C60-7164-4DCB-8024-62AABD39FCE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2" creationId="{5B998E23-293A-452B-A4BB-0A4454AE0681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3" creationId="{5E8ABDFC-2BA3-49CA-8033-7159110CDE0B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4" creationId="{6DF31B3F-7B1D-48A6-A2B3-FC46BE2EC05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5" creationId="{532CD436-EE49-4D17-8BD1-94B4DB3F87F8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7" creationId="{AE8C70B3-5D35-44EE-9027-976DB9C880E6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28" creationId="{DF2C76B2-362B-4913-99C8-B075394429A1}"/>
          </ac:spMkLst>
        </pc:spChg>
        <pc:spChg chg="mod">
          <ac:chgData name="Sidney Seckler" userId="73470fc2d5f88927" providerId="LiveId" clId="{A17ECD8A-FB6E-4FBB-9AA0-0B71C18F4DBE}" dt="2021-06-21T20:39:43.209" v="728" actId="255"/>
          <ac:spMkLst>
            <pc:docMk/>
            <pc:sldMk cId="1751111582" sldId="622"/>
            <ac:spMk id="30" creationId="{CBD3605C-0DB6-470B-A974-33A8FA66C8E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2" creationId="{14F165AD-8005-4885-93CC-C8E8552274AA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3" creationId="{6645DB1A-B7F3-4D05-AF25-25E0A537BA0F}"/>
          </ac:spMkLst>
        </pc:spChg>
        <pc:spChg chg="mod">
          <ac:chgData name="Sidney Seckler" userId="73470fc2d5f88927" providerId="LiveId" clId="{A17ECD8A-FB6E-4FBB-9AA0-0B71C18F4DBE}" dt="2021-06-21T20:39:38.379" v="727" actId="255"/>
          <ac:spMkLst>
            <pc:docMk/>
            <pc:sldMk cId="1751111582" sldId="622"/>
            <ac:spMk id="35" creationId="{A62479C9-7418-4304-AA14-1FF8F7A2F44F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6" creationId="{8243A0E6-2808-4310-8F9E-06FBFE5897CE}"/>
          </ac:spMkLst>
        </pc:spChg>
        <pc:spChg chg="mod">
          <ac:chgData name="Sidney Seckler" userId="73470fc2d5f88927" providerId="LiveId" clId="{A17ECD8A-FB6E-4FBB-9AA0-0B71C18F4DBE}" dt="2021-06-21T20:39:01.165" v="724" actId="14100"/>
          <ac:spMkLst>
            <pc:docMk/>
            <pc:sldMk cId="1751111582" sldId="622"/>
            <ac:spMk id="38" creationId="{4B793C2D-1E41-4BA8-BA35-24265C58E9D7}"/>
          </ac:spMkLst>
        </pc:spChg>
        <pc:spChg chg="mod">
          <ac:chgData name="Sidney Seckler" userId="73470fc2d5f88927" providerId="LiveId" clId="{A17ECD8A-FB6E-4FBB-9AA0-0B71C18F4DBE}" dt="2021-06-21T20:39:32.911" v="726" actId="255"/>
          <ac:spMkLst>
            <pc:docMk/>
            <pc:sldMk cId="1751111582" sldId="622"/>
            <ac:spMk id="40" creationId="{28396D85-9C00-41CE-BC1A-FC5C103F9C2D}"/>
          </ac:spMkLst>
        </pc:spChg>
        <pc:spChg chg="del">
          <ac:chgData name="Sidney Seckler" userId="73470fc2d5f88927" providerId="LiveId" clId="{A17ECD8A-FB6E-4FBB-9AA0-0B71C18F4DBE}" dt="2021-06-21T20:29:50.026" v="672" actId="478"/>
          <ac:spMkLst>
            <pc:docMk/>
            <pc:sldMk cId="1751111582" sldId="622"/>
            <ac:spMk id="77" creationId="{6206966A-1A10-4BE9-BD4B-DDC288C31029}"/>
          </ac:spMkLst>
        </pc:spChg>
        <pc:grpChg chg="add 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1" creationId="{20959EBE-A641-4B1F-87B2-1C4012144F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2" creationId="{2776CDB6-12EE-418C-8514-3A51DAE343FD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3" creationId="{0CCCC0DA-CDC8-40C4-9C3E-AB2AB51E8987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4" creationId="{68609F89-DF6F-411F-9C1C-870156BF8F60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15" creationId="{F201ADBA-B911-48AC-BE3F-AF34165081A5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26" creationId="{5EFB8446-4B48-4135-89CE-926D9522CA82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1" creationId="{23D0A0C1-2F75-4D4E-9DC5-072EA66D20A3}"/>
          </ac:grpSpMkLst>
        </pc:grpChg>
        <pc:grpChg chg="mod">
          <ac:chgData name="Sidney Seckler" userId="73470fc2d5f88927" providerId="LiveId" clId="{A17ECD8A-FB6E-4FBB-9AA0-0B71C18F4DBE}" dt="2021-06-21T20:39:01.165" v="724" actId="14100"/>
          <ac:grpSpMkLst>
            <pc:docMk/>
            <pc:sldMk cId="1751111582" sldId="622"/>
            <ac:grpSpMk id="37" creationId="{5BE64AF5-A6FA-41E6-AB92-7BF3D7201873}"/>
          </ac:grpSpMkLst>
        </pc:grp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6" creationId="{8EAD95BC-7661-41E2-9892-8F07F9E519C2}"/>
          </ac:picMkLst>
        </pc:picChg>
        <pc:picChg chg="mod">
          <ac:chgData name="Sidney Seckler" userId="73470fc2d5f88927" providerId="LiveId" clId="{A17ECD8A-FB6E-4FBB-9AA0-0B71C18F4DBE}" dt="2021-06-21T20:39:01.165" v="724" actId="14100"/>
          <ac:picMkLst>
            <pc:docMk/>
            <pc:sldMk cId="1751111582" sldId="622"/>
            <ac:picMk id="17" creationId="{662771FE-C298-42AC-8684-49B4C3771626}"/>
          </ac:picMkLst>
        </pc:picChg>
        <pc:cxnChg chg="mod">
          <ac:chgData name="Sidney Seckler" userId="73470fc2d5f88927" providerId="LiveId" clId="{A17ECD8A-FB6E-4FBB-9AA0-0B71C18F4DBE}" dt="2021-06-21T20:39:50.395" v="729" actId="1076"/>
          <ac:cxnSpMkLst>
            <pc:docMk/>
            <pc:sldMk cId="1751111582" sldId="622"/>
            <ac:cxnSpMk id="29" creationId="{FFAF6FE0-2DA8-4798-B3EE-17A3846452E0}"/>
          </ac:cxnSpMkLst>
        </pc:cxnChg>
        <pc:cxnChg chg="mod">
          <ac:chgData name="Sidney Seckler" userId="73470fc2d5f88927" providerId="LiveId" clId="{A17ECD8A-FB6E-4FBB-9AA0-0B71C18F4DBE}" dt="2021-06-21T20:40:06.701" v="735" actId="1036"/>
          <ac:cxnSpMkLst>
            <pc:docMk/>
            <pc:sldMk cId="1751111582" sldId="622"/>
            <ac:cxnSpMk id="34" creationId="{65959887-FC39-40FE-B2AD-F2264C1F9911}"/>
          </ac:cxnSpMkLst>
        </pc:cxnChg>
        <pc:cxnChg chg="mod">
          <ac:chgData name="Sidney Seckler" userId="73470fc2d5f88927" providerId="LiveId" clId="{A17ECD8A-FB6E-4FBB-9AA0-0B71C18F4DBE}" dt="2021-06-21T20:39:56.247" v="730" actId="1076"/>
          <ac:cxnSpMkLst>
            <pc:docMk/>
            <pc:sldMk cId="1751111582" sldId="622"/>
            <ac:cxnSpMk id="39" creationId="{D5C79BF8-0ED6-431F-BB84-7B18D06154D7}"/>
          </ac:cxnSpMkLst>
        </pc:cxnChg>
      </pc:sldChg>
      <pc:sldChg chg="addSp modSp add mod">
        <pc:chgData name="Sidney Seckler" userId="73470fc2d5f88927" providerId="LiveId" clId="{A17ECD8A-FB6E-4FBB-9AA0-0B71C18F4DBE}" dt="2021-06-21T20:31:05.641" v="679" actId="1076"/>
        <pc:sldMkLst>
          <pc:docMk/>
          <pc:sldMk cId="2325964221" sldId="623"/>
        </pc:sldMkLst>
        <pc:graphicFrameChg chg="add mod modGraphic">
          <ac:chgData name="Sidney Seckler" userId="73470fc2d5f88927" providerId="LiveId" clId="{A17ECD8A-FB6E-4FBB-9AA0-0B71C18F4DBE}" dt="2021-06-21T20:31:05.641" v="679" actId="1076"/>
          <ac:graphicFrameMkLst>
            <pc:docMk/>
            <pc:sldMk cId="2325964221" sldId="623"/>
            <ac:graphicFrameMk id="2" creationId="{F0D4CAC3-D63E-46BA-B90D-3FB2C0925595}"/>
          </ac:graphicFrameMkLst>
        </pc:graphicFrameChg>
      </pc:sldChg>
      <pc:sldChg chg="addSp modSp add mod">
        <pc:chgData name="Sidney Seckler" userId="73470fc2d5f88927" providerId="LiveId" clId="{A17ECD8A-FB6E-4FBB-9AA0-0B71C18F4DBE}" dt="2021-06-21T20:33:40.732" v="699" actId="1076"/>
        <pc:sldMkLst>
          <pc:docMk/>
          <pc:sldMk cId="2381838014" sldId="624"/>
        </pc:sldMkLst>
        <pc:spChg chg="add mod">
          <ac:chgData name="Sidney Seckler" userId="73470fc2d5f88927" providerId="LiveId" clId="{A17ECD8A-FB6E-4FBB-9AA0-0B71C18F4DBE}" dt="2021-06-21T20:33:36.919" v="698" actId="1076"/>
          <ac:spMkLst>
            <pc:docMk/>
            <pc:sldMk cId="2381838014" sldId="624"/>
            <ac:spMk id="5" creationId="{488038CB-5E41-49A1-8767-2BA8E308E8B4}"/>
          </ac:spMkLst>
        </pc:spChg>
        <pc:spChg chg="add mod">
          <ac:chgData name="Sidney Seckler" userId="73470fc2d5f88927" providerId="LiveId" clId="{A17ECD8A-FB6E-4FBB-9AA0-0B71C18F4DBE}" dt="2021-06-21T20:33:40.732" v="699" actId="1076"/>
          <ac:spMkLst>
            <pc:docMk/>
            <pc:sldMk cId="2381838014" sldId="624"/>
            <ac:spMk id="6" creationId="{431F6903-581B-47FA-A89E-C1B03C0E7B01}"/>
          </ac:spMkLst>
        </pc:spChg>
        <pc:spChg chg="add mod">
          <ac:chgData name="Sidney Seckler" userId="73470fc2d5f88927" providerId="LiveId" clId="{A17ECD8A-FB6E-4FBB-9AA0-0B71C18F4DBE}" dt="2021-06-21T20:33:29.873" v="696" actId="1076"/>
          <ac:spMkLst>
            <pc:docMk/>
            <pc:sldMk cId="2381838014" sldId="624"/>
            <ac:spMk id="8" creationId="{811EDC7F-1693-47DC-A4E4-E2170DBBBB9D}"/>
          </ac:spMkLst>
        </pc:spChg>
      </pc:sldChg>
      <pc:sldChg chg="add">
        <pc:chgData name="Sidney Seckler" userId="73470fc2d5f88927" providerId="LiveId" clId="{A17ECD8A-FB6E-4FBB-9AA0-0B71C18F4DBE}" dt="2021-06-21T20:34:22.176" v="700"/>
        <pc:sldMkLst>
          <pc:docMk/>
          <pc:sldMk cId="3227873574" sldId="625"/>
        </pc:sldMkLst>
      </pc:sldChg>
      <pc:sldChg chg="addSp delSp modSp add mod">
        <pc:chgData name="Sidney Seckler" userId="73470fc2d5f88927" providerId="LiveId" clId="{A17ECD8A-FB6E-4FBB-9AA0-0B71C18F4DBE}" dt="2021-06-21T20:42:23.609" v="838" actId="14100"/>
        <pc:sldMkLst>
          <pc:docMk/>
          <pc:sldMk cId="3659054884" sldId="626"/>
        </pc:sldMkLst>
        <pc:spChg chg="add mod">
          <ac:chgData name="Sidney Seckler" userId="73470fc2d5f88927" providerId="LiveId" clId="{A17ECD8A-FB6E-4FBB-9AA0-0B71C18F4DBE}" dt="2021-06-21T20:42:23.609" v="838" actId="14100"/>
          <ac:spMkLst>
            <pc:docMk/>
            <pc:sldMk cId="3659054884" sldId="626"/>
            <ac:spMk id="3" creationId="{C83FC4E4-FF13-4564-A969-2EB78A7E2DC8}"/>
          </ac:spMkLst>
        </pc:spChg>
        <pc:spChg chg="mod">
          <ac:chgData name="Sidney Seckler" userId="73470fc2d5f88927" providerId="LiveId" clId="{A17ECD8A-FB6E-4FBB-9AA0-0B71C18F4DBE}" dt="2021-06-21T20:41:03.188" v="742" actId="1076"/>
          <ac:spMkLst>
            <pc:docMk/>
            <pc:sldMk cId="3659054884" sldId="626"/>
            <ac:spMk id="8" creationId="{3ACFF386-7085-4C6C-BE70-7ABCD31E926C}"/>
          </ac:spMkLst>
        </pc:spChg>
        <pc:spChg chg="mod">
          <ac:chgData name="Sidney Seckler" userId="73470fc2d5f88927" providerId="LiveId" clId="{A17ECD8A-FB6E-4FBB-9AA0-0B71C18F4DBE}" dt="2021-06-21T20:41:06.491" v="743" actId="1076"/>
          <ac:spMkLst>
            <pc:docMk/>
            <pc:sldMk cId="3659054884" sldId="626"/>
            <ac:spMk id="10" creationId="{730A7669-C138-4D75-B9BB-7A88EA1F3ED2}"/>
          </ac:spMkLst>
        </pc:spChg>
        <pc:spChg chg="add mod">
          <ac:chgData name="Sidney Seckler" userId="73470fc2d5f88927" providerId="LiveId" clId="{A17ECD8A-FB6E-4FBB-9AA0-0B71C18F4DBE}" dt="2021-06-21T20:41:11.045" v="744" actId="1076"/>
          <ac:spMkLst>
            <pc:docMk/>
            <pc:sldMk cId="3659054884" sldId="626"/>
            <ac:spMk id="41" creationId="{956F35E8-E079-4868-8613-0653A0C3F833}"/>
          </ac:spMkLst>
        </pc:spChg>
        <pc:spChg chg="add mod">
          <ac:chgData name="Sidney Seckler" userId="73470fc2d5f88927" providerId="LiveId" clId="{A17ECD8A-FB6E-4FBB-9AA0-0B71C18F4DBE}" dt="2021-06-21T20:41:56.387" v="834" actId="14100"/>
          <ac:spMkLst>
            <pc:docMk/>
            <pc:sldMk cId="3659054884" sldId="626"/>
            <ac:spMk id="42" creationId="{EFA9E776-B946-46C9-9C7B-FAE7D68D87F6}"/>
          </ac:spMkLst>
        </pc:spChg>
        <pc:grpChg chg="del">
          <ac:chgData name="Sidney Seckler" userId="73470fc2d5f88927" providerId="LiveId" clId="{A17ECD8A-FB6E-4FBB-9AA0-0B71C18F4DBE}" dt="2021-06-21T20:38:39.618" v="719" actId="478"/>
          <ac:grpSpMkLst>
            <pc:docMk/>
            <pc:sldMk cId="3659054884" sldId="626"/>
            <ac:grpSpMk id="11" creationId="{20959EBE-A641-4B1F-87B2-1C4012144FA3}"/>
          </ac:grpSpMkLst>
        </pc:grpChg>
      </pc:sldChg>
      <pc:sldChg chg="addSp delSp modSp add mod">
        <pc:chgData name="Sidney Seckler" userId="73470fc2d5f88927" providerId="LiveId" clId="{A17ECD8A-FB6E-4FBB-9AA0-0B71C18F4DBE}" dt="2021-06-21T20:54:12.602" v="1003" actId="1076"/>
        <pc:sldMkLst>
          <pc:docMk/>
          <pc:sldMk cId="1639556011" sldId="627"/>
        </pc:sldMkLst>
        <pc:spChg chg="add del mod">
          <ac:chgData name="Sidney Seckler" userId="73470fc2d5f88927" providerId="LiveId" clId="{A17ECD8A-FB6E-4FBB-9AA0-0B71C18F4DBE}" dt="2021-06-21T20:44:43.820" v="863" actId="478"/>
          <ac:spMkLst>
            <pc:docMk/>
            <pc:sldMk cId="1639556011" sldId="627"/>
            <ac:spMk id="3" creationId="{051B2FDB-9F9F-40A7-BF28-CE8AE0F070D1}"/>
          </ac:spMkLst>
        </pc:spChg>
        <pc:spChg chg="mod">
          <ac:chgData name="Sidney Seckler" userId="73470fc2d5f88927" providerId="LiveId" clId="{A17ECD8A-FB6E-4FBB-9AA0-0B71C18F4DBE}" dt="2021-06-21T20:51:29.556" v="982" actId="14100"/>
          <ac:spMkLst>
            <pc:docMk/>
            <pc:sldMk cId="1639556011" sldId="627"/>
            <ac:spMk id="7" creationId="{16F356BC-55F7-464D-9A16-E2D9C05E1899}"/>
          </ac:spMkLst>
        </pc:spChg>
        <pc:spChg chg="add del mod">
          <ac:chgData name="Sidney Seckler" userId="73470fc2d5f88927" providerId="LiveId" clId="{A17ECD8A-FB6E-4FBB-9AA0-0B71C18F4DBE}" dt="2021-06-21T20:52:27.185" v="985" actId="478"/>
          <ac:spMkLst>
            <pc:docMk/>
            <pc:sldMk cId="1639556011" sldId="627"/>
            <ac:spMk id="8" creationId="{FDACCD20-5455-4541-8061-1F7D7D4B3B9F}"/>
          </ac:spMkLst>
        </pc:spChg>
        <pc:spChg chg="add mod">
          <ac:chgData name="Sidney Seckler" userId="73470fc2d5f88927" providerId="LiveId" clId="{A17ECD8A-FB6E-4FBB-9AA0-0B71C18F4DBE}" dt="2021-06-21T20:53:59.924" v="1001" actId="1076"/>
          <ac:spMkLst>
            <pc:docMk/>
            <pc:sldMk cId="1639556011" sldId="627"/>
            <ac:spMk id="9" creationId="{AB7F66DD-85E6-4AFF-8CBA-3E21336CB986}"/>
          </ac:spMkLst>
        </pc:spChg>
        <pc:spChg chg="add mod">
          <ac:chgData name="Sidney Seckler" userId="73470fc2d5f88927" providerId="LiveId" clId="{A17ECD8A-FB6E-4FBB-9AA0-0B71C18F4DBE}" dt="2021-06-21T20:54:03.752" v="1002" actId="1076"/>
          <ac:spMkLst>
            <pc:docMk/>
            <pc:sldMk cId="1639556011" sldId="627"/>
            <ac:spMk id="10" creationId="{9625A5F0-9B0F-4037-906C-4912F2D2E0D2}"/>
          </ac:spMkLst>
        </pc:spChg>
        <pc:spChg chg="add mod">
          <ac:chgData name="Sidney Seckler" userId="73470fc2d5f88927" providerId="LiveId" clId="{A17ECD8A-FB6E-4FBB-9AA0-0B71C18F4DBE}" dt="2021-06-21T20:54:12.602" v="1003" actId="1076"/>
          <ac:spMkLst>
            <pc:docMk/>
            <pc:sldMk cId="1639556011" sldId="627"/>
            <ac:spMk id="12" creationId="{289C64E9-750D-41FB-BF4A-4F571E8515E4}"/>
          </ac:spMkLst>
        </pc:spChg>
        <pc:spChg chg="del">
          <ac:chgData name="Sidney Seckler" userId="73470fc2d5f88927" providerId="LiveId" clId="{A17ECD8A-FB6E-4FBB-9AA0-0B71C18F4DBE}" dt="2021-06-21T20:44:41.592" v="862" actId="478"/>
          <ac:spMkLst>
            <pc:docMk/>
            <pc:sldMk cId="1639556011" sldId="627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1T21:00:24.582" v="1041" actId="1076"/>
        <pc:sldMkLst>
          <pc:docMk/>
          <pc:sldMk cId="901958043" sldId="628"/>
        </pc:sldMkLst>
        <pc:spChg chg="del">
          <ac:chgData name="Sidney Seckler" userId="73470fc2d5f88927" providerId="LiveId" clId="{A17ECD8A-FB6E-4FBB-9AA0-0B71C18F4DBE}" dt="2021-06-21T20:59:17.192" v="1027" actId="478"/>
          <ac:spMkLst>
            <pc:docMk/>
            <pc:sldMk cId="901958043" sldId="628"/>
            <ac:spMk id="5" creationId="{488038CB-5E41-49A1-8767-2BA8E308E8B4}"/>
          </ac:spMkLst>
        </pc:spChg>
        <pc:spChg chg="del">
          <ac:chgData name="Sidney Seckler" userId="73470fc2d5f88927" providerId="LiveId" clId="{A17ECD8A-FB6E-4FBB-9AA0-0B71C18F4DBE}" dt="2021-06-21T20:59:14.421" v="1026" actId="478"/>
          <ac:spMkLst>
            <pc:docMk/>
            <pc:sldMk cId="901958043" sldId="628"/>
            <ac:spMk id="6" creationId="{431F6903-581B-47FA-A89E-C1B03C0E7B01}"/>
          </ac:spMkLst>
        </pc:spChg>
        <pc:spChg chg="mod">
          <ac:chgData name="Sidney Seckler" userId="73470fc2d5f88927" providerId="LiveId" clId="{A17ECD8A-FB6E-4FBB-9AA0-0B71C18F4DBE}" dt="2021-06-21T21:00:22.060" v="1040" actId="1076"/>
          <ac:spMkLst>
            <pc:docMk/>
            <pc:sldMk cId="901958043" sldId="628"/>
            <ac:spMk id="8" creationId="{811EDC7F-1693-47DC-A4E4-E2170DBBBB9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3" creationId="{7D23EE39-5A73-4C59-AE1E-883C91BAADC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4" creationId="{85E73855-8A1C-4013-86AC-DF91FA27B74A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5" creationId="{FF077F19-E902-461F-AF86-6AEC69D0C7EB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6" creationId="{D431E0DE-79C2-40F0-AC31-BC2488584195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7" creationId="{5AB34CED-B13C-4AFF-9009-E953BDA077A0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19" creationId="{C7616F94-BC7E-46CE-8659-7F8C12771EC8}"/>
          </ac:spMkLst>
        </pc:spChg>
        <pc:spChg chg="mod">
          <ac:chgData name="Sidney Seckler" userId="73470fc2d5f88927" providerId="LiveId" clId="{A17ECD8A-FB6E-4FBB-9AA0-0B71C18F4DBE}" dt="2021-06-21T21:00:09.148" v="1036" actId="6549"/>
          <ac:spMkLst>
            <pc:docMk/>
            <pc:sldMk cId="901958043" sldId="628"/>
            <ac:spMk id="24" creationId="{849C6DAD-1C81-4878-A44B-598906810DAD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5" creationId="{066E26B5-22C7-4D5C-80A0-1EA41B1290E6}"/>
          </ac:spMkLst>
        </pc:spChg>
        <pc:spChg chg="mod">
          <ac:chgData name="Sidney Seckler" userId="73470fc2d5f88927" providerId="LiveId" clId="{A17ECD8A-FB6E-4FBB-9AA0-0B71C18F4DBE}" dt="2021-06-21T20:59:51.950" v="1033" actId="255"/>
          <ac:spMkLst>
            <pc:docMk/>
            <pc:sldMk cId="901958043" sldId="628"/>
            <ac:spMk id="26" creationId="{EDA7A2ED-B488-4582-ADC5-10F63566A8A7}"/>
          </ac:spMkLst>
        </pc:spChg>
        <pc:grpChg chg="add mod">
          <ac:chgData name="Sidney Seckler" userId="73470fc2d5f88927" providerId="LiveId" clId="{A17ECD8A-FB6E-4FBB-9AA0-0B71C18F4DBE}" dt="2021-06-21T21:00:24.582" v="1041" actId="1076"/>
          <ac:grpSpMkLst>
            <pc:docMk/>
            <pc:sldMk cId="901958043" sldId="628"/>
            <ac:grpSpMk id="7" creationId="{4D51EC87-4F2F-4199-9472-FC13408850AA}"/>
          </ac:grpSpMkLst>
        </pc:grp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0" creationId="{A9F9E0FC-4292-4189-961C-C35909360BB2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1" creationId="{4F8DD059-982C-4443-958C-736972FD64FA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12" creationId="{02BB8337-AC29-4D5D-A843-1A8DC8DA78B4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18" creationId="{D5C0477E-CDD2-4A53-A5DD-EFF46623C4C7}"/>
          </ac:cxnSpMkLst>
        </pc:cxnChg>
        <pc:cxnChg chg="mod">
          <ac:chgData name="Sidney Seckler" userId="73470fc2d5f88927" providerId="LiveId" clId="{A17ECD8A-FB6E-4FBB-9AA0-0B71C18F4DBE}" dt="2021-06-21T20:59:51.950" v="1033" actId="255"/>
          <ac:cxnSpMkLst>
            <pc:docMk/>
            <pc:sldMk cId="901958043" sldId="628"/>
            <ac:cxnSpMk id="20" creationId="{B6A4C8BA-F149-4B49-B72C-224EA0983DF6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1" creationId="{FE0E9424-D253-4534-B5CA-DFD05CAF74FF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2" creationId="{0147DF08-B3B2-4B0E-85D6-100599945409}"/>
          </ac:cxnSpMkLst>
        </pc:cxnChg>
        <pc:cxnChg chg="mod">
          <ac:chgData name="Sidney Seckler" userId="73470fc2d5f88927" providerId="LiveId" clId="{A17ECD8A-FB6E-4FBB-9AA0-0B71C18F4DBE}" dt="2021-06-21T20:59:32.924" v="1029"/>
          <ac:cxnSpMkLst>
            <pc:docMk/>
            <pc:sldMk cId="901958043" sldId="628"/>
            <ac:cxnSpMk id="23" creationId="{E2EE88D5-1840-458E-ACDA-00456CA7037A}"/>
          </ac:cxnSpMkLst>
        </pc:cxnChg>
      </pc:sldChg>
      <pc:sldChg chg="addSp delSp modSp add mod">
        <pc:chgData name="Sidney Seckler" userId="73470fc2d5f88927" providerId="LiveId" clId="{A17ECD8A-FB6E-4FBB-9AA0-0B71C18F4DBE}" dt="2021-06-22T11:50:04.551" v="1273" actId="1076"/>
        <pc:sldMkLst>
          <pc:docMk/>
          <pc:sldMk cId="3668602114" sldId="629"/>
        </pc:sldMkLst>
        <pc:spChg chg="add mod">
          <ac:chgData name="Sidney Seckler" userId="73470fc2d5f88927" providerId="LiveId" clId="{A17ECD8A-FB6E-4FBB-9AA0-0B71C18F4DBE}" dt="2021-06-22T11:46:01.299" v="1112"/>
          <ac:spMkLst>
            <pc:docMk/>
            <pc:sldMk cId="3668602114" sldId="629"/>
            <ac:spMk id="7" creationId="{5715B714-0ADB-4571-AFB5-EE04CC2FEF30}"/>
          </ac:spMkLst>
        </pc:spChg>
        <pc:spChg chg="add mod">
          <ac:chgData name="Sidney Seckler" userId="73470fc2d5f88927" providerId="LiveId" clId="{A17ECD8A-FB6E-4FBB-9AA0-0B71C18F4DBE}" dt="2021-06-22T11:47:13.227" v="1257" actId="1076"/>
          <ac:spMkLst>
            <pc:docMk/>
            <pc:sldMk cId="3668602114" sldId="629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45:40.081" v="1111" actId="1076"/>
          <ac:spMkLst>
            <pc:docMk/>
            <pc:sldMk cId="3668602114" sldId="629"/>
            <ac:spMk id="9" creationId="{9784F1B8-890F-4973-A52C-A4D2E5F9D93E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2" creationId="{E6FB454D-0531-4E4C-B051-504EF88AC74C}"/>
          </ac:spMkLst>
        </pc:spChg>
        <pc:spChg chg="del">
          <ac:chgData name="Sidney Seckler" userId="73470fc2d5f88927" providerId="LiveId" clId="{A17ECD8A-FB6E-4FBB-9AA0-0B71C18F4DBE}" dt="2021-06-22T11:45:17.749" v="1044" actId="478"/>
          <ac:spMkLst>
            <pc:docMk/>
            <pc:sldMk cId="3668602114" sldId="629"/>
            <ac:spMk id="109573" creationId="{42D010A1-EE35-47F6-91FB-4906D44F9260}"/>
          </ac:spMkLst>
        </pc:spChg>
        <pc:graphicFrameChg chg="del">
          <ac:chgData name="Sidney Seckler" userId="73470fc2d5f88927" providerId="LiveId" clId="{A17ECD8A-FB6E-4FBB-9AA0-0B71C18F4DBE}" dt="2021-06-22T11:45:14.111" v="1043" actId="478"/>
          <ac:graphicFrameMkLst>
            <pc:docMk/>
            <pc:sldMk cId="3668602114" sldId="629"/>
            <ac:graphicFrameMk id="14" creationId="{D56C0DFB-0C5D-4B40-A527-F08727490F7E}"/>
          </ac:graphicFrameMkLst>
        </pc:graphicFrameChg>
        <pc:picChg chg="add mod">
          <ac:chgData name="Sidney Seckler" userId="73470fc2d5f88927" providerId="LiveId" clId="{A17ECD8A-FB6E-4FBB-9AA0-0B71C18F4DBE}" dt="2021-06-22T11:50:02.430" v="1272" actId="14100"/>
          <ac:picMkLst>
            <pc:docMk/>
            <pc:sldMk cId="3668602114" sldId="629"/>
            <ac:picMk id="3" creationId="{5A25D180-045D-4CDC-A8ED-9CAFDF0696D0}"/>
          </ac:picMkLst>
        </pc:picChg>
        <pc:picChg chg="add mod">
          <ac:chgData name="Sidney Seckler" userId="73470fc2d5f88927" providerId="LiveId" clId="{A17ECD8A-FB6E-4FBB-9AA0-0B71C18F4DBE}" dt="2021-06-22T11:50:04.551" v="1273" actId="1076"/>
          <ac:picMkLst>
            <pc:docMk/>
            <pc:sldMk cId="3668602114" sldId="629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05.562" v="1393" actId="14100"/>
        <pc:sldMkLst>
          <pc:docMk/>
          <pc:sldMk cId="532931202" sldId="630"/>
        </pc:sldMkLst>
        <pc:spChg chg="add mod">
          <ac:chgData name="Sidney Seckler" userId="73470fc2d5f88927" providerId="LiveId" clId="{A17ECD8A-FB6E-4FBB-9AA0-0B71C18F4DBE}" dt="2021-06-22T11:54:05.562" v="1393" actId="14100"/>
          <ac:spMkLst>
            <pc:docMk/>
            <pc:sldMk cId="532931202" sldId="630"/>
            <ac:spMk id="4" creationId="{94384939-BE27-4D23-9BA0-8F972D6BB9BB}"/>
          </ac:spMkLst>
        </pc:spChg>
        <pc:spChg chg="mod">
          <ac:chgData name="Sidney Seckler" userId="73470fc2d5f88927" providerId="LiveId" clId="{A17ECD8A-FB6E-4FBB-9AA0-0B71C18F4DBE}" dt="2021-06-22T11:51:04.043" v="1333" actId="1076"/>
          <ac:spMkLst>
            <pc:docMk/>
            <pc:sldMk cId="532931202" sldId="63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1:00.141" v="1332" actId="1076"/>
          <ac:spMkLst>
            <pc:docMk/>
            <pc:sldMk cId="532931202" sldId="63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1:53:18.715" v="1350" actId="1076"/>
          <ac:spMkLst>
            <pc:docMk/>
            <pc:sldMk cId="532931202" sldId="630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3:45.902" v="1391" actId="1076"/>
          <ac:spMkLst>
            <pc:docMk/>
            <pc:sldMk cId="532931202" sldId="630"/>
            <ac:spMk id="11" creationId="{779519F9-F028-40BF-A45C-C5FE2922B636}"/>
          </ac:spMkLst>
        </pc:spChg>
        <pc:picChg chg="mod">
          <ac:chgData name="Sidney Seckler" userId="73470fc2d5f88927" providerId="LiveId" clId="{A17ECD8A-FB6E-4FBB-9AA0-0B71C18F4DBE}" dt="2021-06-22T11:51:51.466" v="1340" actId="1076"/>
          <ac:picMkLst>
            <pc:docMk/>
            <pc:sldMk cId="532931202" sldId="630"/>
            <ac:picMk id="3" creationId="{5A25D180-045D-4CDC-A8ED-9CAFDF0696D0}"/>
          </ac:picMkLst>
        </pc:picChg>
        <pc:picChg chg="del">
          <ac:chgData name="Sidney Seckler" userId="73470fc2d5f88927" providerId="LiveId" clId="{A17ECD8A-FB6E-4FBB-9AA0-0B71C18F4DBE}" dt="2021-06-22T11:50:45.958" v="1327" actId="478"/>
          <ac:picMkLst>
            <pc:docMk/>
            <pc:sldMk cId="532931202" sldId="630"/>
            <ac:picMk id="5" creationId="{A0085F3B-CE69-4204-8F46-16A7AC701F8A}"/>
          </ac:picMkLst>
        </pc:picChg>
      </pc:sldChg>
      <pc:sldChg chg="addSp delSp modSp add mod">
        <pc:chgData name="Sidney Seckler" userId="73470fc2d5f88927" providerId="LiveId" clId="{A17ECD8A-FB6E-4FBB-9AA0-0B71C18F4DBE}" dt="2021-06-22T11:54:32.221" v="1400" actId="1076"/>
        <pc:sldMkLst>
          <pc:docMk/>
          <pc:sldMk cId="151013626" sldId="631"/>
        </pc:sldMkLst>
        <pc:spChg chg="mod">
          <ac:chgData name="Sidney Seckler" userId="73470fc2d5f88927" providerId="LiveId" clId="{A17ECD8A-FB6E-4FBB-9AA0-0B71C18F4DBE}" dt="2021-06-22T11:52:11.046" v="1343" actId="16959"/>
          <ac:spMkLst>
            <pc:docMk/>
            <pc:sldMk cId="151013626" sldId="631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1:52:14.845" v="1344" actId="478"/>
          <ac:spMkLst>
            <pc:docMk/>
            <pc:sldMk cId="151013626" sldId="631"/>
            <ac:spMk id="10" creationId="{160C3BCC-489B-464A-A7FF-A493BA099080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1" creationId="{3361EE0E-29AE-4A90-A74F-66EB689781BB}"/>
          </ac:spMkLst>
        </pc:spChg>
        <pc:spChg chg="add mod">
          <ac:chgData name="Sidney Seckler" userId="73470fc2d5f88927" providerId="LiveId" clId="{A17ECD8A-FB6E-4FBB-9AA0-0B71C18F4DBE}" dt="2021-06-22T11:54:32.221" v="1400" actId="1076"/>
          <ac:spMkLst>
            <pc:docMk/>
            <pc:sldMk cId="151013626" sldId="631"/>
            <ac:spMk id="12" creationId="{3BBFE78A-D89B-4A89-9858-9D2945F37C5D}"/>
          </ac:spMkLst>
        </pc:spChg>
      </pc:sldChg>
      <pc:sldChg chg="addSp delSp modSp add mod">
        <pc:chgData name="Sidney Seckler" userId="73470fc2d5f88927" providerId="LiveId" clId="{A17ECD8A-FB6E-4FBB-9AA0-0B71C18F4DBE}" dt="2021-06-22T11:57:29.225" v="1497" actId="1076"/>
        <pc:sldMkLst>
          <pc:docMk/>
          <pc:sldMk cId="1659358179" sldId="632"/>
        </pc:sldMkLst>
        <pc:spChg chg="mod">
          <ac:chgData name="Sidney Seckler" userId="73470fc2d5f88927" providerId="LiveId" clId="{A17ECD8A-FB6E-4FBB-9AA0-0B71C18F4DBE}" dt="2021-06-22T11:56:27.479" v="1491" actId="1076"/>
          <ac:spMkLst>
            <pc:docMk/>
            <pc:sldMk cId="1659358179" sldId="632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1:55:41.287" v="1458" actId="14100"/>
          <ac:spMkLst>
            <pc:docMk/>
            <pc:sldMk cId="1659358179" sldId="632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1" creationId="{3361EE0E-29AE-4A90-A74F-66EB689781BB}"/>
          </ac:spMkLst>
        </pc:spChg>
        <pc:spChg chg="mod">
          <ac:chgData name="Sidney Seckler" userId="73470fc2d5f88927" providerId="LiveId" clId="{A17ECD8A-FB6E-4FBB-9AA0-0B71C18F4DBE}" dt="2021-06-22T11:56:23.602" v="1489" actId="1076"/>
          <ac:spMkLst>
            <pc:docMk/>
            <pc:sldMk cId="1659358179" sldId="632"/>
            <ac:spMk id="12" creationId="{3BBFE78A-D89B-4A89-9858-9D2945F37C5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3" creationId="{6320BFF8-B7C8-4DCF-89C1-5A5680C384D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4" creationId="{1A47F17F-6425-4195-A02E-C0FF0D5CD7D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5" creationId="{2AD9E3B0-E611-4E1E-A919-FF79279DA88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6" creationId="{CAB08DF7-F418-44DE-A228-3051AE1A69AB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8" creationId="{408DAB7B-4E01-4C60-8533-F3DF97838973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19" creationId="{D26BDCBB-E43F-4A5B-8B30-298AB7E72212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0" creationId="{FE4E10B0-4C7A-40D0-AE3A-7044996BF07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1" creationId="{93F699F4-AAB9-411B-8190-8CCA74B831DF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2" creationId="{8FF73BFF-5A74-4A09-8AA6-148F06C369E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3" creationId="{E92F4130-94E5-488A-8950-73813385668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5" creationId="{05C32F3F-E4B1-43AC-AFD3-9202209569E8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6" creationId="{9D51DDB8-77D5-4D09-9F52-37CE098699B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7" creationId="{E3DFE8C3-F6D5-40FD-99DD-474ECD327A5E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8" creationId="{68B16DF2-6AE2-41F6-A5A6-B9180F1141ED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29" creationId="{DFB83E8F-36A9-4118-9AD6-8DC8E45A3090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0" creationId="{1F54CFCD-666A-4CFF-A63F-E043B126D6A5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1" creationId="{E62FEBDE-A273-4357-BE62-DE775E69BC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2" creationId="{735AFBA1-D9D1-4DEB-8A06-115CB7660904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3" creationId="{9F4571DD-F9A1-4497-B81F-F02242C697F9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4" creationId="{43454F01-ECAB-47FE-97D6-528C1C6D293C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5" creationId="{D0348113-2F1A-401C-9B16-27DB2719A741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6" creationId="{35471C98-8249-41CF-A6A8-BAB3D41C20F7}"/>
          </ac:spMkLst>
        </pc:spChg>
        <pc:spChg chg="mod">
          <ac:chgData name="Sidney Seckler" userId="73470fc2d5f88927" providerId="LiveId" clId="{A17ECD8A-FB6E-4FBB-9AA0-0B71C18F4DBE}" dt="2021-06-22T11:57:29.225" v="1497" actId="1076"/>
          <ac:spMkLst>
            <pc:docMk/>
            <pc:sldMk cId="1659358179" sldId="632"/>
            <ac:spMk id="37" creationId="{EA8BA483-F37D-4142-A1C9-1EBC04DE365B}"/>
          </ac:spMkLst>
        </pc:spChg>
        <pc:grpChg chg="add 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0" creationId="{E8366AEE-A790-49CE-82F4-5D471280A38B}"/>
          </ac:grpSpMkLst>
        </pc:grpChg>
        <pc:grpChg chg="mod">
          <ac:chgData name="Sidney Seckler" userId="73470fc2d5f88927" providerId="LiveId" clId="{A17ECD8A-FB6E-4FBB-9AA0-0B71C18F4DBE}" dt="2021-06-22T11:57:29.225" v="1497" actId="1076"/>
          <ac:grpSpMkLst>
            <pc:docMk/>
            <pc:sldMk cId="1659358179" sldId="632"/>
            <ac:grpSpMk id="17" creationId="{476C8C5C-E5CC-41A1-99F0-7FC99A6BCFFA}"/>
          </ac:grpSpMkLst>
        </pc:grpChg>
        <pc:picChg chg="del">
          <ac:chgData name="Sidney Seckler" userId="73470fc2d5f88927" providerId="LiveId" clId="{A17ECD8A-FB6E-4FBB-9AA0-0B71C18F4DBE}" dt="2021-06-22T11:55:42.470" v="1459" actId="478"/>
          <ac:picMkLst>
            <pc:docMk/>
            <pc:sldMk cId="1659358179" sldId="632"/>
            <ac:picMk id="3" creationId="{5A25D180-045D-4CDC-A8ED-9CAFDF0696D0}"/>
          </ac:picMkLst>
        </pc:picChg>
        <pc:picChg chg="mod">
          <ac:chgData name="Sidney Seckler" userId="73470fc2d5f88927" providerId="LiveId" clId="{A17ECD8A-FB6E-4FBB-9AA0-0B71C18F4DBE}" dt="2021-06-22T11:57:29.225" v="1497" actId="1076"/>
          <ac:picMkLst>
            <pc:docMk/>
            <pc:sldMk cId="1659358179" sldId="632"/>
            <ac:picMk id="24" creationId="{77DC8FB3-F985-4B47-BD59-B51376B7CFFD}"/>
          </ac:picMkLst>
        </pc:picChg>
      </pc:sldChg>
      <pc:sldChg chg="addSp delSp modSp add mod">
        <pc:chgData name="Sidney Seckler" userId="73470fc2d5f88927" providerId="LiveId" clId="{A17ECD8A-FB6E-4FBB-9AA0-0B71C18F4DBE}" dt="2021-06-22T12:03:17.958" v="1557" actId="1076"/>
        <pc:sldMkLst>
          <pc:docMk/>
          <pc:sldMk cId="483984357" sldId="633"/>
        </pc:sldMkLst>
        <pc:spChg chg="add mod">
          <ac:chgData name="Sidney Seckler" userId="73470fc2d5f88927" providerId="LiveId" clId="{A17ECD8A-FB6E-4FBB-9AA0-0B71C18F4DBE}" dt="2021-06-22T12:03:15.388" v="1556" actId="1076"/>
          <ac:spMkLst>
            <pc:docMk/>
            <pc:sldMk cId="483984357" sldId="633"/>
            <ac:spMk id="4" creationId="{A8B72EA0-24C3-44AE-9DE0-3D89C6C0CCAF}"/>
          </ac:spMkLst>
        </pc:spChg>
        <pc:spChg chg="del mod">
          <ac:chgData name="Sidney Seckler" userId="73470fc2d5f88927" providerId="LiveId" clId="{A17ECD8A-FB6E-4FBB-9AA0-0B71C18F4DBE}" dt="2021-06-22T11:59:55.995" v="1519" actId="478"/>
          <ac:spMkLst>
            <pc:docMk/>
            <pc:sldMk cId="483984357" sldId="633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2:16.993" v="1542" actId="1076"/>
          <ac:spMkLst>
            <pc:docMk/>
            <pc:sldMk cId="483984357" sldId="633"/>
            <ac:spMk id="8" creationId="{67411FAF-CBFD-4BBA-9B8A-35421A342BF1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1" creationId="{3361EE0E-29AE-4A90-A74F-66EB689781BB}"/>
          </ac:spMkLst>
        </pc:spChg>
        <pc:spChg chg="del mod">
          <ac:chgData name="Sidney Seckler" userId="73470fc2d5f88927" providerId="LiveId" clId="{A17ECD8A-FB6E-4FBB-9AA0-0B71C18F4DBE}" dt="2021-06-22T12:00:10.809" v="1521" actId="478"/>
          <ac:spMkLst>
            <pc:docMk/>
            <pc:sldMk cId="483984357" sldId="633"/>
            <ac:spMk id="12" creationId="{3BBFE78A-D89B-4A89-9858-9D2945F37C5D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8" creationId="{D041D18B-D70B-4045-BA8B-41ED36A31A1F}"/>
          </ac:spMkLst>
        </pc:spChg>
        <pc:spChg chg="add mod">
          <ac:chgData name="Sidney Seckler" userId="73470fc2d5f88927" providerId="LiveId" clId="{A17ECD8A-FB6E-4FBB-9AA0-0B71C18F4DBE}" dt="2021-06-22T12:02:31.981" v="1543" actId="1076"/>
          <ac:spMkLst>
            <pc:docMk/>
            <pc:sldMk cId="483984357" sldId="633"/>
            <ac:spMk id="39" creationId="{5478F6AC-666C-4DF3-9901-A6E69DF87F9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1" creationId="{F7BC8B8A-66A0-40D5-9B0C-076B9CDA68AE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2" creationId="{F5E8C869-AD29-4677-98DC-A69F20CD283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3" creationId="{8C595869-CFED-43B7-8848-01687D3466D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4" creationId="{BC30C239-44A2-4646-9BCF-5F30B513200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5" creationId="{D9C78F01-9EAD-4BE3-8DC1-ED16BC0C56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6" creationId="{3CB9B67B-CF08-43C2-9606-8FD12DA456A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7" creationId="{BF956BE9-5924-4042-BC46-E45CEC3A25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8" creationId="{C684D5AE-DD2D-4256-AB59-BA82C62FB2B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49" creationId="{FBE40F36-C463-422F-A825-CE8015EB437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1" creationId="{D0A5539B-3117-4A25-BBE8-924699009DE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2" creationId="{20430E62-CC02-4C23-9DEA-8518C2CBE8B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3" creationId="{48E1F91F-EECF-40B5-9340-118E27DCB40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4" creationId="{F23A5D8C-24DD-412F-B4D5-4BE0170EBB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5" creationId="{B94360A8-A99C-414A-8F17-23B61243FAE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6" creationId="{39F1E540-41E2-4337-88B3-88D20D4E2F2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7" creationId="{65C3BAAD-6DBD-4CDA-AC68-1B1A6D50E20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8" creationId="{5D0F9AF4-EA59-472C-A9DA-948166CC70FA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59" creationId="{D73772EF-F4DC-4CED-806F-6B02112717D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0" creationId="{0B42CE99-8DFB-474F-AE00-1E6A520B0B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1" creationId="{EEC20356-F80D-4768-BE2C-75A982DEAF8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2" creationId="{0F446097-EEF1-42CA-B725-42141CD3416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4" creationId="{DC4BED30-A5ED-45A6-8909-CA9BEA8B5DC6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5" creationId="{14295E89-2DD1-4591-B010-30298F0ABB2C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6" creationId="{4E7F6316-F6C7-4D84-BD38-3F8BBFA37501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7" creationId="{49A13020-37DC-4F68-BF1B-47CF34A8112D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8" creationId="{2B798162-D7EA-4D9C-AD55-C4257D5837FB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69" creationId="{8ED3DB8C-DBA1-48FF-AC3D-E24EC969DBA4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0" creationId="{19CD9F92-F94E-44A2-9A25-7DB5A07C1A5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1" creationId="{692535E8-1146-412F-B0F4-6D7E4ACE2315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2" creationId="{9CF565E7-4DC0-4D1C-9A2B-D099B8DAAE0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3" creationId="{BE181E45-C96B-44BA-B4D8-EBB5745D0CD0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4" creationId="{1C91D4C6-FF59-47D9-9D81-666A138FAA37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5" creationId="{B5EB146F-8A55-4E8C-B304-1F88D4216F9F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6" creationId="{0D3E7158-E0CC-4DE2-8BC3-9D1DA52593F8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7" creationId="{8DF003F1-BF95-4581-A426-385323A710D2}"/>
          </ac:spMkLst>
        </pc:spChg>
        <pc:spChg chg="mod">
          <ac:chgData name="Sidney Seckler" userId="73470fc2d5f88927" providerId="LiveId" clId="{A17ECD8A-FB6E-4FBB-9AA0-0B71C18F4DBE}" dt="2021-06-22T12:02:06.288" v="1540" actId="255"/>
          <ac:spMkLst>
            <pc:docMk/>
            <pc:sldMk cId="483984357" sldId="633"/>
            <ac:spMk id="78" creationId="{4639549F-EDBF-4C3E-9010-B244809C4EE2}"/>
          </ac:spMkLst>
        </pc:spChg>
        <pc:spChg chg="add mod">
          <ac:chgData name="Sidney Seckler" userId="73470fc2d5f88927" providerId="LiveId" clId="{A17ECD8A-FB6E-4FBB-9AA0-0B71C18F4DBE}" dt="2021-06-22T12:03:17.958" v="1557" actId="1076"/>
          <ac:spMkLst>
            <pc:docMk/>
            <pc:sldMk cId="483984357" sldId="633"/>
            <ac:spMk id="79" creationId="{A6B7D80B-4554-451E-986A-0BB0A38A6BC2}"/>
          </ac:spMkLst>
        </pc:spChg>
        <pc:grpChg chg="del">
          <ac:chgData name="Sidney Seckler" userId="73470fc2d5f88927" providerId="LiveId" clId="{A17ECD8A-FB6E-4FBB-9AA0-0B71C18F4DBE}" dt="2021-06-22T11:57:49.438" v="1499" actId="478"/>
          <ac:grpSpMkLst>
            <pc:docMk/>
            <pc:sldMk cId="483984357" sldId="633"/>
            <ac:grpSpMk id="10" creationId="{E8366AEE-A790-49CE-82F4-5D471280A38B}"/>
          </ac:grpSpMkLst>
        </pc:grpChg>
        <pc:grpChg chg="add 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40" creationId="{831FBCE8-5E05-4DAE-8D24-8F04FB85566A}"/>
          </ac:grpSpMkLst>
        </pc:grpChg>
        <pc:grpChg chg="mod">
          <ac:chgData name="Sidney Seckler" userId="73470fc2d5f88927" providerId="LiveId" clId="{A17ECD8A-FB6E-4FBB-9AA0-0B71C18F4DBE}" dt="2021-06-22T12:02:06.288" v="1540" actId="255"/>
          <ac:grpSpMkLst>
            <pc:docMk/>
            <pc:sldMk cId="483984357" sldId="633"/>
            <ac:grpSpMk id="50" creationId="{07A11FFA-ADC1-4E8F-99ED-6FA1523BA66F}"/>
          </ac:grpSpMkLst>
        </pc:grpChg>
        <pc:picChg chg="mod">
          <ac:chgData name="Sidney Seckler" userId="73470fc2d5f88927" providerId="LiveId" clId="{A17ECD8A-FB6E-4FBB-9AA0-0B71C18F4DBE}" dt="2021-06-22T12:02:06.288" v="1540" actId="255"/>
          <ac:picMkLst>
            <pc:docMk/>
            <pc:sldMk cId="483984357" sldId="633"/>
            <ac:picMk id="63" creationId="{60A1230A-ED45-4C65-B759-BF885A4B128B}"/>
          </ac:picMkLst>
        </pc:picChg>
      </pc:sldChg>
      <pc:sldChg chg="addSp delSp modSp add mod">
        <pc:chgData name="Sidney Seckler" userId="73470fc2d5f88927" providerId="LiveId" clId="{A17ECD8A-FB6E-4FBB-9AA0-0B71C18F4DBE}" dt="2021-06-24T15:19:16.842" v="2895" actId="207"/>
        <pc:sldMkLst>
          <pc:docMk/>
          <pc:sldMk cId="1599316028" sldId="634"/>
        </pc:sldMkLst>
        <pc:spChg chg="mod">
          <ac:chgData name="Sidney Seckler" userId="73470fc2d5f88927" providerId="LiveId" clId="{A17ECD8A-FB6E-4FBB-9AA0-0B71C18F4DBE}" dt="2021-06-22T12:07:11.371" v="1680" actId="14100"/>
          <ac:spMkLst>
            <pc:docMk/>
            <pc:sldMk cId="1599316028" sldId="634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5:14.564" v="1654" actId="1076"/>
          <ac:spMkLst>
            <pc:docMk/>
            <pc:sldMk cId="1599316028" sldId="634"/>
            <ac:spMk id="8" creationId="{67411FAF-CBFD-4BBA-9B8A-35421A342BF1}"/>
          </ac:spMkLst>
        </pc:spChg>
        <pc:spChg chg="mod">
          <ac:chgData name="Sidney Seckler" userId="73470fc2d5f88927" providerId="LiveId" clId="{A17ECD8A-FB6E-4FBB-9AA0-0B71C18F4DBE}" dt="2021-06-22T12:04:38.890" v="1560" actId="20577"/>
          <ac:spMkLst>
            <pc:docMk/>
            <pc:sldMk cId="1599316028" sldId="634"/>
            <ac:spMk id="9" creationId="{9784F1B8-890F-4973-A52C-A4D2E5F9D93E}"/>
          </ac:spMkLst>
        </pc:spChg>
        <pc:spChg chg="add mod">
          <ac:chgData name="Sidney Seckler" userId="73470fc2d5f88927" providerId="LiveId" clId="{A17ECD8A-FB6E-4FBB-9AA0-0B71C18F4DBE}" dt="2021-06-24T15:19:16.842" v="2895" actId="207"/>
          <ac:spMkLst>
            <pc:docMk/>
            <pc:sldMk cId="1599316028" sldId="634"/>
            <ac:spMk id="10" creationId="{25085586-2955-4A80-8B77-6E509D099B51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1" creationId="{3361EE0E-29AE-4A90-A74F-66EB689781BB}"/>
          </ac:spMkLst>
        </pc:spChg>
        <pc:spChg chg="del">
          <ac:chgData name="Sidney Seckler" userId="73470fc2d5f88927" providerId="LiveId" clId="{A17ECD8A-FB6E-4FBB-9AA0-0B71C18F4DBE}" dt="2021-06-22T12:05:22.296" v="1656" actId="478"/>
          <ac:spMkLst>
            <pc:docMk/>
            <pc:sldMk cId="1599316028" sldId="634"/>
            <ac:spMk id="12" creationId="{3BBFE78A-D89B-4A89-9858-9D2945F37C5D}"/>
          </ac:spMkLst>
        </pc:spChg>
        <pc:picChg chg="del">
          <ac:chgData name="Sidney Seckler" userId="73470fc2d5f88927" providerId="LiveId" clId="{A17ECD8A-FB6E-4FBB-9AA0-0B71C18F4DBE}" dt="2021-06-22T12:04:27.111" v="1559" actId="478"/>
          <ac:picMkLst>
            <pc:docMk/>
            <pc:sldMk cId="1599316028" sldId="634"/>
            <ac:picMk id="3" creationId="{5A25D180-045D-4CDC-A8ED-9CAFDF0696D0}"/>
          </ac:picMkLst>
        </pc:picChg>
      </pc:sldChg>
      <pc:sldChg chg="modSp add mod">
        <pc:chgData name="Sidney Seckler" userId="73470fc2d5f88927" providerId="LiveId" clId="{A17ECD8A-FB6E-4FBB-9AA0-0B71C18F4DBE}" dt="2021-06-24T15:19:21.802" v="2896" actId="207"/>
        <pc:sldMkLst>
          <pc:docMk/>
          <pc:sldMk cId="1602093721" sldId="635"/>
        </pc:sldMkLst>
        <pc:spChg chg="mod">
          <ac:chgData name="Sidney Seckler" userId="73470fc2d5f88927" providerId="LiveId" clId="{A17ECD8A-FB6E-4FBB-9AA0-0B71C18F4DBE}" dt="2021-06-22T12:07:00.228" v="1675" actId="1076"/>
          <ac:spMkLst>
            <pc:docMk/>
            <pc:sldMk cId="1602093721" sldId="635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4T15:19:21.802" v="2896" actId="207"/>
          <ac:spMkLst>
            <pc:docMk/>
            <pc:sldMk cId="1602093721" sldId="635"/>
            <ac:spMk id="10" creationId="{25085586-2955-4A80-8B77-6E509D099B51}"/>
          </ac:spMkLst>
        </pc:spChg>
      </pc:sldChg>
      <pc:sldChg chg="modSp add">
        <pc:chgData name="Sidney Seckler" userId="73470fc2d5f88927" providerId="LiveId" clId="{A17ECD8A-FB6E-4FBB-9AA0-0B71C18F4DBE}" dt="2021-06-24T15:19:26.371" v="2897" actId="207"/>
        <pc:sldMkLst>
          <pc:docMk/>
          <pc:sldMk cId="4278274912" sldId="636"/>
        </pc:sldMkLst>
        <pc:spChg chg="mod">
          <ac:chgData name="Sidney Seckler" userId="73470fc2d5f88927" providerId="LiveId" clId="{A17ECD8A-FB6E-4FBB-9AA0-0B71C18F4DBE}" dt="2021-06-24T15:19:26.371" v="2897" actId="207"/>
          <ac:spMkLst>
            <pc:docMk/>
            <pc:sldMk cId="4278274912" sldId="636"/>
            <ac:spMk id="10" creationId="{25085586-2955-4A80-8B77-6E509D099B51}"/>
          </ac:spMkLst>
        </pc:spChg>
      </pc:sldChg>
      <pc:sldChg chg="addSp delSp modSp add mod">
        <pc:chgData name="Sidney Seckler" userId="73470fc2d5f88927" providerId="LiveId" clId="{A17ECD8A-FB6E-4FBB-9AA0-0B71C18F4DBE}" dt="2021-06-22T12:10:00.899" v="1725" actId="1076"/>
        <pc:sldMkLst>
          <pc:docMk/>
          <pc:sldMk cId="4010669613" sldId="637"/>
        </pc:sldMkLst>
        <pc:spChg chg="add mod">
          <ac:chgData name="Sidney Seckler" userId="73470fc2d5f88927" providerId="LiveId" clId="{A17ECD8A-FB6E-4FBB-9AA0-0B71C18F4DBE}" dt="2021-06-22T12:10:00.899" v="1725" actId="1076"/>
          <ac:spMkLst>
            <pc:docMk/>
            <pc:sldMk cId="4010669613" sldId="637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08:21.462" v="1707" actId="1076"/>
          <ac:spMkLst>
            <pc:docMk/>
            <pc:sldMk cId="4010669613" sldId="637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08:16.365" v="1706" actId="6549"/>
          <ac:spMkLst>
            <pc:docMk/>
            <pc:sldMk cId="4010669613" sldId="637"/>
            <ac:spMk id="8" creationId="{67411FAF-CBFD-4BBA-9B8A-35421A342BF1}"/>
          </ac:spMkLst>
        </pc:spChg>
        <pc:spChg chg="del">
          <ac:chgData name="Sidney Seckler" userId="73470fc2d5f88927" providerId="LiveId" clId="{A17ECD8A-FB6E-4FBB-9AA0-0B71C18F4DBE}" dt="2021-06-22T12:08:23.880" v="1708" actId="478"/>
          <ac:spMkLst>
            <pc:docMk/>
            <pc:sldMk cId="4010669613" sldId="637"/>
            <ac:spMk id="10" creationId="{25085586-2955-4A80-8B77-6E509D099B51}"/>
          </ac:spMkLst>
        </pc:spChg>
        <pc:spChg chg="add mod">
          <ac:chgData name="Sidney Seckler" userId="73470fc2d5f88927" providerId="LiveId" clId="{A17ECD8A-FB6E-4FBB-9AA0-0B71C18F4DBE}" dt="2021-06-22T12:09:42.910" v="1722" actId="1076"/>
          <ac:spMkLst>
            <pc:docMk/>
            <pc:sldMk cId="4010669613" sldId="637"/>
            <ac:spMk id="11" creationId="{9EE27BF2-3887-4379-A3D3-898D97DA2755}"/>
          </ac:spMkLst>
        </pc:spChg>
        <pc:spChg chg="add mod">
          <ac:chgData name="Sidney Seckler" userId="73470fc2d5f88927" providerId="LiveId" clId="{A17ECD8A-FB6E-4FBB-9AA0-0B71C18F4DBE}" dt="2021-06-22T12:09:45.317" v="1723" actId="1076"/>
          <ac:spMkLst>
            <pc:docMk/>
            <pc:sldMk cId="4010669613" sldId="637"/>
            <ac:spMk id="12" creationId="{6ED950FE-D159-4FF3-983C-B721E1FA84AA}"/>
          </ac:spMkLst>
        </pc:spChg>
      </pc:sldChg>
      <pc:sldChg chg="delSp modSp add mod">
        <pc:chgData name="Sidney Seckler" userId="73470fc2d5f88927" providerId="LiveId" clId="{A17ECD8A-FB6E-4FBB-9AA0-0B71C18F4DBE}" dt="2021-06-22T12:11:47.834" v="1735" actId="1076"/>
        <pc:sldMkLst>
          <pc:docMk/>
          <pc:sldMk cId="3423580014" sldId="638"/>
        </pc:sldMkLst>
        <pc:spChg chg="del">
          <ac:chgData name="Sidney Seckler" userId="73470fc2d5f88927" providerId="LiveId" clId="{A17ECD8A-FB6E-4FBB-9AA0-0B71C18F4DBE}" dt="2021-06-22T12:11:06.169" v="1728" actId="478"/>
          <ac:spMkLst>
            <pc:docMk/>
            <pc:sldMk cId="3423580014" sldId="638"/>
            <ac:spMk id="4" creationId="{AD976B20-5EFA-4E94-ACF0-387D23D3F509}"/>
          </ac:spMkLst>
        </pc:spChg>
        <pc:spChg chg="mod">
          <ac:chgData name="Sidney Seckler" userId="73470fc2d5f88927" providerId="LiveId" clId="{A17ECD8A-FB6E-4FBB-9AA0-0B71C18F4DBE}" dt="2021-06-22T12:11:47.834" v="1735" actId="1076"/>
          <ac:spMkLst>
            <pc:docMk/>
            <pc:sldMk cId="3423580014" sldId="638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1:04.213" v="1727" actId="478"/>
          <ac:spMkLst>
            <pc:docMk/>
            <pc:sldMk cId="3423580014" sldId="638"/>
            <ac:spMk id="11" creationId="{9EE27BF2-3887-4379-A3D3-898D97DA2755}"/>
          </ac:spMkLst>
        </pc:spChg>
        <pc:spChg chg="mod">
          <ac:chgData name="Sidney Seckler" userId="73470fc2d5f88927" providerId="LiveId" clId="{A17ECD8A-FB6E-4FBB-9AA0-0B71C18F4DBE}" dt="2021-06-22T12:11:41.300" v="1734" actId="1076"/>
          <ac:spMkLst>
            <pc:docMk/>
            <pc:sldMk cId="3423580014" sldId="638"/>
            <ac:spMk id="12" creationId="{6ED950FE-D159-4FF3-983C-B721E1FA84AA}"/>
          </ac:spMkLst>
        </pc:spChg>
      </pc:sldChg>
      <pc:sldChg chg="addSp delSp modSp add mod">
        <pc:chgData name="Sidney Seckler" userId="73470fc2d5f88927" providerId="LiveId" clId="{A17ECD8A-FB6E-4FBB-9AA0-0B71C18F4DBE}" dt="2021-06-22T12:18:26.408" v="1786" actId="1076"/>
        <pc:sldMkLst>
          <pc:docMk/>
          <pc:sldMk cId="1310933464" sldId="639"/>
        </pc:sldMkLst>
        <pc:spChg chg="add del mod">
          <ac:chgData name="Sidney Seckler" userId="73470fc2d5f88927" providerId="LiveId" clId="{A17ECD8A-FB6E-4FBB-9AA0-0B71C18F4DBE}" dt="2021-06-22T12:13:15.937" v="1740" actId="478"/>
          <ac:spMkLst>
            <pc:docMk/>
            <pc:sldMk cId="1310933464" sldId="639"/>
            <ac:spMk id="3" creationId="{E3386948-EFA9-45F3-8C8C-A080C92C8C9F}"/>
          </ac:spMkLst>
        </pc:spChg>
        <pc:spChg chg="del mod">
          <ac:chgData name="Sidney Seckler" userId="73470fc2d5f88927" providerId="LiveId" clId="{A17ECD8A-FB6E-4FBB-9AA0-0B71C18F4DBE}" dt="2021-06-22T12:15:31.807" v="1772" actId="478"/>
          <ac:spMkLst>
            <pc:docMk/>
            <pc:sldMk cId="1310933464" sldId="639"/>
            <ac:spMk id="7" creationId="{5715B714-0ADB-4571-AFB5-EE04CC2FEF30}"/>
          </ac:spMkLst>
        </pc:spChg>
        <pc:spChg chg="del">
          <ac:chgData name="Sidney Seckler" userId="73470fc2d5f88927" providerId="LiveId" clId="{A17ECD8A-FB6E-4FBB-9AA0-0B71C18F4DBE}" dt="2021-06-22T12:13:13.096" v="1739" actId="478"/>
          <ac:spMkLst>
            <pc:docMk/>
            <pc:sldMk cId="1310933464" sldId="639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15:50.900" v="1777" actId="1076"/>
          <ac:spMkLst>
            <pc:docMk/>
            <pc:sldMk cId="1310933464" sldId="639"/>
            <ac:spMk id="10" creationId="{7CF0E694-BF6A-4CD3-BC3B-E4F18692AA54}"/>
          </ac:spMkLst>
        </pc:spChg>
        <pc:spChg chg="add del">
          <ac:chgData name="Sidney Seckler" userId="73470fc2d5f88927" providerId="LiveId" clId="{A17ECD8A-FB6E-4FBB-9AA0-0B71C18F4DBE}" dt="2021-06-22T12:16:04.974" v="1779" actId="478"/>
          <ac:spMkLst>
            <pc:docMk/>
            <pc:sldMk cId="1310933464" sldId="639"/>
            <ac:spMk id="11" creationId="{0A870C9C-EF5D-4EDD-BB5F-161565C2C641}"/>
          </ac:spMkLst>
        </pc:spChg>
        <pc:spChg chg="mod">
          <ac:chgData name="Sidney Seckler" userId="73470fc2d5f88927" providerId="LiveId" clId="{A17ECD8A-FB6E-4FBB-9AA0-0B71C18F4DBE}" dt="2021-06-22T12:15:37.122" v="1773" actId="1076"/>
          <ac:spMkLst>
            <pc:docMk/>
            <pc:sldMk cId="1310933464" sldId="639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15:43.120" v="1775" actId="1076"/>
          <ac:spMkLst>
            <pc:docMk/>
            <pc:sldMk cId="1310933464" sldId="639"/>
            <ac:spMk id="13" creationId="{417165F9-A8D9-4E50-B3CC-E2F2D006DD8E}"/>
          </ac:spMkLst>
        </pc:spChg>
        <pc:spChg chg="add mod">
          <ac:chgData name="Sidney Seckler" userId="73470fc2d5f88927" providerId="LiveId" clId="{A17ECD8A-FB6E-4FBB-9AA0-0B71C18F4DBE}" dt="2021-06-22T12:15:47.557" v="1776" actId="1076"/>
          <ac:spMkLst>
            <pc:docMk/>
            <pc:sldMk cId="1310933464" sldId="639"/>
            <ac:spMk id="14" creationId="{0B4A2F14-F26B-49A5-A744-D18CEA5A7509}"/>
          </ac:spMkLst>
        </pc:spChg>
        <pc:spChg chg="add mod">
          <ac:chgData name="Sidney Seckler" userId="73470fc2d5f88927" providerId="LiveId" clId="{A17ECD8A-FB6E-4FBB-9AA0-0B71C18F4DBE}" dt="2021-06-22T12:18:15.416" v="1782" actId="1076"/>
          <ac:spMkLst>
            <pc:docMk/>
            <pc:sldMk cId="1310933464" sldId="639"/>
            <ac:spMk id="15" creationId="{49E62096-CF97-4736-B844-8511F28C35E9}"/>
          </ac:spMkLst>
        </pc:spChg>
        <pc:spChg chg="add mod">
          <ac:chgData name="Sidney Seckler" userId="73470fc2d5f88927" providerId="LiveId" clId="{A17ECD8A-FB6E-4FBB-9AA0-0B71C18F4DBE}" dt="2021-06-22T12:18:26.408" v="1786" actId="1076"/>
          <ac:spMkLst>
            <pc:docMk/>
            <pc:sldMk cId="1310933464" sldId="639"/>
            <ac:spMk id="17" creationId="{1357980F-36F2-4539-B53E-A27443B80160}"/>
          </ac:spMkLst>
        </pc:spChg>
      </pc:sldChg>
      <pc:sldChg chg="addSp delSp modSp add mod">
        <pc:chgData name="Sidney Seckler" userId="73470fc2d5f88927" providerId="LiveId" clId="{A17ECD8A-FB6E-4FBB-9AA0-0B71C18F4DBE}" dt="2021-06-22T12:22:05.156" v="1809" actId="1076"/>
        <pc:sldMkLst>
          <pc:docMk/>
          <pc:sldMk cId="415269742" sldId="640"/>
        </pc:sldMkLst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4" creationId="{AD976B20-5EFA-4E94-ACF0-387D23D3F509}"/>
          </ac:spMkLst>
        </pc:spChg>
        <pc:spChg chg="del">
          <ac:chgData name="Sidney Seckler" userId="73470fc2d5f88927" providerId="LiveId" clId="{A17ECD8A-FB6E-4FBB-9AA0-0B71C18F4DBE}" dt="2021-06-22T12:21:23.069" v="1800" actId="478"/>
          <ac:spMkLst>
            <pc:docMk/>
            <pc:sldMk cId="415269742" sldId="640"/>
            <ac:spMk id="7" creationId="{5715B714-0ADB-4571-AFB5-EE04CC2FEF30}"/>
          </ac:spMkLst>
        </pc:spChg>
        <pc:spChg chg="mod">
          <ac:chgData name="Sidney Seckler" userId="73470fc2d5f88927" providerId="LiveId" clId="{A17ECD8A-FB6E-4FBB-9AA0-0B71C18F4DBE}" dt="2021-06-22T12:20:30.868" v="1798" actId="14100"/>
          <ac:spMkLst>
            <pc:docMk/>
            <pc:sldMk cId="415269742" sldId="640"/>
            <ac:spMk id="8" creationId="{67411FAF-CBFD-4BBA-9B8A-35421A342BF1}"/>
          </ac:spMkLst>
        </pc:spChg>
        <pc:spChg chg="add mod">
          <ac:chgData name="Sidney Seckler" userId="73470fc2d5f88927" providerId="LiveId" clId="{A17ECD8A-FB6E-4FBB-9AA0-0B71C18F4DBE}" dt="2021-06-22T12:21:44.011" v="1803" actId="1076"/>
          <ac:spMkLst>
            <pc:docMk/>
            <pc:sldMk cId="415269742" sldId="640"/>
            <ac:spMk id="10" creationId="{6C06FB49-60B5-4AA3-9A4F-2E9A4C362618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1" creationId="{9EE27BF2-3887-4379-A3D3-898D97DA2755}"/>
          </ac:spMkLst>
        </pc:spChg>
        <pc:spChg chg="del">
          <ac:chgData name="Sidney Seckler" userId="73470fc2d5f88927" providerId="LiveId" clId="{A17ECD8A-FB6E-4FBB-9AA0-0B71C18F4DBE}" dt="2021-06-22T12:20:43.002" v="1799" actId="478"/>
          <ac:spMkLst>
            <pc:docMk/>
            <pc:sldMk cId="415269742" sldId="640"/>
            <ac:spMk id="12" creationId="{6ED950FE-D159-4FF3-983C-B721E1FA84AA}"/>
          </ac:spMkLst>
        </pc:spChg>
        <pc:spChg chg="add mod">
          <ac:chgData name="Sidney Seckler" userId="73470fc2d5f88927" providerId="LiveId" clId="{A17ECD8A-FB6E-4FBB-9AA0-0B71C18F4DBE}" dt="2021-06-22T12:22:05.156" v="1809" actId="1076"/>
          <ac:spMkLst>
            <pc:docMk/>
            <pc:sldMk cId="415269742" sldId="640"/>
            <ac:spMk id="13" creationId="{522A802F-6C88-4581-96A2-F8C36B80F18D}"/>
          </ac:spMkLst>
        </pc:spChg>
      </pc:sldChg>
      <pc:sldChg chg="addSp delSp modSp add mod">
        <pc:chgData name="Sidney Seckler" userId="73470fc2d5f88927" providerId="LiveId" clId="{A17ECD8A-FB6E-4FBB-9AA0-0B71C18F4DBE}" dt="2021-06-22T12:24:53.741" v="1836" actId="1076"/>
        <pc:sldMkLst>
          <pc:docMk/>
          <pc:sldMk cId="723654209" sldId="641"/>
        </pc:sldMkLst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0" creationId="{6C06FB49-60B5-4AA3-9A4F-2E9A4C362618}"/>
          </ac:spMkLst>
        </pc:spChg>
        <pc:spChg chg="add mod">
          <ac:chgData name="Sidney Seckler" userId="73470fc2d5f88927" providerId="LiveId" clId="{A17ECD8A-FB6E-4FBB-9AA0-0B71C18F4DBE}" dt="2021-06-22T12:24:53.741" v="1836" actId="1076"/>
          <ac:spMkLst>
            <pc:docMk/>
            <pc:sldMk cId="723654209" sldId="641"/>
            <ac:spMk id="11" creationId="{E15B37D1-4BA9-48E3-B147-547A7A23B517}"/>
          </ac:spMkLst>
        </pc:spChg>
        <pc:spChg chg="add mod">
          <ac:chgData name="Sidney Seckler" userId="73470fc2d5f88927" providerId="LiveId" clId="{A17ECD8A-FB6E-4FBB-9AA0-0B71C18F4DBE}" dt="2021-06-22T12:24:50.471" v="1835" actId="1076"/>
          <ac:spMkLst>
            <pc:docMk/>
            <pc:sldMk cId="723654209" sldId="641"/>
            <ac:spMk id="12" creationId="{63032468-9CB5-4875-927B-7CBD7E832D16}"/>
          </ac:spMkLst>
        </pc:spChg>
        <pc:spChg chg="del">
          <ac:chgData name="Sidney Seckler" userId="73470fc2d5f88927" providerId="LiveId" clId="{A17ECD8A-FB6E-4FBB-9AA0-0B71C18F4DBE}" dt="2021-06-22T12:23:03.625" v="1811" actId="478"/>
          <ac:spMkLst>
            <pc:docMk/>
            <pc:sldMk cId="723654209" sldId="641"/>
            <ac:spMk id="13" creationId="{522A802F-6C88-4581-96A2-F8C36B80F18D}"/>
          </ac:spMkLst>
        </pc:spChg>
        <pc:picChg chg="add mod">
          <ac:chgData name="Sidney Seckler" userId="73470fc2d5f88927" providerId="LiveId" clId="{A17ECD8A-FB6E-4FBB-9AA0-0B71C18F4DBE}" dt="2021-06-22T12:24:24.760" v="1830" actId="1036"/>
          <ac:picMkLst>
            <pc:docMk/>
            <pc:sldMk cId="723654209" sldId="641"/>
            <ac:picMk id="14" creationId="{4E1E5ED0-52F0-4D4E-AE47-13780DFE9ED3}"/>
          </ac:picMkLst>
        </pc:picChg>
      </pc:sldChg>
      <pc:sldChg chg="addSp delSp modSp add mod">
        <pc:chgData name="Sidney Seckler" userId="73470fc2d5f88927" providerId="LiveId" clId="{A17ECD8A-FB6E-4FBB-9AA0-0B71C18F4DBE}" dt="2021-06-22T12:26:21.898" v="1860" actId="1035"/>
        <pc:sldMkLst>
          <pc:docMk/>
          <pc:sldMk cId="2107457567" sldId="642"/>
        </pc:sldMkLst>
        <pc:spChg chg="add mod">
          <ac:chgData name="Sidney Seckler" userId="73470fc2d5f88927" providerId="LiveId" clId="{A17ECD8A-FB6E-4FBB-9AA0-0B71C18F4DBE}" dt="2021-06-22T12:25:57.031" v="1851" actId="1076"/>
          <ac:spMkLst>
            <pc:docMk/>
            <pc:sldMk cId="2107457567" sldId="642"/>
            <ac:spMk id="10" creationId="{393950CD-8363-488B-9BE6-8C56A44929C8}"/>
          </ac:spMkLst>
        </pc:spChg>
        <pc:spChg chg="del">
          <ac:chgData name="Sidney Seckler" userId="73470fc2d5f88927" providerId="LiveId" clId="{A17ECD8A-FB6E-4FBB-9AA0-0B71C18F4DBE}" dt="2021-06-22T12:25:07.220" v="1838" actId="478"/>
          <ac:spMkLst>
            <pc:docMk/>
            <pc:sldMk cId="2107457567" sldId="642"/>
            <ac:spMk id="11" creationId="{E15B37D1-4BA9-48E3-B147-547A7A23B517}"/>
          </ac:spMkLst>
        </pc:spChg>
        <pc:spChg chg="del">
          <ac:chgData name="Sidney Seckler" userId="73470fc2d5f88927" providerId="LiveId" clId="{A17ECD8A-FB6E-4FBB-9AA0-0B71C18F4DBE}" dt="2021-06-22T12:25:09.637" v="1839" actId="478"/>
          <ac:spMkLst>
            <pc:docMk/>
            <pc:sldMk cId="2107457567" sldId="642"/>
            <ac:spMk id="12" creationId="{63032468-9CB5-4875-927B-7CBD7E832D16}"/>
          </ac:spMkLst>
        </pc:spChg>
        <pc:spChg chg="add mod">
          <ac:chgData name="Sidney Seckler" userId="73470fc2d5f88927" providerId="LiveId" clId="{A17ECD8A-FB6E-4FBB-9AA0-0B71C18F4DBE}" dt="2021-06-22T12:25:55.047" v="1850" actId="1076"/>
          <ac:spMkLst>
            <pc:docMk/>
            <pc:sldMk cId="2107457567" sldId="642"/>
            <ac:spMk id="13" creationId="{D851ADAC-81CE-4B35-B33B-4977A3BE89A9}"/>
          </ac:spMkLst>
        </pc:spChg>
        <pc:picChg chg="del">
          <ac:chgData name="Sidney Seckler" userId="73470fc2d5f88927" providerId="LiveId" clId="{A17ECD8A-FB6E-4FBB-9AA0-0B71C18F4DBE}" dt="2021-06-22T12:25:58.173" v="1852" actId="478"/>
          <ac:picMkLst>
            <pc:docMk/>
            <pc:sldMk cId="2107457567" sldId="642"/>
            <ac:picMk id="14" creationId="{4E1E5ED0-52F0-4D4E-AE47-13780DFE9ED3}"/>
          </ac:picMkLst>
        </pc:picChg>
        <pc:picChg chg="add mod">
          <ac:chgData name="Sidney Seckler" userId="73470fc2d5f88927" providerId="LiveId" clId="{A17ECD8A-FB6E-4FBB-9AA0-0B71C18F4DBE}" dt="2021-06-22T12:26:21.898" v="1860" actId="1035"/>
          <ac:picMkLst>
            <pc:docMk/>
            <pc:sldMk cId="2107457567" sldId="642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34:44.720" v="1874" actId="207"/>
        <pc:sldMkLst>
          <pc:docMk/>
          <pc:sldMk cId="2775670581" sldId="643"/>
        </pc:sldMkLst>
        <pc:spChg chg="del">
          <ac:chgData name="Sidney Seckler" userId="73470fc2d5f88927" providerId="LiveId" clId="{A17ECD8A-FB6E-4FBB-9AA0-0B71C18F4DBE}" dt="2021-06-22T12:32:48.200" v="1862" actId="478"/>
          <ac:spMkLst>
            <pc:docMk/>
            <pc:sldMk cId="2775670581" sldId="643"/>
            <ac:spMk id="10" creationId="{393950CD-8363-488B-9BE6-8C56A44929C8}"/>
          </ac:spMkLst>
        </pc:spChg>
        <pc:spChg chg="add mod">
          <ac:chgData name="Sidney Seckler" userId="73470fc2d5f88927" providerId="LiveId" clId="{A17ECD8A-FB6E-4FBB-9AA0-0B71C18F4DBE}" dt="2021-06-22T12:34:44.720" v="1874" actId="207"/>
          <ac:spMkLst>
            <pc:docMk/>
            <pc:sldMk cId="2775670581" sldId="643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4:01.248" v="1868" actId="1076"/>
          <ac:spMkLst>
            <pc:docMk/>
            <pc:sldMk cId="2775670581" sldId="643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2:51.739" v="1863" actId="478"/>
          <ac:spMkLst>
            <pc:docMk/>
            <pc:sldMk cId="2775670581" sldId="643"/>
            <ac:spMk id="13" creationId="{D851ADAC-81CE-4B35-B33B-4977A3BE89A9}"/>
          </ac:spMkLst>
        </pc:spChg>
        <pc:spChg chg="add mod">
          <ac:chgData name="Sidney Seckler" userId="73470fc2d5f88927" providerId="LiveId" clId="{A17ECD8A-FB6E-4FBB-9AA0-0B71C18F4DBE}" dt="2021-06-22T12:34:33.105" v="1873" actId="1076"/>
          <ac:spMkLst>
            <pc:docMk/>
            <pc:sldMk cId="2775670581" sldId="643"/>
            <ac:spMk id="14" creationId="{DF2C69FA-6CD9-4A62-883F-8267D0A267C4}"/>
          </ac:spMkLst>
        </pc:spChg>
        <pc:picChg chg="del">
          <ac:chgData name="Sidney Seckler" userId="73470fc2d5f88927" providerId="LiveId" clId="{A17ECD8A-FB6E-4FBB-9AA0-0B71C18F4DBE}" dt="2021-06-22T12:32:53.391" v="1864" actId="478"/>
          <ac:picMkLst>
            <pc:docMk/>
            <pc:sldMk cId="2775670581" sldId="643"/>
            <ac:picMk id="15" creationId="{7C281D6A-424A-4892-8E80-63CFD1070107}"/>
          </ac:picMkLst>
        </pc:picChg>
      </pc:sldChg>
      <pc:sldChg chg="addSp delSp modSp add mod">
        <pc:chgData name="Sidney Seckler" userId="73470fc2d5f88927" providerId="LiveId" clId="{A17ECD8A-FB6E-4FBB-9AA0-0B71C18F4DBE}" dt="2021-06-22T12:58:44.275" v="1955" actId="692"/>
        <pc:sldMkLst>
          <pc:docMk/>
          <pc:sldMk cId="2776527373" sldId="644"/>
        </pc:sldMkLst>
        <pc:spChg chg="add del mod">
          <ac:chgData name="Sidney Seckler" userId="73470fc2d5f88927" providerId="LiveId" clId="{A17ECD8A-FB6E-4FBB-9AA0-0B71C18F4DBE}" dt="2021-06-22T12:57:11.715" v="1951" actId="478"/>
          <ac:spMkLst>
            <pc:docMk/>
            <pc:sldMk cId="2776527373" sldId="644"/>
            <ac:spMk id="3" creationId="{EC289896-8B72-4B91-9A1E-92442E405125}"/>
          </ac:spMkLst>
        </pc:spChg>
        <pc:spChg chg="del">
          <ac:chgData name="Sidney Seckler" userId="73470fc2d5f88927" providerId="LiveId" clId="{A17ECD8A-FB6E-4FBB-9AA0-0B71C18F4DBE}" dt="2021-06-22T12:57:08.303" v="1950" actId="478"/>
          <ac:spMkLst>
            <pc:docMk/>
            <pc:sldMk cId="2776527373" sldId="644"/>
            <ac:spMk id="8" creationId="{67411FAF-CBFD-4BBA-9B8A-35421A342BF1}"/>
          </ac:spMkLst>
        </pc:spChg>
        <pc:graphicFrameChg chg="add mod">
          <ac:chgData name="Sidney Seckler" userId="73470fc2d5f88927" providerId="LiveId" clId="{A17ECD8A-FB6E-4FBB-9AA0-0B71C18F4DBE}" dt="2021-06-22T12:58:44.275" v="1955" actId="692"/>
          <ac:graphicFrameMkLst>
            <pc:docMk/>
            <pc:sldMk cId="2776527373" sldId="64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2T12:35:55.978" v="1883" actId="1076"/>
        <pc:sldMkLst>
          <pc:docMk/>
          <pc:sldMk cId="3723598812" sldId="645"/>
        </pc:sldMkLst>
        <pc:spChg chg="add mod">
          <ac:chgData name="Sidney Seckler" userId="73470fc2d5f88927" providerId="LiveId" clId="{A17ECD8A-FB6E-4FBB-9AA0-0B71C18F4DBE}" dt="2021-06-22T12:35:55.978" v="1883" actId="1076"/>
          <ac:spMkLst>
            <pc:docMk/>
            <pc:sldMk cId="3723598812" sldId="645"/>
            <ac:spMk id="10" creationId="{C9F37CEA-BF27-4883-B3F7-3D5BC76193D2}"/>
          </ac:spMkLst>
        </pc:spChg>
        <pc:spChg chg="mod">
          <ac:chgData name="Sidney Seckler" userId="73470fc2d5f88927" providerId="LiveId" clId="{A17ECD8A-FB6E-4FBB-9AA0-0B71C18F4DBE}" dt="2021-06-22T12:35:16.210" v="1878" actId="1076"/>
          <ac:spMkLst>
            <pc:docMk/>
            <pc:sldMk cId="3723598812" sldId="645"/>
            <ac:spMk id="11" creationId="{EC65813D-97AD-458D-A33A-11FFD90B35DC}"/>
          </ac:spMkLst>
        </pc:spChg>
        <pc:spChg chg="del">
          <ac:chgData name="Sidney Seckler" userId="73470fc2d5f88927" providerId="LiveId" clId="{A17ECD8A-FB6E-4FBB-9AA0-0B71C18F4DBE}" dt="2021-06-22T12:35:09.869" v="1876" actId="478"/>
          <ac:spMkLst>
            <pc:docMk/>
            <pc:sldMk cId="3723598812" sldId="645"/>
            <ac:spMk id="12" creationId="{4A80E623-E37D-4760-BC90-790B4AC805AD}"/>
          </ac:spMkLst>
        </pc:spChg>
        <pc:spChg chg="del">
          <ac:chgData name="Sidney Seckler" userId="73470fc2d5f88927" providerId="LiveId" clId="{A17ECD8A-FB6E-4FBB-9AA0-0B71C18F4DBE}" dt="2021-06-22T12:35:12.284" v="1877" actId="478"/>
          <ac:spMkLst>
            <pc:docMk/>
            <pc:sldMk cId="3723598812" sldId="645"/>
            <ac:spMk id="14" creationId="{DF2C69FA-6CD9-4A62-883F-8267D0A267C4}"/>
          </ac:spMkLst>
        </pc:spChg>
      </pc:sldChg>
      <pc:sldChg chg="addSp delSp modSp add mod">
        <pc:chgData name="Sidney Seckler" userId="73470fc2d5f88927" providerId="LiveId" clId="{A17ECD8A-FB6E-4FBB-9AA0-0B71C18F4DBE}" dt="2021-06-22T12:37:30.743" v="1898" actId="1076"/>
        <pc:sldMkLst>
          <pc:docMk/>
          <pc:sldMk cId="3077467615" sldId="646"/>
        </pc:sldMkLst>
        <pc:spChg chg="add mod">
          <ac:chgData name="Sidney Seckler" userId="73470fc2d5f88927" providerId="LiveId" clId="{A17ECD8A-FB6E-4FBB-9AA0-0B71C18F4DBE}" dt="2021-06-22T12:37:30.743" v="1898" actId="1076"/>
          <ac:spMkLst>
            <pc:docMk/>
            <pc:sldMk cId="3077467615" sldId="646"/>
            <ac:spMk id="4" creationId="{EE4982EC-0356-4F72-ACCC-16C5241C235F}"/>
          </ac:spMkLst>
        </pc:spChg>
        <pc:spChg chg="mod">
          <ac:chgData name="Sidney Seckler" userId="73470fc2d5f88927" providerId="LiveId" clId="{A17ECD8A-FB6E-4FBB-9AA0-0B71C18F4DBE}" dt="2021-06-22T12:36:22.555" v="1886" actId="1076"/>
          <ac:spMkLst>
            <pc:docMk/>
            <pc:sldMk cId="3077467615" sldId="646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36:16.936" v="1885" actId="478"/>
          <ac:spMkLst>
            <pc:docMk/>
            <pc:sldMk cId="3077467615" sldId="646"/>
            <ac:spMk id="11" creationId="{EC65813D-97AD-458D-A33A-11FFD90B35DC}"/>
          </ac:spMkLst>
        </pc:spChg>
        <pc:spChg chg="add mod">
          <ac:chgData name="Sidney Seckler" userId="73470fc2d5f88927" providerId="LiveId" clId="{A17ECD8A-FB6E-4FBB-9AA0-0B71C18F4DBE}" dt="2021-06-22T12:36:50.492" v="1891" actId="1076"/>
          <ac:spMkLst>
            <pc:docMk/>
            <pc:sldMk cId="3077467615" sldId="646"/>
            <ac:spMk id="12" creationId="{081FE97F-71EC-4F9E-9E7A-52F9A4C7BD50}"/>
          </ac:spMkLst>
        </pc:spChg>
        <pc:spChg chg="add mod">
          <ac:chgData name="Sidney Seckler" userId="73470fc2d5f88927" providerId="LiveId" clId="{A17ECD8A-FB6E-4FBB-9AA0-0B71C18F4DBE}" dt="2021-06-22T12:37:12.929" v="1896" actId="1076"/>
          <ac:spMkLst>
            <pc:docMk/>
            <pc:sldMk cId="3077467615" sldId="646"/>
            <ac:spMk id="13" creationId="{174B90F2-C004-4191-95D5-826AAFEC1E77}"/>
          </ac:spMkLst>
        </pc:spChg>
      </pc:sldChg>
      <pc:sldChg chg="modSp add mod">
        <pc:chgData name="Sidney Seckler" userId="73470fc2d5f88927" providerId="LiveId" clId="{A17ECD8A-FB6E-4FBB-9AA0-0B71C18F4DBE}" dt="2021-06-22T12:53:09.785" v="1904" actId="14100"/>
        <pc:sldMkLst>
          <pc:docMk/>
          <pc:sldMk cId="892060138" sldId="647"/>
        </pc:sldMkLst>
        <pc:spChg chg="mod">
          <ac:chgData name="Sidney Seckler" userId="73470fc2d5f88927" providerId="LiveId" clId="{A17ECD8A-FB6E-4FBB-9AA0-0B71C18F4DBE}" dt="2021-06-22T12:53:09.785" v="1904" actId="14100"/>
          <ac:spMkLst>
            <pc:docMk/>
            <pc:sldMk cId="892060138" sldId="647"/>
            <ac:spMk id="10" creationId="{C9F37CEA-BF27-4883-B3F7-3D5BC76193D2}"/>
          </ac:spMkLst>
        </pc:spChg>
      </pc:sldChg>
      <pc:sldChg chg="addSp delSp modSp add mod">
        <pc:chgData name="Sidney Seckler" userId="73470fc2d5f88927" providerId="LiveId" clId="{A17ECD8A-FB6E-4FBB-9AA0-0B71C18F4DBE}" dt="2021-06-22T12:54:22.853" v="1921" actId="1076"/>
        <pc:sldMkLst>
          <pc:docMk/>
          <pc:sldMk cId="2086902052" sldId="648"/>
        </pc:sldMkLst>
        <pc:spChg chg="mod">
          <ac:chgData name="Sidney Seckler" userId="73470fc2d5f88927" providerId="LiveId" clId="{A17ECD8A-FB6E-4FBB-9AA0-0B71C18F4DBE}" dt="2021-06-22T12:53:29.259" v="1909" actId="14100"/>
          <ac:spMkLst>
            <pc:docMk/>
            <pc:sldMk cId="2086902052" sldId="648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4:00.977" v="1916" actId="1076"/>
          <ac:spMkLst>
            <pc:docMk/>
            <pc:sldMk cId="2086902052" sldId="648"/>
            <ac:spMk id="11" creationId="{21078D79-5193-4913-BE46-38DBF9F731DB}"/>
          </ac:spMkLst>
        </pc:spChg>
        <pc:spChg chg="del">
          <ac:chgData name="Sidney Seckler" userId="73470fc2d5f88927" providerId="LiveId" clId="{A17ECD8A-FB6E-4FBB-9AA0-0B71C18F4DBE}" dt="2021-06-22T12:53:34.262" v="1910" actId="478"/>
          <ac:spMkLst>
            <pc:docMk/>
            <pc:sldMk cId="2086902052" sldId="648"/>
            <ac:spMk id="12" creationId="{081FE97F-71EC-4F9E-9E7A-52F9A4C7BD50}"/>
          </ac:spMkLst>
        </pc:spChg>
        <pc:spChg chg="del">
          <ac:chgData name="Sidney Seckler" userId="73470fc2d5f88927" providerId="LiveId" clId="{A17ECD8A-FB6E-4FBB-9AA0-0B71C18F4DBE}" dt="2021-06-22T12:53:37.016" v="1911" actId="478"/>
          <ac:spMkLst>
            <pc:docMk/>
            <pc:sldMk cId="2086902052" sldId="648"/>
            <ac:spMk id="13" creationId="{174B90F2-C004-4191-95D5-826AAFEC1E77}"/>
          </ac:spMkLst>
        </pc:spChg>
        <pc:spChg chg="add mod">
          <ac:chgData name="Sidney Seckler" userId="73470fc2d5f88927" providerId="LiveId" clId="{A17ECD8A-FB6E-4FBB-9AA0-0B71C18F4DBE}" dt="2021-06-22T12:54:22.853" v="1921" actId="1076"/>
          <ac:spMkLst>
            <pc:docMk/>
            <pc:sldMk cId="2086902052" sldId="648"/>
            <ac:spMk id="14" creationId="{B9C57ECF-A98E-4B28-9668-6294538D8449}"/>
          </ac:spMkLst>
        </pc:spChg>
      </pc:sldChg>
      <pc:sldChg chg="addSp delSp modSp add mod">
        <pc:chgData name="Sidney Seckler" userId="73470fc2d5f88927" providerId="LiveId" clId="{A17ECD8A-FB6E-4FBB-9AA0-0B71C18F4DBE}" dt="2021-06-22T12:55:34.477" v="1931" actId="1076"/>
        <pc:sldMkLst>
          <pc:docMk/>
          <pc:sldMk cId="3295517789" sldId="649"/>
        </pc:sldMkLst>
        <pc:spChg chg="del mod">
          <ac:chgData name="Sidney Seckler" userId="73470fc2d5f88927" providerId="LiveId" clId="{A17ECD8A-FB6E-4FBB-9AA0-0B71C18F4DBE}" dt="2021-06-22T12:55:19.335" v="1925" actId="478"/>
          <ac:spMkLst>
            <pc:docMk/>
            <pc:sldMk cId="3295517789" sldId="649"/>
            <ac:spMk id="10" creationId="{C9F37CEA-BF27-4883-B3F7-3D5BC76193D2}"/>
          </ac:spMkLst>
        </pc:spChg>
        <pc:spChg chg="add mod">
          <ac:chgData name="Sidney Seckler" userId="73470fc2d5f88927" providerId="LiveId" clId="{A17ECD8A-FB6E-4FBB-9AA0-0B71C18F4DBE}" dt="2021-06-22T12:55:34.477" v="1931" actId="1076"/>
          <ac:spMkLst>
            <pc:docMk/>
            <pc:sldMk cId="3295517789" sldId="649"/>
            <ac:spMk id="12" creationId="{9FA258D8-6672-498E-B9F0-06C9D9452F99}"/>
          </ac:spMkLst>
        </pc:spChg>
      </pc:sldChg>
      <pc:sldChg chg="addSp delSp modSp add mod">
        <pc:chgData name="Sidney Seckler" userId="73470fc2d5f88927" providerId="LiveId" clId="{A17ECD8A-FB6E-4FBB-9AA0-0B71C18F4DBE}" dt="2021-06-22T12:56:58.056" v="1949" actId="1076"/>
        <pc:sldMkLst>
          <pc:docMk/>
          <pc:sldMk cId="141383206" sldId="650"/>
        </pc:sldMkLst>
        <pc:spChg chg="del">
          <ac:chgData name="Sidney Seckler" userId="73470fc2d5f88927" providerId="LiveId" clId="{A17ECD8A-FB6E-4FBB-9AA0-0B71C18F4DBE}" dt="2021-06-22T12:55:41.956" v="1932" actId="478"/>
          <ac:spMkLst>
            <pc:docMk/>
            <pc:sldMk cId="141383206" sldId="650"/>
            <ac:spMk id="10" creationId="{C9F37CEA-BF27-4883-B3F7-3D5BC76193D2}"/>
          </ac:spMkLst>
        </pc:spChg>
        <pc:spChg chg="del">
          <ac:chgData name="Sidney Seckler" userId="73470fc2d5f88927" providerId="LiveId" clId="{A17ECD8A-FB6E-4FBB-9AA0-0B71C18F4DBE}" dt="2021-06-22T12:55:57.413" v="1935" actId="478"/>
          <ac:spMkLst>
            <pc:docMk/>
            <pc:sldMk cId="141383206" sldId="650"/>
            <ac:spMk id="11" creationId="{21078D79-5193-4913-BE46-38DBF9F731DB}"/>
          </ac:spMkLst>
        </pc:spChg>
        <pc:spChg chg="add mod">
          <ac:chgData name="Sidney Seckler" userId="73470fc2d5f88927" providerId="LiveId" clId="{A17ECD8A-FB6E-4FBB-9AA0-0B71C18F4DBE}" dt="2021-06-22T12:55:54.648" v="1934" actId="1076"/>
          <ac:spMkLst>
            <pc:docMk/>
            <pc:sldMk cId="141383206" sldId="650"/>
            <ac:spMk id="12" creationId="{79D1FB11-1897-4687-BB41-3167BA2EE7C9}"/>
          </ac:spMkLst>
        </pc:spChg>
        <pc:spChg chg="add mod">
          <ac:chgData name="Sidney Seckler" userId="73470fc2d5f88927" providerId="LiveId" clId="{A17ECD8A-FB6E-4FBB-9AA0-0B71C18F4DBE}" dt="2021-06-22T12:56:25.093" v="1942" actId="207"/>
          <ac:spMkLst>
            <pc:docMk/>
            <pc:sldMk cId="141383206" sldId="650"/>
            <ac:spMk id="13" creationId="{413E06AB-B771-47A8-84DE-B19E08D89744}"/>
          </ac:spMkLst>
        </pc:spChg>
        <pc:spChg chg="del">
          <ac:chgData name="Sidney Seckler" userId="73470fc2d5f88927" providerId="LiveId" clId="{A17ECD8A-FB6E-4FBB-9AA0-0B71C18F4DBE}" dt="2021-06-22T12:55:59.998" v="1936" actId="478"/>
          <ac:spMkLst>
            <pc:docMk/>
            <pc:sldMk cId="141383206" sldId="650"/>
            <ac:spMk id="14" creationId="{B9C57ECF-A98E-4B28-9668-6294538D8449}"/>
          </ac:spMkLst>
        </pc:spChg>
        <pc:spChg chg="add mod">
          <ac:chgData name="Sidney Seckler" userId="73470fc2d5f88927" providerId="LiveId" clId="{A17ECD8A-FB6E-4FBB-9AA0-0B71C18F4DBE}" dt="2021-06-22T12:56:58.056" v="1949" actId="1076"/>
          <ac:spMkLst>
            <pc:docMk/>
            <pc:sldMk cId="141383206" sldId="650"/>
            <ac:spMk id="15" creationId="{C1D64EC9-4232-42EE-BC6A-C2D97368319B}"/>
          </ac:spMkLst>
        </pc:spChg>
      </pc:sldChg>
      <pc:sldChg chg="addSp modSp add mod">
        <pc:chgData name="Sidney Seckler" userId="73470fc2d5f88927" providerId="LiveId" clId="{A17ECD8A-FB6E-4FBB-9AA0-0B71C18F4DBE}" dt="2021-06-22T13:03:25.562" v="2179" actId="1076"/>
        <pc:sldMkLst>
          <pc:docMk/>
          <pc:sldMk cId="580616632" sldId="651"/>
        </pc:sldMkLst>
        <pc:spChg chg="add mod">
          <ac:chgData name="Sidney Seckler" userId="73470fc2d5f88927" providerId="LiveId" clId="{A17ECD8A-FB6E-4FBB-9AA0-0B71C18F4DBE}" dt="2021-06-22T13:03:13.523" v="2177" actId="1076"/>
          <ac:spMkLst>
            <pc:docMk/>
            <pc:sldMk cId="580616632" sldId="651"/>
            <ac:spMk id="6" creationId="{FA3690C5-FE6B-46D8-9443-48EFC9051E60}"/>
          </ac:spMkLst>
        </pc:spChg>
        <pc:spChg chg="mod">
          <ac:chgData name="Sidney Seckler" userId="73470fc2d5f88927" providerId="LiveId" clId="{A17ECD8A-FB6E-4FBB-9AA0-0B71C18F4DBE}" dt="2021-06-22T13:00:53.394" v="2032" actId="20577"/>
          <ac:spMkLst>
            <pc:docMk/>
            <pc:sldMk cId="580616632" sldId="651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2T13:03:25.562" v="2179" actId="1076"/>
          <ac:spMkLst>
            <pc:docMk/>
            <pc:sldMk cId="580616632" sldId="651"/>
            <ac:spMk id="8" creationId="{DA7F50E8-7BEB-4438-8B58-9EA3A4C9ACDE}"/>
          </ac:spMkLst>
        </pc:spChg>
        <pc:spChg chg="mod">
          <ac:chgData name="Sidney Seckler" userId="73470fc2d5f88927" providerId="LiveId" clId="{A17ECD8A-FB6E-4FBB-9AA0-0B71C18F4DBE}" dt="2021-06-22T13:03:18.460" v="2178" actId="1076"/>
          <ac:spMkLst>
            <pc:docMk/>
            <pc:sldMk cId="580616632" sldId="651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06:24.363" v="2209" actId="1076"/>
        <pc:sldMkLst>
          <pc:docMk/>
          <pc:sldMk cId="3584245617" sldId="652"/>
        </pc:sldMkLst>
        <pc:spChg chg="del">
          <ac:chgData name="Sidney Seckler" userId="73470fc2d5f88927" providerId="LiveId" clId="{A17ECD8A-FB6E-4FBB-9AA0-0B71C18F4DBE}" dt="2021-06-22T13:04:31.679" v="2200" actId="478"/>
          <ac:spMkLst>
            <pc:docMk/>
            <pc:sldMk cId="3584245617" sldId="652"/>
            <ac:spMk id="6" creationId="{FA3690C5-FE6B-46D8-9443-48EFC9051E60}"/>
          </ac:spMkLst>
        </pc:spChg>
        <pc:spChg chg="del">
          <ac:chgData name="Sidney Seckler" userId="73470fc2d5f88927" providerId="LiveId" clId="{A17ECD8A-FB6E-4FBB-9AA0-0B71C18F4DBE}" dt="2021-06-22T13:04:37.147" v="2201" actId="478"/>
          <ac:spMkLst>
            <pc:docMk/>
            <pc:sldMk cId="3584245617" sldId="652"/>
            <ac:spMk id="8" creationId="{DA7F50E8-7BEB-4438-8B58-9EA3A4C9ACDE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9" creationId="{3FE90D27-95EE-4A20-B636-A77677730F69}"/>
          </ac:spMkLst>
        </pc:spChg>
        <pc:spChg chg="add del mod">
          <ac:chgData name="Sidney Seckler" userId="73470fc2d5f88927" providerId="LiveId" clId="{A17ECD8A-FB6E-4FBB-9AA0-0B71C18F4DBE}" dt="2021-06-22T13:05:26.399" v="2205" actId="478"/>
          <ac:spMkLst>
            <pc:docMk/>
            <pc:sldMk cId="3584245617" sldId="652"/>
            <ac:spMk id="10" creationId="{7C4DEBCA-3C28-4A87-AA85-18D460ECB86A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1" creationId="{F42A22D1-3F90-46A8-8444-5DAC27B788CC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2" creationId="{0707F73A-42A4-4003-9814-F0112EE7B203}"/>
          </ac:spMkLst>
        </pc:spChg>
        <pc:spChg chg="add mod">
          <ac:chgData name="Sidney Seckler" userId="73470fc2d5f88927" providerId="LiveId" clId="{A17ECD8A-FB6E-4FBB-9AA0-0B71C18F4DBE}" dt="2021-06-22T13:05:56.468" v="2207" actId="1076"/>
          <ac:spMkLst>
            <pc:docMk/>
            <pc:sldMk cId="3584245617" sldId="652"/>
            <ac:spMk id="13" creationId="{43F46551-A666-4002-B58F-7F87B20DD099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4" creationId="{48F3E933-90D5-40CE-893F-1D6DA373A45D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5" creationId="{69BDEA2E-23FE-48D4-9063-5E32FE8C0EA7}"/>
          </ac:spMkLst>
        </pc:spChg>
        <pc:spChg chg="add mod">
          <ac:chgData name="Sidney Seckler" userId="73470fc2d5f88927" providerId="LiveId" clId="{A17ECD8A-FB6E-4FBB-9AA0-0B71C18F4DBE}" dt="2021-06-22T13:06:24.363" v="2209" actId="1076"/>
          <ac:spMkLst>
            <pc:docMk/>
            <pc:sldMk cId="3584245617" sldId="652"/>
            <ac:spMk id="16" creationId="{01F54C42-CA89-4D31-B948-D12D043280EE}"/>
          </ac:spMkLst>
        </pc:spChg>
        <pc:spChg chg="mod">
          <ac:chgData name="Sidney Seckler" userId="73470fc2d5f88927" providerId="LiveId" clId="{A17ECD8A-FB6E-4FBB-9AA0-0B71C18F4DBE}" dt="2021-06-22T13:04:27.811" v="2199" actId="20577"/>
          <ac:spMkLst>
            <pc:docMk/>
            <pc:sldMk cId="3584245617" sldId="652"/>
            <ac:spMk id="4100" creationId="{E5CC45C3-CF65-4286-AA07-1D8008364C0B}"/>
          </ac:spMkLst>
        </pc:spChg>
      </pc:sldChg>
      <pc:sldChg chg="addSp delSp modSp add mod">
        <pc:chgData name="Sidney Seckler" userId="73470fc2d5f88927" providerId="LiveId" clId="{A17ECD8A-FB6E-4FBB-9AA0-0B71C18F4DBE}" dt="2021-06-22T13:10:31.596" v="2214" actId="1076"/>
        <pc:sldMkLst>
          <pc:docMk/>
          <pc:sldMk cId="143601746" sldId="653"/>
        </pc:sldMkLst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1" creationId="{F42A22D1-3F90-46A8-8444-5DAC27B788CC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2" creationId="{0707F73A-42A4-4003-9814-F0112EE7B203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3" creationId="{43F46551-A666-4002-B58F-7F87B20DD099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4" creationId="{48F3E933-90D5-40CE-893F-1D6DA373A45D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5" creationId="{69BDEA2E-23FE-48D4-9063-5E32FE8C0EA7}"/>
          </ac:spMkLst>
        </pc:spChg>
        <pc:spChg chg="del">
          <ac:chgData name="Sidney Seckler" userId="73470fc2d5f88927" providerId="LiveId" clId="{A17ECD8A-FB6E-4FBB-9AA0-0B71C18F4DBE}" dt="2021-06-22T13:06:37.662" v="2211" actId="478"/>
          <ac:spMkLst>
            <pc:docMk/>
            <pc:sldMk cId="143601746" sldId="653"/>
            <ac:spMk id="16" creationId="{01F54C42-CA89-4D31-B948-D12D043280EE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7" creationId="{876DF78C-447C-4BFF-B863-0B5EA90D4413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8" creationId="{3F98EBD6-EDBC-41E0-A829-74F0453BCBF7}"/>
          </ac:spMkLst>
        </pc:spChg>
        <pc:spChg chg="add mod">
          <ac:chgData name="Sidney Seckler" userId="73470fc2d5f88927" providerId="LiveId" clId="{A17ECD8A-FB6E-4FBB-9AA0-0B71C18F4DBE}" dt="2021-06-22T13:10:31.596" v="2214" actId="1076"/>
          <ac:spMkLst>
            <pc:docMk/>
            <pc:sldMk cId="143601746" sldId="653"/>
            <ac:spMk id="19" creationId="{87261869-A6E5-4A3E-9BA9-7F2F2DF2F32C}"/>
          </ac:spMkLst>
        </pc:spChg>
      </pc:sldChg>
      <pc:sldChg chg="addSp delSp modSp add mod">
        <pc:chgData name="Sidney Seckler" userId="73470fc2d5f88927" providerId="LiveId" clId="{A17ECD8A-FB6E-4FBB-9AA0-0B71C18F4DBE}" dt="2021-06-22T13:13:15.592" v="2218" actId="1076"/>
        <pc:sldMkLst>
          <pc:docMk/>
          <pc:sldMk cId="1355081375" sldId="654"/>
        </pc:sldMkLst>
        <pc:graphicFrameChg chg="add mod">
          <ac:chgData name="Sidney Seckler" userId="73470fc2d5f88927" providerId="LiveId" clId="{A17ECD8A-FB6E-4FBB-9AA0-0B71C18F4DBE}" dt="2021-06-22T13:13:15.592" v="2218" actId="1076"/>
          <ac:graphicFrameMkLst>
            <pc:docMk/>
            <pc:sldMk cId="1355081375" sldId="654"/>
            <ac:graphicFrameMk id="5" creationId="{4E0F3A99-A35F-447C-A159-03E91248080A}"/>
          </ac:graphicFrameMkLst>
        </pc:graphicFrameChg>
        <pc:graphicFrameChg chg="del">
          <ac:chgData name="Sidney Seckler" userId="73470fc2d5f88927" providerId="LiveId" clId="{A17ECD8A-FB6E-4FBB-9AA0-0B71C18F4DBE}" dt="2021-06-22T13:13:00.550" v="2216" actId="478"/>
          <ac:graphicFrameMkLst>
            <pc:docMk/>
            <pc:sldMk cId="1355081375" sldId="654"/>
            <ac:graphicFrameMk id="7" creationId="{E5348B26-785F-4963-80DE-0E13504FC824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0:35:39.873" v="2262" actId="1076"/>
        <pc:sldMkLst>
          <pc:docMk/>
          <pc:sldMk cId="2525233601" sldId="655"/>
        </pc:sldMkLst>
        <pc:spChg chg="add del mod">
          <ac:chgData name="Sidney Seckler" userId="73470fc2d5f88927" providerId="LiveId" clId="{A17ECD8A-FB6E-4FBB-9AA0-0B71C18F4DBE}" dt="2021-06-23T00:35:07.757" v="2255" actId="478"/>
          <ac:spMkLst>
            <pc:docMk/>
            <pc:sldMk cId="2525233601" sldId="655"/>
            <ac:spMk id="3" creationId="{BB9FCB7E-6F17-42F2-919E-F2AD7F30357A}"/>
          </ac:spMkLst>
        </pc:spChg>
        <pc:spChg chg="add mod">
          <ac:chgData name="Sidney Seckler" userId="73470fc2d5f88927" providerId="LiveId" clId="{A17ECD8A-FB6E-4FBB-9AA0-0B71C18F4DBE}" dt="2021-06-23T00:35:39.873" v="2262" actId="1076"/>
          <ac:spMkLst>
            <pc:docMk/>
            <pc:sldMk cId="2525233601" sldId="655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2:49.191" v="2240" actId="20577"/>
          <ac:spMkLst>
            <pc:docMk/>
            <pc:sldMk cId="2525233601" sldId="655"/>
            <ac:spMk id="7" creationId="{16F356BC-55F7-464D-9A16-E2D9C05E1899}"/>
          </ac:spMkLst>
        </pc:spChg>
        <pc:spChg chg="add mod">
          <ac:chgData name="Sidney Seckler" userId="73470fc2d5f88927" providerId="LiveId" clId="{A17ECD8A-FB6E-4FBB-9AA0-0B71C18F4DBE}" dt="2021-06-23T00:35:36.609" v="2261" actId="1076"/>
          <ac:spMkLst>
            <pc:docMk/>
            <pc:sldMk cId="2525233601" sldId="655"/>
            <ac:spMk id="8" creationId="{20698EC3-3F9A-4CD9-8742-300223A96F84}"/>
          </ac:spMkLst>
        </pc:spChg>
        <pc:spChg chg="del">
          <ac:chgData name="Sidney Seckler" userId="73470fc2d5f88927" providerId="LiveId" clId="{A17ECD8A-FB6E-4FBB-9AA0-0B71C18F4DBE}" dt="2021-06-23T00:32:55.860" v="2241" actId="478"/>
          <ac:spMkLst>
            <pc:docMk/>
            <pc:sldMk cId="2525233601" sldId="655"/>
            <ac:spMk id="9" creationId="{AB7F66DD-85E6-4AFF-8CBA-3E21336CB986}"/>
          </ac:spMkLst>
        </pc:spChg>
        <pc:spChg chg="del">
          <ac:chgData name="Sidney Seckler" userId="73470fc2d5f88927" providerId="LiveId" clId="{A17ECD8A-FB6E-4FBB-9AA0-0B71C18F4DBE}" dt="2021-06-23T00:32:58.496" v="2242" actId="478"/>
          <ac:spMkLst>
            <pc:docMk/>
            <pc:sldMk cId="2525233601" sldId="655"/>
            <ac:spMk id="10" creationId="{9625A5F0-9B0F-4037-906C-4912F2D2E0D2}"/>
          </ac:spMkLst>
        </pc:spChg>
        <pc:spChg chg="mod">
          <ac:chgData name="Sidney Seckler" userId="73470fc2d5f88927" providerId="LiveId" clId="{A17ECD8A-FB6E-4FBB-9AA0-0B71C18F4DBE}" dt="2021-06-23T00:33:02.279" v="2243" actId="1076"/>
          <ac:spMkLst>
            <pc:docMk/>
            <pc:sldMk cId="2525233601" sldId="655"/>
            <ac:spMk id="12" creationId="{289C64E9-750D-41FB-BF4A-4F571E8515E4}"/>
          </ac:spMkLst>
        </pc:spChg>
      </pc:sldChg>
      <pc:sldChg chg="addSp delSp modSp add mod">
        <pc:chgData name="Sidney Seckler" userId="73470fc2d5f88927" providerId="LiveId" clId="{A17ECD8A-FB6E-4FBB-9AA0-0B71C18F4DBE}" dt="2021-06-23T00:37:30.119" v="2286" actId="1076"/>
        <pc:sldMkLst>
          <pc:docMk/>
          <pc:sldMk cId="3565698742" sldId="656"/>
        </pc:sldMkLst>
        <pc:spChg chg="del">
          <ac:chgData name="Sidney Seckler" userId="73470fc2d5f88927" providerId="LiveId" clId="{A17ECD8A-FB6E-4FBB-9AA0-0B71C18F4DBE}" dt="2021-06-23T00:35:56.843" v="2266" actId="478"/>
          <ac:spMkLst>
            <pc:docMk/>
            <pc:sldMk cId="3565698742" sldId="656"/>
            <ac:spMk id="4" creationId="{A8AC43B6-B903-4C8C-9086-E1DBBC4E8D37}"/>
          </ac:spMkLst>
        </pc:spChg>
        <pc:spChg chg="mod">
          <ac:chgData name="Sidney Seckler" userId="73470fc2d5f88927" providerId="LiveId" clId="{A17ECD8A-FB6E-4FBB-9AA0-0B71C18F4DBE}" dt="2021-06-23T00:35:55.351" v="2265" actId="1076"/>
          <ac:spMkLst>
            <pc:docMk/>
            <pc:sldMk cId="3565698742" sldId="656"/>
            <ac:spMk id="8" creationId="{20698EC3-3F9A-4CD9-8742-300223A96F84}"/>
          </ac:spMkLst>
        </pc:spChg>
        <pc:spChg chg="add del mod">
          <ac:chgData name="Sidney Seckler" userId="73470fc2d5f88927" providerId="LiveId" clId="{A17ECD8A-FB6E-4FBB-9AA0-0B71C18F4DBE}" dt="2021-06-23T00:36:22.349" v="2269" actId="478"/>
          <ac:spMkLst>
            <pc:docMk/>
            <pc:sldMk cId="3565698742" sldId="656"/>
            <ac:spMk id="9" creationId="{41B0F7E3-51A3-4C20-A4DB-BF87C656B58E}"/>
          </ac:spMkLst>
        </pc:spChg>
        <pc:spChg chg="add mod">
          <ac:chgData name="Sidney Seckler" userId="73470fc2d5f88927" providerId="LiveId" clId="{A17ECD8A-FB6E-4FBB-9AA0-0B71C18F4DBE}" dt="2021-06-23T00:36:57.335" v="2277" actId="1076"/>
          <ac:spMkLst>
            <pc:docMk/>
            <pc:sldMk cId="3565698742" sldId="656"/>
            <ac:spMk id="10" creationId="{36124956-8209-41E6-B1AE-057A0D04C4E8}"/>
          </ac:spMkLst>
        </pc:spChg>
        <pc:spChg chg="del">
          <ac:chgData name="Sidney Seckler" userId="73470fc2d5f88927" providerId="LiveId" clId="{A17ECD8A-FB6E-4FBB-9AA0-0B71C18F4DBE}" dt="2021-06-23T00:35:51.379" v="2264" actId="478"/>
          <ac:spMkLst>
            <pc:docMk/>
            <pc:sldMk cId="3565698742" sldId="656"/>
            <ac:spMk id="12" creationId="{289C64E9-750D-41FB-BF4A-4F571E8515E4}"/>
          </ac:spMkLst>
        </pc:spChg>
        <pc:spChg chg="add mod">
          <ac:chgData name="Sidney Seckler" userId="73470fc2d5f88927" providerId="LiveId" clId="{A17ECD8A-FB6E-4FBB-9AA0-0B71C18F4DBE}" dt="2021-06-23T00:37:30.119" v="2286" actId="1076"/>
          <ac:spMkLst>
            <pc:docMk/>
            <pc:sldMk cId="3565698742" sldId="656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39:15.985" v="2303" actId="1076"/>
        <pc:sldMkLst>
          <pc:docMk/>
          <pc:sldMk cId="1212658003" sldId="657"/>
        </pc:sldMkLst>
        <pc:spChg chg="del">
          <ac:chgData name="Sidney Seckler" userId="73470fc2d5f88927" providerId="LiveId" clId="{A17ECD8A-FB6E-4FBB-9AA0-0B71C18F4DBE}" dt="2021-06-23T00:37:55.021" v="2288" actId="478"/>
          <ac:spMkLst>
            <pc:docMk/>
            <pc:sldMk cId="1212658003" sldId="657"/>
            <ac:spMk id="8" creationId="{20698EC3-3F9A-4CD9-8742-300223A96F84}"/>
          </ac:spMkLst>
        </pc:spChg>
        <pc:spChg chg="add mod">
          <ac:chgData name="Sidney Seckler" userId="73470fc2d5f88927" providerId="LiveId" clId="{A17ECD8A-FB6E-4FBB-9AA0-0B71C18F4DBE}" dt="2021-06-23T00:39:15.985" v="2303" actId="1076"/>
          <ac:spMkLst>
            <pc:docMk/>
            <pc:sldMk cId="1212658003" sldId="657"/>
            <ac:spMk id="9" creationId="{785ECBB7-3015-44FF-843B-DFE56BFA3471}"/>
          </ac:spMkLst>
        </pc:spChg>
        <pc:spChg chg="del">
          <ac:chgData name="Sidney Seckler" userId="73470fc2d5f88927" providerId="LiveId" clId="{A17ECD8A-FB6E-4FBB-9AA0-0B71C18F4DBE}" dt="2021-06-23T00:37:57.412" v="2289" actId="478"/>
          <ac:spMkLst>
            <pc:docMk/>
            <pc:sldMk cId="1212658003" sldId="657"/>
            <ac:spMk id="10" creationId="{36124956-8209-41E6-B1AE-057A0D04C4E8}"/>
          </ac:spMkLst>
        </pc:spChg>
        <pc:spChg chg="add mod">
          <ac:chgData name="Sidney Seckler" userId="73470fc2d5f88927" providerId="LiveId" clId="{A17ECD8A-FB6E-4FBB-9AA0-0B71C18F4DBE}" dt="2021-06-23T00:39:00.388" v="2302" actId="1076"/>
          <ac:spMkLst>
            <pc:docMk/>
            <pc:sldMk cId="1212658003" sldId="657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38:01.202" v="2290" actId="1076"/>
          <ac:spMkLst>
            <pc:docMk/>
            <pc:sldMk cId="1212658003" sldId="657"/>
            <ac:spMk id="13" creationId="{9B376C27-3792-4C45-AB90-A3015F7B36A5}"/>
          </ac:spMkLst>
        </pc:spChg>
      </pc:sldChg>
      <pc:sldChg chg="addSp delSp modSp add mod">
        <pc:chgData name="Sidney Seckler" userId="73470fc2d5f88927" providerId="LiveId" clId="{A17ECD8A-FB6E-4FBB-9AA0-0B71C18F4DBE}" dt="2021-06-23T00:46:06.547" v="2363" actId="14100"/>
        <pc:sldMkLst>
          <pc:docMk/>
          <pc:sldMk cId="2391300694" sldId="658"/>
        </pc:sldMkLst>
        <pc:spChg chg="add mod">
          <ac:chgData name="Sidney Seckler" userId="73470fc2d5f88927" providerId="LiveId" clId="{A17ECD8A-FB6E-4FBB-9AA0-0B71C18F4DBE}" dt="2021-06-23T00:43:51.981" v="2345" actId="1076"/>
          <ac:spMkLst>
            <pc:docMk/>
            <pc:sldMk cId="2391300694" sldId="658"/>
            <ac:spMk id="4" creationId="{E1921A70-268B-4BDF-89BF-063154227072}"/>
          </ac:spMkLst>
        </pc:spChg>
        <pc:spChg chg="add mod">
          <ac:chgData name="Sidney Seckler" userId="73470fc2d5f88927" providerId="LiveId" clId="{A17ECD8A-FB6E-4FBB-9AA0-0B71C18F4DBE}" dt="2021-06-23T00:43:41.485" v="2343" actId="1076"/>
          <ac:spMkLst>
            <pc:docMk/>
            <pc:sldMk cId="2391300694" sldId="658"/>
            <ac:spMk id="9" creationId="{4C266159-E78D-447D-B6D4-261060ACBD79}"/>
          </ac:spMkLst>
        </pc:spChg>
        <pc:spChg chg="add mod">
          <ac:chgData name="Sidney Seckler" userId="73470fc2d5f88927" providerId="LiveId" clId="{A17ECD8A-FB6E-4FBB-9AA0-0B71C18F4DBE}" dt="2021-06-23T00:45:58.876" v="2361"/>
          <ac:spMkLst>
            <pc:docMk/>
            <pc:sldMk cId="2391300694" sldId="658"/>
            <ac:spMk id="13" creationId="{1AEC6751-3905-44C3-9DCB-C96082DD756F}"/>
          </ac:spMkLst>
        </pc:spChg>
        <pc:spChg chg="del">
          <ac:chgData name="Sidney Seckler" userId="73470fc2d5f88927" providerId="LiveId" clId="{A17ECD8A-FB6E-4FBB-9AA0-0B71C18F4DBE}" dt="2021-06-23T00:45:37.567" v="2359" actId="478"/>
          <ac:spMkLst>
            <pc:docMk/>
            <pc:sldMk cId="2391300694" sldId="658"/>
            <ac:spMk id="72709" creationId="{3FC43BC5-950E-4136-8E8E-EBBF3EC72FD4}"/>
          </ac:spMkLst>
        </pc:spChg>
        <pc:spChg chg="del">
          <ac:chgData name="Sidney Seckler" userId="73470fc2d5f88927" providerId="LiveId" clId="{A17ECD8A-FB6E-4FBB-9AA0-0B71C18F4DBE}" dt="2021-06-23T00:43:02.053" v="2333" actId="478"/>
          <ac:spMkLst>
            <pc:docMk/>
            <pc:sldMk cId="2391300694" sldId="658"/>
            <ac:spMk id="72712" creationId="{2E968CE8-FB96-44AD-8B06-70402AB8D1F0}"/>
          </ac:spMkLst>
        </pc:spChg>
        <pc:spChg chg="mod">
          <ac:chgData name="Sidney Seckler" userId="73470fc2d5f88927" providerId="LiveId" clId="{A17ECD8A-FB6E-4FBB-9AA0-0B71C18F4DBE}" dt="2021-06-23T00:43:06.235" v="2334" actId="1076"/>
          <ac:spMkLst>
            <pc:docMk/>
            <pc:sldMk cId="2391300694" sldId="658"/>
            <ac:spMk id="72714" creationId="{ADFB5F0C-6F21-4C4F-B3E3-4EF834989EBE}"/>
          </ac:spMkLst>
        </pc:spChg>
        <pc:graphicFrameChg chg="add del mod replId">
          <ac:chgData name="Sidney Seckler" userId="73470fc2d5f88927" providerId="LiveId" clId="{A17ECD8A-FB6E-4FBB-9AA0-0B71C18F4DBE}" dt="2021-06-23T00:43:26.527" v="2337"/>
          <ac:graphicFrameMkLst>
            <pc:docMk/>
            <pc:sldMk cId="2391300694" sldId="658"/>
            <ac:graphicFrameMk id="2" creationId="{4C266159-E78D-447D-B6D4-261060ACBD79}"/>
          </ac:graphicFrameMkLst>
        </pc:graphicFrameChg>
        <pc:cxnChg chg="mod">
          <ac:chgData name="Sidney Seckler" userId="73470fc2d5f88927" providerId="LiveId" clId="{A17ECD8A-FB6E-4FBB-9AA0-0B71C18F4DBE}" dt="2021-06-23T00:46:06.547" v="2363" actId="14100"/>
          <ac:cxnSpMkLst>
            <pc:docMk/>
            <pc:sldMk cId="2391300694" sldId="658"/>
            <ac:cxnSpMk id="72711" creationId="{6A2E8CE7-8EB4-4676-8A44-63F4A116FD98}"/>
          </ac:cxnSpMkLst>
        </pc:cxnChg>
      </pc:sldChg>
      <pc:sldChg chg="addSp delSp modSp add mod">
        <pc:chgData name="Sidney Seckler" userId="73470fc2d5f88927" providerId="LiveId" clId="{A17ECD8A-FB6E-4FBB-9AA0-0B71C18F4DBE}" dt="2021-06-23T00:49:31.312" v="2448" actId="1076"/>
        <pc:sldMkLst>
          <pc:docMk/>
          <pc:sldMk cId="795160445" sldId="659"/>
        </pc:sldMkLst>
        <pc:spChg chg="mod">
          <ac:chgData name="Sidney Seckler" userId="73470fc2d5f88927" providerId="LiveId" clId="{A17ECD8A-FB6E-4FBB-9AA0-0B71C18F4DBE}" dt="2021-06-23T00:47:34.263" v="2440" actId="6549"/>
          <ac:spMkLst>
            <pc:docMk/>
            <pc:sldMk cId="795160445" sldId="659"/>
            <ac:spMk id="7" creationId="{16F356BC-55F7-464D-9A16-E2D9C05E189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9" creationId="{785ECBB7-3015-44FF-843B-DFE56BFA3471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0" creationId="{0D2196E6-B2D4-411A-89E3-D38CD8044FEF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1" creationId="{1CE72168-3342-4EE8-8F55-77EB2F6BAA1F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2" creationId="{47E60E13-FD30-4812-AEEE-01AEEE8D6E29}"/>
          </ac:spMkLst>
        </pc:spChg>
        <pc:spChg chg="del">
          <ac:chgData name="Sidney Seckler" userId="73470fc2d5f88927" providerId="LiveId" clId="{A17ECD8A-FB6E-4FBB-9AA0-0B71C18F4DBE}" dt="2021-06-23T00:47:15.928" v="2365" actId="478"/>
          <ac:spMkLst>
            <pc:docMk/>
            <pc:sldMk cId="795160445" sldId="659"/>
            <ac:spMk id="13" creationId="{9B376C27-3792-4C45-AB90-A3015F7B36A5}"/>
          </ac:spMkLst>
        </pc:spChg>
        <pc:spChg chg="mod">
          <ac:chgData name="Sidney Seckler" userId="73470fc2d5f88927" providerId="LiveId" clId="{A17ECD8A-FB6E-4FBB-9AA0-0B71C18F4DBE}" dt="2021-06-23T00:49:31.312" v="2448" actId="1076"/>
          <ac:spMkLst>
            <pc:docMk/>
            <pc:sldMk cId="795160445" sldId="659"/>
            <ac:spMk id="14" creationId="{A30E4F47-2275-492B-A9C7-1E4CD31495A3}"/>
          </ac:spMkLst>
        </pc:spChg>
        <pc:grpChg chg="add mod">
          <ac:chgData name="Sidney Seckler" userId="73470fc2d5f88927" providerId="LiveId" clId="{A17ECD8A-FB6E-4FBB-9AA0-0B71C18F4DBE}" dt="2021-06-23T00:49:31.312" v="2448" actId="1076"/>
          <ac:grpSpMkLst>
            <pc:docMk/>
            <pc:sldMk cId="795160445" sldId="659"/>
            <ac:grpSpMk id="8" creationId="{B85451B2-C340-4405-AB73-DFF273A3A3C0}"/>
          </ac:grpSpMkLst>
        </pc:grpChg>
        <pc:picChg chg="mod">
          <ac:chgData name="Sidney Seckler" userId="73470fc2d5f88927" providerId="LiveId" clId="{A17ECD8A-FB6E-4FBB-9AA0-0B71C18F4DBE}" dt="2021-06-23T00:49:31.312" v="2448" actId="1076"/>
          <ac:picMkLst>
            <pc:docMk/>
            <pc:sldMk cId="795160445" sldId="659"/>
            <ac:picMk id="16" creationId="{54E08E30-0479-48C7-A7AA-2362EB3B0913}"/>
          </ac:picMkLst>
        </pc:picChg>
        <pc:cxnChg chg="mod">
          <ac:chgData name="Sidney Seckler" userId="73470fc2d5f88927" providerId="LiveId" clId="{A17ECD8A-FB6E-4FBB-9AA0-0B71C18F4DBE}" dt="2021-06-23T00:49:31.312" v="2448" actId="1076"/>
          <ac:cxnSpMkLst>
            <pc:docMk/>
            <pc:sldMk cId="795160445" sldId="659"/>
            <ac:cxnSpMk id="15" creationId="{6E61D212-1CE6-4A8E-AD36-1FACFF594F55}"/>
          </ac:cxnSpMkLst>
        </pc:cxnChg>
      </pc:sldChg>
      <pc:sldChg chg="addSp delSp modSp add mod">
        <pc:chgData name="Sidney Seckler" userId="73470fc2d5f88927" providerId="LiveId" clId="{A17ECD8A-FB6E-4FBB-9AA0-0B71C18F4DBE}" dt="2021-06-23T00:53:59.542" v="2470" actId="1076"/>
        <pc:sldMkLst>
          <pc:docMk/>
          <pc:sldMk cId="1294123870" sldId="660"/>
        </pc:sldMkLst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0:11.404" v="2452" actId="1076"/>
          <ac:spMkLst>
            <pc:docMk/>
            <pc:sldMk cId="1294123870" sldId="660"/>
            <ac:spMk id="20" creationId="{801EE213-6A63-4F02-BFEF-856F40D4CA22}"/>
          </ac:spMkLst>
        </pc:spChg>
        <pc:spChg chg="add mod">
          <ac:chgData name="Sidney Seckler" userId="73470fc2d5f88927" providerId="LiveId" clId="{A17ECD8A-FB6E-4FBB-9AA0-0B71C18F4DBE}" dt="2021-06-23T00:53:24.444" v="2465" actId="1076"/>
          <ac:spMkLst>
            <pc:docMk/>
            <pc:sldMk cId="1294123870" sldId="660"/>
            <ac:spMk id="21" creationId="{ACB47858-65A1-4B2A-AB00-30B5F430F0A2}"/>
          </ac:spMkLst>
        </pc:spChg>
        <pc:spChg chg="add mod">
          <ac:chgData name="Sidney Seckler" userId="73470fc2d5f88927" providerId="LiveId" clId="{A17ECD8A-FB6E-4FBB-9AA0-0B71C18F4DBE}" dt="2021-06-23T00:53:59.542" v="2470" actId="1076"/>
          <ac:spMkLst>
            <pc:docMk/>
            <pc:sldMk cId="1294123870" sldId="660"/>
            <ac:spMk id="22" creationId="{715F6398-CBE1-407D-A0D4-062F92ACE14D}"/>
          </ac:spMkLst>
        </pc:spChg>
        <pc:spChg chg="add mod">
          <ac:chgData name="Sidney Seckler" userId="73470fc2d5f88927" providerId="LiveId" clId="{A17ECD8A-FB6E-4FBB-9AA0-0B71C18F4DBE}" dt="2021-06-23T00:53:57.166" v="2469" actId="1076"/>
          <ac:spMkLst>
            <pc:docMk/>
            <pc:sldMk cId="1294123870" sldId="660"/>
            <ac:spMk id="23" creationId="{C8E2BDBC-1856-48D9-BD72-EA0EEFB90817}"/>
          </ac:spMkLst>
        </pc:spChg>
        <pc:grpChg chg="del">
          <ac:chgData name="Sidney Seckler" userId="73470fc2d5f88927" providerId="LiveId" clId="{A17ECD8A-FB6E-4FBB-9AA0-0B71C18F4DBE}" dt="2021-06-23T00:49:47.432" v="2450" actId="478"/>
          <ac:grpSpMkLst>
            <pc:docMk/>
            <pc:sldMk cId="1294123870" sldId="660"/>
            <ac:grpSpMk id="8" creationId="{B85451B2-C340-4405-AB73-DFF273A3A3C0}"/>
          </ac:grpSpMkLst>
        </pc:grpChg>
        <pc:grpChg chg="add 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0:11.404" v="2452" actId="1076"/>
          <ac:grpSpMkLst>
            <pc:docMk/>
            <pc:sldMk cId="1294123870" sldId="660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0:11.404" v="2452" actId="1076"/>
          <ac:picMkLst>
            <pc:docMk/>
            <pc:sldMk cId="1294123870" sldId="660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5:50.124" v="2482" actId="14100"/>
        <pc:sldMkLst>
          <pc:docMk/>
          <pc:sldMk cId="1700915860" sldId="661"/>
        </pc:sldMkLst>
        <pc:spChg chg="add mod">
          <ac:chgData name="Sidney Seckler" userId="73470fc2d5f88927" providerId="LiveId" clId="{A17ECD8A-FB6E-4FBB-9AA0-0B71C18F4DBE}" dt="2021-06-23T00:55:50.124" v="2482" actId="14100"/>
          <ac:spMkLst>
            <pc:docMk/>
            <pc:sldMk cId="1700915860" sldId="661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5:29.878" v="2479" actId="1076"/>
          <ac:spMkLst>
            <pc:docMk/>
            <pc:sldMk cId="1700915860" sldId="661"/>
            <ac:spMk id="14" creationId="{B8BB8593-5D12-4E8A-9C7E-E82684F72057}"/>
          </ac:spMkLst>
        </pc:spChg>
        <pc:spChg chg="mod">
          <ac:chgData name="Sidney Seckler" userId="73470fc2d5f88927" providerId="LiveId" clId="{A17ECD8A-FB6E-4FBB-9AA0-0B71C18F4DBE}" dt="2021-06-23T00:55:22.401" v="2477" actId="1076"/>
          <ac:spMkLst>
            <pc:docMk/>
            <pc:sldMk cId="1700915860" sldId="661"/>
            <ac:spMk id="21" creationId="{ACB47858-65A1-4B2A-AB00-30B5F430F0A2}"/>
          </ac:spMkLst>
        </pc:spChg>
        <pc:spChg chg="del">
          <ac:chgData name="Sidney Seckler" userId="73470fc2d5f88927" providerId="LiveId" clId="{A17ECD8A-FB6E-4FBB-9AA0-0B71C18F4DBE}" dt="2021-06-23T00:54:57.263" v="2472" actId="478"/>
          <ac:spMkLst>
            <pc:docMk/>
            <pc:sldMk cId="1700915860" sldId="661"/>
            <ac:spMk id="22" creationId="{715F6398-CBE1-407D-A0D4-062F92ACE14D}"/>
          </ac:spMkLst>
        </pc:spChg>
        <pc:spChg chg="del">
          <ac:chgData name="Sidney Seckler" userId="73470fc2d5f88927" providerId="LiveId" clId="{A17ECD8A-FB6E-4FBB-9AA0-0B71C18F4DBE}" dt="2021-06-23T00:55:00.475" v="2473" actId="478"/>
          <ac:spMkLst>
            <pc:docMk/>
            <pc:sldMk cId="1700915860" sldId="661"/>
            <ac:spMk id="23" creationId="{C8E2BDBC-1856-48D9-BD72-EA0EEFB90817}"/>
          </ac:spMkLst>
        </pc:spChg>
      </pc:sldChg>
      <pc:sldChg chg="addSp delSp modSp add mod">
        <pc:chgData name="Sidney Seckler" userId="73470fc2d5f88927" providerId="LiveId" clId="{A17ECD8A-FB6E-4FBB-9AA0-0B71C18F4DBE}" dt="2021-06-23T00:57:02.312" v="2499" actId="1076"/>
        <pc:sldMkLst>
          <pc:docMk/>
          <pc:sldMk cId="187738251" sldId="662"/>
        </pc:sldMkLst>
        <pc:spChg chg="mod">
          <ac:chgData name="Sidney Seckler" userId="73470fc2d5f88927" providerId="LiveId" clId="{A17ECD8A-FB6E-4FBB-9AA0-0B71C18F4DBE}" dt="2021-06-23T00:56:36.929" v="2493" actId="1076"/>
          <ac:spMkLst>
            <pc:docMk/>
            <pc:sldMk cId="187738251" sldId="662"/>
            <ac:spMk id="3" creationId="{55350654-9018-4442-A99B-3749D4892087}"/>
          </ac:spMkLst>
        </pc:spChg>
        <pc:spChg chg="del">
          <ac:chgData name="Sidney Seckler" userId="73470fc2d5f88927" providerId="LiveId" clId="{A17ECD8A-FB6E-4FBB-9AA0-0B71C18F4DBE}" dt="2021-06-23T00:56:14.880" v="2487" actId="478"/>
          <ac:spMkLst>
            <pc:docMk/>
            <pc:sldMk cId="187738251" sldId="662"/>
            <ac:spMk id="14" creationId="{B8BB8593-5D12-4E8A-9C7E-E82684F72057}"/>
          </ac:spMkLst>
        </pc:spChg>
        <pc:spChg chg="add mod">
          <ac:chgData name="Sidney Seckler" userId="73470fc2d5f88927" providerId="LiveId" clId="{A17ECD8A-FB6E-4FBB-9AA0-0B71C18F4DBE}" dt="2021-06-23T00:56:33.150" v="2492" actId="1076"/>
          <ac:spMkLst>
            <pc:docMk/>
            <pc:sldMk cId="187738251" sldId="662"/>
            <ac:spMk id="15" creationId="{1DAA54C5-AEFA-4B66-A18B-D38B25A423C8}"/>
          </ac:spMkLst>
        </pc:spChg>
        <pc:spChg chg="add mod">
          <ac:chgData name="Sidney Seckler" userId="73470fc2d5f88927" providerId="LiveId" clId="{A17ECD8A-FB6E-4FBB-9AA0-0B71C18F4DBE}" dt="2021-06-23T00:57:02.312" v="2499" actId="1076"/>
          <ac:spMkLst>
            <pc:docMk/>
            <pc:sldMk cId="187738251" sldId="662"/>
            <ac:spMk id="16" creationId="{1AC63077-075A-4C79-AF04-1AF6470F792B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8" creationId="{AB086226-6DB5-4C37-B98D-3E2B52282E53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19" creationId="{049882D5-3F84-4DD5-AEA8-476320853CC0}"/>
          </ac:spMkLst>
        </pc:spChg>
        <pc:spChg chg="mod">
          <ac:chgData name="Sidney Seckler" userId="73470fc2d5f88927" providerId="LiveId" clId="{A17ECD8A-FB6E-4FBB-9AA0-0B71C18F4DBE}" dt="2021-06-23T00:56:30.458" v="2491" actId="1076"/>
          <ac:spMkLst>
            <pc:docMk/>
            <pc:sldMk cId="187738251" sldId="662"/>
            <ac:spMk id="20" creationId="{801EE213-6A63-4F02-BFEF-856F40D4CA22}"/>
          </ac:spMkLst>
        </pc:spChg>
        <pc:spChg chg="del">
          <ac:chgData name="Sidney Seckler" userId="73470fc2d5f88927" providerId="LiveId" clId="{A17ECD8A-FB6E-4FBB-9AA0-0B71C18F4DBE}" dt="2021-06-23T00:56:00.866" v="2484" actId="478"/>
          <ac:spMkLst>
            <pc:docMk/>
            <pc:sldMk cId="187738251" sldId="662"/>
            <ac:spMk id="21" creationId="{ACB47858-65A1-4B2A-AB00-30B5F430F0A2}"/>
          </ac:spMkLst>
        </pc:s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1" creationId="{91A3BEDF-4E7F-4359-BAF8-F39A81C636D3}"/>
          </ac:grpSpMkLst>
        </pc:grpChg>
        <pc:grpChg chg="mod">
          <ac:chgData name="Sidney Seckler" userId="73470fc2d5f88927" providerId="LiveId" clId="{A17ECD8A-FB6E-4FBB-9AA0-0B71C18F4DBE}" dt="2021-06-23T00:56:30.458" v="2491" actId="1076"/>
          <ac:grpSpMkLst>
            <pc:docMk/>
            <pc:sldMk cId="187738251" sldId="662"/>
            <ac:grpSpMk id="13" creationId="{94E9B400-4B13-45E4-B452-A04D9989670D}"/>
          </ac:grpSpMkLst>
        </pc:grpChg>
        <pc:picChg chg="mod">
          <ac:chgData name="Sidney Seckler" userId="73470fc2d5f88927" providerId="LiveId" clId="{A17ECD8A-FB6E-4FBB-9AA0-0B71C18F4DBE}" dt="2021-06-23T00:56:30.458" v="2491" actId="1076"/>
          <ac:picMkLst>
            <pc:docMk/>
            <pc:sldMk cId="187738251" sldId="662"/>
            <ac:picMk id="17" creationId="{AD39DB94-21D2-4F1A-9469-03CB5C25249C}"/>
          </ac:picMkLst>
        </pc:picChg>
      </pc:sldChg>
      <pc:sldChg chg="addSp delSp modSp add mod">
        <pc:chgData name="Sidney Seckler" userId="73470fc2d5f88927" providerId="LiveId" clId="{A17ECD8A-FB6E-4FBB-9AA0-0B71C18F4DBE}" dt="2021-06-23T00:58:10.018" v="2514" actId="14100"/>
        <pc:sldMkLst>
          <pc:docMk/>
          <pc:sldMk cId="2976862735" sldId="663"/>
        </pc:sldMkLst>
        <pc:spChg chg="mod">
          <ac:chgData name="Sidney Seckler" userId="73470fc2d5f88927" providerId="LiveId" clId="{A17ECD8A-FB6E-4FBB-9AA0-0B71C18F4DBE}" dt="2021-06-23T00:58:10.018" v="2514" actId="14100"/>
          <ac:spMkLst>
            <pc:docMk/>
            <pc:sldMk cId="2976862735" sldId="663"/>
            <ac:spMk id="3" creationId="{55350654-9018-4442-A99B-3749D4892087}"/>
          </ac:spMkLst>
        </pc:spChg>
        <pc:spChg chg="add mod">
          <ac:chgData name="Sidney Seckler" userId="73470fc2d5f88927" providerId="LiveId" clId="{A17ECD8A-FB6E-4FBB-9AA0-0B71C18F4DBE}" dt="2021-06-23T00:58:06.064" v="2512" actId="1076"/>
          <ac:spMkLst>
            <pc:docMk/>
            <pc:sldMk cId="2976862735" sldId="663"/>
            <ac:spMk id="14" creationId="{D2BF2B41-1CD3-4711-A32D-6C20A3A67BA4}"/>
          </ac:spMkLst>
        </pc:spChg>
        <pc:spChg chg="del">
          <ac:chgData name="Sidney Seckler" userId="73470fc2d5f88927" providerId="LiveId" clId="{A17ECD8A-FB6E-4FBB-9AA0-0B71C18F4DBE}" dt="2021-06-23T00:57:16.285" v="2501" actId="478"/>
          <ac:spMkLst>
            <pc:docMk/>
            <pc:sldMk cId="2976862735" sldId="663"/>
            <ac:spMk id="15" creationId="{1DAA54C5-AEFA-4B66-A18B-D38B25A423C8}"/>
          </ac:spMkLst>
        </pc:spChg>
        <pc:spChg chg="del">
          <ac:chgData name="Sidney Seckler" userId="73470fc2d5f88927" providerId="LiveId" clId="{A17ECD8A-FB6E-4FBB-9AA0-0B71C18F4DBE}" dt="2021-06-23T00:57:30.441" v="2504" actId="478"/>
          <ac:spMkLst>
            <pc:docMk/>
            <pc:sldMk cId="2976862735" sldId="663"/>
            <ac:spMk id="16" creationId="{1AC63077-075A-4C79-AF04-1AF6470F792B}"/>
          </ac:spMkLst>
        </pc:spChg>
        <pc:spChg chg="add mod">
          <ac:chgData name="Sidney Seckler" userId="73470fc2d5f88927" providerId="LiveId" clId="{A17ECD8A-FB6E-4FBB-9AA0-0B71C18F4DBE}" dt="2021-06-23T00:58:01.762" v="2511" actId="1076"/>
          <ac:spMkLst>
            <pc:docMk/>
            <pc:sldMk cId="2976862735" sldId="663"/>
            <ac:spMk id="21" creationId="{214F72DD-F69D-4205-B434-E713B82B01BF}"/>
          </ac:spMkLst>
        </pc:spChg>
      </pc:sldChg>
      <pc:sldChg chg="addSp delSp modSp add mod">
        <pc:chgData name="Sidney Seckler" userId="73470fc2d5f88927" providerId="LiveId" clId="{A17ECD8A-FB6E-4FBB-9AA0-0B71C18F4DBE}" dt="2021-06-23T01:07:32.044" v="2566" actId="1076"/>
        <pc:sldMkLst>
          <pc:docMk/>
          <pc:sldMk cId="1704465732" sldId="664"/>
        </pc:sldMkLst>
        <pc:spChg chg="add del mod">
          <ac:chgData name="Sidney Seckler" userId="73470fc2d5f88927" providerId="LiveId" clId="{A17ECD8A-FB6E-4FBB-9AA0-0B71C18F4DBE}" dt="2021-06-23T00:58:38.624" v="2518" actId="478"/>
          <ac:spMkLst>
            <pc:docMk/>
            <pc:sldMk cId="1704465732" sldId="664"/>
            <ac:spMk id="3" creationId="{54DFB4E1-0F08-4E36-BE12-1CC7D267D76E}"/>
          </ac:spMkLst>
        </pc:spChg>
        <pc:spChg chg="add mod">
          <ac:chgData name="Sidney Seckler" userId="73470fc2d5f88927" providerId="LiveId" clId="{A17ECD8A-FB6E-4FBB-9AA0-0B71C18F4DBE}" dt="2021-06-23T00:58:46.172" v="2519"/>
          <ac:spMkLst>
            <pc:docMk/>
            <pc:sldMk cId="1704465732" sldId="664"/>
            <ac:spMk id="7" creationId="{768C072D-6682-4693-B553-616BDA2E4864}"/>
          </ac:spMkLst>
        </pc:spChg>
        <pc:spChg chg="del">
          <ac:chgData name="Sidney Seckler" userId="73470fc2d5f88927" providerId="LiveId" clId="{A17ECD8A-FB6E-4FBB-9AA0-0B71C18F4DBE}" dt="2021-06-23T00:58:34.884" v="2517" actId="478"/>
          <ac:spMkLst>
            <pc:docMk/>
            <pc:sldMk cId="1704465732" sldId="664"/>
            <ac:spMk id="9" creationId="{9784F1B8-890F-4973-A52C-A4D2E5F9D93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7:32.044" v="2566" actId="1076"/>
          <ac:spMkLst>
            <pc:docMk/>
            <pc:sldMk cId="1704465732" sldId="664"/>
            <ac:spMk id="18" creationId="{080AB117-DF77-4DEF-AC3E-2AAEBCCA277F}"/>
          </ac:spMkLst>
        </pc:spChg>
        <pc:spChg chg="add mod">
          <ac:chgData name="Sidney Seckler" userId="73470fc2d5f88927" providerId="LiveId" clId="{A17ECD8A-FB6E-4FBB-9AA0-0B71C18F4DBE}" dt="2021-06-23T01:07:21.527" v="2564" actId="1076"/>
          <ac:spMkLst>
            <pc:docMk/>
            <pc:sldMk cId="1704465732" sldId="664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7:26.041" v="2565" actId="207"/>
          <ac:spMkLst>
            <pc:docMk/>
            <pc:sldMk cId="1704465732" sldId="664"/>
            <ac:spMk id="21" creationId="{5CB599A9-8E62-4A25-AE8B-42399D07D214}"/>
          </ac:spMkLst>
        </pc:spChg>
        <pc:spChg chg="add mod">
          <ac:chgData name="Sidney Seckler" userId="73470fc2d5f88927" providerId="LiveId" clId="{A17ECD8A-FB6E-4FBB-9AA0-0B71C18F4DBE}" dt="2021-06-23T01:07:17.216" v="2563" actId="1076"/>
          <ac:spMkLst>
            <pc:docMk/>
            <pc:sldMk cId="1704465732" sldId="664"/>
            <ac:spMk id="23" creationId="{BD0ED7FE-9A43-417B-9C34-30B8E6798869}"/>
          </ac:spMkLst>
        </pc:spChg>
        <pc:grpChg chg="add 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7:32.044" v="2566" actId="1076"/>
          <ac:grpSpMkLst>
            <pc:docMk/>
            <pc:sldMk cId="1704465732" sldId="664"/>
            <ac:grpSpMk id="10" creationId="{53894ABB-8C73-4284-8C1E-AE9641A6135F}"/>
          </ac:grpSpMkLst>
        </pc:grpChg>
        <pc:graphicFrameChg chg="del">
          <ac:chgData name="Sidney Seckler" userId="73470fc2d5f88927" providerId="LiveId" clId="{A17ECD8A-FB6E-4FBB-9AA0-0B71C18F4DBE}" dt="2021-06-23T00:58:31.963" v="2516" actId="478"/>
          <ac:graphicFrameMkLst>
            <pc:docMk/>
            <pc:sldMk cId="1704465732" sldId="664"/>
            <ac:graphicFrameMk id="5" creationId="{4E0F3A99-A35F-447C-A159-03E91248080A}"/>
          </ac:graphicFrameMkLst>
        </pc:graphicFrameChg>
        <pc:picChg chg="mod">
          <ac:chgData name="Sidney Seckler" userId="73470fc2d5f88927" providerId="LiveId" clId="{A17ECD8A-FB6E-4FBB-9AA0-0B71C18F4DBE}" dt="2021-06-23T01:07:32.044" v="2566" actId="1076"/>
          <ac:picMkLst>
            <pc:docMk/>
            <pc:sldMk cId="1704465732" sldId="664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7:32.044" v="2566" actId="1076"/>
          <ac:cxnSpMkLst>
            <pc:docMk/>
            <pc:sldMk cId="1704465732" sldId="664"/>
            <ac:cxnSpMk id="15" creationId="{2EE7876C-5719-43A5-9EC8-390BD714D12B}"/>
          </ac:cxnSpMkLst>
        </pc:cxnChg>
      </pc:sldChg>
      <pc:sldChg chg="addSp delSp modSp add del mod">
        <pc:chgData name="Sidney Seckler" userId="73470fc2d5f88927" providerId="LiveId" clId="{A17ECD8A-FB6E-4FBB-9AA0-0B71C18F4DBE}" dt="2021-06-23T01:14:17.861" v="2628" actId="47"/>
        <pc:sldMkLst>
          <pc:docMk/>
          <pc:sldMk cId="3844254615" sldId="665"/>
        </pc:sldMkLst>
        <pc:spChg chg="add del mod">
          <ac:chgData name="Sidney Seckler" userId="73470fc2d5f88927" providerId="LiveId" clId="{A17ECD8A-FB6E-4FBB-9AA0-0B71C18F4DBE}" dt="2021-06-23T01:11:33.057" v="2614" actId="478"/>
          <ac:spMkLst>
            <pc:docMk/>
            <pc:sldMk cId="3844254615" sldId="665"/>
            <ac:spMk id="6" creationId="{3EEBA937-2C26-4728-B577-EA468128624B}"/>
          </ac:spMkLst>
        </pc:spChg>
        <pc:graphicFrameChg chg="del">
          <ac:chgData name="Sidney Seckler" userId="73470fc2d5f88927" providerId="LiveId" clId="{A17ECD8A-FB6E-4FBB-9AA0-0B71C18F4DBE}" dt="2021-06-23T01:00:38.061" v="2522" actId="478"/>
          <ac:graphicFrameMkLst>
            <pc:docMk/>
            <pc:sldMk cId="3844254615" sldId="665"/>
            <ac:graphicFrameMk id="2" creationId="{3E753543-8213-4153-A5A5-F23F8DD72B8E}"/>
          </ac:graphicFrameMkLst>
        </pc:graphicFrameChg>
        <pc:graphicFrameChg chg="add mod">
          <ac:chgData name="Sidney Seckler" userId="73470fc2d5f88927" providerId="LiveId" clId="{A17ECD8A-FB6E-4FBB-9AA0-0B71C18F4DBE}" dt="2021-06-23T01:00:17.632" v="2521"/>
          <ac:graphicFrameMkLst>
            <pc:docMk/>
            <pc:sldMk cId="3844254615" sldId="665"/>
            <ac:graphicFrameMk id="4" creationId="{3E753543-8213-4153-A5A5-F23F8DD72B8E}"/>
          </ac:graphicFrameMkLst>
        </pc:graphicFrameChg>
      </pc:sldChg>
      <pc:sldChg chg="addSp delSp modSp add mod">
        <pc:chgData name="Sidney Seckler" userId="73470fc2d5f88927" providerId="LiveId" clId="{A17ECD8A-FB6E-4FBB-9AA0-0B71C18F4DBE}" dt="2021-06-23T01:09:24.774" v="2586" actId="1076"/>
        <pc:sldMkLst>
          <pc:docMk/>
          <pc:sldMk cId="325233377" sldId="666"/>
        </pc:sldMkLst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2" creationId="{354FFB79-A230-4077-80DA-1709E5D5681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4" creationId="{CB407A22-BC26-4F5B-8422-4A32F366B9BA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6" creationId="{D6889878-4F33-4121-AA59-61228A01B141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7" creationId="{CB441950-F61A-4100-B04B-DC417C0D6A5E}"/>
          </ac:spMkLst>
        </pc:spChg>
        <pc:spChg chg="mod">
          <ac:chgData name="Sidney Seckler" userId="73470fc2d5f88927" providerId="LiveId" clId="{A17ECD8A-FB6E-4FBB-9AA0-0B71C18F4DBE}" dt="2021-06-23T01:09:13.586" v="2583" actId="1076"/>
          <ac:spMkLst>
            <pc:docMk/>
            <pc:sldMk cId="325233377" sldId="666"/>
            <ac:spMk id="18" creationId="{080AB117-DF77-4DEF-AC3E-2AAEBCCA277F}"/>
          </ac:spMkLst>
        </pc:spChg>
        <pc:spChg chg="mod">
          <ac:chgData name="Sidney Seckler" userId="73470fc2d5f88927" providerId="LiveId" clId="{A17ECD8A-FB6E-4FBB-9AA0-0B71C18F4DBE}" dt="2021-06-23T01:09:18.342" v="2584" actId="1076"/>
          <ac:spMkLst>
            <pc:docMk/>
            <pc:sldMk cId="325233377" sldId="666"/>
            <ac:spMk id="19" creationId="{440CF44E-BC73-4269-8B84-06A12798AF9E}"/>
          </ac:spMkLst>
        </pc:spChg>
        <pc:spChg chg="add mod">
          <ac:chgData name="Sidney Seckler" userId="73470fc2d5f88927" providerId="LiveId" clId="{A17ECD8A-FB6E-4FBB-9AA0-0B71C18F4DBE}" dt="2021-06-23T01:09:24.774" v="2586" actId="1076"/>
          <ac:spMkLst>
            <pc:docMk/>
            <pc:sldMk cId="325233377" sldId="666"/>
            <ac:spMk id="20" creationId="{29E601E3-6841-4688-97C1-4E399D533BAB}"/>
          </ac:spMkLst>
        </pc:spChg>
        <pc:spChg chg="del">
          <ac:chgData name="Sidney Seckler" userId="73470fc2d5f88927" providerId="LiveId" clId="{A17ECD8A-FB6E-4FBB-9AA0-0B71C18F4DBE}" dt="2021-06-23T01:08:07.279" v="2568" actId="478"/>
          <ac:spMkLst>
            <pc:docMk/>
            <pc:sldMk cId="325233377" sldId="666"/>
            <ac:spMk id="21" creationId="{5CB599A9-8E62-4A25-AE8B-42399D07D214}"/>
          </ac:spMkLst>
        </pc:spChg>
        <pc:spChg chg="add del">
          <ac:chgData name="Sidney Seckler" userId="73470fc2d5f88927" providerId="LiveId" clId="{A17ECD8A-FB6E-4FBB-9AA0-0B71C18F4DBE}" dt="2021-06-23T01:08:21.822" v="2573" actId="478"/>
          <ac:spMkLst>
            <pc:docMk/>
            <pc:sldMk cId="325233377" sldId="666"/>
            <ac:spMk id="23" creationId="{BD0ED7FE-9A43-417B-9C34-30B8E6798869}"/>
          </ac:spMkLst>
        </pc:s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8" creationId="{F61C596E-7C1E-4C53-921B-1766E9D295A4}"/>
          </ac:grpSpMkLst>
        </pc:grpChg>
        <pc:grpChg chg="mod">
          <ac:chgData name="Sidney Seckler" userId="73470fc2d5f88927" providerId="LiveId" clId="{A17ECD8A-FB6E-4FBB-9AA0-0B71C18F4DBE}" dt="2021-06-23T01:09:13.586" v="2583" actId="1076"/>
          <ac:grpSpMkLst>
            <pc:docMk/>
            <pc:sldMk cId="325233377" sldId="666"/>
            <ac:grpSpMk id="10" creationId="{53894ABB-8C73-4284-8C1E-AE9641A6135F}"/>
          </ac:grpSpMkLst>
        </pc:grpChg>
        <pc:picChg chg="mod">
          <ac:chgData name="Sidney Seckler" userId="73470fc2d5f88927" providerId="LiveId" clId="{A17ECD8A-FB6E-4FBB-9AA0-0B71C18F4DBE}" dt="2021-06-23T01:09:13.586" v="2583" actId="1076"/>
          <ac:picMkLst>
            <pc:docMk/>
            <pc:sldMk cId="325233377" sldId="666"/>
            <ac:picMk id="11" creationId="{0FB0A18C-5939-4647-BBA5-6DC5A572A66F}"/>
          </ac:picMkLst>
        </pc:pic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3" creationId="{BFC3A3F2-83BC-461F-A678-97649600FA01}"/>
          </ac:cxnSpMkLst>
        </pc:cxnChg>
        <pc:cxnChg chg="mod">
          <ac:chgData name="Sidney Seckler" userId="73470fc2d5f88927" providerId="LiveId" clId="{A17ECD8A-FB6E-4FBB-9AA0-0B71C18F4DBE}" dt="2021-06-23T01:09:13.586" v="2583" actId="1076"/>
          <ac:cxnSpMkLst>
            <pc:docMk/>
            <pc:sldMk cId="325233377" sldId="666"/>
            <ac:cxnSpMk id="15" creationId="{2EE7876C-5719-43A5-9EC8-390BD714D12B}"/>
          </ac:cxnSpMkLst>
        </pc:cxnChg>
      </pc:sldChg>
      <pc:sldChg chg="addSp delSp modSp add mod">
        <pc:chgData name="Sidney Seckler" userId="73470fc2d5f88927" providerId="LiveId" clId="{A17ECD8A-FB6E-4FBB-9AA0-0B71C18F4DBE}" dt="2021-06-23T01:10:19.389" v="2598" actId="1076"/>
        <pc:sldMkLst>
          <pc:docMk/>
          <pc:sldMk cId="1715274178" sldId="667"/>
        </pc:sldMkLst>
        <pc:spChg chg="del">
          <ac:chgData name="Sidney Seckler" userId="73470fc2d5f88927" providerId="LiveId" clId="{A17ECD8A-FB6E-4FBB-9AA0-0B71C18F4DBE}" dt="2021-06-23T01:09:39.298" v="2588" actId="478"/>
          <ac:spMkLst>
            <pc:docMk/>
            <pc:sldMk cId="1715274178" sldId="667"/>
            <ac:spMk id="19" creationId="{440CF44E-BC73-4269-8B84-06A12798AF9E}"/>
          </ac:spMkLst>
        </pc:spChg>
        <pc:spChg chg="del">
          <ac:chgData name="Sidney Seckler" userId="73470fc2d5f88927" providerId="LiveId" clId="{A17ECD8A-FB6E-4FBB-9AA0-0B71C18F4DBE}" dt="2021-06-23T01:09:41.555" v="2589" actId="478"/>
          <ac:spMkLst>
            <pc:docMk/>
            <pc:sldMk cId="1715274178" sldId="667"/>
            <ac:spMk id="20" creationId="{29E601E3-6841-4688-97C1-4E399D533BAB}"/>
          </ac:spMkLst>
        </pc:spChg>
        <pc:spChg chg="add mod">
          <ac:chgData name="Sidney Seckler" userId="73470fc2d5f88927" providerId="LiveId" clId="{A17ECD8A-FB6E-4FBB-9AA0-0B71C18F4DBE}" dt="2021-06-23T01:09:53.805" v="2591" actId="1076"/>
          <ac:spMkLst>
            <pc:docMk/>
            <pc:sldMk cId="1715274178" sldId="667"/>
            <ac:spMk id="21" creationId="{6231E8A3-428C-482F-9B56-2324C11349B8}"/>
          </ac:spMkLst>
        </pc:spChg>
        <pc:spChg chg="add mod">
          <ac:chgData name="Sidney Seckler" userId="73470fc2d5f88927" providerId="LiveId" clId="{A17ECD8A-FB6E-4FBB-9AA0-0B71C18F4DBE}" dt="2021-06-23T01:10:19.389" v="2598" actId="1076"/>
          <ac:spMkLst>
            <pc:docMk/>
            <pc:sldMk cId="1715274178" sldId="667"/>
            <ac:spMk id="22" creationId="{18E1A5F8-7773-483F-9994-EC0AC31EF1A9}"/>
          </ac:spMkLst>
        </pc:spChg>
      </pc:sldChg>
      <pc:sldChg chg="addSp delSp modSp add mod">
        <pc:chgData name="Sidney Seckler" userId="73470fc2d5f88927" providerId="LiveId" clId="{A17ECD8A-FB6E-4FBB-9AA0-0B71C18F4DBE}" dt="2021-06-23T01:11:26.354" v="2613" actId="1076"/>
        <pc:sldMkLst>
          <pc:docMk/>
          <pc:sldMk cId="3402366676" sldId="668"/>
        </pc:sldMkLst>
        <pc:spChg chg="add mod">
          <ac:chgData name="Sidney Seckler" userId="73470fc2d5f88927" providerId="LiveId" clId="{A17ECD8A-FB6E-4FBB-9AA0-0B71C18F4DBE}" dt="2021-06-23T01:11:21.876" v="2612" actId="1076"/>
          <ac:spMkLst>
            <pc:docMk/>
            <pc:sldMk cId="3402366676" sldId="668"/>
            <ac:spMk id="19" creationId="{08DEAE6C-4889-4160-9872-9648954C1E80}"/>
          </ac:spMkLst>
        </pc:spChg>
        <pc:spChg chg="add mod">
          <ac:chgData name="Sidney Seckler" userId="73470fc2d5f88927" providerId="LiveId" clId="{A17ECD8A-FB6E-4FBB-9AA0-0B71C18F4DBE}" dt="2021-06-23T01:11:26.354" v="2613" actId="1076"/>
          <ac:spMkLst>
            <pc:docMk/>
            <pc:sldMk cId="3402366676" sldId="668"/>
            <ac:spMk id="20" creationId="{0F1EE174-46E7-4902-A3E6-BEFBC09808B5}"/>
          </ac:spMkLst>
        </pc:spChg>
        <pc:spChg chg="del">
          <ac:chgData name="Sidney Seckler" userId="73470fc2d5f88927" providerId="LiveId" clId="{A17ECD8A-FB6E-4FBB-9AA0-0B71C18F4DBE}" dt="2021-06-23T01:10:30.206" v="2600" actId="478"/>
          <ac:spMkLst>
            <pc:docMk/>
            <pc:sldMk cId="3402366676" sldId="668"/>
            <ac:spMk id="21" creationId="{6231E8A3-428C-482F-9B56-2324C11349B8}"/>
          </ac:spMkLst>
        </pc:spChg>
        <pc:spChg chg="del">
          <ac:chgData name="Sidney Seckler" userId="73470fc2d5f88927" providerId="LiveId" clId="{A17ECD8A-FB6E-4FBB-9AA0-0B71C18F4DBE}" dt="2021-06-23T01:10:33.062" v="2601" actId="478"/>
          <ac:spMkLst>
            <pc:docMk/>
            <pc:sldMk cId="3402366676" sldId="668"/>
            <ac:spMk id="22" creationId="{18E1A5F8-7773-483F-9994-EC0AC31EF1A9}"/>
          </ac:spMkLst>
        </pc:spChg>
      </pc:sldChg>
    </pc:docChg>
  </pc:docChgLst>
  <pc:docChgLst>
    <pc:chgData name="Sidney Seckler" userId="73470fc2d5f88927" providerId="LiveId" clId="{AD47F8CC-F4BD-4DBF-8B1D-07957809B50F}"/>
    <pc:docChg chg="undo custSel addSld delSld modSld sldOrd">
      <pc:chgData name="Sidney Seckler" userId="73470fc2d5f88927" providerId="LiveId" clId="{AD47F8CC-F4BD-4DBF-8B1D-07957809B50F}" dt="2019-02-20T18:39:08.641" v="5127" actId="20577"/>
      <pc:docMkLst>
        <pc:docMk/>
      </pc:docMkLst>
      <pc:sldChg chg="modSp">
        <pc:chgData name="Sidney Seckler" userId="73470fc2d5f88927" providerId="LiveId" clId="{AD47F8CC-F4BD-4DBF-8B1D-07957809B50F}" dt="2019-02-17T12:04:54.349" v="240" actId="255"/>
        <pc:sldMkLst>
          <pc:docMk/>
          <pc:sldMk cId="0" sldId="258"/>
        </pc:sldMkLst>
        <pc:spChg chg="mod">
          <ac:chgData name="Sidney Seckler" userId="73470fc2d5f88927" providerId="LiveId" clId="{AD47F8CC-F4BD-4DBF-8B1D-07957809B50F}" dt="2019-02-17T12:04:54.349" v="240" actId="255"/>
          <ac:spMkLst>
            <pc:docMk/>
            <pc:sldMk cId="0" sldId="258"/>
            <ac:spMk id="4100" creationId="{E5CC45C3-CF65-4286-AA07-1D8008364C0B}"/>
          </ac:spMkLst>
        </pc:spChg>
      </pc:sldChg>
      <pc:sldChg chg="add del">
        <pc:chgData name="Sidney Seckler" userId="73470fc2d5f88927" providerId="LiveId" clId="{AD47F8CC-F4BD-4DBF-8B1D-07957809B50F}" dt="2019-02-17T01:05:52.880" v="22" actId="2696"/>
        <pc:sldMkLst>
          <pc:docMk/>
          <pc:sldMk cId="0" sldId="448"/>
        </pc:sldMkLst>
      </pc:sldChg>
      <pc:sldChg chg="addSp delSp modSp">
        <pc:chgData name="Sidney Seckler" userId="73470fc2d5f88927" providerId="LiveId" clId="{AD47F8CC-F4BD-4DBF-8B1D-07957809B50F}" dt="2019-02-17T12:08:36.562" v="464" actId="478"/>
        <pc:sldMkLst>
          <pc:docMk/>
          <pc:sldMk cId="0" sldId="503"/>
        </pc:sldMkLst>
        <pc:spChg chg="add del mod">
          <ac:chgData name="Sidney Seckler" userId="73470fc2d5f88927" providerId="LiveId" clId="{AD47F8CC-F4BD-4DBF-8B1D-07957809B50F}" dt="2019-02-17T12:08:36.562" v="464" actId="478"/>
          <ac:spMkLst>
            <pc:docMk/>
            <pc:sldMk cId="0" sldId="503"/>
            <ac:spMk id="3" creationId="{69F1F8BB-9465-4C7B-87F3-4F200B090ABD}"/>
          </ac:spMkLst>
        </pc:spChg>
        <pc:spChg chg="del">
          <ac:chgData name="Sidney Seckler" userId="73470fc2d5f88927" providerId="LiveId" clId="{AD47F8CC-F4BD-4DBF-8B1D-07957809B50F}" dt="2019-02-17T12:08:28.187" v="462" actId="478"/>
          <ac:spMkLst>
            <pc:docMk/>
            <pc:sldMk cId="0" sldId="503"/>
            <ac:spMk id="23" creationId="{1BE59976-5EBB-4FCA-871A-7747BBD84038}"/>
          </ac:spMkLst>
        </pc:spChg>
        <pc:spChg chg="add">
          <ac:chgData name="Sidney Seckler" userId="73470fc2d5f88927" providerId="LiveId" clId="{AD47F8CC-F4BD-4DBF-8B1D-07957809B50F}" dt="2019-02-17T12:08:29.868" v="463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AD47F8CC-F4BD-4DBF-8B1D-07957809B50F}" dt="2019-02-17T12:07:14.542" v="419" actId="1076"/>
        <pc:sldMkLst>
          <pc:docMk/>
          <pc:sldMk cId="111140260" sldId="519"/>
        </pc:sldMkLst>
        <pc:spChg chg="mod">
          <ac:chgData name="Sidney Seckler" userId="73470fc2d5f88927" providerId="LiveId" clId="{AD47F8CC-F4BD-4DBF-8B1D-07957809B50F}" dt="2019-02-17T12:07:14.542" v="419" actId="1076"/>
          <ac:spMkLst>
            <pc:docMk/>
            <pc:sldMk cId="111140260" sldId="519"/>
            <ac:spMk id="4100" creationId="{E5CC45C3-CF65-4286-AA07-1D8008364C0B}"/>
          </ac:spMkLst>
        </pc:spChg>
      </pc:sldChg>
      <pc:sldChg chg="addSp delSp modSp">
        <pc:chgData name="Sidney Seckler" userId="73470fc2d5f88927" providerId="LiveId" clId="{AD47F8CC-F4BD-4DBF-8B1D-07957809B50F}" dt="2019-02-17T12:34:42.310" v="820" actId="20577"/>
        <pc:sldMkLst>
          <pc:docMk/>
          <pc:sldMk cId="672471014" sldId="527"/>
        </pc:sldMkLst>
        <pc:spChg chg="add del mod">
          <ac:chgData name="Sidney Seckler" userId="73470fc2d5f88927" providerId="LiveId" clId="{AD47F8CC-F4BD-4DBF-8B1D-07957809B50F}" dt="2019-02-17T12:14:27.247" v="470" actId="478"/>
          <ac:spMkLst>
            <pc:docMk/>
            <pc:sldMk cId="672471014" sldId="527"/>
            <ac:spMk id="3" creationId="{8EA606F5-F167-4B64-B77D-2C61BB1DDA70}"/>
          </ac:spMkLst>
        </pc:spChg>
        <pc:spChg chg="mod">
          <ac:chgData name="Sidney Seckler" userId="73470fc2d5f88927" providerId="LiveId" clId="{AD47F8CC-F4BD-4DBF-8B1D-07957809B50F}" dt="2019-02-17T12:15:14.632" v="538" actId="27636"/>
          <ac:spMkLst>
            <pc:docMk/>
            <pc:sldMk cId="672471014" sldId="527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42.310" v="820" actId="20577"/>
          <ac:spMkLst>
            <pc:docMk/>
            <pc:sldMk cId="672471014" sldId="527"/>
            <ac:spMk id="8" creationId="{3CCFBFB5-8A8F-4EB1-A77C-FF04196D9EC9}"/>
          </ac:spMkLst>
        </pc:spChg>
        <pc:spChg chg="del">
          <ac:chgData name="Sidney Seckler" userId="73470fc2d5f88927" providerId="LiveId" clId="{AD47F8CC-F4BD-4DBF-8B1D-07957809B50F}" dt="2019-02-17T12:14:23.250" v="469" actId="478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AD47F8CC-F4BD-4DBF-8B1D-07957809B50F}" dt="2019-02-17T12:08:16.084" v="461" actId="20577"/>
        <pc:sldMkLst>
          <pc:docMk/>
          <pc:sldMk cId="3427353847" sldId="528"/>
        </pc:sldMkLst>
        <pc:spChg chg="mod">
          <ac:chgData name="Sidney Seckler" userId="73470fc2d5f88927" providerId="LiveId" clId="{AD47F8CC-F4BD-4DBF-8B1D-07957809B50F}" dt="2019-02-17T12:08:16.084" v="461" actId="20577"/>
          <ac:spMkLst>
            <pc:docMk/>
            <pc:sldMk cId="3427353847" sldId="528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19.586" v="788" actId="20577"/>
        <pc:sldMkLst>
          <pc:docMk/>
          <pc:sldMk cId="673600176" sldId="529"/>
        </pc:sldMkLst>
        <pc:spChg chg="add del mod">
          <ac:chgData name="Sidney Seckler" userId="73470fc2d5f88927" providerId="LiveId" clId="{AD47F8CC-F4BD-4DBF-8B1D-07957809B50F}" dt="2019-02-17T12:08:45.671" v="466" actId="478"/>
          <ac:spMkLst>
            <pc:docMk/>
            <pc:sldMk cId="673600176" sldId="529"/>
            <ac:spMk id="5" creationId="{7EEBF4A0-C4B7-462E-93DD-4D92D5499945}"/>
          </ac:spMkLst>
        </pc:spChg>
        <pc:spChg chg="add mod">
          <ac:chgData name="Sidney Seckler" userId="73470fc2d5f88927" providerId="LiveId" clId="{AD47F8CC-F4BD-4DBF-8B1D-07957809B50F}" dt="2019-02-17T12:34:19.586" v="788" actId="20577"/>
          <ac:spMkLst>
            <pc:docMk/>
            <pc:sldMk cId="673600176" sldId="52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2:08:42.897" v="465" actId="478"/>
          <ac:spMkLst>
            <pc:docMk/>
            <pc:sldMk cId="673600176" sldId="529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2-17T12:34:52.862" v="836" actId="20577"/>
        <pc:sldMkLst>
          <pc:docMk/>
          <pc:sldMk cId="374098609" sldId="531"/>
        </pc:sldMkLst>
        <pc:spChg chg="add del mod">
          <ac:chgData name="Sidney Seckler" userId="73470fc2d5f88927" providerId="LiveId" clId="{AD47F8CC-F4BD-4DBF-8B1D-07957809B50F}" dt="2019-02-17T12:15:37.584" v="542" actId="478"/>
          <ac:spMkLst>
            <pc:docMk/>
            <pc:sldMk cId="374098609" sldId="531"/>
            <ac:spMk id="3" creationId="{784AFD08-657D-41A5-A7B6-FF1A36E2FC40}"/>
          </ac:spMkLst>
        </pc:spChg>
        <pc:spChg chg="add mod">
          <ac:chgData name="Sidney Seckler" userId="73470fc2d5f88927" providerId="LiveId" clId="{AD47F8CC-F4BD-4DBF-8B1D-07957809B50F}" dt="2019-02-17T12:28:19.187" v="725" actId="1076"/>
          <ac:spMkLst>
            <pc:docMk/>
            <pc:sldMk cId="374098609" sldId="531"/>
            <ac:spMk id="4" creationId="{FD021891-549F-4293-8387-2609C1074D93}"/>
          </ac:spMkLst>
        </pc:spChg>
        <pc:spChg chg="del">
          <ac:chgData name="Sidney Seckler" userId="73470fc2d5f88927" providerId="LiveId" clId="{AD47F8CC-F4BD-4DBF-8B1D-07957809B50F}" dt="2019-02-17T12:15:26" v="539" actId="478"/>
          <ac:spMkLst>
            <pc:docMk/>
            <pc:sldMk cId="374098609" sldId="531"/>
            <ac:spMk id="5" creationId="{29CE5225-021C-4E0D-BC53-12A682B78132}"/>
          </ac:spMkLst>
        </pc:spChg>
        <pc:spChg chg="del">
          <ac:chgData name="Sidney Seckler" userId="73470fc2d5f88927" providerId="LiveId" clId="{AD47F8CC-F4BD-4DBF-8B1D-07957809B50F}" dt="2019-02-17T12:15:30.935" v="540" actId="478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AD47F8CC-F4BD-4DBF-8B1D-07957809B50F}" dt="2019-02-17T12:25:08.034" v="710" actId="14100"/>
          <ac:spMkLst>
            <pc:docMk/>
            <pc:sldMk cId="374098609" sldId="531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2:34:52.862" v="836" actId="20577"/>
          <ac:spMkLst>
            <pc:docMk/>
            <pc:sldMk cId="374098609" sldId="531"/>
            <ac:spMk id="9" creationId="{823A6098-CB01-4B23-AC0D-B845CDE3BFBD}"/>
          </ac:spMkLst>
        </pc:spChg>
        <pc:spChg chg="del">
          <ac:chgData name="Sidney Seckler" userId="73470fc2d5f88927" providerId="LiveId" clId="{AD47F8CC-F4BD-4DBF-8B1D-07957809B50F}" dt="2019-02-17T12:15:34.381" v="541" actId="478"/>
          <ac:spMkLst>
            <pc:docMk/>
            <pc:sldMk cId="374098609" sldId="531"/>
            <ac:spMk id="304131" creationId="{3FD46931-1260-486D-89A6-B0D903563948}"/>
          </ac:spMkLst>
        </pc:spChg>
      </pc:sldChg>
      <pc:sldChg chg="addSp delSp modSp">
        <pc:chgData name="Sidney Seckler" userId="73470fc2d5f88927" providerId="LiveId" clId="{AD47F8CC-F4BD-4DBF-8B1D-07957809B50F}" dt="2019-02-18T18:13:29.631" v="4195" actId="14100"/>
        <pc:sldMkLst>
          <pc:docMk/>
          <pc:sldMk cId="3375718522" sldId="533"/>
        </pc:sldMkLst>
        <pc:spChg chg="add del mod">
          <ac:chgData name="Sidney Seckler" userId="73470fc2d5f88927" providerId="LiveId" clId="{AD47F8CC-F4BD-4DBF-8B1D-07957809B50F}" dt="2019-02-17T12:29:03.335" v="750" actId="478"/>
          <ac:spMkLst>
            <pc:docMk/>
            <pc:sldMk cId="3375718522" sldId="533"/>
            <ac:spMk id="3" creationId="{3470B774-F178-43FE-8A17-9E25C3CB09C7}"/>
          </ac:spMkLst>
        </pc:spChg>
        <pc:spChg chg="add mod">
          <ac:chgData name="Sidney Seckler" userId="73470fc2d5f88927" providerId="LiveId" clId="{AD47F8CC-F4BD-4DBF-8B1D-07957809B50F}" dt="2019-02-17T12:35:14.482" v="854" actId="20577"/>
          <ac:spMkLst>
            <pc:docMk/>
            <pc:sldMk cId="3375718522" sldId="533"/>
            <ac:spMk id="8" creationId="{52B6282F-2840-44FE-BE2A-7DB958795025}"/>
          </ac:spMkLst>
        </pc:spChg>
        <pc:spChg chg="del">
          <ac:chgData name="Sidney Seckler" userId="73470fc2d5f88927" providerId="LiveId" clId="{AD47F8CC-F4BD-4DBF-8B1D-07957809B50F}" dt="2019-02-17T12:28:59.696" v="749" actId="478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35:05.900" v="838" actId="1076"/>
          <ac:spMkLst>
            <pc:docMk/>
            <pc:sldMk cId="3375718522" sldId="533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13:29.631" v="4195" actId="14100"/>
          <ac:picMkLst>
            <pc:docMk/>
            <pc:sldMk cId="3375718522" sldId="533"/>
            <ac:picMk id="2" creationId="{15FCF4D2-387E-4910-8269-0445BFD54E9A}"/>
          </ac:picMkLst>
        </pc:picChg>
        <pc:picChg chg="add del mod">
          <ac:chgData name="Sidney Seckler" userId="73470fc2d5f88927" providerId="LiveId" clId="{AD47F8CC-F4BD-4DBF-8B1D-07957809B50F}" dt="2019-02-18T18:13:17.062" v="4189" actId="478"/>
          <ac:picMkLst>
            <pc:docMk/>
            <pc:sldMk cId="3375718522" sldId="533"/>
            <ac:picMk id="1026" creationId="{83F7F9C2-F68C-4FB7-8F8C-9502DAA0F625}"/>
          </ac:picMkLst>
        </pc:picChg>
        <pc:picChg chg="del">
          <ac:chgData name="Sidney Seckler" userId="73470fc2d5f88927" providerId="LiveId" clId="{AD47F8CC-F4BD-4DBF-8B1D-07957809B50F}" dt="2019-02-17T13:12:47.296" v="1396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addSp delSp modSp">
        <pc:chgData name="Sidney Seckler" userId="73470fc2d5f88927" providerId="LiveId" clId="{AD47F8CC-F4BD-4DBF-8B1D-07957809B50F}" dt="2019-02-17T12:35:32.856" v="870" actId="20577"/>
        <pc:sldMkLst>
          <pc:docMk/>
          <pc:sldMk cId="3792605575" sldId="560"/>
        </pc:sldMkLst>
        <pc:spChg chg="mod">
          <ac:chgData name="Sidney Seckler" userId="73470fc2d5f88927" providerId="LiveId" clId="{AD47F8CC-F4BD-4DBF-8B1D-07957809B50F}" dt="2019-02-17T12:29:14.288" v="752" actId="6549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2-17T12:29:41.692" v="754" actId="478"/>
          <ac:spMkLst>
            <pc:docMk/>
            <pc:sldMk cId="3792605575" sldId="560"/>
            <ac:spMk id="4" creationId="{123626B8-6709-40B4-8637-E9D54B26F92D}"/>
          </ac:spMkLst>
        </pc:spChg>
        <pc:spChg chg="add mod">
          <ac:chgData name="Sidney Seckler" userId="73470fc2d5f88927" providerId="LiveId" clId="{AD47F8CC-F4BD-4DBF-8B1D-07957809B50F}" dt="2019-02-17T12:35:32.856" v="870" actId="20577"/>
          <ac:spMkLst>
            <pc:docMk/>
            <pc:sldMk cId="3792605575" sldId="560"/>
            <ac:spMk id="7" creationId="{2580F44F-8C1F-455F-A7FC-26E2535556B3}"/>
          </ac:spMkLst>
        </pc:spChg>
        <pc:spChg chg="del">
          <ac:chgData name="Sidney Seckler" userId="73470fc2d5f88927" providerId="LiveId" clId="{AD47F8CC-F4BD-4DBF-8B1D-07957809B50F}" dt="2019-02-17T12:29:38.127" v="753" actId="478"/>
          <ac:spMkLst>
            <pc:docMk/>
            <pc:sldMk cId="3792605575" sldId="560"/>
            <ac:spMk id="8" creationId="{163FEEE3-058C-4EA8-8CE2-C119ED100EA5}"/>
          </ac:spMkLst>
        </pc:spChg>
      </pc:sldChg>
      <pc:sldChg chg="addSp delSp modSp add">
        <pc:chgData name="Sidney Seckler" userId="73470fc2d5f88927" providerId="LiveId" clId="{AD47F8CC-F4BD-4DBF-8B1D-07957809B50F}" dt="2019-02-17T12:34:30.208" v="804" actId="20577"/>
        <pc:sldMkLst>
          <pc:docMk/>
          <pc:sldMk cId="244264611" sldId="561"/>
        </pc:sldMkLst>
        <pc:spChg chg="mod">
          <ac:chgData name="Sidney Seckler" userId="73470fc2d5f88927" providerId="LiveId" clId="{AD47F8CC-F4BD-4DBF-8B1D-07957809B50F}" dt="2019-02-17T12:19:54.591" v="546" actId="1076"/>
          <ac:spMkLst>
            <pc:docMk/>
            <pc:sldMk cId="244264611" sldId="561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2:34:30.208" v="804" actId="20577"/>
          <ac:spMkLst>
            <pc:docMk/>
            <pc:sldMk cId="244264611" sldId="561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22:40.103" v="639" actId="1076"/>
          <ac:spMkLst>
            <pc:docMk/>
            <pc:sldMk cId="244264611" sldId="561"/>
            <ac:spMk id="14" creationId="{E11D0AAB-86D5-448B-938E-AE5A218ADC03}"/>
          </ac:spMkLst>
        </pc:spChg>
        <pc:spChg chg="add mod">
          <ac:chgData name="Sidney Seckler" userId="73470fc2d5f88927" providerId="LiveId" clId="{AD47F8CC-F4BD-4DBF-8B1D-07957809B50F}" dt="2019-02-17T12:22:24.864" v="636" actId="1076"/>
          <ac:spMkLst>
            <pc:docMk/>
            <pc:sldMk cId="244264611" sldId="561"/>
            <ac:spMk id="15" creationId="{27FA05C6-E598-441A-9A8A-CBD908A1A5EF}"/>
          </ac:spMkLst>
        </pc:spChg>
        <pc:spChg chg="add mod">
          <ac:chgData name="Sidney Seckler" userId="73470fc2d5f88927" providerId="LiveId" clId="{AD47F8CC-F4BD-4DBF-8B1D-07957809B50F}" dt="2019-02-17T12:22:54.653" v="662" actId="20577"/>
          <ac:spMkLst>
            <pc:docMk/>
            <pc:sldMk cId="244264611" sldId="561"/>
            <ac:spMk id="16" creationId="{189CF098-4B7C-407F-9E01-82BC04EF6C5B}"/>
          </ac:spMkLst>
        </pc:spChg>
        <pc:spChg chg="add mod">
          <ac:chgData name="Sidney Seckler" userId="73470fc2d5f88927" providerId="LiveId" clId="{AD47F8CC-F4BD-4DBF-8B1D-07957809B50F}" dt="2019-02-17T12:23:08.182" v="685" actId="20577"/>
          <ac:spMkLst>
            <pc:docMk/>
            <pc:sldMk cId="244264611" sldId="561"/>
            <ac:spMk id="17" creationId="{F5A5D400-D6CB-46D9-8910-0855112195E9}"/>
          </ac:spMkLst>
        </pc:spChg>
        <pc:spChg chg="mod">
          <ac:chgData name="Sidney Seckler" userId="73470fc2d5f88927" providerId="LiveId" clId="{AD47F8CC-F4BD-4DBF-8B1D-07957809B50F}" dt="2019-02-17T12:22:11.201" v="635" actId="1076"/>
          <ac:spMkLst>
            <pc:docMk/>
            <pc:sldMk cId="244264611" sldId="561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2:21:32.936" v="630" actId="1076"/>
          <ac:spMkLst>
            <pc:docMk/>
            <pc:sldMk cId="244264611" sldId="561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2:24:12.974" v="691" actId="1076"/>
          <ac:spMkLst>
            <pc:docMk/>
            <pc:sldMk cId="244264611" sldId="561"/>
            <ac:spMk id="29" creationId="{D566A229-2881-4585-A1BD-9D6B6CCCF35D}"/>
          </ac:spMkLst>
        </pc:spChg>
        <pc:spChg chg="del">
          <ac:chgData name="Sidney Seckler" userId="73470fc2d5f88927" providerId="LiveId" clId="{AD47F8CC-F4BD-4DBF-8B1D-07957809B50F}" dt="2019-02-17T12:19:48.744" v="545" actId="478"/>
          <ac:spMkLst>
            <pc:docMk/>
            <pc:sldMk cId="244264611" sldId="561"/>
            <ac:spMk id="31" creationId="{3BA78F26-31A4-4897-BFBC-BF1C1FCE9F78}"/>
          </ac:spMkLst>
        </pc:spChg>
        <pc:spChg chg="del mod">
          <ac:chgData name="Sidney Seckler" userId="73470fc2d5f88927" providerId="LiveId" clId="{AD47F8CC-F4BD-4DBF-8B1D-07957809B50F}" dt="2019-02-17T12:20:06.109" v="548" actId="478"/>
          <ac:spMkLst>
            <pc:docMk/>
            <pc:sldMk cId="244264611" sldId="561"/>
            <ac:spMk id="32" creationId="{C7DA1314-7BB6-493C-9F22-CCF6094DFF0B}"/>
          </ac:spMkLst>
        </pc:spChg>
        <pc:cxnChg chg="mod">
          <ac:chgData name="Sidney Seckler" userId="73470fc2d5f88927" providerId="LiveId" clId="{AD47F8CC-F4BD-4DBF-8B1D-07957809B50F}" dt="2019-02-17T12:22:11.201" v="635" actId="1076"/>
          <ac:cxnSpMkLst>
            <pc:docMk/>
            <pc:sldMk cId="244264611" sldId="561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2:21:32.936" v="630" actId="1076"/>
          <ac:cxnSpMkLst>
            <pc:docMk/>
            <pc:sldMk cId="244264611" sldId="561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7T12:23:15.896" v="686" actId="11529"/>
          <ac:cxnSpMkLst>
            <pc:docMk/>
            <pc:sldMk cId="244264611" sldId="561"/>
            <ac:cxnSpMk id="12" creationId="{E088D433-559B-4EE5-ACF6-D0E10D434255}"/>
          </ac:cxnSpMkLst>
        </pc:cxnChg>
        <pc:cxnChg chg="add mod">
          <ac:chgData name="Sidney Seckler" userId="73470fc2d5f88927" providerId="LiveId" clId="{AD47F8CC-F4BD-4DBF-8B1D-07957809B50F}" dt="2019-02-17T12:23:19.994" v="687" actId="11529"/>
          <ac:cxnSpMkLst>
            <pc:docMk/>
            <pc:sldMk cId="244264611" sldId="561"/>
            <ac:cxnSpMk id="19" creationId="{F71A1149-AD17-439A-85DB-82F50A20448A}"/>
          </ac:cxnSpMkLst>
        </pc:cxnChg>
        <pc:cxnChg chg="add mod">
          <ac:chgData name="Sidney Seckler" userId="73470fc2d5f88927" providerId="LiveId" clId="{AD47F8CC-F4BD-4DBF-8B1D-07957809B50F}" dt="2019-02-17T12:23:25.891" v="688" actId="11529"/>
          <ac:cxnSpMkLst>
            <pc:docMk/>
            <pc:sldMk cId="244264611" sldId="561"/>
            <ac:cxnSpMk id="21" creationId="{EF7601C3-6034-4171-B111-EA8C9E9EDAD8}"/>
          </ac:cxnSpMkLst>
        </pc:cxnChg>
        <pc:cxnChg chg="add mod">
          <ac:chgData name="Sidney Seckler" userId="73470fc2d5f88927" providerId="LiveId" clId="{AD47F8CC-F4BD-4DBF-8B1D-07957809B50F}" dt="2019-02-17T12:23:30.890" v="689" actId="11529"/>
          <ac:cxnSpMkLst>
            <pc:docMk/>
            <pc:sldMk cId="244264611" sldId="561"/>
            <ac:cxnSpMk id="23" creationId="{B63C0F45-4DC9-4EC5-9415-915EC81B457B}"/>
          </ac:cxnSpMkLst>
        </pc:cxnChg>
      </pc:sldChg>
      <pc:sldChg chg="addSp modSp add">
        <pc:chgData name="Sidney Seckler" userId="73470fc2d5f88927" providerId="LiveId" clId="{AD47F8CC-F4BD-4DBF-8B1D-07957809B50F}" dt="2019-02-17T12:35:55.332" v="899" actId="20577"/>
        <pc:sldMkLst>
          <pc:docMk/>
          <pc:sldMk cId="3403269387" sldId="562"/>
        </pc:sldMkLst>
        <pc:spChg chg="add mod">
          <ac:chgData name="Sidney Seckler" userId="73470fc2d5f88927" providerId="LiveId" clId="{AD47F8CC-F4BD-4DBF-8B1D-07957809B50F}" dt="2019-02-17T12:33:15.399" v="766" actId="1076"/>
          <ac:spMkLst>
            <pc:docMk/>
            <pc:sldMk cId="3403269387" sldId="56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7T12:35:55.332" v="899" actId="20577"/>
          <ac:spMkLst>
            <pc:docMk/>
            <pc:sldMk cId="3403269387" sldId="562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32:27.658" v="761" actId="1076"/>
          <ac:spMkLst>
            <pc:docMk/>
            <pc:sldMk cId="3403269387" sldId="562"/>
            <ac:spMk id="18" creationId="{4706DB5D-9BC2-47EC-B70E-22F1F96164E0}"/>
          </ac:spMkLst>
        </pc:spChg>
      </pc:sldChg>
      <pc:sldChg chg="addSp delSp modSp add">
        <pc:chgData name="Sidney Seckler" userId="73470fc2d5f88927" providerId="LiveId" clId="{AD47F8CC-F4BD-4DBF-8B1D-07957809B50F}" dt="2019-02-17T12:36:11.029" v="902"/>
        <pc:sldMkLst>
          <pc:docMk/>
          <pc:sldMk cId="953215969" sldId="563"/>
        </pc:sldMkLst>
        <pc:spChg chg="mod">
          <ac:chgData name="Sidney Seckler" userId="73470fc2d5f88927" providerId="LiveId" clId="{AD47F8CC-F4BD-4DBF-8B1D-07957809B50F}" dt="2019-02-17T12:33:41.076" v="772" actId="688"/>
          <ac:spMkLst>
            <pc:docMk/>
            <pc:sldMk cId="953215969" sldId="563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2:36:09.609" v="901" actId="478"/>
          <ac:spMkLst>
            <pc:docMk/>
            <pc:sldMk cId="953215969" sldId="563"/>
            <ac:spMk id="7" creationId="{5C9A2FC4-FDED-4525-ABB7-A34848F250CE}"/>
          </ac:spMkLst>
        </pc:spChg>
        <pc:spChg chg="del">
          <ac:chgData name="Sidney Seckler" userId="73470fc2d5f88927" providerId="LiveId" clId="{AD47F8CC-F4BD-4DBF-8B1D-07957809B50F}" dt="2019-02-17T12:36:06.693" v="900" actId="478"/>
          <ac:spMkLst>
            <pc:docMk/>
            <pc:sldMk cId="953215969" sldId="563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2:33:30.850" v="768" actId="1076"/>
          <ac:spMkLst>
            <pc:docMk/>
            <pc:sldMk cId="953215969" sldId="563"/>
            <ac:spMk id="18" creationId="{4706DB5D-9BC2-47EC-B70E-22F1F96164E0}"/>
          </ac:spMkLst>
        </pc:spChg>
        <pc:spChg chg="add">
          <ac:chgData name="Sidney Seckler" userId="73470fc2d5f88927" providerId="LiveId" clId="{AD47F8CC-F4BD-4DBF-8B1D-07957809B50F}" dt="2019-02-17T12:36:11.029" v="902"/>
          <ac:spMkLst>
            <pc:docMk/>
            <pc:sldMk cId="953215969" sldId="563"/>
            <ac:spMk id="22" creationId="{468CFBA0-B4A6-4A3E-BD36-72F210E9889C}"/>
          </ac:spMkLst>
        </pc:spChg>
      </pc:sldChg>
      <pc:sldChg chg="addSp delSp modSp add">
        <pc:chgData name="Sidney Seckler" userId="73470fc2d5f88927" providerId="LiveId" clId="{AD47F8CC-F4BD-4DBF-8B1D-07957809B50F}" dt="2019-02-17T12:47:55.362" v="1295" actId="14100"/>
        <pc:sldMkLst>
          <pc:docMk/>
          <pc:sldMk cId="2529439852" sldId="564"/>
        </pc:sldMkLst>
        <pc:spChg chg="add del mod">
          <ac:chgData name="Sidney Seckler" userId="73470fc2d5f88927" providerId="LiveId" clId="{AD47F8CC-F4BD-4DBF-8B1D-07957809B50F}" dt="2019-02-17T12:41:56.643" v="1076" actId="478"/>
          <ac:spMkLst>
            <pc:docMk/>
            <pc:sldMk cId="2529439852" sldId="564"/>
            <ac:spMk id="3" creationId="{CFC70185-9258-407D-B885-41CD8FDE5220}"/>
          </ac:spMkLst>
        </pc:spChg>
        <pc:spChg chg="mod">
          <ac:chgData name="Sidney Seckler" userId="73470fc2d5f88927" providerId="LiveId" clId="{AD47F8CC-F4BD-4DBF-8B1D-07957809B50F}" dt="2019-02-17T12:47:55.362" v="1295" actId="14100"/>
          <ac:spMkLst>
            <pc:docMk/>
            <pc:sldMk cId="2529439852" sldId="564"/>
            <ac:spMk id="7" creationId="{F053D0CB-DB61-4E11-912B-D78C8FA8AA4D}"/>
          </ac:spMkLst>
        </pc:spChg>
        <pc:spChg chg="del">
          <ac:chgData name="Sidney Seckler" userId="73470fc2d5f88927" providerId="LiveId" clId="{AD47F8CC-F4BD-4DBF-8B1D-07957809B50F}" dt="2019-02-17T12:41:53.719" v="1075" actId="478"/>
          <ac:spMkLst>
            <pc:docMk/>
            <pc:sldMk cId="2529439852" sldId="564"/>
            <ac:spMk id="8" creationId="{3CCFBFB5-8A8F-4EB1-A77C-FF04196D9EC9}"/>
          </ac:spMkLst>
        </pc:spChg>
        <pc:spChg chg="add">
          <ac:chgData name="Sidney Seckler" userId="73470fc2d5f88927" providerId="LiveId" clId="{AD47F8CC-F4BD-4DBF-8B1D-07957809B50F}" dt="2019-02-17T12:42:02.815" v="1077"/>
          <ac:spMkLst>
            <pc:docMk/>
            <pc:sldMk cId="2529439852" sldId="564"/>
            <ac:spMk id="9" creationId="{061D0CBB-5BC2-4EC9-86C6-27225B606651}"/>
          </ac:spMkLst>
        </pc:spChg>
      </pc:sldChg>
      <pc:sldChg chg="delSp modSp add ord">
        <pc:chgData name="Sidney Seckler" userId="73470fc2d5f88927" providerId="LiveId" clId="{AD47F8CC-F4BD-4DBF-8B1D-07957809B50F}" dt="2019-02-17T12:46:53.766" v="1161"/>
        <pc:sldMkLst>
          <pc:docMk/>
          <pc:sldMk cId="3152907026" sldId="565"/>
        </pc:sldMkLst>
        <pc:spChg chg="mod">
          <ac:chgData name="Sidney Seckler" userId="73470fc2d5f88927" providerId="LiveId" clId="{AD47F8CC-F4BD-4DBF-8B1D-07957809B50F}" dt="2019-02-17T12:44:21.080" v="1113" actId="14100"/>
          <ac:spMkLst>
            <pc:docMk/>
            <pc:sldMk cId="3152907026" sldId="565"/>
            <ac:spMk id="4301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46.419" v="1119" actId="14100"/>
          <ac:spMkLst>
            <pc:docMk/>
            <pc:sldMk cId="3152907026" sldId="565"/>
            <ac:spMk id="43015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3.600" v="1078" actId="478"/>
          <ac:spMkLst>
            <pc:docMk/>
            <pc:sldMk cId="3152907026" sldId="565"/>
            <ac:spMk id="4301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6.491" v="1106" actId="1037"/>
          <ac:spMkLst>
            <pc:docMk/>
            <pc:sldMk cId="3152907026" sldId="565"/>
            <ac:spMk id="4301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39.636" v="1117" actId="14100"/>
          <ac:spMkLst>
            <pc:docMk/>
            <pc:sldMk cId="3152907026" sldId="565"/>
            <ac:spMk id="235535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3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17.133" v="1112" actId="1037"/>
          <ac:spMkLst>
            <pc:docMk/>
            <pc:sldMk cId="3152907026" sldId="565"/>
            <ac:spMk id="23553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40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9.186" v="1079" actId="478"/>
          <ac:spMkLst>
            <pc:docMk/>
            <pc:sldMk cId="3152907026" sldId="565"/>
            <ac:spMk id="235541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3:02.170" v="1080" actId="478"/>
          <ac:spMkLst>
            <pc:docMk/>
            <pc:sldMk cId="3152907026" sldId="565"/>
            <ac:spMk id="23554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6:09.592" v="1160" actId="1076"/>
          <ac:spMkLst>
            <pc:docMk/>
            <pc:sldMk cId="3152907026" sldId="565"/>
            <ac:spMk id="235543" creationId="{00000000-0000-0000-0000-000000000000}"/>
          </ac:spMkLst>
        </pc:spChg>
        <pc:grpChg chg="mod">
          <ac:chgData name="Sidney Seckler" userId="73470fc2d5f88927" providerId="LiveId" clId="{AD47F8CC-F4BD-4DBF-8B1D-07957809B50F}" dt="2019-02-17T12:44:00.522" v="1102" actId="1037"/>
          <ac:grpSpMkLst>
            <pc:docMk/>
            <pc:sldMk cId="3152907026" sldId="565"/>
            <ac:grpSpMk id="43013" creationId="{00000000-0000-0000-0000-000000000000}"/>
          </ac:grpSpMkLst>
        </pc:grpChg>
        <pc:grpChg chg="mod">
          <ac:chgData name="Sidney Seckler" userId="73470fc2d5f88927" providerId="LiveId" clId="{AD47F8CC-F4BD-4DBF-8B1D-07957809B50F}" dt="2019-02-17T12:44:17.133" v="1112" actId="1037"/>
          <ac:grpSpMkLst>
            <pc:docMk/>
            <pc:sldMk cId="3152907026" sldId="565"/>
            <ac:grpSpMk id="43014" creationId="{00000000-0000-0000-0000-000000000000}"/>
          </ac:grpSpMkLst>
        </pc:grpChg>
      </pc:sldChg>
      <pc:sldChg chg="addSp delSp modSp add">
        <pc:chgData name="Sidney Seckler" userId="73470fc2d5f88927" providerId="LiveId" clId="{AD47F8CC-F4BD-4DBF-8B1D-07957809B50F}" dt="2019-02-17T13:03:30.461" v="1393" actId="478"/>
        <pc:sldMkLst>
          <pc:docMk/>
          <pc:sldMk cId="767501084" sldId="566"/>
        </pc:sldMkLst>
        <pc:spChg chg="add del mod">
          <ac:chgData name="Sidney Seckler" userId="73470fc2d5f88927" providerId="LiveId" clId="{AD47F8CC-F4BD-4DBF-8B1D-07957809B50F}" dt="2019-02-17T12:48:36.316" v="1298" actId="478"/>
          <ac:spMkLst>
            <pc:docMk/>
            <pc:sldMk cId="767501084" sldId="566"/>
            <ac:spMk id="3" creationId="{6BE8C70E-8F57-4EE9-816F-7483B07CC2B6}"/>
          </ac:spMkLst>
        </pc:spChg>
        <pc:spChg chg="mod">
          <ac:chgData name="Sidney Seckler" userId="73470fc2d5f88927" providerId="LiveId" clId="{AD47F8CC-F4BD-4DBF-8B1D-07957809B50F}" dt="2019-02-17T12:49:10.265" v="1303" actId="1076"/>
          <ac:spMkLst>
            <pc:docMk/>
            <pc:sldMk cId="767501084" sldId="566"/>
            <ac:spMk id="4" creationId="{FD021891-549F-4293-8387-2609C1074D93}"/>
          </ac:spMkLst>
        </pc:spChg>
        <pc:spChg chg="add">
          <ac:chgData name="Sidney Seckler" userId="73470fc2d5f88927" providerId="LiveId" clId="{AD47F8CC-F4BD-4DBF-8B1D-07957809B50F}" dt="2019-02-17T12:48:40.565" v="1299"/>
          <ac:spMkLst>
            <pc:docMk/>
            <pc:sldMk cId="767501084" sldId="566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17T12:48:33.464" v="1297" actId="478"/>
          <ac:spMkLst>
            <pc:docMk/>
            <pc:sldMk cId="767501084" sldId="566"/>
            <ac:spMk id="9" creationId="{823A6098-CB01-4B23-AC0D-B845CDE3BFBD}"/>
          </ac:spMkLst>
        </pc:spChg>
        <pc:spChg chg="add mod">
          <ac:chgData name="Sidney Seckler" userId="73470fc2d5f88927" providerId="LiveId" clId="{AD47F8CC-F4BD-4DBF-8B1D-07957809B50F}" dt="2019-02-17T12:49:45.208" v="1389" actId="20577"/>
          <ac:spMkLst>
            <pc:docMk/>
            <pc:sldMk cId="767501084" sldId="566"/>
            <ac:spMk id="10" creationId="{592EF8D8-C3A6-4328-A8D7-A3D3073E1741}"/>
          </ac:spMkLst>
        </pc:spChg>
        <pc:spChg chg="add del">
          <ac:chgData name="Sidney Seckler" userId="73470fc2d5f88927" providerId="LiveId" clId="{AD47F8CC-F4BD-4DBF-8B1D-07957809B50F}" dt="2019-02-17T13:03:02.299" v="1391" actId="478"/>
          <ac:spMkLst>
            <pc:docMk/>
            <pc:sldMk cId="767501084" sldId="566"/>
            <ac:spMk id="11" creationId="{CD1E86BD-8BA4-40F1-A174-1134D5D7BC62}"/>
          </ac:spMkLst>
        </pc:spChg>
        <pc:spChg chg="add del">
          <ac:chgData name="Sidney Seckler" userId="73470fc2d5f88927" providerId="LiveId" clId="{AD47F8CC-F4BD-4DBF-8B1D-07957809B50F}" dt="2019-02-17T13:03:30.461" v="1393" actId="478"/>
          <ac:spMkLst>
            <pc:docMk/>
            <pc:sldMk cId="767501084" sldId="566"/>
            <ac:spMk id="12" creationId="{08A6C3E8-6363-4940-88A0-F8569CF6D045}"/>
          </ac:spMkLst>
        </pc:spChg>
      </pc:sldChg>
      <pc:sldChg chg="modSp add">
        <pc:chgData name="Sidney Seckler" userId="73470fc2d5f88927" providerId="LiveId" clId="{AD47F8CC-F4BD-4DBF-8B1D-07957809B50F}" dt="2019-02-17T13:33:09.031" v="1832" actId="20577"/>
        <pc:sldMkLst>
          <pc:docMk/>
          <pc:sldMk cId="2422202141" sldId="567"/>
        </pc:sldMkLst>
        <pc:spChg chg="mod">
          <ac:chgData name="Sidney Seckler" userId="73470fc2d5f88927" providerId="LiveId" clId="{AD47F8CC-F4BD-4DBF-8B1D-07957809B50F}" dt="2019-02-17T13:33:09.031" v="1832" actId="20577"/>
          <ac:spMkLst>
            <pc:docMk/>
            <pc:sldMk cId="2422202141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AD47F8CC-F4BD-4DBF-8B1D-07957809B50F}" dt="2019-02-18T18:24:41.402" v="4202" actId="1076"/>
        <pc:sldMkLst>
          <pc:docMk/>
          <pc:sldMk cId="867141476" sldId="568"/>
        </pc:sldMkLst>
        <pc:spChg chg="mod">
          <ac:chgData name="Sidney Seckler" userId="73470fc2d5f88927" providerId="LiveId" clId="{AD47F8CC-F4BD-4DBF-8B1D-07957809B50F}" dt="2019-02-17T13:16:04.579" v="1549" actId="20577"/>
          <ac:spMkLst>
            <pc:docMk/>
            <pc:sldMk cId="867141476" sldId="568"/>
            <ac:spMk id="8" creationId="{52B6282F-2840-44FE-BE2A-7DB958795025}"/>
          </ac:spMkLst>
        </pc:spChg>
        <pc:spChg chg="mod">
          <ac:chgData name="Sidney Seckler" userId="73470fc2d5f88927" providerId="LiveId" clId="{AD47F8CC-F4BD-4DBF-8B1D-07957809B50F}" dt="2019-02-17T13:15:52.003" v="1532" actId="20577"/>
          <ac:spMkLst>
            <pc:docMk/>
            <pc:sldMk cId="867141476" sldId="568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24:41.402" v="4202" actId="1076"/>
          <ac:picMkLst>
            <pc:docMk/>
            <pc:sldMk cId="867141476" sldId="568"/>
            <ac:picMk id="2" creationId="{978EBEF9-1AAB-4E23-8E1D-6CAA9D4B06CC}"/>
          </ac:picMkLst>
        </pc:picChg>
        <pc:picChg chg="del">
          <ac:chgData name="Sidney Seckler" userId="73470fc2d5f88927" providerId="LiveId" clId="{AD47F8CC-F4BD-4DBF-8B1D-07957809B50F}" dt="2019-02-17T13:14:50.843" v="1402" actId="478"/>
          <ac:picMkLst>
            <pc:docMk/>
            <pc:sldMk cId="867141476" sldId="568"/>
            <ac:picMk id="1026" creationId="{83F7F9C2-F68C-4FB7-8F8C-9502DAA0F625}"/>
          </ac:picMkLst>
        </pc:picChg>
        <pc:picChg chg="add del mod">
          <ac:chgData name="Sidney Seckler" userId="73470fc2d5f88927" providerId="LiveId" clId="{AD47F8CC-F4BD-4DBF-8B1D-07957809B50F}" dt="2019-02-18T18:24:28.899" v="4197" actId="478"/>
          <ac:picMkLst>
            <pc:docMk/>
            <pc:sldMk cId="867141476" sldId="568"/>
            <ac:picMk id="2050" creationId="{D49D441F-63AB-4EB7-A1F3-E62F176CFB95}"/>
          </ac:picMkLst>
        </pc:picChg>
      </pc:sldChg>
      <pc:sldChg chg="modSp add">
        <pc:chgData name="Sidney Seckler" userId="73470fc2d5f88927" providerId="LiveId" clId="{AD47F8CC-F4BD-4DBF-8B1D-07957809B50F}" dt="2019-02-17T13:34:19.008" v="1863" actId="20577"/>
        <pc:sldMkLst>
          <pc:docMk/>
          <pc:sldMk cId="3711482592" sldId="569"/>
        </pc:sldMkLst>
        <pc:spChg chg="mod">
          <ac:chgData name="Sidney Seckler" userId="73470fc2d5f88927" providerId="LiveId" clId="{AD47F8CC-F4BD-4DBF-8B1D-07957809B50F}" dt="2019-02-17T13:34:19.008" v="1863" actId="20577"/>
          <ac:spMkLst>
            <pc:docMk/>
            <pc:sldMk cId="3711482592" sldId="569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3:34:16.016" v="1862" actId="20577"/>
          <ac:spMkLst>
            <pc:docMk/>
            <pc:sldMk cId="3711482592" sldId="569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3:55:30.107" v="1912" actId="1076"/>
        <pc:sldMkLst>
          <pc:docMk/>
          <pc:sldMk cId="2240535576" sldId="570"/>
        </pc:sldMkLst>
        <pc:spChg chg="add del mod">
          <ac:chgData name="Sidney Seckler" userId="73470fc2d5f88927" providerId="LiveId" clId="{AD47F8CC-F4BD-4DBF-8B1D-07957809B50F}" dt="2019-02-17T13:54:34.018" v="1866" actId="478"/>
          <ac:spMkLst>
            <pc:docMk/>
            <pc:sldMk cId="2240535576" sldId="570"/>
            <ac:spMk id="3" creationId="{591D0FF9-1889-4B67-87F5-E42332E21510}"/>
          </ac:spMkLst>
        </pc:spChg>
        <pc:spChg chg="add mod">
          <ac:chgData name="Sidney Seckler" userId="73470fc2d5f88927" providerId="LiveId" clId="{AD47F8CC-F4BD-4DBF-8B1D-07957809B50F}" dt="2019-02-17T13:55:08.441" v="1908" actId="20577"/>
          <ac:spMkLst>
            <pc:docMk/>
            <pc:sldMk cId="2240535576" sldId="570"/>
            <ac:spMk id="7" creationId="{A8CECC1D-5BC9-4D76-93C0-37CA6787FEBF}"/>
          </ac:spMkLst>
        </pc:spChg>
        <pc:spChg chg="del">
          <ac:chgData name="Sidney Seckler" userId="73470fc2d5f88927" providerId="LiveId" clId="{AD47F8CC-F4BD-4DBF-8B1D-07957809B50F}" dt="2019-02-17T13:54:30.717" v="1865" actId="478"/>
          <ac:spMkLst>
            <pc:docMk/>
            <pc:sldMk cId="2240535576" sldId="570"/>
            <ac:spMk id="4100" creationId="{E5CC45C3-CF65-4286-AA07-1D8008364C0B}"/>
          </ac:spMkLst>
        </pc:spChg>
        <pc:graphicFrameChg chg="add mod">
          <ac:chgData name="Sidney Seckler" userId="73470fc2d5f88927" providerId="LiveId" clId="{AD47F8CC-F4BD-4DBF-8B1D-07957809B50F}" dt="2019-02-17T13:55:30.107" v="1912" actId="1076"/>
          <ac:graphicFrameMkLst>
            <pc:docMk/>
            <pc:sldMk cId="2240535576" sldId="570"/>
            <ac:graphicFrameMk id="8" creationId="{00000000-0008-0000-03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1:13.356" v="1945" actId="1076"/>
        <pc:sldMkLst>
          <pc:docMk/>
          <pc:sldMk cId="1721507650" sldId="571"/>
        </pc:sldMkLst>
        <pc:spChg chg="mod">
          <ac:chgData name="Sidney Seckler" userId="73470fc2d5f88927" providerId="LiveId" clId="{AD47F8CC-F4BD-4DBF-8B1D-07957809B50F}" dt="2019-02-17T14:00:42.831" v="1940" actId="20577"/>
          <ac:spMkLst>
            <pc:docMk/>
            <pc:sldMk cId="1721507650" sldId="571"/>
            <ac:spMk id="7" creationId="{A8CECC1D-5BC9-4D76-93C0-37CA6787FEBF}"/>
          </ac:spMkLst>
        </pc:spChg>
        <pc:graphicFrameChg chg="add mod">
          <ac:chgData name="Sidney Seckler" userId="73470fc2d5f88927" providerId="LiveId" clId="{AD47F8CC-F4BD-4DBF-8B1D-07957809B50F}" dt="2019-02-17T14:01:13.356" v="1945" actId="1076"/>
          <ac:graphicFrameMkLst>
            <pc:docMk/>
            <pc:sldMk cId="1721507650" sldId="571"/>
            <ac:graphicFrameMk id="6" creationId="{00000000-0008-0000-0600-000002000000}"/>
          </ac:graphicFrameMkLst>
        </pc:graphicFrameChg>
        <pc:graphicFrameChg chg="del">
          <ac:chgData name="Sidney Seckler" userId="73470fc2d5f88927" providerId="LiveId" clId="{AD47F8CC-F4BD-4DBF-8B1D-07957809B50F}" dt="2019-02-17T14:00:48.638" v="1941" actId="478"/>
          <ac:graphicFrameMkLst>
            <pc:docMk/>
            <pc:sldMk cId="1721507650" sldId="571"/>
            <ac:graphicFrameMk id="8" creationId="{00000000-0008-0000-0300-000002000000}"/>
          </ac:graphicFrameMkLst>
        </pc:graphicFrameChg>
      </pc:sldChg>
      <pc:sldChg chg="addSp modSp add">
        <pc:chgData name="Sidney Seckler" userId="73470fc2d5f88927" providerId="LiveId" clId="{AD47F8CC-F4BD-4DBF-8B1D-07957809B50F}" dt="2019-02-17T14:04:39.668" v="1951" actId="14100"/>
        <pc:sldMkLst>
          <pc:docMk/>
          <pc:sldMk cId="439118230" sldId="572"/>
        </pc:sldMkLst>
        <pc:graphicFrameChg chg="add mod">
          <ac:chgData name="Sidney Seckler" userId="73470fc2d5f88927" providerId="LiveId" clId="{AD47F8CC-F4BD-4DBF-8B1D-07957809B50F}" dt="2019-02-17T14:04:39.668" v="1951" actId="14100"/>
          <ac:graphicFrameMkLst>
            <pc:docMk/>
            <pc:sldMk cId="439118230" sldId="572"/>
            <ac:graphicFrameMk id="5" creationId="{00000000-0008-0000-07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4:09:33.138" v="1957" actId="14100"/>
        <pc:sldMkLst>
          <pc:docMk/>
          <pc:sldMk cId="3223972007" sldId="573"/>
        </pc:sldMkLst>
        <pc:graphicFrameChg chg="del">
          <ac:chgData name="Sidney Seckler" userId="73470fc2d5f88927" providerId="LiveId" clId="{AD47F8CC-F4BD-4DBF-8B1D-07957809B50F}" dt="2019-02-17T14:09:11.940" v="1953" actId="478"/>
          <ac:graphicFrameMkLst>
            <pc:docMk/>
            <pc:sldMk cId="3223972007" sldId="573"/>
            <ac:graphicFrameMk id="5" creationId="{00000000-0008-0000-0700-000002000000}"/>
          </ac:graphicFrameMkLst>
        </pc:graphicFrameChg>
        <pc:graphicFrameChg chg="add mod">
          <ac:chgData name="Sidney Seckler" userId="73470fc2d5f88927" providerId="LiveId" clId="{AD47F8CC-F4BD-4DBF-8B1D-07957809B50F}" dt="2019-02-17T14:09:33.138" v="1957" actId="14100"/>
          <ac:graphicFrameMkLst>
            <pc:docMk/>
            <pc:sldMk cId="3223972007" sldId="573"/>
            <ac:graphicFrameMk id="6" creationId="{EB297C80-799C-4241-A37A-4C56E88E086B}"/>
          </ac:graphicFrameMkLst>
        </pc:graphicFrameChg>
      </pc:sldChg>
      <pc:sldChg chg="modSp add">
        <pc:chgData name="Sidney Seckler" userId="73470fc2d5f88927" providerId="LiveId" clId="{AD47F8CC-F4BD-4DBF-8B1D-07957809B50F}" dt="2019-02-17T14:11:46.652" v="2291" actId="20577"/>
        <pc:sldMkLst>
          <pc:docMk/>
          <pc:sldMk cId="1847601497" sldId="574"/>
        </pc:sldMkLst>
        <pc:spChg chg="mod">
          <ac:chgData name="Sidney Seckler" userId="73470fc2d5f88927" providerId="LiveId" clId="{AD47F8CC-F4BD-4DBF-8B1D-07957809B50F}" dt="2019-02-17T14:11:46.652" v="2291" actId="20577"/>
          <ac:spMkLst>
            <pc:docMk/>
            <pc:sldMk cId="1847601497" sldId="574"/>
            <ac:spMk id="4100" creationId="{E5CC45C3-CF65-4286-AA07-1D8008364C0B}"/>
          </ac:spMkLst>
        </pc:spChg>
      </pc:sldChg>
      <pc:sldChg chg="addSp modSp add">
        <pc:chgData name="Sidney Seckler" userId="73470fc2d5f88927" providerId="LiveId" clId="{AD47F8CC-F4BD-4DBF-8B1D-07957809B50F}" dt="2019-02-17T14:14:17.500" v="2312" actId="20577"/>
        <pc:sldMkLst>
          <pc:docMk/>
          <pc:sldMk cId="3405519720" sldId="575"/>
        </pc:sldMkLst>
        <pc:spChg chg="mod">
          <ac:chgData name="Sidney Seckler" userId="73470fc2d5f88927" providerId="LiveId" clId="{AD47F8CC-F4BD-4DBF-8B1D-07957809B50F}" dt="2019-02-17T14:14:17.500" v="2312" actId="20577"/>
          <ac:spMkLst>
            <pc:docMk/>
            <pc:sldMk cId="3405519720" sldId="575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4:13:56.390" v="2297" actId="1076"/>
          <ac:spMkLst>
            <pc:docMk/>
            <pc:sldMk cId="3405519720" sldId="575"/>
            <ac:spMk id="18" creationId="{E5D9F542-C8B3-4840-98E4-06887ADF7F09}"/>
          </ac:spMkLst>
        </pc:spChg>
        <pc:spChg chg="add mod">
          <ac:chgData name="Sidney Seckler" userId="73470fc2d5f88927" providerId="LiveId" clId="{AD47F8CC-F4BD-4DBF-8B1D-07957809B50F}" dt="2019-02-17T14:14:04.928" v="2300" actId="14100"/>
          <ac:spMkLst>
            <pc:docMk/>
            <pc:sldMk cId="3405519720" sldId="575"/>
            <ac:spMk id="20" creationId="{7F7112EB-4D2C-43D8-9D8F-8B78E8724263}"/>
          </ac:spMkLst>
        </pc:spChg>
      </pc:sldChg>
      <pc:sldChg chg="addSp delSp modSp add">
        <pc:chgData name="Sidney Seckler" userId="73470fc2d5f88927" providerId="LiveId" clId="{AD47F8CC-F4BD-4DBF-8B1D-07957809B50F}" dt="2019-02-17T14:14:53.237" v="2331" actId="1076"/>
        <pc:sldMkLst>
          <pc:docMk/>
          <pc:sldMk cId="2301084301" sldId="576"/>
        </pc:sldMkLst>
        <pc:spChg chg="mod">
          <ac:chgData name="Sidney Seckler" userId="73470fc2d5f88927" providerId="LiveId" clId="{AD47F8CC-F4BD-4DBF-8B1D-07957809B50F}" dt="2019-02-17T14:14:32.807" v="2326" actId="20577"/>
          <ac:spMkLst>
            <pc:docMk/>
            <pc:sldMk cId="2301084301" sldId="576"/>
            <ac:spMk id="13" creationId="{8808BFE8-6228-47D1-B02B-38FD31F11FCC}"/>
          </ac:spMkLst>
        </pc:spChg>
        <pc:spChg chg="del mod">
          <ac:chgData name="Sidney Seckler" userId="73470fc2d5f88927" providerId="LiveId" clId="{AD47F8CC-F4BD-4DBF-8B1D-07957809B50F}" dt="2019-02-17T14:14:46.247" v="2329" actId="478"/>
          <ac:spMkLst>
            <pc:docMk/>
            <pc:sldMk cId="2301084301" sldId="576"/>
            <ac:spMk id="18" creationId="{E5D9F542-C8B3-4840-98E4-06887ADF7F09}"/>
          </ac:spMkLst>
        </pc:spChg>
        <pc:spChg chg="mod">
          <ac:chgData name="Sidney Seckler" userId="73470fc2d5f88927" providerId="LiveId" clId="{AD47F8CC-F4BD-4DBF-8B1D-07957809B50F}" dt="2019-02-17T14:14:44.431" v="2328" actId="1076"/>
          <ac:spMkLst>
            <pc:docMk/>
            <pc:sldMk cId="2301084301" sldId="576"/>
            <ac:spMk id="20" creationId="{7F7112EB-4D2C-43D8-9D8F-8B78E8724263}"/>
          </ac:spMkLst>
        </pc:spChg>
        <pc:spChg chg="add mod">
          <ac:chgData name="Sidney Seckler" userId="73470fc2d5f88927" providerId="LiveId" clId="{AD47F8CC-F4BD-4DBF-8B1D-07957809B50F}" dt="2019-02-17T14:14:53.237" v="2331" actId="1076"/>
          <ac:spMkLst>
            <pc:docMk/>
            <pc:sldMk cId="2301084301" sldId="576"/>
            <ac:spMk id="22" creationId="{D933D8D8-765D-4F07-B10B-7993D0D3756A}"/>
          </ac:spMkLst>
        </pc:spChg>
      </pc:sldChg>
      <pc:sldChg chg="addSp delSp modSp add">
        <pc:chgData name="Sidney Seckler" userId="73470fc2d5f88927" providerId="LiveId" clId="{AD47F8CC-F4BD-4DBF-8B1D-07957809B50F}" dt="2019-02-17T14:21:31.912" v="2461" actId="1037"/>
        <pc:sldMkLst>
          <pc:docMk/>
          <pc:sldMk cId="3276565986" sldId="577"/>
        </pc:sldMkLst>
        <pc:spChg chg="mod">
          <ac:chgData name="Sidney Seckler" userId="73470fc2d5f88927" providerId="LiveId" clId="{AD47F8CC-F4BD-4DBF-8B1D-07957809B50F}" dt="2019-02-17T14:16:07.106" v="2388" actId="1076"/>
          <ac:spMkLst>
            <pc:docMk/>
            <pc:sldMk cId="3276565986" sldId="577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0" creationId="{7F7112EB-4D2C-43D8-9D8F-8B78E872426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2" creationId="{D933D8D8-765D-4F07-B10B-7993D0D3756A}"/>
          </ac:spMkLst>
        </pc:spChg>
        <pc:spChg chg="mod">
          <ac:chgData name="Sidney Seckler" userId="73470fc2d5f88927" providerId="LiveId" clId="{AD47F8CC-F4BD-4DBF-8B1D-07957809B50F}" dt="2019-02-17T14:16:28.441" v="2394" actId="1076"/>
          <ac:spMkLst>
            <pc:docMk/>
            <pc:sldMk cId="3276565986" sldId="577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4:16:31.267" v="2395" actId="1076"/>
          <ac:spMkLst>
            <pc:docMk/>
            <pc:sldMk cId="3276565986" sldId="577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4:18:53.058" v="2427" actId="20577"/>
          <ac:spMkLst>
            <pc:docMk/>
            <pc:sldMk cId="3276565986" sldId="577"/>
            <ac:spMk id="27" creationId="{17786092-EEDB-4810-A06A-6A6D6FFCAC66}"/>
          </ac:spMkLst>
        </pc:spChg>
        <pc:spChg chg="add mod">
          <ac:chgData name="Sidney Seckler" userId="73470fc2d5f88927" providerId="LiveId" clId="{AD47F8CC-F4BD-4DBF-8B1D-07957809B50F}" dt="2019-02-17T14:19:45.623" v="2430" actId="1076"/>
          <ac:spMkLst>
            <pc:docMk/>
            <pc:sldMk cId="3276565986" sldId="577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4:15:36.332" v="2335" actId="478"/>
          <ac:spMkLst>
            <pc:docMk/>
            <pc:sldMk cId="3276565986" sldId="577"/>
            <ac:spMk id="29" creationId="{D566A229-2881-4585-A1BD-9D6B6CCCF35D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0" creationId="{DD571400-D2A0-4571-BE05-D023A42C6D55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2" creationId="{F0163245-12E4-45AC-B56F-DB57FBE4EA13}"/>
          </ac:spMkLst>
        </pc:spChg>
        <pc:cxnChg chg="mod">
          <ac:chgData name="Sidney Seckler" userId="73470fc2d5f88927" providerId="LiveId" clId="{AD47F8CC-F4BD-4DBF-8B1D-07957809B50F}" dt="2019-02-17T14:16:28.441" v="2394" actId="1076"/>
          <ac:cxnSpMkLst>
            <pc:docMk/>
            <pc:sldMk cId="3276565986" sldId="577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4:16:31.267" v="2395" actId="1076"/>
          <ac:cxnSpMkLst>
            <pc:docMk/>
            <pc:sldMk cId="3276565986" sldId="577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3" creationId="{B63C0F45-4DC9-4EC5-9415-915EC81B457B}"/>
          </ac:cxnSpMkLst>
        </pc:cxnChg>
      </pc:sldChg>
      <pc:sldChg chg="addSp delSp modSp add">
        <pc:chgData name="Sidney Seckler" userId="73470fc2d5f88927" providerId="LiveId" clId="{AD47F8CC-F4BD-4DBF-8B1D-07957809B50F}" dt="2019-02-17T14:26:20.783" v="2531" actId="20577"/>
        <pc:sldMkLst>
          <pc:docMk/>
          <pc:sldMk cId="603838897" sldId="578"/>
        </pc:sldMkLst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4:24:03.558" v="2469" actId="14100"/>
          <ac:spMkLst>
            <pc:docMk/>
            <pc:sldMk cId="603838897" sldId="578"/>
            <ac:spMk id="14" creationId="{C74D9F01-C64C-4BAD-BFB3-0F01918DCB8D}"/>
          </ac:spMkLst>
        </pc:spChg>
        <pc:spChg chg="add mod">
          <ac:chgData name="Sidney Seckler" userId="73470fc2d5f88927" providerId="LiveId" clId="{AD47F8CC-F4BD-4DBF-8B1D-07957809B50F}" dt="2019-02-17T14:25:37.622" v="2517" actId="20577"/>
          <ac:spMkLst>
            <pc:docMk/>
            <pc:sldMk cId="603838897" sldId="578"/>
            <ac:spMk id="15" creationId="{636B82B6-087C-4BE6-BAD6-471387AA40F5}"/>
          </ac:spMkLst>
        </pc:spChg>
        <pc:spChg chg="add mod">
          <ac:chgData name="Sidney Seckler" userId="73470fc2d5f88927" providerId="LiveId" clId="{AD47F8CC-F4BD-4DBF-8B1D-07957809B50F}" dt="2019-02-17T14:25:32.930" v="2516" actId="1076"/>
          <ac:spMkLst>
            <pc:docMk/>
            <pc:sldMk cId="603838897" sldId="578"/>
            <ac:spMk id="16" creationId="{9AA7703F-9631-4C35-91EC-726AAFA9D58A}"/>
          </ac:spMkLst>
        </pc:spChg>
        <pc:spChg chg="add mod">
          <ac:chgData name="Sidney Seckler" userId="73470fc2d5f88927" providerId="LiveId" clId="{AD47F8CC-F4BD-4DBF-8B1D-07957809B50F}" dt="2019-02-17T14:26:20.783" v="2531" actId="20577"/>
          <ac:spMkLst>
            <pc:docMk/>
            <pc:sldMk cId="603838897" sldId="578"/>
            <ac:spMk id="17" creationId="{DCE47E1E-4858-4125-BBC0-1E206C4D1425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6" creationId="{8263BD5C-EF40-48F7-88CD-4C550077F059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7" creationId="{17786092-EEDB-4810-A06A-6A6D6FFCAC66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8" creationId="{5E1AED00-3A94-41DB-B74C-51A1316288D3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0" creationId="{DD571400-D2A0-4571-BE05-D023A42C6D55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10:16.633" v="2924" actId="14100"/>
        <pc:sldMkLst>
          <pc:docMk/>
          <pc:sldMk cId="3742470385" sldId="579"/>
        </pc:sldMkLst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5:08:03.362" v="2918" actId="478"/>
          <ac:spMkLst>
            <pc:docMk/>
            <pc:sldMk cId="3742470385" sldId="579"/>
            <ac:spMk id="8" creationId="{C0FD4A55-A6B8-4375-986F-5BF7A7DDBE90}"/>
          </ac:spMkLst>
        </pc:spChg>
        <pc:spChg chg="mod">
          <ac:chgData name="Sidney Seckler" userId="73470fc2d5f88927" providerId="LiveId" clId="{AD47F8CC-F4BD-4DBF-8B1D-07957809B50F}" dt="2019-02-17T14:47:37.713" v="2575" actId="20577"/>
          <ac:spMkLst>
            <pc:docMk/>
            <pc:sldMk cId="3742470385" sldId="57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7T15:03:55.295" v="2914" actId="1076"/>
          <ac:spMkLst>
            <pc:docMk/>
            <pc:sldMk cId="3742470385" sldId="579"/>
            <ac:spMk id="20" creationId="{ECEB313E-EF0C-4528-9FD2-5E34821BF37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9" creationId="{D566A229-2881-4585-A1BD-9D6B6CCCF35D}"/>
          </ac:spMkLst>
        </pc:spChg>
        <pc:picChg chg="add mod">
          <ac:chgData name="Sidney Seckler" userId="73470fc2d5f88927" providerId="LiveId" clId="{AD47F8CC-F4BD-4DBF-8B1D-07957809B50F}" dt="2019-02-17T15:08:09.613" v="2920" actId="1076"/>
          <ac:picMkLst>
            <pc:docMk/>
            <pc:sldMk cId="3742470385" sldId="579"/>
            <ac:picMk id="7" creationId="{36EE90FA-527F-4900-AEC2-14F730C94A06}"/>
          </ac:picMkLst>
        </pc:picChg>
        <pc:picChg chg="add mod">
          <ac:chgData name="Sidney Seckler" userId="73470fc2d5f88927" providerId="LiveId" clId="{AD47F8CC-F4BD-4DBF-8B1D-07957809B50F}" dt="2019-02-17T15:10:16.633" v="2924" actId="14100"/>
          <ac:picMkLst>
            <pc:docMk/>
            <pc:sldMk cId="3742470385" sldId="579"/>
            <ac:picMk id="10" creationId="{95525C5F-918A-4F41-88DD-098597A4E601}"/>
          </ac:picMkLst>
        </pc:pic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3" creationId="{B63C0F45-4DC9-4EC5-9415-915EC81B457B}"/>
          </ac:cxnSpMkLst>
        </pc:cxnChg>
      </pc:sldChg>
      <pc:sldChg chg="modSp add">
        <pc:chgData name="Sidney Seckler" userId="73470fc2d5f88927" providerId="LiveId" clId="{AD47F8CC-F4BD-4DBF-8B1D-07957809B50F}" dt="2019-02-17T14:48:18.183" v="2652" actId="255"/>
        <pc:sldMkLst>
          <pc:docMk/>
          <pc:sldMk cId="4267990221" sldId="580"/>
        </pc:sldMkLst>
        <pc:spChg chg="mod">
          <ac:chgData name="Sidney Seckler" userId="73470fc2d5f88927" providerId="LiveId" clId="{AD47F8CC-F4BD-4DBF-8B1D-07957809B50F}" dt="2019-02-17T14:48:18.183" v="2652" actId="255"/>
          <ac:spMkLst>
            <pc:docMk/>
            <pc:sldMk cId="4267990221" sldId="580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7T14:47:58.480" v="2618" actId="20577"/>
          <ac:spMkLst>
            <pc:docMk/>
            <pc:sldMk cId="4267990221" sldId="580"/>
            <ac:spMk id="7" creationId="{2580F44F-8C1F-455F-A7FC-26E2535556B3}"/>
          </ac:spMkLst>
        </pc:spChg>
      </pc:sldChg>
      <pc:sldChg chg="modSp add">
        <pc:chgData name="Sidney Seckler" userId="73470fc2d5f88927" providerId="LiveId" clId="{AD47F8CC-F4BD-4DBF-8B1D-07957809B50F}" dt="2019-02-17T14:48:45.707" v="2691" actId="20577"/>
        <pc:sldMkLst>
          <pc:docMk/>
          <pc:sldMk cId="2721416569" sldId="581"/>
        </pc:sldMkLst>
        <pc:spChg chg="mod">
          <ac:chgData name="Sidney Seckler" userId="73470fc2d5f88927" providerId="LiveId" clId="{AD47F8CC-F4BD-4DBF-8B1D-07957809B50F}" dt="2019-02-17T14:48:45.707" v="2691" actId="20577"/>
          <ac:spMkLst>
            <pc:docMk/>
            <pc:sldMk cId="2721416569" sldId="581"/>
            <ac:spMk id="13" creationId="{8808BFE8-6228-47D1-B02B-38FD31F11FCC}"/>
          </ac:spMkLst>
        </pc:spChg>
      </pc:sldChg>
      <pc:sldChg chg="modSp add">
        <pc:chgData name="Sidney Seckler" userId="73470fc2d5f88927" providerId="LiveId" clId="{AD47F8CC-F4BD-4DBF-8B1D-07957809B50F}" dt="2019-02-18T18:30:39.783" v="4310" actId="20577"/>
        <pc:sldMkLst>
          <pc:docMk/>
          <pc:sldMk cId="278205803" sldId="582"/>
        </pc:sldMkLst>
        <pc:spChg chg="mod">
          <ac:chgData name="Sidney Seckler" userId="73470fc2d5f88927" providerId="LiveId" clId="{AD47F8CC-F4BD-4DBF-8B1D-07957809B50F}" dt="2019-02-17T14:49:00.674" v="2715" actId="20577"/>
          <ac:spMkLst>
            <pc:docMk/>
            <pc:sldMk cId="278205803" sldId="582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2-18T18:30:39.783" v="4310" actId="20577"/>
          <ac:spMkLst>
            <pc:docMk/>
            <pc:sldMk cId="278205803" sldId="582"/>
            <ac:spMk id="7" creationId="{2580F44F-8C1F-455F-A7FC-26E2535556B3}"/>
          </ac:spMkLst>
        </pc:spChg>
      </pc:sldChg>
      <pc:sldChg chg="addSp delSp modSp add">
        <pc:chgData name="Sidney Seckler" userId="73470fc2d5f88927" providerId="LiveId" clId="{AD47F8CC-F4BD-4DBF-8B1D-07957809B50F}" dt="2019-02-17T14:58:07.178" v="2811" actId="1076"/>
        <pc:sldMkLst>
          <pc:docMk/>
          <pc:sldMk cId="3949770830" sldId="583"/>
        </pc:sldMkLst>
        <pc:spChg chg="add del mod">
          <ac:chgData name="Sidney Seckler" userId="73470fc2d5f88927" providerId="LiveId" clId="{AD47F8CC-F4BD-4DBF-8B1D-07957809B50F}" dt="2019-02-17T14:56:36.544" v="2718" actId="478"/>
          <ac:spMkLst>
            <pc:docMk/>
            <pc:sldMk cId="3949770830" sldId="583"/>
            <ac:spMk id="3" creationId="{C1B32B16-2C28-44D9-9358-0645B1DE2400}"/>
          </ac:spMkLst>
        </pc:spChg>
        <pc:spChg chg="del">
          <ac:chgData name="Sidney Seckler" userId="73470fc2d5f88927" providerId="LiveId" clId="{AD47F8CC-F4BD-4DBF-8B1D-07957809B50F}" dt="2019-02-17T14:56:31.839" v="2717" actId="478"/>
          <ac:spMkLst>
            <pc:docMk/>
            <pc:sldMk cId="3949770830" sldId="583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4:57:28.412" v="2808" actId="14100"/>
          <ac:spMkLst>
            <pc:docMk/>
            <pc:sldMk cId="3949770830" sldId="583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7T14:58:07.178" v="2811" actId="1076"/>
          <ac:picMkLst>
            <pc:docMk/>
            <pc:sldMk cId="3949770830" sldId="583"/>
            <ac:picMk id="1026" creationId="{1979C8DA-53CB-4460-8AF4-E5032DBEAF0D}"/>
          </ac:picMkLst>
        </pc:picChg>
      </pc:sldChg>
      <pc:sldChg chg="addSp delSp modSp add">
        <pc:chgData name="Sidney Seckler" userId="73470fc2d5f88927" providerId="LiveId" clId="{AD47F8CC-F4BD-4DBF-8B1D-07957809B50F}" dt="2019-02-17T15:02:39.424" v="2823" actId="1076"/>
        <pc:sldMkLst>
          <pc:docMk/>
          <pc:sldMk cId="3829707380" sldId="584"/>
        </pc:sldMkLst>
        <pc:picChg chg="del">
          <ac:chgData name="Sidney Seckler" userId="73470fc2d5f88927" providerId="LiveId" clId="{AD47F8CC-F4BD-4DBF-8B1D-07957809B50F}" dt="2019-02-17T14:59:54.150" v="2813" actId="478"/>
          <ac:picMkLst>
            <pc:docMk/>
            <pc:sldMk cId="3829707380" sldId="584"/>
            <ac:picMk id="1026" creationId="{1979C8DA-53CB-4460-8AF4-E5032DBEAF0D}"/>
          </ac:picMkLst>
        </pc:picChg>
        <pc:picChg chg="add mod">
          <ac:chgData name="Sidney Seckler" userId="73470fc2d5f88927" providerId="LiveId" clId="{AD47F8CC-F4BD-4DBF-8B1D-07957809B50F}" dt="2019-02-17T15:02:36.091" v="2822" actId="14100"/>
          <ac:picMkLst>
            <pc:docMk/>
            <pc:sldMk cId="3829707380" sldId="584"/>
            <ac:picMk id="2050" creationId="{29339750-A5B2-41CF-A040-9AC1DE882144}"/>
          </ac:picMkLst>
        </pc:picChg>
        <pc:picChg chg="add mod">
          <ac:chgData name="Sidney Seckler" userId="73470fc2d5f88927" providerId="LiveId" clId="{AD47F8CC-F4BD-4DBF-8B1D-07957809B50F}" dt="2019-02-17T15:02:39.424" v="2823" actId="1076"/>
          <ac:picMkLst>
            <pc:docMk/>
            <pc:sldMk cId="3829707380" sldId="584"/>
            <ac:picMk id="2052" creationId="{9B9E3F27-67EC-43F3-B9F6-8C903B5341A0}"/>
          </ac:picMkLst>
        </pc:picChg>
      </pc:sldChg>
      <pc:sldChg chg="modSp add">
        <pc:chgData name="Sidney Seckler" userId="73470fc2d5f88927" providerId="LiveId" clId="{AD47F8CC-F4BD-4DBF-8B1D-07957809B50F}" dt="2019-02-17T15:11:58.836" v="3093" actId="14100"/>
        <pc:sldMkLst>
          <pc:docMk/>
          <pc:sldMk cId="3042794260" sldId="585"/>
        </pc:sldMkLst>
        <pc:spChg chg="mod">
          <ac:chgData name="Sidney Seckler" userId="73470fc2d5f88927" providerId="LiveId" clId="{AD47F8CC-F4BD-4DBF-8B1D-07957809B50F}" dt="2019-02-17T15:11:20.383" v="2994" actId="20577"/>
          <ac:spMkLst>
            <pc:docMk/>
            <pc:sldMk cId="3042794260" sldId="585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2-17T15:11:07.075" v="2965" actId="20577"/>
          <ac:spMkLst>
            <pc:docMk/>
            <pc:sldMk cId="3042794260" sldId="585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5:11:39.602" v="3045" actId="20577"/>
          <ac:spMkLst>
            <pc:docMk/>
            <pc:sldMk cId="3042794260" sldId="585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5:11:58.836" v="3093" actId="14100"/>
          <ac:spMkLst>
            <pc:docMk/>
            <pc:sldMk cId="3042794260" sldId="585"/>
            <ac:spMk id="26" creationId="{8263BD5C-EF40-48F7-88CD-4C550077F059}"/>
          </ac:spMkLst>
        </pc:spChg>
        <pc:cxnChg chg="mod">
          <ac:chgData name="Sidney Seckler" userId="73470fc2d5f88927" providerId="LiveId" clId="{AD47F8CC-F4BD-4DBF-8B1D-07957809B50F}" dt="2019-02-17T15:11:58.836" v="3093" actId="14100"/>
          <ac:cxnSpMkLst>
            <pc:docMk/>
            <pc:sldMk cId="3042794260" sldId="585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49:20.958" v="3549" actId="1076"/>
        <pc:sldMkLst>
          <pc:docMk/>
          <pc:sldMk cId="3208906114" sldId="586"/>
        </pc:sldMkLst>
        <pc:spChg chg="mod">
          <ac:chgData name="Sidney Seckler" userId="73470fc2d5f88927" providerId="LiveId" clId="{AD47F8CC-F4BD-4DBF-8B1D-07957809B50F}" dt="2019-02-17T15:49:20.958" v="3549" actId="1076"/>
          <ac:spMkLst>
            <pc:docMk/>
            <pc:sldMk cId="3208906114" sldId="586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5:25:23.017" v="3206" actId="1076"/>
          <ac:spMkLst>
            <pc:docMk/>
            <pc:sldMk cId="3208906114" sldId="586"/>
            <ac:spMk id="3" creationId="{32216571-432A-44C7-9406-1B7630FC811E}"/>
          </ac:spMkLst>
        </pc:spChg>
        <pc:spChg chg="add mod">
          <ac:chgData name="Sidney Seckler" userId="73470fc2d5f88927" providerId="LiveId" clId="{AD47F8CC-F4BD-4DBF-8B1D-07957809B50F}" dt="2019-02-17T15:24:52.238" v="3189" actId="1076"/>
          <ac:spMkLst>
            <pc:docMk/>
            <pc:sldMk cId="3208906114" sldId="586"/>
            <ac:spMk id="5" creationId="{F9DE4421-9F4F-4B64-A154-E660673FBF1E}"/>
          </ac:spMkLst>
        </pc:spChg>
        <pc:spChg chg="del">
          <ac:chgData name="Sidney Seckler" userId="73470fc2d5f88927" providerId="LiveId" clId="{AD47F8CC-F4BD-4DBF-8B1D-07957809B50F}" dt="2019-02-17T15:24:33.102" v="3182" actId="478"/>
          <ac:spMkLst>
            <pc:docMk/>
            <pc:sldMk cId="3208906114" sldId="586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5:24:40.175" v="3185" actId="478"/>
          <ac:spMkLst>
            <pc:docMk/>
            <pc:sldMk cId="3208906114" sldId="586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7" creationId="{17786092-EEDB-4810-A06A-6A6D6FFCAC66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0" creationId="{DD571400-D2A0-4571-BE05-D023A42C6D55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5:24:35.531" v="3183" actId="478"/>
          <ac:cxnSpMkLst>
            <pc:docMk/>
            <pc:sldMk cId="3208906114" sldId="586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5:24:37.798" v="3184" actId="478"/>
          <ac:cxnSpMkLst>
            <pc:docMk/>
            <pc:sldMk cId="3208906114" sldId="586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8T15:22:03.652" v="4179" actId="1076"/>
        <pc:sldMkLst>
          <pc:docMk/>
          <pc:sldMk cId="3203986606" sldId="592"/>
        </pc:sldMkLst>
        <pc:spChg chg="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" creationId="{4A08A5C9-C560-4014-9EA1-89700E412C51}"/>
          </ac:spMkLst>
        </pc:spChg>
        <pc:spChg chg="del mod">
          <ac:chgData name="Sidney Seckler" userId="73470fc2d5f88927" providerId="LiveId" clId="{AD47F8CC-F4BD-4DBF-8B1D-07957809B50F}" dt="2019-02-18T14:59:26.465" v="3597" actId="478"/>
          <ac:spMkLst>
            <pc:docMk/>
            <pc:sldMk cId="3203986606" sldId="59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2-18T14:59:11.203" v="3593" actId="20577"/>
          <ac:spMkLst>
            <pc:docMk/>
            <pc:sldMk cId="3203986606" sldId="592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0" creationId="{71179CA2-B1BC-4ED0-8FF9-B4816614E65E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2" creationId="{D9D3D8D8-5E47-4345-8FD4-DE822F84094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7" creationId="{8DB8487D-EA5B-4E00-9A80-1A8535CF22C9}"/>
          </ac:spMkLst>
        </pc:spChg>
        <pc:spChg chg="add mod">
          <ac:chgData name="Sidney Seckler" userId="73470fc2d5f88927" providerId="LiveId" clId="{AD47F8CC-F4BD-4DBF-8B1D-07957809B50F}" dt="2019-02-18T15:03:02.365" v="3753" actId="1076"/>
          <ac:spMkLst>
            <pc:docMk/>
            <pc:sldMk cId="3203986606" sldId="592"/>
            <ac:spMk id="28" creationId="{20CE0085-6DFC-4699-8A97-381342890101}"/>
          </ac:spMkLst>
        </pc:spChg>
        <pc:spChg chg="del">
          <ac:chgData name="Sidney Seckler" userId="73470fc2d5f88927" providerId="LiveId" clId="{AD47F8CC-F4BD-4DBF-8B1D-07957809B50F}" dt="2019-02-18T14:59:16.948" v="3594" actId="478"/>
          <ac:spMkLst>
            <pc:docMk/>
            <pc:sldMk cId="3203986606" sldId="592"/>
            <ac:spMk id="29" creationId="{D566A229-2881-4585-A1BD-9D6B6CCCF35D}"/>
          </ac:spMkLst>
        </pc:spChg>
        <pc:spChg chg="add del">
          <ac:chgData name="Sidney Seckler" userId="73470fc2d5f88927" providerId="LiveId" clId="{AD47F8CC-F4BD-4DBF-8B1D-07957809B50F}" dt="2019-02-18T15:03:29.471" v="3757" actId="478"/>
          <ac:spMkLst>
            <pc:docMk/>
            <pc:sldMk cId="3203986606" sldId="592"/>
            <ac:spMk id="32" creationId="{1B624FB4-4A9E-46C5-AB6F-6EAAEB450F35}"/>
          </ac:spMkLst>
        </pc:spChg>
        <pc:spChg chg="add mod">
          <ac:chgData name="Sidney Seckler" userId="73470fc2d5f88927" providerId="LiveId" clId="{AD47F8CC-F4BD-4DBF-8B1D-07957809B50F}" dt="2019-02-18T15:10:49.884" v="3968" actId="1035"/>
          <ac:spMkLst>
            <pc:docMk/>
            <pc:sldMk cId="3203986606" sldId="592"/>
            <ac:spMk id="33" creationId="{23F18992-B0CD-4DD2-8445-2A65D322F774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4" creationId="{A3D41E7D-46D7-47B7-ACDA-153D77ACA891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5" creationId="{DAFC8260-E1F6-4732-A951-7FD203969391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3" creationId="{2DD1241A-D9F1-4ACD-A9DC-16DA07DFDC0F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4" creationId="{BBCF5425-1FB6-4CE9-9764-49C57918408B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6" creationId="{859D3E4C-A23B-4A5A-9657-93113D97F531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7" creationId="{2D8FE76F-11B7-4583-8BB5-802B59737A5E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3" creationId="{99B635F7-D1F5-4DA4-BDF4-F05B38F77B3C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4" creationId="{C593B416-3F1D-40BD-B074-16B9EFCF34C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5" creationId="{2AB9426D-B184-4964-A10B-ED3C2E5249B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6" creationId="{3F72F6EE-6CB0-41D6-B1FA-3EFF7577CD29}"/>
          </ac:spMkLst>
        </pc:spChg>
        <pc:spChg chg="add mod">
          <ac:chgData name="Sidney Seckler" userId="73470fc2d5f88927" providerId="LiveId" clId="{AD47F8CC-F4BD-4DBF-8B1D-07957809B50F}" dt="2019-02-18T15:16:27.758" v="4103" actId="20577"/>
          <ac:spMkLst>
            <pc:docMk/>
            <pc:sldMk cId="3203986606" sldId="592"/>
            <ac:spMk id="75" creationId="{D9C529CA-CE75-481C-BC56-E4B95F1E772F}"/>
          </ac:spMkLst>
        </pc:spChg>
        <pc:spChg chg="add mod">
          <ac:chgData name="Sidney Seckler" userId="73470fc2d5f88927" providerId="LiveId" clId="{AD47F8CC-F4BD-4DBF-8B1D-07957809B50F}" dt="2019-02-18T15:16:33.114" v="4105" actId="20577"/>
          <ac:spMkLst>
            <pc:docMk/>
            <pc:sldMk cId="3203986606" sldId="592"/>
            <ac:spMk id="76" creationId="{62A30277-9ECE-494E-9C89-5D17EDCC5605}"/>
          </ac:spMkLst>
        </pc:spChg>
        <pc:spChg chg="add mod">
          <ac:chgData name="Sidney Seckler" userId="73470fc2d5f88927" providerId="LiveId" clId="{AD47F8CC-F4BD-4DBF-8B1D-07957809B50F}" dt="2019-02-18T15:14:23.859" v="4087" actId="1035"/>
          <ac:spMkLst>
            <pc:docMk/>
            <pc:sldMk cId="3203986606" sldId="592"/>
            <ac:spMk id="77" creationId="{6FCA14F4-B247-42C5-983C-476C6994C6CF}"/>
          </ac:spMkLst>
        </pc:spChg>
        <pc:spChg chg="add mod">
          <ac:chgData name="Sidney Seckler" userId="73470fc2d5f88927" providerId="LiveId" clId="{AD47F8CC-F4BD-4DBF-8B1D-07957809B50F}" dt="2019-02-18T15:17:54.155" v="4116" actId="1076"/>
          <ac:spMkLst>
            <pc:docMk/>
            <pc:sldMk cId="3203986606" sldId="592"/>
            <ac:spMk id="94" creationId="{7785D792-9EE2-4B48-9A41-B362A4EC246A}"/>
          </ac:spMkLst>
        </pc:spChg>
        <pc:spChg chg="add mod">
          <ac:chgData name="Sidney Seckler" userId="73470fc2d5f88927" providerId="LiveId" clId="{AD47F8CC-F4BD-4DBF-8B1D-07957809B50F}" dt="2019-02-18T15:22:03.652" v="4179" actId="1076"/>
          <ac:spMkLst>
            <pc:docMk/>
            <pc:sldMk cId="3203986606" sldId="592"/>
            <ac:spMk id="11288" creationId="{564A65CE-946D-4884-AF66-10AC71A79116}"/>
          </ac:spMkLst>
        </pc:spChg>
        <pc:cxnChg chg="del mod">
          <ac:chgData name="Sidney Seckler" userId="73470fc2d5f88927" providerId="LiveId" clId="{AD47F8CC-F4BD-4DBF-8B1D-07957809B50F}" dt="2019-02-18T14:59:28.861" v="3598" actId="478"/>
          <ac:cxnSpMkLst>
            <pc:docMk/>
            <pc:sldMk cId="3203986606" sldId="592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8T14:59:31.386" v="3599" actId="478"/>
          <ac:cxnSpMkLst>
            <pc:docMk/>
            <pc:sldMk cId="3203986606" sldId="592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7" creationId="{817FA8CC-420B-42CE-A6CF-79C0B266D7A0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9" creationId="{DEFEE65D-9C75-4E7D-818F-253DEF3C1E5C}"/>
          </ac:cxnSpMkLst>
        </pc:cxnChg>
        <pc:cxnChg chg="add mod">
          <ac:chgData name="Sidney Seckler" userId="73470fc2d5f88927" providerId="LiveId" clId="{AD47F8CC-F4BD-4DBF-8B1D-07957809B50F}" dt="2019-02-18T15:03:07.344" v="3754" actId="11529"/>
          <ac:cxnSpMkLst>
            <pc:docMk/>
            <pc:sldMk cId="3203986606" sldId="592"/>
            <ac:cxnSpMk id="11" creationId="{11246AA8-1F0A-4206-B002-BDB10E734C8D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3" creationId="{B63C0F45-4DC9-4EC5-9415-915EC81B457B}"/>
          </ac:cxnSpMkLst>
        </pc:cxnChg>
        <pc:cxnChg chg="add mod">
          <ac:chgData name="Sidney Seckler" userId="73470fc2d5f88927" providerId="LiveId" clId="{AD47F8CC-F4BD-4DBF-8B1D-07957809B50F}" dt="2019-02-18T15:03:11.287" v="3755" actId="11529"/>
          <ac:cxnSpMkLst>
            <pc:docMk/>
            <pc:sldMk cId="3203986606" sldId="592"/>
            <ac:cxnSpMk id="30" creationId="{62F50068-C2A5-4672-87F1-74EB35B6F327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6" creationId="{BBF04898-069C-4152-9DF8-19BDE2296F95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8" creationId="{8B72BE32-9B89-49CA-AD08-A862A71CD41B}"/>
          </ac:cxnSpMkLst>
        </pc:cxnChg>
        <pc:cxnChg chg="add mod">
          <ac:chgData name="Sidney Seckler" userId="73470fc2d5f88927" providerId="LiveId" clId="{AD47F8CC-F4BD-4DBF-8B1D-07957809B50F}" dt="2019-02-18T15:10:49.884" v="3968" actId="1035"/>
          <ac:cxnSpMkLst>
            <pc:docMk/>
            <pc:sldMk cId="3203986606" sldId="592"/>
            <ac:cxnSpMk id="41" creationId="{D3005F97-26E6-4DD0-857C-43EDA4647B5B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5" creationId="{C38BEF2C-D5AE-4EC0-B9FE-2D0A61E9D966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9" creationId="{E7785518-FFB4-4146-A10F-AC05C3EE55F0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58" creationId="{FF09C0E6-5AFF-421C-B1FA-BC9561F9AE7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60" creationId="{CFEC190E-935C-4BE8-BCEA-24936F3182B9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4" creationId="{15035B34-F4DD-4026-8DD4-9D98141522E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7" creationId="{8B97F591-D44D-4120-A87A-F04410F7781C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9" creationId="{19D9C952-2A3F-4728-A8E4-C68AF8EE528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71" creationId="{E232BD93-8155-4B8A-9FC0-365473F104B5}"/>
          </ac:cxnSpMkLst>
        </pc:cxnChg>
        <pc:cxnChg chg="add mod">
          <ac:chgData name="Sidney Seckler" userId="73470fc2d5f88927" providerId="LiveId" clId="{AD47F8CC-F4BD-4DBF-8B1D-07957809B50F}" dt="2019-02-18T15:14:44.900" v="4093" actId="11529"/>
          <ac:cxnSpMkLst>
            <pc:docMk/>
            <pc:sldMk cId="3203986606" sldId="592"/>
            <ac:cxnSpMk id="11273" creationId="{76AC164C-15FD-47AC-AB96-D3E109B000A3}"/>
          </ac:cxnSpMkLst>
        </pc:cxnChg>
        <pc:cxnChg chg="add mod">
          <ac:chgData name="Sidney Seckler" userId="73470fc2d5f88927" providerId="LiveId" clId="{AD47F8CC-F4BD-4DBF-8B1D-07957809B50F}" dt="2019-02-18T15:14:54.340" v="4094" actId="11529"/>
          <ac:cxnSpMkLst>
            <pc:docMk/>
            <pc:sldMk cId="3203986606" sldId="592"/>
            <ac:cxnSpMk id="11275" creationId="{7F80BC85-F1DC-4269-AB0C-620B875C8F7A}"/>
          </ac:cxnSpMkLst>
        </pc:cxnChg>
        <pc:cxnChg chg="add del mod">
          <ac:chgData name="Sidney Seckler" userId="73470fc2d5f88927" providerId="LiveId" clId="{AD47F8CC-F4BD-4DBF-8B1D-07957809B50F}" dt="2019-02-18T15:15:13.856" v="4096" actId="478"/>
          <ac:cxnSpMkLst>
            <pc:docMk/>
            <pc:sldMk cId="3203986606" sldId="592"/>
            <ac:cxnSpMk id="11277" creationId="{911D874D-77DB-445E-A845-913E95619A33}"/>
          </ac:cxnSpMkLst>
        </pc:cxnChg>
        <pc:cxnChg chg="add mod">
          <ac:chgData name="Sidney Seckler" userId="73470fc2d5f88927" providerId="LiveId" clId="{AD47F8CC-F4BD-4DBF-8B1D-07957809B50F}" dt="2019-02-18T15:15:25.163" v="4097" actId="11529"/>
          <ac:cxnSpMkLst>
            <pc:docMk/>
            <pc:sldMk cId="3203986606" sldId="592"/>
            <ac:cxnSpMk id="11279" creationId="{DBE4BB07-0387-4152-8FF6-EB1FD7BDF3EE}"/>
          </ac:cxnSpMkLst>
        </pc:cxnChg>
        <pc:cxnChg chg="add mod">
          <ac:chgData name="Sidney Seckler" userId="73470fc2d5f88927" providerId="LiveId" clId="{AD47F8CC-F4BD-4DBF-8B1D-07957809B50F}" dt="2019-02-18T15:15:38.001" v="4098" actId="11529"/>
          <ac:cxnSpMkLst>
            <pc:docMk/>
            <pc:sldMk cId="3203986606" sldId="592"/>
            <ac:cxnSpMk id="11281" creationId="{8E5DA5EB-E4D1-4297-8855-9EDC1A021D2B}"/>
          </ac:cxnSpMkLst>
        </pc:cxnChg>
        <pc:cxnChg chg="add mod">
          <ac:chgData name="Sidney Seckler" userId="73470fc2d5f88927" providerId="LiveId" clId="{AD47F8CC-F4BD-4DBF-8B1D-07957809B50F}" dt="2019-02-18T15:15:49.005" v="4099" actId="11529"/>
          <ac:cxnSpMkLst>
            <pc:docMk/>
            <pc:sldMk cId="3203986606" sldId="592"/>
            <ac:cxnSpMk id="11283" creationId="{46872777-647A-4AC3-B0FB-22616ED58D3F}"/>
          </ac:cxnSpMkLst>
        </pc:cxnChg>
        <pc:cxnChg chg="add mod">
          <ac:chgData name="Sidney Seckler" userId="73470fc2d5f88927" providerId="LiveId" clId="{AD47F8CC-F4BD-4DBF-8B1D-07957809B50F}" dt="2019-02-18T15:15:58.815" v="4100" actId="11529"/>
          <ac:cxnSpMkLst>
            <pc:docMk/>
            <pc:sldMk cId="3203986606" sldId="592"/>
            <ac:cxnSpMk id="11285" creationId="{6DAE8836-9765-42E6-AAEB-0EE35205DA3B}"/>
          </ac:cxnSpMkLst>
        </pc:cxnChg>
        <pc:cxnChg chg="add mod">
          <ac:chgData name="Sidney Seckler" userId="73470fc2d5f88927" providerId="LiveId" clId="{AD47F8CC-F4BD-4DBF-8B1D-07957809B50F}" dt="2019-02-18T15:16:02.622" v="4101" actId="11529"/>
          <ac:cxnSpMkLst>
            <pc:docMk/>
            <pc:sldMk cId="3203986606" sldId="592"/>
            <ac:cxnSpMk id="11287" creationId="{2813FBD1-4E0C-4CBA-9676-FF7D4AC0EC84}"/>
          </ac:cxnSpMkLst>
        </pc:cxnChg>
      </pc:sldChg>
      <pc:sldChg chg="addSp modSp add">
        <pc:chgData name="Sidney Seckler" userId="73470fc2d5f88927" providerId="LiveId" clId="{AD47F8CC-F4BD-4DBF-8B1D-07957809B50F}" dt="2019-02-18T15:22:11.493" v="4180"/>
        <pc:sldMkLst>
          <pc:docMk/>
          <pc:sldMk cId="825520512" sldId="593"/>
        </pc:sldMkLst>
        <pc:spChg chg="add">
          <ac:chgData name="Sidney Seckler" userId="73470fc2d5f88927" providerId="LiveId" clId="{AD47F8CC-F4BD-4DBF-8B1D-07957809B50F}" dt="2019-02-18T15:22:11.493" v="4180"/>
          <ac:spMkLst>
            <pc:docMk/>
            <pc:sldMk cId="825520512" sldId="593"/>
            <ac:spMk id="46" creationId="{FDE71AAB-2D3A-4F52-86B2-26C95A879694}"/>
          </ac:spMkLst>
        </pc:spChg>
        <pc:spChg chg="mod">
          <ac:chgData name="Sidney Seckler" userId="73470fc2d5f88927" providerId="LiveId" clId="{AD47F8CC-F4BD-4DBF-8B1D-07957809B50F}" dt="2019-02-18T15:19:27.462" v="4128" actId="1076"/>
          <ac:spMkLst>
            <pc:docMk/>
            <pc:sldMk cId="825520512" sldId="593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4.706" v="4181"/>
        <pc:sldMkLst>
          <pc:docMk/>
          <pc:sldMk cId="2472380938" sldId="594"/>
        </pc:sldMkLst>
        <pc:spChg chg="add">
          <ac:chgData name="Sidney Seckler" userId="73470fc2d5f88927" providerId="LiveId" clId="{AD47F8CC-F4BD-4DBF-8B1D-07957809B50F}" dt="2019-02-18T15:22:14.706" v="4181"/>
          <ac:spMkLst>
            <pc:docMk/>
            <pc:sldMk cId="2472380938" sldId="594"/>
            <ac:spMk id="46" creationId="{0F2DF9C9-B3B9-4A86-8A63-C5BF1CB566D0}"/>
          </ac:spMkLst>
        </pc:spChg>
        <pc:spChg chg="mod">
          <ac:chgData name="Sidney Seckler" userId="73470fc2d5f88927" providerId="LiveId" clId="{AD47F8CC-F4BD-4DBF-8B1D-07957809B50F}" dt="2019-02-18T15:19:42.604" v="4130" actId="1076"/>
          <ac:spMkLst>
            <pc:docMk/>
            <pc:sldMk cId="2472380938" sldId="594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2-18T15:22:18.424" v="4182"/>
        <pc:sldMkLst>
          <pc:docMk/>
          <pc:sldMk cId="1127332261" sldId="595"/>
        </pc:sldMkLst>
        <pc:spChg chg="add">
          <ac:chgData name="Sidney Seckler" userId="73470fc2d5f88927" providerId="LiveId" clId="{AD47F8CC-F4BD-4DBF-8B1D-07957809B50F}" dt="2019-02-18T15:22:18.424" v="4182"/>
          <ac:spMkLst>
            <pc:docMk/>
            <pc:sldMk cId="1127332261" sldId="595"/>
            <ac:spMk id="46" creationId="{3179FD8B-871E-418B-B87A-E7FD2D777ECD}"/>
          </ac:spMkLst>
        </pc:spChg>
        <pc:spChg chg="mod">
          <ac:chgData name="Sidney Seckler" userId="73470fc2d5f88927" providerId="LiveId" clId="{AD47F8CC-F4BD-4DBF-8B1D-07957809B50F}" dt="2019-02-18T15:21:17.350" v="4152" actId="1076"/>
          <ac:spMkLst>
            <pc:docMk/>
            <pc:sldMk cId="1127332261" sldId="595"/>
            <ac:spMk id="94" creationId="{7785D792-9EE2-4B48-9A41-B362A4EC246A}"/>
          </ac:spMkLst>
        </pc:spChg>
      </pc:sldChg>
      <pc:sldChg chg="modSp add">
        <pc:chgData name="Sidney Seckler" userId="73470fc2d5f88927" providerId="LiveId" clId="{AD47F8CC-F4BD-4DBF-8B1D-07957809B50F}" dt="2019-02-18T15:22:57.752" v="4186" actId="14100"/>
        <pc:sldMkLst>
          <pc:docMk/>
          <pc:sldMk cId="3229726014" sldId="596"/>
        </pc:sldMkLst>
        <pc:spChg chg="mod">
          <ac:chgData name="Sidney Seckler" userId="73470fc2d5f88927" providerId="LiveId" clId="{AD47F8CC-F4BD-4DBF-8B1D-07957809B50F}" dt="2019-02-18T15:22:57.752" v="4186" actId="14100"/>
          <ac:spMkLst>
            <pc:docMk/>
            <pc:sldMk cId="3229726014" sldId="596"/>
            <ac:spMk id="94" creationId="{7785D792-9EE2-4B48-9A41-B362A4EC246A}"/>
          </ac:spMkLst>
        </pc:spChg>
      </pc:sldChg>
      <pc:sldChg chg="addSp delSp modSp add">
        <pc:chgData name="Sidney Seckler" userId="73470fc2d5f88927" providerId="LiveId" clId="{AD47F8CC-F4BD-4DBF-8B1D-07957809B50F}" dt="2019-02-18T18:29:38.059" v="4284" actId="1076"/>
        <pc:sldMkLst>
          <pc:docMk/>
          <pc:sldMk cId="1959851791" sldId="597"/>
        </pc:sldMkLst>
        <pc:spChg chg="mod">
          <ac:chgData name="Sidney Seckler" userId="73470fc2d5f88927" providerId="LiveId" clId="{AD47F8CC-F4BD-4DBF-8B1D-07957809B50F}" dt="2019-02-18T18:28:30.665" v="4280" actId="14100"/>
          <ac:spMkLst>
            <pc:docMk/>
            <pc:sldMk cId="1959851791" sldId="597"/>
            <ac:spMk id="8" creationId="{98A8AB9A-73AE-45DD-8E26-7F55042F087B}"/>
          </ac:spMkLst>
        </pc:spChg>
        <pc:picChg chg="add mod">
          <ac:chgData name="Sidney Seckler" userId="73470fc2d5f88927" providerId="LiveId" clId="{AD47F8CC-F4BD-4DBF-8B1D-07957809B50F}" dt="2019-02-18T18:29:38.059" v="4284" actId="1076"/>
          <ac:picMkLst>
            <pc:docMk/>
            <pc:sldMk cId="1959851791" sldId="597"/>
            <ac:picMk id="2" creationId="{D42D1427-0019-43CB-AC6B-8AF7CD66519A}"/>
          </ac:picMkLst>
        </pc:picChg>
        <pc:picChg chg="del">
          <ac:chgData name="Sidney Seckler" userId="73470fc2d5f88927" providerId="LiveId" clId="{AD47F8CC-F4BD-4DBF-8B1D-07957809B50F}" dt="2019-02-18T18:27:43.128" v="4205" actId="478"/>
          <ac:picMkLst>
            <pc:docMk/>
            <pc:sldMk cId="1959851791" sldId="597"/>
            <ac:picMk id="2050" creationId="{29339750-A5B2-41CF-A040-9AC1DE882144}"/>
          </ac:picMkLst>
        </pc:picChg>
        <pc:picChg chg="del">
          <ac:chgData name="Sidney Seckler" userId="73470fc2d5f88927" providerId="LiveId" clId="{AD47F8CC-F4BD-4DBF-8B1D-07957809B50F}" dt="2019-02-18T18:27:41.243" v="4204" actId="478"/>
          <ac:picMkLst>
            <pc:docMk/>
            <pc:sldMk cId="1959851791" sldId="597"/>
            <ac:picMk id="2052" creationId="{9B9E3F27-67EC-43F3-B9F6-8C903B5341A0}"/>
          </ac:picMkLst>
        </pc:picChg>
      </pc:sldChg>
      <pc:sldChg chg="delSp modSp add">
        <pc:chgData name="Sidney Seckler" userId="73470fc2d5f88927" providerId="LiveId" clId="{AD47F8CC-F4BD-4DBF-8B1D-07957809B50F}" dt="2019-02-20T18:31:51.016" v="4458" actId="27636"/>
        <pc:sldMkLst>
          <pc:docMk/>
          <pc:sldMk cId="688282387" sldId="598"/>
        </pc:sldMkLst>
        <pc:spChg chg="del">
          <ac:chgData name="Sidney Seckler" userId="73470fc2d5f88927" providerId="LiveId" clId="{AD47F8CC-F4BD-4DBF-8B1D-07957809B50F}" dt="2019-02-20T18:30:46.612" v="4359" actId="478"/>
          <ac:spMkLst>
            <pc:docMk/>
            <pc:sldMk cId="688282387" sldId="598"/>
            <ac:spMk id="4" creationId="{FD021891-549F-4293-8387-2609C1074D93}"/>
          </ac:spMkLst>
        </pc:spChg>
        <pc:spChg chg="mod">
          <ac:chgData name="Sidney Seckler" userId="73470fc2d5f88927" providerId="LiveId" clId="{AD47F8CC-F4BD-4DBF-8B1D-07957809B50F}" dt="2019-02-20T18:31:51.016" v="4458" actId="27636"/>
          <ac:spMkLst>
            <pc:docMk/>
            <pc:sldMk cId="688282387" sldId="598"/>
            <ac:spMk id="7" creationId="{F053D0CB-DB61-4E11-912B-D78C8FA8AA4D}"/>
          </ac:spMkLst>
        </pc:spChg>
        <pc:spChg chg="mod">
          <ac:chgData name="Sidney Seckler" userId="73470fc2d5f88927" providerId="LiveId" clId="{AD47F8CC-F4BD-4DBF-8B1D-07957809B50F}" dt="2019-02-20T18:30:27.207" v="4353" actId="20577"/>
          <ac:spMkLst>
            <pc:docMk/>
            <pc:sldMk cId="688282387" sldId="598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20T18:30:53.289" v="4360" actId="478"/>
          <ac:spMkLst>
            <pc:docMk/>
            <pc:sldMk cId="688282387" sldId="598"/>
            <ac:spMk id="10" creationId="{592EF8D8-C3A6-4328-A8D7-A3D3073E1741}"/>
          </ac:spMkLst>
        </pc:spChg>
      </pc:sldChg>
      <pc:sldChg chg="modSp add">
        <pc:chgData name="Sidney Seckler" userId="73470fc2d5f88927" providerId="LiveId" clId="{AD47F8CC-F4BD-4DBF-8B1D-07957809B50F}" dt="2019-02-20T18:34:45.726" v="4842" actId="20577"/>
        <pc:sldMkLst>
          <pc:docMk/>
          <pc:sldMk cId="877418303" sldId="599"/>
        </pc:sldMkLst>
        <pc:spChg chg="mod">
          <ac:chgData name="Sidney Seckler" userId="73470fc2d5f88927" providerId="LiveId" clId="{AD47F8CC-F4BD-4DBF-8B1D-07957809B50F}" dt="2019-02-20T18:34:45.726" v="4842" actId="20577"/>
          <ac:spMkLst>
            <pc:docMk/>
            <pc:sldMk cId="877418303" sldId="599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AD47F8CC-F4BD-4DBF-8B1D-07957809B50F}" dt="2019-02-20T18:39:08.641" v="5127" actId="20577"/>
        <pc:sldMkLst>
          <pc:docMk/>
          <pc:sldMk cId="3153052115" sldId="600"/>
        </pc:sldMkLst>
        <pc:spChg chg="mod">
          <ac:chgData name="Sidney Seckler" userId="73470fc2d5f88927" providerId="LiveId" clId="{AD47F8CC-F4BD-4DBF-8B1D-07957809B50F}" dt="2019-02-20T18:39:08.641" v="5127" actId="20577"/>
          <ac:spMkLst>
            <pc:docMk/>
            <pc:sldMk cId="3153052115" sldId="600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3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283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0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3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78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254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124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538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53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17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59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61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323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27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400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809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243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682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677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087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83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971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029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619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991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940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411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300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863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961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4356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19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534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742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884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667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4924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6302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640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4658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4542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9606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89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1013EA-4971-4305-84B4-A0445CDE4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99B2F-2BE6-439E-A81B-54FB5188ACC9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56B60E6B-9024-49B3-BFC7-4A4A896F2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9487D1A-3A32-4217-8046-B3C5785D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16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42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9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96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2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.png"/><Relationship Id="rId10" Type="http://schemas.openxmlformats.org/officeDocument/2006/relationships/image" Target="../media/image45.png"/><Relationship Id="rId4" Type="http://schemas.openxmlformats.org/officeDocument/2006/relationships/image" Target="../media/image1010.png"/><Relationship Id="rId9" Type="http://schemas.openxmlformats.org/officeDocument/2006/relationships/image" Target="../media/image1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wmf"/><Relationship Id="rId7" Type="http://schemas.openxmlformats.org/officeDocument/2006/relationships/image" Target="../media/image45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190.png"/><Relationship Id="rId5" Type="http://schemas.openxmlformats.org/officeDocument/2006/relationships/image" Target="../media/image51.png"/><Relationship Id="rId10" Type="http://schemas.openxmlformats.org/officeDocument/2006/relationships/image" Target="../media/image180.png"/><Relationship Id="rId4" Type="http://schemas.openxmlformats.org/officeDocument/2006/relationships/image" Target="../media/image50.png"/><Relationship Id="rId9" Type="http://schemas.openxmlformats.org/officeDocument/2006/relationships/image" Target="../media/image1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w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1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.w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w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1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1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8.png"/><Relationship Id="rId7" Type="http://schemas.openxmlformats.org/officeDocument/2006/relationships/image" Target="../media/image1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44.png"/><Relationship Id="rId7" Type="http://schemas.openxmlformats.org/officeDocument/2006/relationships/image" Target="../media/image13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16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1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1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4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5746 – PROCESSOS FÍSICO-QUÍMICOS EM ENGENHARIA SANITÁRIA E AMBIENTAL II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BALANÇO DE MASSA </a:t>
            </a:r>
            <a:br>
              <a:rPr lang="pt-BR" altLang="pt-BR" sz="4000" dirty="0"/>
            </a:br>
            <a:r>
              <a:rPr lang="pt-BR" altLang="pt-BR" sz="4000" dirty="0"/>
              <a:t>E REATORES 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3272818" cy="1007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Reservatórios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2"/>
            <a:endCxn id="6" idx="1"/>
          </p:cNvCxnSpPr>
          <p:nvPr/>
        </p:nvCxnSpPr>
        <p:spPr>
          <a:xfrm rot="16200000" flipH="1">
            <a:off x="2353338" y="2945278"/>
            <a:ext cx="567432" cy="17689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Vista panorâmica do lago com árvores ao fundo&#10;&#10;Descrição gerada automaticamente">
            <a:extLst>
              <a:ext uri="{FF2B5EF4-FFF2-40B4-BE49-F238E27FC236}">
                <a16:creationId xmlns:a16="http://schemas.microsoft.com/office/drawing/2014/main" id="{80AE2839-68F5-45CC-8FDA-C5479976D7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508" y="2133600"/>
            <a:ext cx="5279594" cy="39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15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BALANÇO DE MASSA </a:t>
            </a:r>
            <a:br>
              <a:rPr lang="pt-BR" altLang="pt-BR" sz="4000" dirty="0"/>
            </a:br>
            <a:r>
              <a:rPr lang="pt-BR" altLang="pt-BR" sz="4000" dirty="0"/>
              <a:t>E REATORES 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3272818" cy="1007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Rios e demais cursos d’água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2"/>
            <a:endCxn id="3" idx="1"/>
          </p:cNvCxnSpPr>
          <p:nvPr/>
        </p:nvCxnSpPr>
        <p:spPr>
          <a:xfrm rot="16200000" flipH="1">
            <a:off x="2429854" y="2868762"/>
            <a:ext cx="567433" cy="19219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Rio com pedras na beira da água&#10;&#10;Descrição gerada automaticamente">
            <a:extLst>
              <a:ext uri="{FF2B5EF4-FFF2-40B4-BE49-F238E27FC236}">
                <a16:creationId xmlns:a16="http://schemas.microsoft.com/office/drawing/2014/main" id="{C35B7FC6-E2EE-47FD-B073-10626166E9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540" y="2233851"/>
            <a:ext cx="5012260" cy="37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70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7E644510-CC01-48E6-9E2B-AFD19F6400AE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A50BD480-577E-4ED4-A3C6-A90AB56E4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HOMOGÊNEOS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521ACE1A-573B-4322-8BF8-19877E6F3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533650"/>
            <a:ext cx="8496300" cy="2190751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Reatores Homogêneos: Sistema ou volume de controle no qual admite-se que as reações químicas e bioquímicas ocorram preponderantemente em uma  única fase.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C64627BA-AEC9-4868-BEAA-94CD888B7C3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Rectangle 4">
            <a:extLst>
              <a:ext uri="{FF2B5EF4-FFF2-40B4-BE49-F238E27FC236}">
                <a16:creationId xmlns:a16="http://schemas.microsoft.com/office/drawing/2014/main" id="{C1CCB8A1-B848-403E-874E-306B3AE65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533651"/>
            <a:ext cx="8496300" cy="319960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Reatores Heterogêneos: Sistema ou volume de controle no qual admite-se que as reações químicas e bioquímicas ocorram em mais de uma fase, podendo o sistema ser bifásico ou trifásico.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B7D5DED-A8E3-47C7-89B3-B4546A0F9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F82B289-7572-4402-97EE-91E1E2CEE887}"/>
              </a:ext>
            </a:extLst>
          </p:cNvPr>
          <p:cNvGrpSpPr>
            <a:grpSpLocks noChangeAspect="1"/>
          </p:cNvGrpSpPr>
          <p:nvPr/>
        </p:nvGrpSpPr>
        <p:grpSpPr>
          <a:xfrm>
            <a:off x="1187624" y="2204864"/>
            <a:ext cx="6934200" cy="3826255"/>
            <a:chOff x="1463385" y="777332"/>
            <a:chExt cx="9669676" cy="5335676"/>
          </a:xfrm>
        </p:grpSpPr>
        <p:pic>
          <p:nvPicPr>
            <p:cNvPr id="15" name="Imagem 14" descr="Rio com árvores em volta&#10;&#10;Descrição gerada automaticamente">
              <a:extLst>
                <a:ext uri="{FF2B5EF4-FFF2-40B4-BE49-F238E27FC236}">
                  <a16:creationId xmlns:a16="http://schemas.microsoft.com/office/drawing/2014/main" id="{BA315198-F721-437F-937E-8249FB0F5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385" y="1645788"/>
              <a:ext cx="4350025" cy="2889877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360C333-BB27-4A97-82CC-C32FE8DC2467}"/>
                </a:ext>
              </a:extLst>
            </p:cNvPr>
            <p:cNvSpPr txBox="1"/>
            <p:nvPr/>
          </p:nvSpPr>
          <p:spPr>
            <a:xfrm>
              <a:off x="3415237" y="777332"/>
              <a:ext cx="5372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Transferência de massa entre atmosfera e a fase líquida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C12B9937-1007-438D-90C4-09A84B360C68}"/>
                </a:ext>
              </a:extLst>
            </p:cNvPr>
            <p:cNvCxnSpPr>
              <a:cxnSpLocks/>
            </p:cNvCxnSpPr>
            <p:nvPr/>
          </p:nvCxnSpPr>
          <p:spPr>
            <a:xfrm>
              <a:off x="7048870" y="2920608"/>
              <a:ext cx="3986074" cy="179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35B1BF61-E3FD-420F-A55D-8ADC70E26601}"/>
                </a:ext>
              </a:extLst>
            </p:cNvPr>
            <p:cNvCxnSpPr/>
            <p:nvPr/>
          </p:nvCxnSpPr>
          <p:spPr>
            <a:xfrm>
              <a:off x="7217546" y="3010827"/>
              <a:ext cx="7190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AC4B573C-86F5-4E2E-9CAA-989D054FA675}"/>
                </a:ext>
              </a:extLst>
            </p:cNvPr>
            <p:cNvCxnSpPr/>
            <p:nvPr/>
          </p:nvCxnSpPr>
          <p:spPr>
            <a:xfrm>
              <a:off x="7403976" y="3090726"/>
              <a:ext cx="3462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2B400E8-CED4-4A15-BDC3-8C60D2DCD5D4}"/>
                </a:ext>
              </a:extLst>
            </p:cNvPr>
            <p:cNvSpPr txBox="1"/>
            <p:nvPr/>
          </p:nvSpPr>
          <p:spPr>
            <a:xfrm>
              <a:off x="9845336" y="3090726"/>
              <a:ext cx="12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líquida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A8A99F4-BF9B-41DA-B6FF-F823694D9BE8}"/>
                </a:ext>
              </a:extLst>
            </p:cNvPr>
            <p:cNvSpPr txBox="1"/>
            <p:nvPr/>
          </p:nvSpPr>
          <p:spPr>
            <a:xfrm>
              <a:off x="9845335" y="2407145"/>
              <a:ext cx="128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gasosa</a:t>
              </a:r>
            </a:p>
          </p:txBody>
        </p:sp>
        <p:cxnSp>
          <p:nvCxnSpPr>
            <p:cNvPr id="22" name="Conector: Curvo 21">
              <a:extLst>
                <a:ext uri="{FF2B5EF4-FFF2-40B4-BE49-F238E27FC236}">
                  <a16:creationId xmlns:a16="http://schemas.microsoft.com/office/drawing/2014/main" id="{DC49D287-07D6-465F-BD04-44E68216AB9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294701" y="2584700"/>
              <a:ext cx="985424" cy="630315"/>
            </a:xfrm>
            <a:prstGeom prst="curvedConnector3">
              <a:avLst>
                <a:gd name="adj1" fmla="val 4369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: Curvo 22">
              <a:extLst>
                <a:ext uri="{FF2B5EF4-FFF2-40B4-BE49-F238E27FC236}">
                  <a16:creationId xmlns:a16="http://schemas.microsoft.com/office/drawing/2014/main" id="{3945D525-75E4-455C-9D04-EB0A279B4C1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481133" y="2584700"/>
              <a:ext cx="985424" cy="630315"/>
            </a:xfrm>
            <a:prstGeom prst="curvedConnector3">
              <a:avLst>
                <a:gd name="adj1" fmla="val 4369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1C9512F5-09BA-40AD-B08B-8EFE1AA1C6B4}"/>
                </a:ext>
              </a:extLst>
            </p:cNvPr>
            <p:cNvSpPr txBox="1"/>
            <p:nvPr/>
          </p:nvSpPr>
          <p:spPr>
            <a:xfrm>
              <a:off x="9077525" y="2115117"/>
              <a:ext cx="58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</a:t>
              </a:r>
              <a:r>
                <a:rPr lang="pt-BR" baseline="-25000" dirty="0"/>
                <a:t>2(g)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30386EB-2E18-49AD-B4BF-0A15C4E0FA4A}"/>
                </a:ext>
              </a:extLst>
            </p:cNvPr>
            <p:cNvSpPr txBox="1"/>
            <p:nvPr/>
          </p:nvSpPr>
          <p:spPr>
            <a:xfrm>
              <a:off x="9086310" y="3554605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</a:t>
              </a:r>
              <a:r>
                <a:rPr lang="pt-BR" baseline="-25000" dirty="0"/>
                <a:t>2(L)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EBFAC690-92A3-4A17-8FE2-093865EA86CA}"/>
                </a:ext>
              </a:extLst>
            </p:cNvPr>
            <p:cNvSpPr txBox="1"/>
            <p:nvPr/>
          </p:nvSpPr>
          <p:spPr>
            <a:xfrm>
              <a:off x="2805161" y="4947361"/>
              <a:ext cx="168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(a) Sistema real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8E3D36D-197B-45F8-AD0F-BAD0A7B4F65D}"/>
                </a:ext>
              </a:extLst>
            </p:cNvPr>
            <p:cNvSpPr txBox="1"/>
            <p:nvPr/>
          </p:nvSpPr>
          <p:spPr>
            <a:xfrm>
              <a:off x="8702682" y="4947361"/>
              <a:ext cx="2285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(b) Sistema idealizado </a:t>
              </a:r>
            </a:p>
          </p:txBody>
        </p:sp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DC97F81E-6C53-4185-ABD2-E64039630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915" y="4874991"/>
              <a:ext cx="2695945" cy="1238017"/>
            </a:xfrm>
            <a:prstGeom prst="rect">
              <a:avLst/>
            </a:prstGeom>
          </p:spPr>
        </p:pic>
        <p:cxnSp>
          <p:nvCxnSpPr>
            <p:cNvPr id="29" name="Conector: Curvo 28">
              <a:extLst>
                <a:ext uri="{FF2B5EF4-FFF2-40B4-BE49-F238E27FC236}">
                  <a16:creationId xmlns:a16="http://schemas.microsoft.com/office/drawing/2014/main" id="{5584F908-8983-4D47-9298-198FDBF0F9A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769185" y="2622122"/>
              <a:ext cx="872318" cy="59697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: Curvo 29">
              <a:extLst>
                <a:ext uri="{FF2B5EF4-FFF2-40B4-BE49-F238E27FC236}">
                  <a16:creationId xmlns:a16="http://schemas.microsoft.com/office/drawing/2014/main" id="{2B274243-E8AF-4FFC-924D-A8954A522A5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19316" y="2622122"/>
              <a:ext cx="872318" cy="59697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4048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1574BBF-6704-4A84-97F6-263B0AFE4801}"/>
              </a:ext>
            </a:extLst>
          </p:cNvPr>
          <p:cNvGrpSpPr>
            <a:grpSpLocks noChangeAspect="1"/>
          </p:cNvGrpSpPr>
          <p:nvPr/>
        </p:nvGrpSpPr>
        <p:grpSpPr>
          <a:xfrm>
            <a:off x="1043608" y="2204864"/>
            <a:ext cx="7194234" cy="3920119"/>
            <a:chOff x="1742908" y="832903"/>
            <a:chExt cx="9732595" cy="5303266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98431C4-5954-4467-AD47-52E61911BA6B}"/>
                </a:ext>
              </a:extLst>
            </p:cNvPr>
            <p:cNvSpPr txBox="1"/>
            <p:nvPr/>
          </p:nvSpPr>
          <p:spPr>
            <a:xfrm>
              <a:off x="2003861" y="832903"/>
              <a:ext cx="9471642" cy="874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Transferência de massa entre a fase líquida e fase sólida – Ocorrência de </a:t>
              </a:r>
            </a:p>
            <a:p>
              <a:r>
                <a:rPr lang="pt-BR" dirty="0"/>
                <a:t>reações na superfície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DA0AC13-B905-4A30-88F6-516F54684780}"/>
                </a:ext>
              </a:extLst>
            </p:cNvPr>
            <p:cNvSpPr txBox="1"/>
            <p:nvPr/>
          </p:nvSpPr>
          <p:spPr>
            <a:xfrm>
              <a:off x="2805161" y="4947361"/>
              <a:ext cx="168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(a) Sistema real 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B5C7CC0-E033-47D7-BFDD-0F2CC7C3C04A}"/>
                </a:ext>
              </a:extLst>
            </p:cNvPr>
            <p:cNvSpPr txBox="1"/>
            <p:nvPr/>
          </p:nvSpPr>
          <p:spPr>
            <a:xfrm>
              <a:off x="8702682" y="4947361"/>
              <a:ext cx="2285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(b) Sistema idealizado </a:t>
              </a:r>
            </a:p>
          </p:txBody>
        </p:sp>
        <p:pic>
          <p:nvPicPr>
            <p:cNvPr id="8" name="Imagem 7" descr="Uma imagem contendo ao ar livre, edifício, grama, rosquinha&#10;&#10;Descrição gerada automaticamente">
              <a:extLst>
                <a:ext uri="{FF2B5EF4-FFF2-40B4-BE49-F238E27FC236}">
                  <a16:creationId xmlns:a16="http://schemas.microsoft.com/office/drawing/2014/main" id="{2C3BF875-35EC-4EC3-B5E0-162D9AD9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908" y="1724857"/>
              <a:ext cx="3953675" cy="2626568"/>
            </a:xfrm>
            <a:prstGeom prst="rect">
              <a:avLst/>
            </a:prstGeom>
          </p:spPr>
        </p:pic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3E9DBD1A-7322-4B69-BBF1-F99B1474C300}"/>
                </a:ext>
              </a:extLst>
            </p:cNvPr>
            <p:cNvCxnSpPr>
              <a:cxnSpLocks/>
            </p:cNvCxnSpPr>
            <p:nvPr/>
          </p:nvCxnSpPr>
          <p:spPr>
            <a:xfrm>
              <a:off x="7137647" y="2201517"/>
              <a:ext cx="3986074" cy="179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7CC20B3E-8DB5-43C2-BA36-C3AC5AF79FDE}"/>
                </a:ext>
              </a:extLst>
            </p:cNvPr>
            <p:cNvCxnSpPr>
              <a:cxnSpLocks/>
            </p:cNvCxnSpPr>
            <p:nvPr/>
          </p:nvCxnSpPr>
          <p:spPr>
            <a:xfrm>
              <a:off x="7137647" y="3179540"/>
              <a:ext cx="3986074" cy="179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DDF34544-F499-41F3-9A84-64AF44B38E44}"/>
                </a:ext>
              </a:extLst>
            </p:cNvPr>
            <p:cNvCxnSpPr/>
            <p:nvPr/>
          </p:nvCxnSpPr>
          <p:spPr>
            <a:xfrm>
              <a:off x="6968971" y="2512381"/>
              <a:ext cx="7457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8107F664-830C-4100-A7A8-CB1F566E0662}"/>
                </a:ext>
              </a:extLst>
            </p:cNvPr>
            <p:cNvCxnSpPr/>
            <p:nvPr/>
          </p:nvCxnSpPr>
          <p:spPr>
            <a:xfrm>
              <a:off x="7137647" y="2673658"/>
              <a:ext cx="7457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E47A126B-7470-478B-874A-AB1DDA18BF56}"/>
                </a:ext>
              </a:extLst>
            </p:cNvPr>
            <p:cNvCxnSpPr/>
            <p:nvPr/>
          </p:nvCxnSpPr>
          <p:spPr>
            <a:xfrm>
              <a:off x="7332956" y="2834936"/>
              <a:ext cx="7457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E7FCA87-4CD1-495D-9D51-11B8A96F5674}"/>
                </a:ext>
              </a:extLst>
            </p:cNvPr>
            <p:cNvSpPr txBox="1"/>
            <p:nvPr/>
          </p:nvSpPr>
          <p:spPr>
            <a:xfrm>
              <a:off x="8078680" y="2508746"/>
              <a:ext cx="1077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Escoamento</a:t>
              </a:r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033848A2-802F-4BF9-86B4-EB6E84D450DD}"/>
                </a:ext>
              </a:extLst>
            </p:cNvPr>
            <p:cNvCxnSpPr>
              <a:cxnSpLocks/>
            </p:cNvCxnSpPr>
            <p:nvPr/>
          </p:nvCxnSpPr>
          <p:spPr>
            <a:xfrm>
              <a:off x="9907480" y="2371363"/>
              <a:ext cx="0" cy="666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7C6A432C-4C12-4A63-935A-D0E6CFBED196}"/>
                </a:ext>
              </a:extLst>
            </p:cNvPr>
            <p:cNvCxnSpPr>
              <a:cxnSpLocks/>
            </p:cNvCxnSpPr>
            <p:nvPr/>
          </p:nvCxnSpPr>
          <p:spPr>
            <a:xfrm>
              <a:off x="9676660" y="2229406"/>
              <a:ext cx="230820" cy="1419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56E8A82D-BBD4-47C5-9EAD-F143CB6827A3}"/>
                </a:ext>
              </a:extLst>
            </p:cNvPr>
            <p:cNvCxnSpPr>
              <a:cxnSpLocks/>
            </p:cNvCxnSpPr>
            <p:nvPr/>
          </p:nvCxnSpPr>
          <p:spPr>
            <a:xfrm>
              <a:off x="9676660" y="2210467"/>
              <a:ext cx="0" cy="9869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19382FCD-8F2A-4727-9F09-6746DD4B7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6660" y="3038143"/>
              <a:ext cx="230820" cy="141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170585E-8A8E-4124-A685-E278048C46BF}"/>
                </a:ext>
              </a:extLst>
            </p:cNvPr>
            <p:cNvSpPr txBox="1"/>
            <p:nvPr/>
          </p:nvSpPr>
          <p:spPr>
            <a:xfrm>
              <a:off x="9907480" y="25168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8F25E7F6-A2D8-4C90-99D7-F473606E9429}"/>
                </a:ext>
              </a:extLst>
            </p:cNvPr>
            <p:cNvSpPr txBox="1"/>
            <p:nvPr/>
          </p:nvSpPr>
          <p:spPr>
            <a:xfrm>
              <a:off x="9522610" y="314682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C</a:t>
              </a:r>
              <a:r>
                <a:rPr lang="pt-BR" baseline="-25000" dirty="0" err="1"/>
                <a:t>s</a:t>
              </a:r>
              <a:endParaRPr lang="pt-BR" baseline="-25000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D2ECA83-2575-4EE2-B39B-3060B9E87A9B}"/>
                </a:ext>
              </a:extLst>
            </p:cNvPr>
            <p:cNvSpPr txBox="1"/>
            <p:nvPr/>
          </p:nvSpPr>
          <p:spPr>
            <a:xfrm>
              <a:off x="9492154" y="1824938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C</a:t>
              </a:r>
              <a:r>
                <a:rPr lang="pt-BR" baseline="-25000" dirty="0" err="1"/>
                <a:t>s</a:t>
              </a:r>
              <a:endParaRPr lang="pt-BR" baseline="-25000" dirty="0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1B9F68B0-B3D1-43DE-86C1-85FDBCC09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5439" y="3450455"/>
              <a:ext cx="1704762" cy="26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7782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80764B6-B4F3-41D8-A578-EF507E2183A7}"/>
              </a:ext>
            </a:extLst>
          </p:cNvPr>
          <p:cNvGrpSpPr>
            <a:grpSpLocks noChangeAspect="1"/>
          </p:cNvGrpSpPr>
          <p:nvPr/>
        </p:nvGrpSpPr>
        <p:grpSpPr>
          <a:xfrm>
            <a:off x="899592" y="2133600"/>
            <a:ext cx="7003220" cy="3860799"/>
            <a:chOff x="1748902" y="777332"/>
            <a:chExt cx="9594013" cy="5289075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8829A87-6FDB-4FA0-BA82-5DDA987C1E4D}"/>
                </a:ext>
              </a:extLst>
            </p:cNvPr>
            <p:cNvSpPr txBox="1"/>
            <p:nvPr/>
          </p:nvSpPr>
          <p:spPr>
            <a:xfrm>
              <a:off x="3415237" y="777332"/>
              <a:ext cx="7927678" cy="937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Transferência de massa entre a fase líquida e fase sólida </a:t>
              </a:r>
            </a:p>
            <a:p>
              <a:r>
                <a:rPr lang="pt-BR" dirty="0"/>
                <a:t> Acúmulo interfacial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BCF43EA-56A2-4DF5-AC8D-0F208265D6EB}"/>
                </a:ext>
              </a:extLst>
            </p:cNvPr>
            <p:cNvSpPr txBox="1"/>
            <p:nvPr/>
          </p:nvSpPr>
          <p:spPr>
            <a:xfrm>
              <a:off x="2805161" y="4947361"/>
              <a:ext cx="168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(a) Sistema real 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AF187F8-93CC-4D33-BE4B-20DBD1DDF71D}"/>
                </a:ext>
              </a:extLst>
            </p:cNvPr>
            <p:cNvSpPr txBox="1"/>
            <p:nvPr/>
          </p:nvSpPr>
          <p:spPr>
            <a:xfrm>
              <a:off x="8702682" y="4947361"/>
              <a:ext cx="2285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(b) Sistema idealizado </a:t>
              </a:r>
            </a:p>
          </p:txBody>
        </p:sp>
        <p:pic>
          <p:nvPicPr>
            <p:cNvPr id="8" name="Imagem 7" descr="Uma imagem contendo branco, pequeno, cama, deitado&#10;&#10;Descrição gerada automaticamente">
              <a:extLst>
                <a:ext uri="{FF2B5EF4-FFF2-40B4-BE49-F238E27FC236}">
                  <a16:creationId xmlns:a16="http://schemas.microsoft.com/office/drawing/2014/main" id="{CF765803-A53F-44C3-8362-CB23DDEC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8902" y="1709450"/>
              <a:ext cx="3986074" cy="2657382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A3C7BE82-44E7-41EF-AB02-3C951F7A6786}"/>
                </a:ext>
              </a:extLst>
            </p:cNvPr>
            <p:cNvSpPr/>
            <p:nvPr/>
          </p:nvSpPr>
          <p:spPr>
            <a:xfrm>
              <a:off x="8522682" y="2010455"/>
              <a:ext cx="1620000" cy="162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C593ABCA-657B-4D37-B28B-A43BAE62B0B7}"/>
                </a:ext>
              </a:extLst>
            </p:cNvPr>
            <p:cNvSpPr/>
            <p:nvPr/>
          </p:nvSpPr>
          <p:spPr>
            <a:xfrm>
              <a:off x="8702682" y="2190455"/>
              <a:ext cx="1260000" cy="12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663D3F0-BE36-488D-90ED-87916916B1CD}"/>
                </a:ext>
              </a:extLst>
            </p:cNvPr>
            <p:cNvCxnSpPr/>
            <p:nvPr/>
          </p:nvCxnSpPr>
          <p:spPr>
            <a:xfrm>
              <a:off x="7270812" y="2370338"/>
              <a:ext cx="1029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5CFACA14-0BE3-4AC0-A5DE-CFC0FC173C68}"/>
                </a:ext>
              </a:extLst>
            </p:cNvPr>
            <p:cNvCxnSpPr>
              <a:endCxn id="9" idx="2"/>
            </p:cNvCxnSpPr>
            <p:nvPr/>
          </p:nvCxnSpPr>
          <p:spPr>
            <a:xfrm>
              <a:off x="8300621" y="2370338"/>
              <a:ext cx="222061" cy="450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502F51A-DBD0-4FAB-91E0-854BE8A2A6BA}"/>
                </a:ext>
              </a:extLst>
            </p:cNvPr>
            <p:cNvSpPr txBox="1"/>
            <p:nvPr/>
          </p:nvSpPr>
          <p:spPr>
            <a:xfrm>
              <a:off x="7554295" y="201045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7F3CA5D-8978-45F0-AE40-AE02E6694141}"/>
                </a:ext>
              </a:extLst>
            </p:cNvPr>
            <p:cNvSpPr txBox="1"/>
            <p:nvPr/>
          </p:nvSpPr>
          <p:spPr>
            <a:xfrm>
              <a:off x="8188032" y="2693999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C</a:t>
              </a:r>
              <a:r>
                <a:rPr lang="pt-BR" baseline="-25000" dirty="0" err="1"/>
                <a:t>s</a:t>
              </a:r>
              <a:endParaRPr lang="pt-BR" baseline="-25000" dirty="0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EC4D12E-5484-40A2-90E1-F065FFAD1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7333" y="4418788"/>
              <a:ext cx="2771429" cy="16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3964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877F4CC4-116B-4519-A680-ECFC45367CA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AutoShape 6">
            <a:extLst>
              <a:ext uri="{FF2B5EF4-FFF2-40B4-BE49-F238E27FC236}">
                <a16:creationId xmlns:a16="http://schemas.microsoft.com/office/drawing/2014/main" id="{524A6CBD-AF81-40BA-81DB-E10CD1A0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916113"/>
            <a:ext cx="4392612" cy="41767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91145" name="Freeform 9">
            <a:extLst>
              <a:ext uri="{FF2B5EF4-FFF2-40B4-BE49-F238E27FC236}">
                <a16:creationId xmlns:a16="http://schemas.microsoft.com/office/drawing/2014/main" id="{45316A2D-5623-4769-982C-5CB55D43BE68}"/>
              </a:ext>
            </a:extLst>
          </p:cNvPr>
          <p:cNvSpPr>
            <a:spLocks/>
          </p:cNvSpPr>
          <p:nvPr/>
        </p:nvSpPr>
        <p:spPr bwMode="auto">
          <a:xfrm>
            <a:off x="2627313" y="2900363"/>
            <a:ext cx="4105275" cy="2112962"/>
          </a:xfrm>
          <a:custGeom>
            <a:avLst/>
            <a:gdLst>
              <a:gd name="T0" fmla="*/ 0 w 2540"/>
              <a:gd name="T1" fmla="*/ 1331 h 1331"/>
              <a:gd name="T2" fmla="*/ 453 w 2540"/>
              <a:gd name="T3" fmla="*/ 1286 h 1331"/>
              <a:gd name="T4" fmla="*/ 725 w 2540"/>
              <a:gd name="T5" fmla="*/ 1149 h 1331"/>
              <a:gd name="T6" fmla="*/ 997 w 2540"/>
              <a:gd name="T7" fmla="*/ 741 h 1331"/>
              <a:gd name="T8" fmla="*/ 1043 w 2540"/>
              <a:gd name="T9" fmla="*/ 333 h 1331"/>
              <a:gd name="T10" fmla="*/ 1134 w 2540"/>
              <a:gd name="T11" fmla="*/ 61 h 1331"/>
              <a:gd name="T12" fmla="*/ 1406 w 2540"/>
              <a:gd name="T13" fmla="*/ 15 h 1331"/>
              <a:gd name="T14" fmla="*/ 1587 w 2540"/>
              <a:gd name="T15" fmla="*/ 152 h 1331"/>
              <a:gd name="T16" fmla="*/ 1678 w 2540"/>
              <a:gd name="T17" fmla="*/ 605 h 1331"/>
              <a:gd name="T18" fmla="*/ 1769 w 2540"/>
              <a:gd name="T19" fmla="*/ 923 h 1331"/>
              <a:gd name="T20" fmla="*/ 1905 w 2540"/>
              <a:gd name="T21" fmla="*/ 1149 h 1331"/>
              <a:gd name="T22" fmla="*/ 2131 w 2540"/>
              <a:gd name="T23" fmla="*/ 1240 h 1331"/>
              <a:gd name="T24" fmla="*/ 2540 w 2540"/>
              <a:gd name="T25" fmla="*/ 1286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40" h="1331">
                <a:moveTo>
                  <a:pt x="0" y="1331"/>
                </a:moveTo>
                <a:cubicBezTo>
                  <a:pt x="166" y="1323"/>
                  <a:pt x="332" y="1316"/>
                  <a:pt x="453" y="1286"/>
                </a:cubicBezTo>
                <a:cubicBezTo>
                  <a:pt x="574" y="1256"/>
                  <a:pt x="634" y="1240"/>
                  <a:pt x="725" y="1149"/>
                </a:cubicBezTo>
                <a:cubicBezTo>
                  <a:pt x="816" y="1058"/>
                  <a:pt x="944" y="877"/>
                  <a:pt x="997" y="741"/>
                </a:cubicBezTo>
                <a:cubicBezTo>
                  <a:pt x="1050" y="605"/>
                  <a:pt x="1020" y="446"/>
                  <a:pt x="1043" y="333"/>
                </a:cubicBezTo>
                <a:cubicBezTo>
                  <a:pt x="1066" y="220"/>
                  <a:pt x="1074" y="114"/>
                  <a:pt x="1134" y="61"/>
                </a:cubicBezTo>
                <a:cubicBezTo>
                  <a:pt x="1194" y="8"/>
                  <a:pt x="1331" y="0"/>
                  <a:pt x="1406" y="15"/>
                </a:cubicBezTo>
                <a:cubicBezTo>
                  <a:pt x="1481" y="30"/>
                  <a:pt x="1542" y="54"/>
                  <a:pt x="1587" y="152"/>
                </a:cubicBezTo>
                <a:cubicBezTo>
                  <a:pt x="1632" y="250"/>
                  <a:pt x="1648" y="477"/>
                  <a:pt x="1678" y="605"/>
                </a:cubicBezTo>
                <a:cubicBezTo>
                  <a:pt x="1708" y="733"/>
                  <a:pt x="1731" y="832"/>
                  <a:pt x="1769" y="923"/>
                </a:cubicBezTo>
                <a:cubicBezTo>
                  <a:pt x="1807" y="1014"/>
                  <a:pt x="1845" y="1096"/>
                  <a:pt x="1905" y="1149"/>
                </a:cubicBezTo>
                <a:cubicBezTo>
                  <a:pt x="1965" y="1202"/>
                  <a:pt x="2025" y="1217"/>
                  <a:pt x="2131" y="1240"/>
                </a:cubicBezTo>
                <a:cubicBezTo>
                  <a:pt x="2237" y="1263"/>
                  <a:pt x="2472" y="1278"/>
                  <a:pt x="2540" y="128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6" name="Freeform 10">
            <a:extLst>
              <a:ext uri="{FF2B5EF4-FFF2-40B4-BE49-F238E27FC236}">
                <a16:creationId xmlns:a16="http://schemas.microsoft.com/office/drawing/2014/main" id="{500AF026-5FA9-4CB8-9F04-BCF1D3BC34AB}"/>
              </a:ext>
            </a:extLst>
          </p:cNvPr>
          <p:cNvSpPr>
            <a:spLocks/>
          </p:cNvSpPr>
          <p:nvPr/>
        </p:nvSpPr>
        <p:spPr bwMode="auto">
          <a:xfrm>
            <a:off x="2484438" y="3487738"/>
            <a:ext cx="1800225" cy="85725"/>
          </a:xfrm>
          <a:custGeom>
            <a:avLst/>
            <a:gdLst>
              <a:gd name="T0" fmla="*/ 0 w 1043"/>
              <a:gd name="T1" fmla="*/ 8 h 62"/>
              <a:gd name="T2" fmla="*/ 272 w 1043"/>
              <a:gd name="T3" fmla="*/ 8 h 62"/>
              <a:gd name="T4" fmla="*/ 499 w 1043"/>
              <a:gd name="T5" fmla="*/ 54 h 62"/>
              <a:gd name="T6" fmla="*/ 907 w 1043"/>
              <a:gd name="T7" fmla="*/ 54 h 62"/>
              <a:gd name="T8" fmla="*/ 1043 w 1043"/>
              <a:gd name="T9" fmla="*/ 5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62">
                <a:moveTo>
                  <a:pt x="0" y="8"/>
                </a:moveTo>
                <a:cubicBezTo>
                  <a:pt x="94" y="4"/>
                  <a:pt x="189" y="0"/>
                  <a:pt x="272" y="8"/>
                </a:cubicBezTo>
                <a:cubicBezTo>
                  <a:pt x="355" y="16"/>
                  <a:pt x="393" y="46"/>
                  <a:pt x="499" y="54"/>
                </a:cubicBezTo>
                <a:cubicBezTo>
                  <a:pt x="605" y="62"/>
                  <a:pt x="816" y="54"/>
                  <a:pt x="907" y="54"/>
                </a:cubicBezTo>
                <a:cubicBezTo>
                  <a:pt x="998" y="54"/>
                  <a:pt x="1020" y="54"/>
                  <a:pt x="1043" y="5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7" name="Freeform 11">
            <a:extLst>
              <a:ext uri="{FF2B5EF4-FFF2-40B4-BE49-F238E27FC236}">
                <a16:creationId xmlns:a16="http://schemas.microsoft.com/office/drawing/2014/main" id="{E090DDDA-EC31-4CBC-B503-9BDA7CA78619}"/>
              </a:ext>
            </a:extLst>
          </p:cNvPr>
          <p:cNvSpPr>
            <a:spLocks/>
          </p:cNvSpPr>
          <p:nvPr/>
        </p:nvSpPr>
        <p:spPr bwMode="auto">
          <a:xfrm>
            <a:off x="5292725" y="3213100"/>
            <a:ext cx="1584325" cy="311150"/>
          </a:xfrm>
          <a:custGeom>
            <a:avLst/>
            <a:gdLst>
              <a:gd name="T0" fmla="*/ 0 w 907"/>
              <a:gd name="T1" fmla="*/ 105 h 120"/>
              <a:gd name="T2" fmla="*/ 226 w 907"/>
              <a:gd name="T3" fmla="*/ 105 h 120"/>
              <a:gd name="T4" fmla="*/ 362 w 907"/>
              <a:gd name="T5" fmla="*/ 15 h 120"/>
              <a:gd name="T6" fmla="*/ 589 w 907"/>
              <a:gd name="T7" fmla="*/ 15 h 120"/>
              <a:gd name="T8" fmla="*/ 725 w 907"/>
              <a:gd name="T9" fmla="*/ 15 h 120"/>
              <a:gd name="T10" fmla="*/ 907 w 907"/>
              <a:gd name="T11" fmla="*/ 1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7" h="120">
                <a:moveTo>
                  <a:pt x="0" y="105"/>
                </a:moveTo>
                <a:cubicBezTo>
                  <a:pt x="83" y="112"/>
                  <a:pt x="166" y="120"/>
                  <a:pt x="226" y="105"/>
                </a:cubicBezTo>
                <a:cubicBezTo>
                  <a:pt x="286" y="90"/>
                  <a:pt x="302" y="30"/>
                  <a:pt x="362" y="15"/>
                </a:cubicBezTo>
                <a:cubicBezTo>
                  <a:pt x="422" y="0"/>
                  <a:pt x="529" y="15"/>
                  <a:pt x="589" y="15"/>
                </a:cubicBezTo>
                <a:cubicBezTo>
                  <a:pt x="649" y="15"/>
                  <a:pt x="672" y="15"/>
                  <a:pt x="725" y="15"/>
                </a:cubicBezTo>
                <a:cubicBezTo>
                  <a:pt x="778" y="15"/>
                  <a:pt x="877" y="15"/>
                  <a:pt x="907" y="1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C5A1A5BC-5560-4AC3-BAC0-D1ADF60E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8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Gás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318D389E-5317-4CD3-9877-47E1C68B6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4941888"/>
            <a:ext cx="112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Sólido</a:t>
            </a: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DA57C7-17D3-429D-90F6-54815B0AC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4005263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Líquido</a:t>
            </a:r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B0287B42-FF58-4E3D-9FF3-183EA2CF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716338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Líquido</a:t>
            </a:r>
          </a:p>
        </p:txBody>
      </p:sp>
      <p:sp>
        <p:nvSpPr>
          <p:cNvPr id="91153" name="AutoShape 17">
            <a:extLst>
              <a:ext uri="{FF2B5EF4-FFF2-40B4-BE49-F238E27FC236}">
                <a16:creationId xmlns:a16="http://schemas.microsoft.com/office/drawing/2014/main" id="{051425A9-494B-4D90-9DF7-924D5C0B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41663"/>
            <a:ext cx="287338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4" name="AutoShape 18">
            <a:extLst>
              <a:ext uri="{FF2B5EF4-FFF2-40B4-BE49-F238E27FC236}">
                <a16:creationId xmlns:a16="http://schemas.microsoft.com/office/drawing/2014/main" id="{897E998C-FF70-4C0B-A53C-2DE0356A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287338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5" name="AutoShape 19">
            <a:extLst>
              <a:ext uri="{FF2B5EF4-FFF2-40B4-BE49-F238E27FC236}">
                <a16:creationId xmlns:a16="http://schemas.microsoft.com/office/drawing/2014/main" id="{4F329A11-5D55-449D-90F1-0C5432E270C1}"/>
              </a:ext>
            </a:extLst>
          </p:cNvPr>
          <p:cNvSpPr>
            <a:spLocks noChangeArrowheads="1"/>
          </p:cNvSpPr>
          <p:nvPr/>
        </p:nvSpPr>
        <p:spPr bwMode="auto">
          <a:xfrm rot="1595679">
            <a:off x="4932363" y="2636838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6" name="AutoShape 20">
            <a:extLst>
              <a:ext uri="{FF2B5EF4-FFF2-40B4-BE49-F238E27FC236}">
                <a16:creationId xmlns:a16="http://schemas.microsoft.com/office/drawing/2014/main" id="{12C16594-5DB2-43B7-B234-DC40B5F40213}"/>
              </a:ext>
            </a:extLst>
          </p:cNvPr>
          <p:cNvSpPr>
            <a:spLocks noChangeArrowheads="1"/>
          </p:cNvSpPr>
          <p:nvPr/>
        </p:nvSpPr>
        <p:spPr bwMode="auto">
          <a:xfrm rot="-2114968">
            <a:off x="4284663" y="2708275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7" name="AutoShape 21">
            <a:extLst>
              <a:ext uri="{FF2B5EF4-FFF2-40B4-BE49-F238E27FC236}">
                <a16:creationId xmlns:a16="http://schemas.microsoft.com/office/drawing/2014/main" id="{D08E6F6F-051E-4A3E-8897-A56919217E86}"/>
              </a:ext>
            </a:extLst>
          </p:cNvPr>
          <p:cNvSpPr>
            <a:spLocks noChangeArrowheads="1"/>
          </p:cNvSpPr>
          <p:nvPr/>
        </p:nvSpPr>
        <p:spPr bwMode="auto">
          <a:xfrm rot="-2114968">
            <a:off x="3563938" y="4365625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8" name="AutoShape 22">
            <a:extLst>
              <a:ext uri="{FF2B5EF4-FFF2-40B4-BE49-F238E27FC236}">
                <a16:creationId xmlns:a16="http://schemas.microsoft.com/office/drawing/2014/main" id="{9DB08371-E242-4C21-8E6F-526F287C56A1}"/>
              </a:ext>
            </a:extLst>
          </p:cNvPr>
          <p:cNvSpPr>
            <a:spLocks noChangeArrowheads="1"/>
          </p:cNvSpPr>
          <p:nvPr/>
        </p:nvSpPr>
        <p:spPr bwMode="auto">
          <a:xfrm rot="1595679">
            <a:off x="5651500" y="4365625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B9B14AE2-A210-4264-B490-10095B8A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492375"/>
            <a:ext cx="1627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000"/>
              <a:t>Volume de </a:t>
            </a:r>
          </a:p>
          <a:p>
            <a:pPr algn="ctr"/>
            <a:r>
              <a:rPr lang="pt-BR" altLang="pt-BR" sz="2000"/>
              <a:t>controle</a:t>
            </a:r>
          </a:p>
        </p:txBody>
      </p:sp>
      <p:cxnSp>
        <p:nvCxnSpPr>
          <p:cNvPr id="91160" name="AutoShape 24">
            <a:extLst>
              <a:ext uri="{FF2B5EF4-FFF2-40B4-BE49-F238E27FC236}">
                <a16:creationId xmlns:a16="http://schemas.microsoft.com/office/drawing/2014/main" id="{1D9C17E7-9E00-4F91-938D-483CA1A2AEC2}"/>
              </a:ext>
            </a:extLst>
          </p:cNvPr>
          <p:cNvCxnSpPr>
            <a:cxnSpLocks noChangeShapeType="1"/>
            <a:stCxn id="91159" idx="1"/>
            <a:endCxn id="91142" idx="3"/>
          </p:cNvCxnSpPr>
          <p:nvPr/>
        </p:nvCxnSpPr>
        <p:spPr bwMode="auto">
          <a:xfrm rot="10800000" flipV="1">
            <a:off x="6896100" y="2843213"/>
            <a:ext cx="339725" cy="1162050"/>
          </a:xfrm>
          <a:prstGeom prst="curvedConnector3">
            <a:avLst>
              <a:gd name="adj1" fmla="val 5280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1" name="Text Box 25">
            <a:extLst>
              <a:ext uri="{FF2B5EF4-FFF2-40B4-BE49-F238E27FC236}">
                <a16:creationId xmlns:a16="http://schemas.microsoft.com/office/drawing/2014/main" id="{4CEF242E-60A4-47BF-AD10-80EAFC66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500438"/>
            <a:ext cx="146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Interfaces</a:t>
            </a:r>
          </a:p>
        </p:txBody>
      </p:sp>
      <p:cxnSp>
        <p:nvCxnSpPr>
          <p:cNvPr id="91162" name="AutoShape 26">
            <a:extLst>
              <a:ext uri="{FF2B5EF4-FFF2-40B4-BE49-F238E27FC236}">
                <a16:creationId xmlns:a16="http://schemas.microsoft.com/office/drawing/2014/main" id="{B8950763-6052-4C66-8D49-657CA115CB8C}"/>
              </a:ext>
            </a:extLst>
          </p:cNvPr>
          <p:cNvCxnSpPr>
            <a:cxnSpLocks noChangeShapeType="1"/>
            <a:stCxn id="91161" idx="3"/>
            <a:endCxn id="91146" idx="1"/>
          </p:cNvCxnSpPr>
          <p:nvPr/>
        </p:nvCxnSpPr>
        <p:spPr bwMode="auto">
          <a:xfrm flipV="1">
            <a:off x="1644650" y="3498850"/>
            <a:ext cx="1296988" cy="200025"/>
          </a:xfrm>
          <a:prstGeom prst="curvedConnector3">
            <a:avLst>
              <a:gd name="adj1" fmla="val 3231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3" name="AutoShape 27">
            <a:extLst>
              <a:ext uri="{FF2B5EF4-FFF2-40B4-BE49-F238E27FC236}">
                <a16:creationId xmlns:a16="http://schemas.microsoft.com/office/drawing/2014/main" id="{8559B320-83FA-4716-A71B-1236B81AD1BE}"/>
              </a:ext>
            </a:extLst>
          </p:cNvPr>
          <p:cNvCxnSpPr>
            <a:cxnSpLocks noChangeShapeType="1"/>
            <a:stCxn id="91161" idx="3"/>
            <a:endCxn id="91145" idx="1"/>
          </p:cNvCxnSpPr>
          <p:nvPr/>
        </p:nvCxnSpPr>
        <p:spPr bwMode="auto">
          <a:xfrm>
            <a:off x="1644650" y="3698875"/>
            <a:ext cx="1701800" cy="1243013"/>
          </a:xfrm>
          <a:prstGeom prst="curvedConnector3">
            <a:avLst>
              <a:gd name="adj1" fmla="val 1902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4" name="AutoShape 28">
            <a:extLst>
              <a:ext uri="{FF2B5EF4-FFF2-40B4-BE49-F238E27FC236}">
                <a16:creationId xmlns:a16="http://schemas.microsoft.com/office/drawing/2014/main" id="{42AAE9E1-F005-424A-B703-3CC34B793029}"/>
              </a:ext>
            </a:extLst>
          </p:cNvPr>
          <p:cNvSpPr>
            <a:spLocks noChangeArrowheads="1"/>
          </p:cNvSpPr>
          <p:nvPr/>
        </p:nvSpPr>
        <p:spPr bwMode="auto">
          <a:xfrm rot="-2691191">
            <a:off x="6011863" y="5157788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5" name="AutoShape 29">
            <a:extLst>
              <a:ext uri="{FF2B5EF4-FFF2-40B4-BE49-F238E27FC236}">
                <a16:creationId xmlns:a16="http://schemas.microsoft.com/office/drawing/2014/main" id="{D720FC39-9564-489B-8B96-5F6A19C11AD4}"/>
              </a:ext>
            </a:extLst>
          </p:cNvPr>
          <p:cNvSpPr>
            <a:spLocks noChangeArrowheads="1"/>
          </p:cNvSpPr>
          <p:nvPr/>
        </p:nvSpPr>
        <p:spPr bwMode="auto">
          <a:xfrm rot="-2691191">
            <a:off x="2843213" y="2133600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6" name="AutoShape 30">
            <a:extLst>
              <a:ext uri="{FF2B5EF4-FFF2-40B4-BE49-F238E27FC236}">
                <a16:creationId xmlns:a16="http://schemas.microsoft.com/office/drawing/2014/main" id="{3132D39A-223E-41E5-8875-11D8CB180AAE}"/>
              </a:ext>
            </a:extLst>
          </p:cNvPr>
          <p:cNvSpPr>
            <a:spLocks noChangeArrowheads="1"/>
          </p:cNvSpPr>
          <p:nvPr/>
        </p:nvSpPr>
        <p:spPr bwMode="auto">
          <a:xfrm rot="2819657">
            <a:off x="2952750" y="5121276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7" name="AutoShape 31">
            <a:extLst>
              <a:ext uri="{FF2B5EF4-FFF2-40B4-BE49-F238E27FC236}">
                <a16:creationId xmlns:a16="http://schemas.microsoft.com/office/drawing/2014/main" id="{EBD5377A-5E97-4CF8-A84E-9B250C48543C}"/>
              </a:ext>
            </a:extLst>
          </p:cNvPr>
          <p:cNvSpPr>
            <a:spLocks noChangeArrowheads="1"/>
          </p:cNvSpPr>
          <p:nvPr/>
        </p:nvSpPr>
        <p:spPr bwMode="auto">
          <a:xfrm rot="2819657">
            <a:off x="5903913" y="1881187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8" name="AutoShape 32">
            <a:extLst>
              <a:ext uri="{FF2B5EF4-FFF2-40B4-BE49-F238E27FC236}">
                <a16:creationId xmlns:a16="http://schemas.microsoft.com/office/drawing/2014/main" id="{73FC1010-B5BD-40AD-B73E-10DA26F8EF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6075" y="3968751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9" name="AutoShape 33">
            <a:extLst>
              <a:ext uri="{FF2B5EF4-FFF2-40B4-BE49-F238E27FC236}">
                <a16:creationId xmlns:a16="http://schemas.microsoft.com/office/drawing/2014/main" id="{DF9BD6E4-29D9-4772-A11C-4934272C59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3463" y="3608387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id="{88A39DAD-0293-445F-A433-FA2DCBD8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229225"/>
            <a:ext cx="2179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/>
              <a:t>Transferência de massa interfacial</a:t>
            </a:r>
          </a:p>
        </p:txBody>
      </p:sp>
      <p:cxnSp>
        <p:nvCxnSpPr>
          <p:cNvPr id="91171" name="AutoShape 35">
            <a:extLst>
              <a:ext uri="{FF2B5EF4-FFF2-40B4-BE49-F238E27FC236}">
                <a16:creationId xmlns:a16="http://schemas.microsoft.com/office/drawing/2014/main" id="{27015A4B-F815-4A8D-BC41-5B25BB2D2525}"/>
              </a:ext>
            </a:extLst>
          </p:cNvPr>
          <p:cNvCxnSpPr>
            <a:cxnSpLocks noChangeShapeType="1"/>
            <a:stCxn id="91170" idx="1"/>
            <a:endCxn id="91158" idx="6"/>
          </p:cNvCxnSpPr>
          <p:nvPr/>
        </p:nvCxnSpPr>
        <p:spPr bwMode="auto">
          <a:xfrm rot="10800000">
            <a:off x="5859463" y="4792663"/>
            <a:ext cx="800100" cy="757237"/>
          </a:xfrm>
          <a:prstGeom prst="curvedConnector3">
            <a:avLst>
              <a:gd name="adj1" fmla="val 3492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">
            <a:extLst>
              <a:ext uri="{FF2B5EF4-FFF2-40B4-BE49-F238E27FC236}">
                <a16:creationId xmlns:a16="http://schemas.microsoft.com/office/drawing/2014/main" id="{619231A6-3C09-4B04-B00C-3A102BCE2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187" y="188640"/>
            <a:ext cx="6934200" cy="12553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TRANSPORTE DIFUSIVO </a:t>
            </a:r>
            <a:br>
              <a:rPr lang="pt-BR" altLang="pt-BR" sz="4000" dirty="0"/>
            </a:br>
            <a:r>
              <a:rPr lang="pt-BR" altLang="pt-BR" sz="4000" dirty="0"/>
              <a:t>LEI DE FICK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E822A2C-FE80-490F-8E08-FFE460B6806A}"/>
              </a:ext>
            </a:extLst>
          </p:cNvPr>
          <p:cNvGrpSpPr/>
          <p:nvPr/>
        </p:nvGrpSpPr>
        <p:grpSpPr>
          <a:xfrm>
            <a:off x="611560" y="2492896"/>
            <a:ext cx="7228237" cy="3146137"/>
            <a:chOff x="2396776" y="1461975"/>
            <a:chExt cx="7228237" cy="3146137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AB2DFE0E-A2B9-42F7-A929-7C32946A7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1989138"/>
              <a:ext cx="2736850" cy="18732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C147E246-0505-4140-AB6A-70BA93D2D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460" y="1461975"/>
              <a:ext cx="18710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10 moléculas de X</a:t>
              </a:r>
            </a:p>
          </p:txBody>
        </p:sp>
        <p:sp>
          <p:nvSpPr>
            <p:cNvPr id="7" name="Text Box 25">
              <a:extLst>
                <a:ext uri="{FF2B5EF4-FFF2-40B4-BE49-F238E27FC236}">
                  <a16:creationId xmlns:a16="http://schemas.microsoft.com/office/drawing/2014/main" id="{E4F1BE6B-595A-48CA-AAC7-51E234346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6471" y="1463039"/>
              <a:ext cx="18673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20 moléculas de Y</a:t>
              </a:r>
            </a:p>
          </p:txBody>
        </p:sp>
        <p:sp>
          <p:nvSpPr>
            <p:cNvPr id="8" name="Text Box 26">
              <a:extLst>
                <a:ext uri="{FF2B5EF4-FFF2-40B4-BE49-F238E27FC236}">
                  <a16:creationId xmlns:a16="http://schemas.microsoft.com/office/drawing/2014/main" id="{ECE087FA-40B0-4EBC-AA6D-EC4D8167A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776" y="2738313"/>
              <a:ext cx="17163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Tempo igual a t</a:t>
              </a:r>
              <a:r>
                <a:rPr lang="pt-BR" altLang="pt-BR" sz="1600" baseline="-25000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A90E4F5-5FAC-4671-B06F-1B8BF6EC5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989138"/>
              <a:ext cx="2736850" cy="18732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3B163EB-AAC5-4585-A48A-106A93615D6E}"/>
                </a:ext>
              </a:extLst>
            </p:cNvPr>
            <p:cNvSpPr/>
            <p:nvPr/>
          </p:nvSpPr>
          <p:spPr>
            <a:xfrm>
              <a:off x="4441507" y="249033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2435F8E3-0F3F-4E7C-85CB-F8CC8E47EDB3}"/>
                </a:ext>
              </a:extLst>
            </p:cNvPr>
            <p:cNvSpPr/>
            <p:nvPr/>
          </p:nvSpPr>
          <p:spPr>
            <a:xfrm>
              <a:off x="4807492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C22E998-343A-42FD-8AE8-070BDF3ACF12}"/>
                </a:ext>
              </a:extLst>
            </p:cNvPr>
            <p:cNvSpPr/>
            <p:nvPr/>
          </p:nvSpPr>
          <p:spPr>
            <a:xfrm>
              <a:off x="4910341" y="333362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1A8A912-FC2C-49B4-B15D-C7F96A22142C}"/>
                </a:ext>
              </a:extLst>
            </p:cNvPr>
            <p:cNvSpPr/>
            <p:nvPr/>
          </p:nvSpPr>
          <p:spPr>
            <a:xfrm>
              <a:off x="5670538" y="293529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ADA5C33-EF83-4DAB-A48C-D332F184DA21}"/>
                </a:ext>
              </a:extLst>
            </p:cNvPr>
            <p:cNvSpPr/>
            <p:nvPr/>
          </p:nvSpPr>
          <p:spPr>
            <a:xfrm>
              <a:off x="5475682" y="345627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931FF19-5931-49E6-A78D-C59B84A4EF00}"/>
                </a:ext>
              </a:extLst>
            </p:cNvPr>
            <p:cNvSpPr/>
            <p:nvPr/>
          </p:nvSpPr>
          <p:spPr>
            <a:xfrm>
              <a:off x="5299586" y="257042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510ACC4-D090-402B-BFBC-D6C958FA6A4A}"/>
                </a:ext>
              </a:extLst>
            </p:cNvPr>
            <p:cNvSpPr/>
            <p:nvPr/>
          </p:nvSpPr>
          <p:spPr>
            <a:xfrm>
              <a:off x="6214431" y="340562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4487B2D-E17C-48F0-8B04-A197D9D87A02}"/>
                </a:ext>
              </a:extLst>
            </p:cNvPr>
            <p:cNvSpPr/>
            <p:nvPr/>
          </p:nvSpPr>
          <p:spPr>
            <a:xfrm>
              <a:off x="4369507" y="34617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23151A39-C158-45F0-AAAC-8B04DF9CD0E4}"/>
                </a:ext>
              </a:extLst>
            </p:cNvPr>
            <p:cNvSpPr/>
            <p:nvPr/>
          </p:nvSpPr>
          <p:spPr>
            <a:xfrm>
              <a:off x="6119065" y="229371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7C04F68-2CD3-493B-96C9-65685A8C8A62}"/>
                </a:ext>
              </a:extLst>
            </p:cNvPr>
            <p:cNvSpPr/>
            <p:nvPr/>
          </p:nvSpPr>
          <p:spPr>
            <a:xfrm>
              <a:off x="6376026" y="284136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B5B728B-7530-4600-852F-CBEAF17EF9E8}"/>
                </a:ext>
              </a:extLst>
            </p:cNvPr>
            <p:cNvSpPr/>
            <p:nvPr/>
          </p:nvSpPr>
          <p:spPr>
            <a:xfrm>
              <a:off x="7012963" y="249586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7D90BD7F-5F43-492C-B75D-63455BC8BB6C}"/>
                </a:ext>
              </a:extLst>
            </p:cNvPr>
            <p:cNvSpPr/>
            <p:nvPr/>
          </p:nvSpPr>
          <p:spPr>
            <a:xfrm>
              <a:off x="7189536" y="3185000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A1C5AE0-D8D4-4B50-AA1F-E9FA0B59F539}"/>
                </a:ext>
              </a:extLst>
            </p:cNvPr>
            <p:cNvSpPr/>
            <p:nvPr/>
          </p:nvSpPr>
          <p:spPr>
            <a:xfrm>
              <a:off x="9125413" y="239080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DFA0C138-BAC5-4372-BAC5-033DBAF6B99E}"/>
                </a:ext>
              </a:extLst>
            </p:cNvPr>
            <p:cNvSpPr/>
            <p:nvPr/>
          </p:nvSpPr>
          <p:spPr>
            <a:xfrm>
              <a:off x="7934941" y="26894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07A116A-F22A-4FC8-AB61-39B27F9E9BE2}"/>
                </a:ext>
              </a:extLst>
            </p:cNvPr>
            <p:cNvSpPr/>
            <p:nvPr/>
          </p:nvSpPr>
          <p:spPr>
            <a:xfrm>
              <a:off x="7673675" y="345924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A919AE1-84ED-4A90-B0A3-FAF5B1432292}"/>
                </a:ext>
              </a:extLst>
            </p:cNvPr>
            <p:cNvSpPr/>
            <p:nvPr/>
          </p:nvSpPr>
          <p:spPr>
            <a:xfrm>
              <a:off x="8495303" y="3044723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BE28568-65C3-43FE-B4CF-4B8E67A88CF3}"/>
                </a:ext>
              </a:extLst>
            </p:cNvPr>
            <p:cNvSpPr/>
            <p:nvPr/>
          </p:nvSpPr>
          <p:spPr>
            <a:xfrm>
              <a:off x="9032608" y="3444672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86261ED3-E8A1-4BDB-B05B-185817A14E0E}"/>
                </a:ext>
              </a:extLst>
            </p:cNvPr>
            <p:cNvSpPr/>
            <p:nvPr/>
          </p:nvSpPr>
          <p:spPr>
            <a:xfrm>
              <a:off x="8121152" y="3448111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395161D-A5B8-4F1B-A194-68B2771274CE}"/>
                </a:ext>
              </a:extLst>
            </p:cNvPr>
            <p:cNvSpPr/>
            <p:nvPr/>
          </p:nvSpPr>
          <p:spPr>
            <a:xfrm>
              <a:off x="9150510" y="291336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FF3BF70-10E4-4DFE-97B9-3296AB4B3846}"/>
                </a:ext>
              </a:extLst>
            </p:cNvPr>
            <p:cNvSpPr/>
            <p:nvPr/>
          </p:nvSpPr>
          <p:spPr>
            <a:xfrm>
              <a:off x="8649985" y="2570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998F60D-629D-4AD7-B7DB-4F5A5E0A27B4}"/>
                </a:ext>
              </a:extLst>
            </p:cNvPr>
            <p:cNvSpPr/>
            <p:nvPr/>
          </p:nvSpPr>
          <p:spPr>
            <a:xfrm>
              <a:off x="7606767" y="286329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5C954125-E9A6-4F08-AC5C-7D7F091FD4C8}"/>
                </a:ext>
              </a:extLst>
            </p:cNvPr>
            <p:cNvSpPr/>
            <p:nvPr/>
          </p:nvSpPr>
          <p:spPr>
            <a:xfrm>
              <a:off x="8603187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E1866EC-0D87-442F-B509-8014595B6565}"/>
                </a:ext>
              </a:extLst>
            </p:cNvPr>
            <p:cNvSpPr/>
            <p:nvPr/>
          </p:nvSpPr>
          <p:spPr>
            <a:xfrm>
              <a:off x="7195181" y="361250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EDF67535-58B6-4A27-9A01-0B5E8638D07C}"/>
                </a:ext>
              </a:extLst>
            </p:cNvPr>
            <p:cNvSpPr/>
            <p:nvPr/>
          </p:nvSpPr>
          <p:spPr>
            <a:xfrm>
              <a:off x="8193152" y="246218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22C6C87-6324-4B58-A5F8-CA214FBBC37B}"/>
                </a:ext>
              </a:extLst>
            </p:cNvPr>
            <p:cNvSpPr/>
            <p:nvPr/>
          </p:nvSpPr>
          <p:spPr>
            <a:xfrm>
              <a:off x="9328810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E5F411CC-84B0-41EA-A526-7AEF5935F9F9}"/>
                </a:ext>
              </a:extLst>
            </p:cNvPr>
            <p:cNvSpPr/>
            <p:nvPr/>
          </p:nvSpPr>
          <p:spPr>
            <a:xfrm>
              <a:off x="7593134" y="243771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DE158901-351F-4642-8ACD-6FD35DC406F7}"/>
                </a:ext>
              </a:extLst>
            </p:cNvPr>
            <p:cNvSpPr/>
            <p:nvPr/>
          </p:nvSpPr>
          <p:spPr>
            <a:xfrm>
              <a:off x="7994299" y="3131913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E635D15-96BE-4A98-A3AE-22A802EA2E2E}"/>
                </a:ext>
              </a:extLst>
            </p:cNvPr>
            <p:cNvSpPr/>
            <p:nvPr/>
          </p:nvSpPr>
          <p:spPr>
            <a:xfrm>
              <a:off x="8868676" y="309285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5B06CE16-9354-4A49-982A-18187D70EF80}"/>
                </a:ext>
              </a:extLst>
            </p:cNvPr>
            <p:cNvSpPr/>
            <p:nvPr/>
          </p:nvSpPr>
          <p:spPr>
            <a:xfrm>
              <a:off x="8943413" y="2638571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DEC84C1-A3B0-4D0B-9180-E0D53FB0E4DF}"/>
                </a:ext>
              </a:extLst>
            </p:cNvPr>
            <p:cNvSpPr/>
            <p:nvPr/>
          </p:nvSpPr>
          <p:spPr>
            <a:xfrm>
              <a:off x="7291897" y="2734862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903A21E-03CD-4FBF-9094-AA6557C6384A}"/>
                </a:ext>
              </a:extLst>
            </p:cNvPr>
            <p:cNvSpPr/>
            <p:nvPr/>
          </p:nvSpPr>
          <p:spPr>
            <a:xfrm>
              <a:off x="6854600" y="2010162"/>
              <a:ext cx="71785" cy="18522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3D24D18B-1F38-45A1-BA64-0FC239945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622" y="4269558"/>
              <a:ext cx="9717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interface</a:t>
              </a:r>
            </a:p>
          </p:txBody>
        </p:sp>
        <p:cxnSp>
          <p:nvCxnSpPr>
            <p:cNvPr id="43" name="Conector de Seta Reta 42">
              <a:extLst>
                <a:ext uri="{FF2B5EF4-FFF2-40B4-BE49-F238E27FC236}">
                  <a16:creationId xmlns:a16="http://schemas.microsoft.com/office/drawing/2014/main" id="{F15668CA-4FAF-4CBF-AC94-91410978FDD0}"/>
                </a:ext>
              </a:extLst>
            </p:cNvPr>
            <p:cNvCxnSpPr>
              <a:stCxn id="42" idx="0"/>
              <a:endCxn id="41" idx="2"/>
            </p:cNvCxnSpPr>
            <p:nvPr/>
          </p:nvCxnSpPr>
          <p:spPr>
            <a:xfrm flipV="1">
              <a:off x="6890493" y="3862388"/>
              <a:ext cx="0" cy="40717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CB5FA1E1-E86D-412A-AAC1-0AC862289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800" y="2009154"/>
              <a:ext cx="17588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Compartimento 1</a:t>
              </a: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69324979-85C6-4C56-91B0-C3435C43F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607" y="1993279"/>
              <a:ext cx="17588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Compartimento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2478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187" y="188640"/>
            <a:ext cx="6934200" cy="12553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TRANSPORTE DIFUSIVO </a:t>
            </a:r>
            <a:br>
              <a:rPr lang="pt-BR" altLang="pt-BR" sz="4000" dirty="0"/>
            </a:br>
            <a:r>
              <a:rPr lang="pt-BR" altLang="pt-BR" sz="4000" dirty="0"/>
              <a:t>LEI DE FICK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FA66BF4-7ABA-4AC0-B236-688DA1E0657D}"/>
              </a:ext>
            </a:extLst>
          </p:cNvPr>
          <p:cNvGrpSpPr/>
          <p:nvPr/>
        </p:nvGrpSpPr>
        <p:grpSpPr>
          <a:xfrm>
            <a:off x="611560" y="2322240"/>
            <a:ext cx="7228237" cy="3402126"/>
            <a:chOff x="2396776" y="1205986"/>
            <a:chExt cx="7228237" cy="3402126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42BFAE55-2199-4043-AC05-99272D48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1989138"/>
              <a:ext cx="2736850" cy="18732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126114BA-432D-4B12-871C-30BA89AC5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132" y="1212179"/>
              <a:ext cx="175721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8 moléculas de X</a:t>
              </a:r>
            </a:p>
            <a:p>
              <a:r>
                <a:rPr lang="pt-BR" altLang="pt-BR" sz="1600" dirty="0">
                  <a:latin typeface="Arial" panose="020B0604020202020204" pitchFamily="34" charset="0"/>
                </a:rPr>
                <a:t>4 moléculas de Y</a:t>
              </a:r>
            </a:p>
          </p:txBody>
        </p:sp>
        <p:sp>
          <p:nvSpPr>
            <p:cNvPr id="7" name="Text Box 26">
              <a:extLst>
                <a:ext uri="{FF2B5EF4-FFF2-40B4-BE49-F238E27FC236}">
                  <a16:creationId xmlns:a16="http://schemas.microsoft.com/office/drawing/2014/main" id="{36CC8F3A-C761-4214-AC85-B0F4B6B9E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776" y="2738313"/>
              <a:ext cx="17163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Tempo igual a </a:t>
              </a:r>
              <a:r>
                <a:rPr lang="el-GR" altLang="pt-BR" sz="1600" dirty="0">
                  <a:latin typeface="Arial" panose="020B0604020202020204" pitchFamily="34" charset="0"/>
                </a:rPr>
                <a:t>Δ</a:t>
              </a:r>
              <a:r>
                <a:rPr lang="pt-BR" altLang="pt-BR" sz="1600" dirty="0">
                  <a:latin typeface="Arial" panose="020B0604020202020204" pitchFamily="34" charset="0"/>
                </a:rPr>
                <a:t>t</a:t>
              </a:r>
              <a:endParaRPr lang="pt-BR" altLang="pt-BR" sz="16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B39B81F4-4D6C-4896-8424-AE10979D0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989138"/>
              <a:ext cx="2736850" cy="18732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F2BBF00-F3BC-4D15-9B0A-1AD79FFD16AF}"/>
                </a:ext>
              </a:extLst>
            </p:cNvPr>
            <p:cNvSpPr/>
            <p:nvPr/>
          </p:nvSpPr>
          <p:spPr>
            <a:xfrm>
              <a:off x="4441507" y="249033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D73528C-6D94-42F8-BD24-39FD85412549}"/>
                </a:ext>
              </a:extLst>
            </p:cNvPr>
            <p:cNvSpPr/>
            <p:nvPr/>
          </p:nvSpPr>
          <p:spPr>
            <a:xfrm>
              <a:off x="4807492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E4000CF-E056-456F-AAF5-8A98D7D9CC4A}"/>
                </a:ext>
              </a:extLst>
            </p:cNvPr>
            <p:cNvSpPr/>
            <p:nvPr/>
          </p:nvSpPr>
          <p:spPr>
            <a:xfrm>
              <a:off x="4910341" y="333362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EBFD3B5-DADF-4472-9489-57A2939C6A45}"/>
                </a:ext>
              </a:extLst>
            </p:cNvPr>
            <p:cNvSpPr/>
            <p:nvPr/>
          </p:nvSpPr>
          <p:spPr>
            <a:xfrm>
              <a:off x="5670538" y="293529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F9A343C-8B92-4766-826E-76F29B7A4D5F}"/>
                </a:ext>
              </a:extLst>
            </p:cNvPr>
            <p:cNvSpPr/>
            <p:nvPr/>
          </p:nvSpPr>
          <p:spPr>
            <a:xfrm>
              <a:off x="5475682" y="345627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596C0BC-0D14-4C95-93A2-5EB7EEF62E4D}"/>
                </a:ext>
              </a:extLst>
            </p:cNvPr>
            <p:cNvSpPr/>
            <p:nvPr/>
          </p:nvSpPr>
          <p:spPr>
            <a:xfrm>
              <a:off x="5299586" y="257042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0A24E41-5FAA-49EE-ADB1-FD9DB23F4007}"/>
                </a:ext>
              </a:extLst>
            </p:cNvPr>
            <p:cNvSpPr/>
            <p:nvPr/>
          </p:nvSpPr>
          <p:spPr>
            <a:xfrm>
              <a:off x="8299177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EDEFE5E9-6E40-41B6-B730-3CA04C7F03A3}"/>
                </a:ext>
              </a:extLst>
            </p:cNvPr>
            <p:cNvSpPr/>
            <p:nvPr/>
          </p:nvSpPr>
          <p:spPr>
            <a:xfrm>
              <a:off x="4369507" y="34617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71CC8AF-4DE4-44EA-9260-2423104EDBA9}"/>
                </a:ext>
              </a:extLst>
            </p:cNvPr>
            <p:cNvSpPr/>
            <p:nvPr/>
          </p:nvSpPr>
          <p:spPr>
            <a:xfrm>
              <a:off x="7620786" y="30263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FC04DFD1-D9D9-4481-8BAA-06CBCCBB4F07}"/>
                </a:ext>
              </a:extLst>
            </p:cNvPr>
            <p:cNvSpPr/>
            <p:nvPr/>
          </p:nvSpPr>
          <p:spPr>
            <a:xfrm>
              <a:off x="6376026" y="284136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580FC41-5BD0-44E7-9E05-7144CA187A62}"/>
                </a:ext>
              </a:extLst>
            </p:cNvPr>
            <p:cNvSpPr/>
            <p:nvPr/>
          </p:nvSpPr>
          <p:spPr>
            <a:xfrm>
              <a:off x="7012963" y="249586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9740BDA-86FB-4655-90AE-BD900DB60F32}"/>
                </a:ext>
              </a:extLst>
            </p:cNvPr>
            <p:cNvSpPr/>
            <p:nvPr/>
          </p:nvSpPr>
          <p:spPr>
            <a:xfrm>
              <a:off x="7189536" y="3185000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10B80EBA-FB27-4107-A487-D1656E47937F}"/>
                </a:ext>
              </a:extLst>
            </p:cNvPr>
            <p:cNvSpPr/>
            <p:nvPr/>
          </p:nvSpPr>
          <p:spPr>
            <a:xfrm>
              <a:off x="9125413" y="239080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C3ED825-D867-472A-8455-02F966F2AE9C}"/>
                </a:ext>
              </a:extLst>
            </p:cNvPr>
            <p:cNvSpPr/>
            <p:nvPr/>
          </p:nvSpPr>
          <p:spPr>
            <a:xfrm>
              <a:off x="7934941" y="26894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D2B31CF-CC1D-4071-8474-652541B11B14}"/>
                </a:ext>
              </a:extLst>
            </p:cNvPr>
            <p:cNvSpPr/>
            <p:nvPr/>
          </p:nvSpPr>
          <p:spPr>
            <a:xfrm>
              <a:off x="6242394" y="337076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17C1449-7E9D-49FE-A0A7-47CB91C4E236}"/>
                </a:ext>
              </a:extLst>
            </p:cNvPr>
            <p:cNvSpPr/>
            <p:nvPr/>
          </p:nvSpPr>
          <p:spPr>
            <a:xfrm>
              <a:off x="8495303" y="3044723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9398F614-84CC-4744-9D3E-22FFA2AB0548}"/>
                </a:ext>
              </a:extLst>
            </p:cNvPr>
            <p:cNvSpPr/>
            <p:nvPr/>
          </p:nvSpPr>
          <p:spPr>
            <a:xfrm>
              <a:off x="5976774" y="2498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F49EB71-4FA2-4375-A219-2BECCDD7BF6A}"/>
                </a:ext>
              </a:extLst>
            </p:cNvPr>
            <p:cNvSpPr/>
            <p:nvPr/>
          </p:nvSpPr>
          <p:spPr>
            <a:xfrm>
              <a:off x="8217502" y="338427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9704161-A65D-42BF-BFD0-03BF6C1F8A2C}"/>
                </a:ext>
              </a:extLst>
            </p:cNvPr>
            <p:cNvSpPr/>
            <p:nvPr/>
          </p:nvSpPr>
          <p:spPr>
            <a:xfrm>
              <a:off x="9150510" y="291336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A87F9FE-C1F2-4ECB-BBB4-C9BE82E6D47E}"/>
                </a:ext>
              </a:extLst>
            </p:cNvPr>
            <p:cNvSpPr/>
            <p:nvPr/>
          </p:nvSpPr>
          <p:spPr>
            <a:xfrm>
              <a:off x="8649985" y="2570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BF445066-5DFB-466B-972F-87F10C9D3447}"/>
                </a:ext>
              </a:extLst>
            </p:cNvPr>
            <p:cNvSpPr/>
            <p:nvPr/>
          </p:nvSpPr>
          <p:spPr>
            <a:xfrm>
              <a:off x="7333536" y="279129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D17293E0-2A79-4A3E-B65E-21047376C5F7}"/>
                </a:ext>
              </a:extLst>
            </p:cNvPr>
            <p:cNvSpPr/>
            <p:nvPr/>
          </p:nvSpPr>
          <p:spPr>
            <a:xfrm>
              <a:off x="8603187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72776360-7826-417C-A5DC-F09AC41AC1AA}"/>
                </a:ext>
              </a:extLst>
            </p:cNvPr>
            <p:cNvSpPr/>
            <p:nvPr/>
          </p:nvSpPr>
          <p:spPr>
            <a:xfrm>
              <a:off x="7195181" y="361250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06CCC15-73E3-407D-A589-F10145BC93BF}"/>
                </a:ext>
              </a:extLst>
            </p:cNvPr>
            <p:cNvSpPr/>
            <p:nvPr/>
          </p:nvSpPr>
          <p:spPr>
            <a:xfrm>
              <a:off x="8193152" y="246218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D941B8C2-2A2E-40EF-865F-41B1A4C16E8C}"/>
                </a:ext>
              </a:extLst>
            </p:cNvPr>
            <p:cNvSpPr/>
            <p:nvPr/>
          </p:nvSpPr>
          <p:spPr>
            <a:xfrm>
              <a:off x="9328810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81CB13FD-3C82-44ED-A4A2-E99A3BE7635D}"/>
                </a:ext>
              </a:extLst>
            </p:cNvPr>
            <p:cNvSpPr/>
            <p:nvPr/>
          </p:nvSpPr>
          <p:spPr>
            <a:xfrm>
              <a:off x="5017785" y="236772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DE7D7A3-05F7-4463-950E-5E8F4656817D}"/>
                </a:ext>
              </a:extLst>
            </p:cNvPr>
            <p:cNvSpPr/>
            <p:nvPr/>
          </p:nvSpPr>
          <p:spPr>
            <a:xfrm>
              <a:off x="7791191" y="339799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DF329590-EFFD-4B0B-91B4-6D114FECF0E0}"/>
                </a:ext>
              </a:extLst>
            </p:cNvPr>
            <p:cNvSpPr/>
            <p:nvPr/>
          </p:nvSpPr>
          <p:spPr>
            <a:xfrm>
              <a:off x="8868676" y="309285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6848ED3B-774B-41AD-8020-B73E95566251}"/>
                </a:ext>
              </a:extLst>
            </p:cNvPr>
            <p:cNvSpPr/>
            <p:nvPr/>
          </p:nvSpPr>
          <p:spPr>
            <a:xfrm>
              <a:off x="5213682" y="303304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6EFC8B6F-16A1-4527-9D28-83B5ED02B08E}"/>
                </a:ext>
              </a:extLst>
            </p:cNvPr>
            <p:cNvSpPr/>
            <p:nvPr/>
          </p:nvSpPr>
          <p:spPr>
            <a:xfrm>
              <a:off x="7487768" y="24333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867EAAFC-0EF3-40C3-A6A0-437531559A8C}"/>
                </a:ext>
              </a:extLst>
            </p:cNvPr>
            <p:cNvSpPr/>
            <p:nvPr/>
          </p:nvSpPr>
          <p:spPr>
            <a:xfrm>
              <a:off x="6854600" y="2010162"/>
              <a:ext cx="71785" cy="18522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 Box 24">
              <a:extLst>
                <a:ext uri="{FF2B5EF4-FFF2-40B4-BE49-F238E27FC236}">
                  <a16:creationId xmlns:a16="http://schemas.microsoft.com/office/drawing/2014/main" id="{3378853D-4F46-429F-A1F7-C7000E022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622" y="4269558"/>
              <a:ext cx="9717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interface</a:t>
              </a:r>
            </a:p>
          </p:txBody>
        </p: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01CFEA73-8EA7-4208-AF22-40B778FE4612}"/>
                </a:ext>
              </a:extLst>
            </p:cNvPr>
            <p:cNvCxnSpPr>
              <a:stCxn id="41" idx="0"/>
              <a:endCxn id="40" idx="2"/>
            </p:cNvCxnSpPr>
            <p:nvPr/>
          </p:nvCxnSpPr>
          <p:spPr>
            <a:xfrm flipV="1">
              <a:off x="6890493" y="3862388"/>
              <a:ext cx="0" cy="40717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4">
              <a:extLst>
                <a:ext uri="{FF2B5EF4-FFF2-40B4-BE49-F238E27FC236}">
                  <a16:creationId xmlns:a16="http://schemas.microsoft.com/office/drawing/2014/main" id="{08A05E09-2904-4F1B-915F-4816DE296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800" y="2009154"/>
              <a:ext cx="17588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Compartimento 1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A5B8C283-2DF2-4545-8EE7-8E96547C2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607" y="1993279"/>
              <a:ext cx="17588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Compartimento 2</a:t>
              </a: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A5EA63D4-4C79-4F54-94F5-AB6DBB9C3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546" y="1205986"/>
              <a:ext cx="186730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dirty="0">
                  <a:latin typeface="Arial" panose="020B0604020202020204" pitchFamily="34" charset="0"/>
                </a:rPr>
                <a:t>2 moléculas de X</a:t>
              </a:r>
            </a:p>
            <a:p>
              <a:r>
                <a:rPr lang="pt-BR" altLang="pt-BR" sz="1600" dirty="0">
                  <a:latin typeface="Arial" panose="020B0604020202020204" pitchFamily="34" charset="0"/>
                </a:rPr>
                <a:t>16 moléculas de 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9263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REATORES HETEROGÊNEOS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496300" cy="374441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Introdução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Reatores homogêneos e heterogêneos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Equação geral de transferência de massa em reatores heterogêneos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Cálculo de coeficientes de transferência de massa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6461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187" y="188640"/>
            <a:ext cx="6934200" cy="12553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TRANSPORTE DIFUSIVO </a:t>
            </a:r>
            <a:br>
              <a:rPr lang="pt-BR" altLang="pt-BR" sz="4000" dirty="0"/>
            </a:br>
            <a:r>
              <a:rPr lang="pt-BR" altLang="pt-BR" sz="4000" dirty="0"/>
              <a:t>LEI DE FICK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71FBA61-491A-4C9C-B98D-606C98314511}"/>
              </a:ext>
            </a:extLst>
          </p:cNvPr>
          <p:cNvGrpSpPr>
            <a:grpSpLocks noChangeAspect="1"/>
          </p:cNvGrpSpPr>
          <p:nvPr/>
        </p:nvGrpSpPr>
        <p:grpSpPr>
          <a:xfrm>
            <a:off x="3347864" y="1988840"/>
            <a:ext cx="4968552" cy="2352061"/>
            <a:chOff x="2396776" y="1205986"/>
            <a:chExt cx="7228237" cy="342177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4ACD6BB-DAC8-455C-857E-5867B678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1989138"/>
              <a:ext cx="2736850" cy="18732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E1B383FC-4A12-4833-B06E-948550308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132" y="1212179"/>
              <a:ext cx="175721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8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4 moléculas de Y</a:t>
              </a:r>
            </a:p>
          </p:txBody>
        </p:sp>
        <p:sp>
          <p:nvSpPr>
            <p:cNvPr id="7" name="Text Box 26">
              <a:extLst>
                <a:ext uri="{FF2B5EF4-FFF2-40B4-BE49-F238E27FC236}">
                  <a16:creationId xmlns:a16="http://schemas.microsoft.com/office/drawing/2014/main" id="{79EA02DA-C6CF-4B81-ACCB-35E25B76A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776" y="2738313"/>
              <a:ext cx="171631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Tempo igual a </a:t>
              </a:r>
              <a:r>
                <a:rPr lang="el-GR" altLang="pt-BR" sz="1000" dirty="0">
                  <a:latin typeface="Arial" panose="020B0604020202020204" pitchFamily="34" charset="0"/>
                </a:rPr>
                <a:t>Δ</a:t>
              </a:r>
              <a:r>
                <a:rPr lang="pt-BR" altLang="pt-BR" sz="1000" dirty="0">
                  <a:latin typeface="Arial" panose="020B0604020202020204" pitchFamily="34" charset="0"/>
                </a:rPr>
                <a:t>t</a:t>
              </a:r>
              <a:endParaRPr lang="pt-BR" altLang="pt-BR" sz="10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6E1DF12-E955-4154-8DEE-F1082AB2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989138"/>
              <a:ext cx="2736850" cy="18732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34AE90E-6448-464C-865A-31FE86467397}"/>
                </a:ext>
              </a:extLst>
            </p:cNvPr>
            <p:cNvSpPr/>
            <p:nvPr/>
          </p:nvSpPr>
          <p:spPr>
            <a:xfrm>
              <a:off x="4441507" y="249033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12C04BE-25BE-4187-ADA1-3C32224B208F}"/>
                </a:ext>
              </a:extLst>
            </p:cNvPr>
            <p:cNvSpPr/>
            <p:nvPr/>
          </p:nvSpPr>
          <p:spPr>
            <a:xfrm>
              <a:off x="4807492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C3FF9C8-0BF8-4431-848E-80BB50B7F264}"/>
                </a:ext>
              </a:extLst>
            </p:cNvPr>
            <p:cNvSpPr/>
            <p:nvPr/>
          </p:nvSpPr>
          <p:spPr>
            <a:xfrm>
              <a:off x="4910341" y="333362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8AB71B4-E385-4286-8720-1C281D9EE35A}"/>
                </a:ext>
              </a:extLst>
            </p:cNvPr>
            <p:cNvSpPr/>
            <p:nvPr/>
          </p:nvSpPr>
          <p:spPr>
            <a:xfrm>
              <a:off x="5670538" y="293529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A4421C0-4A69-46DE-AB6D-B905EC811476}"/>
                </a:ext>
              </a:extLst>
            </p:cNvPr>
            <p:cNvSpPr/>
            <p:nvPr/>
          </p:nvSpPr>
          <p:spPr>
            <a:xfrm>
              <a:off x="5475682" y="345627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BE4866B-96BD-42B8-9AEC-32DC060C09FE}"/>
                </a:ext>
              </a:extLst>
            </p:cNvPr>
            <p:cNvSpPr/>
            <p:nvPr/>
          </p:nvSpPr>
          <p:spPr>
            <a:xfrm>
              <a:off x="5299586" y="257042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AF61DA-F30C-4D64-9DDA-26B74DAB6433}"/>
                </a:ext>
              </a:extLst>
            </p:cNvPr>
            <p:cNvSpPr/>
            <p:nvPr/>
          </p:nvSpPr>
          <p:spPr>
            <a:xfrm>
              <a:off x="8299177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B265FAD-4EE4-4845-B06C-53AE3D020BEA}"/>
                </a:ext>
              </a:extLst>
            </p:cNvPr>
            <p:cNvSpPr/>
            <p:nvPr/>
          </p:nvSpPr>
          <p:spPr>
            <a:xfrm>
              <a:off x="4369507" y="34617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C1A7980-F9E6-43D2-919A-4BB4C94D820F}"/>
                </a:ext>
              </a:extLst>
            </p:cNvPr>
            <p:cNvSpPr/>
            <p:nvPr/>
          </p:nvSpPr>
          <p:spPr>
            <a:xfrm>
              <a:off x="7620786" y="30263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EC7366A-8A36-4CDB-8735-02692B3E8C6E}"/>
                </a:ext>
              </a:extLst>
            </p:cNvPr>
            <p:cNvSpPr/>
            <p:nvPr/>
          </p:nvSpPr>
          <p:spPr>
            <a:xfrm>
              <a:off x="6376026" y="284136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F64EABC-A5C2-401C-9E33-B14017750A6E}"/>
                </a:ext>
              </a:extLst>
            </p:cNvPr>
            <p:cNvSpPr/>
            <p:nvPr/>
          </p:nvSpPr>
          <p:spPr>
            <a:xfrm>
              <a:off x="7012963" y="249586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3B976200-B5E1-4161-B21C-689EF3AA62E0}"/>
                </a:ext>
              </a:extLst>
            </p:cNvPr>
            <p:cNvSpPr/>
            <p:nvPr/>
          </p:nvSpPr>
          <p:spPr>
            <a:xfrm>
              <a:off x="7189536" y="3185000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A96A049-E259-4478-BF45-E5F45B8B9157}"/>
                </a:ext>
              </a:extLst>
            </p:cNvPr>
            <p:cNvSpPr/>
            <p:nvPr/>
          </p:nvSpPr>
          <p:spPr>
            <a:xfrm>
              <a:off x="9125413" y="239080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0E5AEBC4-6FA4-43E4-AE5E-3CFA5D1A2C31}"/>
                </a:ext>
              </a:extLst>
            </p:cNvPr>
            <p:cNvSpPr/>
            <p:nvPr/>
          </p:nvSpPr>
          <p:spPr>
            <a:xfrm>
              <a:off x="7934941" y="26894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1964BAC-DA6D-41D1-84C4-597109D52DD4}"/>
                </a:ext>
              </a:extLst>
            </p:cNvPr>
            <p:cNvSpPr/>
            <p:nvPr/>
          </p:nvSpPr>
          <p:spPr>
            <a:xfrm>
              <a:off x="6242394" y="337076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623D4BF8-44CB-49A9-9E15-72C39B07DFC5}"/>
                </a:ext>
              </a:extLst>
            </p:cNvPr>
            <p:cNvSpPr/>
            <p:nvPr/>
          </p:nvSpPr>
          <p:spPr>
            <a:xfrm>
              <a:off x="8495303" y="3044723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ED2BA71-818C-4E98-96BD-36AF8584A4CE}"/>
                </a:ext>
              </a:extLst>
            </p:cNvPr>
            <p:cNvSpPr/>
            <p:nvPr/>
          </p:nvSpPr>
          <p:spPr>
            <a:xfrm>
              <a:off x="5976774" y="2498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D160E712-C2B9-486B-9D77-47579E0F9BEC}"/>
                </a:ext>
              </a:extLst>
            </p:cNvPr>
            <p:cNvSpPr/>
            <p:nvPr/>
          </p:nvSpPr>
          <p:spPr>
            <a:xfrm>
              <a:off x="8217502" y="338427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4C24B5C-4D16-4F37-AA6F-3FF868326AFA}"/>
                </a:ext>
              </a:extLst>
            </p:cNvPr>
            <p:cNvSpPr/>
            <p:nvPr/>
          </p:nvSpPr>
          <p:spPr>
            <a:xfrm>
              <a:off x="9150510" y="291336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62ABA3-EC47-4879-8B63-20B7AE7FEECB}"/>
                </a:ext>
              </a:extLst>
            </p:cNvPr>
            <p:cNvSpPr/>
            <p:nvPr/>
          </p:nvSpPr>
          <p:spPr>
            <a:xfrm>
              <a:off x="8649985" y="2570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56E2A45-2622-495F-ADC4-B3F0546D3086}"/>
                </a:ext>
              </a:extLst>
            </p:cNvPr>
            <p:cNvSpPr/>
            <p:nvPr/>
          </p:nvSpPr>
          <p:spPr>
            <a:xfrm>
              <a:off x="7333536" y="279129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C6638FC-E085-4DA6-8D34-5125FF07E6CF}"/>
                </a:ext>
              </a:extLst>
            </p:cNvPr>
            <p:cNvSpPr/>
            <p:nvPr/>
          </p:nvSpPr>
          <p:spPr>
            <a:xfrm>
              <a:off x="8603187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164B565-C4E9-4C7D-BEE2-4A9939C1E99F}"/>
                </a:ext>
              </a:extLst>
            </p:cNvPr>
            <p:cNvSpPr/>
            <p:nvPr/>
          </p:nvSpPr>
          <p:spPr>
            <a:xfrm>
              <a:off x="7195181" y="361250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68E0593-1610-4658-B978-C4E7AD6C1C7D}"/>
                </a:ext>
              </a:extLst>
            </p:cNvPr>
            <p:cNvSpPr/>
            <p:nvPr/>
          </p:nvSpPr>
          <p:spPr>
            <a:xfrm>
              <a:off x="8193152" y="246218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64A5C01C-0DB6-4942-B2C0-2F5BEDB742B9}"/>
                </a:ext>
              </a:extLst>
            </p:cNvPr>
            <p:cNvSpPr/>
            <p:nvPr/>
          </p:nvSpPr>
          <p:spPr>
            <a:xfrm>
              <a:off x="9328810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98A073DD-0A73-4FB9-80A0-BF8988EA8C22}"/>
                </a:ext>
              </a:extLst>
            </p:cNvPr>
            <p:cNvSpPr/>
            <p:nvPr/>
          </p:nvSpPr>
          <p:spPr>
            <a:xfrm>
              <a:off x="5017785" y="236772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A5896C0-37D4-4AA0-AEB4-3AE24AB7EA71}"/>
                </a:ext>
              </a:extLst>
            </p:cNvPr>
            <p:cNvSpPr/>
            <p:nvPr/>
          </p:nvSpPr>
          <p:spPr>
            <a:xfrm>
              <a:off x="7791191" y="339799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93B3C4B-FE28-42CF-8056-EB6131F7FC66}"/>
                </a:ext>
              </a:extLst>
            </p:cNvPr>
            <p:cNvSpPr/>
            <p:nvPr/>
          </p:nvSpPr>
          <p:spPr>
            <a:xfrm>
              <a:off x="8868676" y="309285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727EC6B-7DF7-4F50-A394-D6199D75B899}"/>
                </a:ext>
              </a:extLst>
            </p:cNvPr>
            <p:cNvSpPr/>
            <p:nvPr/>
          </p:nvSpPr>
          <p:spPr>
            <a:xfrm>
              <a:off x="5213682" y="303304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4FF24F6A-0A29-4E77-B189-3E5773201DC6}"/>
                </a:ext>
              </a:extLst>
            </p:cNvPr>
            <p:cNvSpPr/>
            <p:nvPr/>
          </p:nvSpPr>
          <p:spPr>
            <a:xfrm>
              <a:off x="7487768" y="24333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1A390FE-DC66-48CC-A3AE-CC91F3950410}"/>
                </a:ext>
              </a:extLst>
            </p:cNvPr>
            <p:cNvSpPr/>
            <p:nvPr/>
          </p:nvSpPr>
          <p:spPr>
            <a:xfrm>
              <a:off x="6854600" y="2010162"/>
              <a:ext cx="71785" cy="18522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Text Box 24">
              <a:extLst>
                <a:ext uri="{FF2B5EF4-FFF2-40B4-BE49-F238E27FC236}">
                  <a16:creationId xmlns:a16="http://schemas.microsoft.com/office/drawing/2014/main" id="{A9FCD135-0658-4C2B-BC6D-5699B710B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622" y="4269557"/>
              <a:ext cx="97992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interface</a:t>
              </a:r>
            </a:p>
          </p:txBody>
        </p: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7152DDB1-DB68-4A9C-9435-A9FA474E2332}"/>
                </a:ext>
              </a:extLst>
            </p:cNvPr>
            <p:cNvCxnSpPr>
              <a:stCxn id="41" idx="0"/>
              <a:endCxn id="40" idx="2"/>
            </p:cNvCxnSpPr>
            <p:nvPr/>
          </p:nvCxnSpPr>
          <p:spPr>
            <a:xfrm flipH="1" flipV="1">
              <a:off x="6890493" y="3862388"/>
              <a:ext cx="4092" cy="407169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4">
              <a:extLst>
                <a:ext uri="{FF2B5EF4-FFF2-40B4-BE49-F238E27FC236}">
                  <a16:creationId xmlns:a16="http://schemas.microsoft.com/office/drawing/2014/main" id="{E076BE1E-8359-4FB5-8C35-D00AC5872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801" y="2009154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1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D2210B34-2139-445E-952A-4A63C196A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606" y="1993279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2</a:t>
              </a: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E4C6528A-1FF9-419B-ABF7-4F14A2680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546" y="1205986"/>
              <a:ext cx="1793809" cy="58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2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16 moléculas de 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C169C1C-B35C-4660-8116-276811F50CD7}"/>
                  </a:ext>
                </a:extLst>
              </p:cNvPr>
              <p:cNvSpPr txBox="1"/>
              <p:nvPr/>
            </p:nvSpPr>
            <p:spPr>
              <a:xfrm>
                <a:off x="226969" y="4725144"/>
                <a:ext cx="3463731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C169C1C-B35C-4660-8116-276811F50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9" y="4725144"/>
                <a:ext cx="3463731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F27E246A-A35A-45A4-8A91-CCE43A1B29AC}"/>
                  </a:ext>
                </a:extLst>
              </p:cNvPr>
              <p:cNvSpPr txBox="1"/>
              <p:nvPr/>
            </p:nvSpPr>
            <p:spPr>
              <a:xfrm>
                <a:off x="226969" y="2682603"/>
                <a:ext cx="311447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F27E246A-A35A-45A4-8A91-CCE43A1B2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9" y="2682603"/>
                <a:ext cx="3114475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eta: para Baixo 48">
            <a:extLst>
              <a:ext uri="{FF2B5EF4-FFF2-40B4-BE49-F238E27FC236}">
                <a16:creationId xmlns:a16="http://schemas.microsoft.com/office/drawing/2014/main" id="{406B260D-AED5-4E86-961D-CD08F338D16A}"/>
              </a:ext>
            </a:extLst>
          </p:cNvPr>
          <p:cNvSpPr/>
          <p:nvPr/>
        </p:nvSpPr>
        <p:spPr>
          <a:xfrm>
            <a:off x="1752600" y="3814800"/>
            <a:ext cx="285055" cy="793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6359F66-54E8-4A41-BD41-2EDDF6DF030D}"/>
                  </a:ext>
                </a:extLst>
              </p:cNvPr>
              <p:cNvSpPr txBox="1"/>
              <p:nvPr/>
            </p:nvSpPr>
            <p:spPr>
              <a:xfrm>
                <a:off x="4431557" y="4705672"/>
                <a:ext cx="3684169" cy="848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𝐴𝑙𝑡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𝑃𝑟𝑜𝑓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6359F66-54E8-4A41-BD41-2EDDF6DF0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57" y="4705672"/>
                <a:ext cx="3684169" cy="848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1361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187" y="188640"/>
            <a:ext cx="6934200" cy="12553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TRANSPORTE DIFUSIVO </a:t>
            </a:r>
            <a:br>
              <a:rPr lang="pt-BR" altLang="pt-BR" sz="4000" dirty="0"/>
            </a:br>
            <a:r>
              <a:rPr lang="pt-BR" altLang="pt-BR" sz="4000" dirty="0"/>
              <a:t>LEI DE FICK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71FBA61-491A-4C9C-B98D-606C98314511}"/>
              </a:ext>
            </a:extLst>
          </p:cNvPr>
          <p:cNvGrpSpPr>
            <a:grpSpLocks noChangeAspect="1"/>
          </p:cNvGrpSpPr>
          <p:nvPr/>
        </p:nvGrpSpPr>
        <p:grpSpPr>
          <a:xfrm>
            <a:off x="3347864" y="1988840"/>
            <a:ext cx="4968552" cy="2352061"/>
            <a:chOff x="2396776" y="1205986"/>
            <a:chExt cx="7228237" cy="342177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4ACD6BB-DAC8-455C-857E-5867B678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1989138"/>
              <a:ext cx="2736850" cy="18732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E1B383FC-4A12-4833-B06E-948550308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132" y="1212179"/>
              <a:ext cx="175721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8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4 moléculas de Y</a:t>
              </a:r>
            </a:p>
          </p:txBody>
        </p:sp>
        <p:sp>
          <p:nvSpPr>
            <p:cNvPr id="7" name="Text Box 26">
              <a:extLst>
                <a:ext uri="{FF2B5EF4-FFF2-40B4-BE49-F238E27FC236}">
                  <a16:creationId xmlns:a16="http://schemas.microsoft.com/office/drawing/2014/main" id="{79EA02DA-C6CF-4B81-ACCB-35E25B76A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776" y="2738313"/>
              <a:ext cx="171631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Tempo igual a </a:t>
              </a:r>
              <a:r>
                <a:rPr lang="el-GR" altLang="pt-BR" sz="1000" dirty="0">
                  <a:latin typeface="Arial" panose="020B0604020202020204" pitchFamily="34" charset="0"/>
                </a:rPr>
                <a:t>Δ</a:t>
              </a:r>
              <a:r>
                <a:rPr lang="pt-BR" altLang="pt-BR" sz="1000" dirty="0">
                  <a:latin typeface="Arial" panose="020B0604020202020204" pitchFamily="34" charset="0"/>
                </a:rPr>
                <a:t>t</a:t>
              </a:r>
              <a:endParaRPr lang="pt-BR" altLang="pt-BR" sz="10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6E1DF12-E955-4154-8DEE-F1082AB2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989138"/>
              <a:ext cx="2736850" cy="18732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34AE90E-6448-464C-865A-31FE86467397}"/>
                </a:ext>
              </a:extLst>
            </p:cNvPr>
            <p:cNvSpPr/>
            <p:nvPr/>
          </p:nvSpPr>
          <p:spPr>
            <a:xfrm>
              <a:off x="4441507" y="249033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12C04BE-25BE-4187-ADA1-3C32224B208F}"/>
                </a:ext>
              </a:extLst>
            </p:cNvPr>
            <p:cNvSpPr/>
            <p:nvPr/>
          </p:nvSpPr>
          <p:spPr>
            <a:xfrm>
              <a:off x="4807492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C3FF9C8-0BF8-4431-848E-80BB50B7F264}"/>
                </a:ext>
              </a:extLst>
            </p:cNvPr>
            <p:cNvSpPr/>
            <p:nvPr/>
          </p:nvSpPr>
          <p:spPr>
            <a:xfrm>
              <a:off x="4910341" y="333362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8AB71B4-E385-4286-8720-1C281D9EE35A}"/>
                </a:ext>
              </a:extLst>
            </p:cNvPr>
            <p:cNvSpPr/>
            <p:nvPr/>
          </p:nvSpPr>
          <p:spPr>
            <a:xfrm>
              <a:off x="5670538" y="293529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A4421C0-4A69-46DE-AB6D-B905EC811476}"/>
                </a:ext>
              </a:extLst>
            </p:cNvPr>
            <p:cNvSpPr/>
            <p:nvPr/>
          </p:nvSpPr>
          <p:spPr>
            <a:xfrm>
              <a:off x="5475682" y="345627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BE4866B-96BD-42B8-9AEC-32DC060C09FE}"/>
                </a:ext>
              </a:extLst>
            </p:cNvPr>
            <p:cNvSpPr/>
            <p:nvPr/>
          </p:nvSpPr>
          <p:spPr>
            <a:xfrm>
              <a:off x="5299586" y="257042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AF61DA-F30C-4D64-9DDA-26B74DAB6433}"/>
                </a:ext>
              </a:extLst>
            </p:cNvPr>
            <p:cNvSpPr/>
            <p:nvPr/>
          </p:nvSpPr>
          <p:spPr>
            <a:xfrm>
              <a:off x="8299177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B265FAD-4EE4-4845-B06C-53AE3D020BEA}"/>
                </a:ext>
              </a:extLst>
            </p:cNvPr>
            <p:cNvSpPr/>
            <p:nvPr/>
          </p:nvSpPr>
          <p:spPr>
            <a:xfrm>
              <a:off x="4369507" y="34617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C1A7980-F9E6-43D2-919A-4BB4C94D820F}"/>
                </a:ext>
              </a:extLst>
            </p:cNvPr>
            <p:cNvSpPr/>
            <p:nvPr/>
          </p:nvSpPr>
          <p:spPr>
            <a:xfrm>
              <a:off x="7620786" y="30263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EC7366A-8A36-4CDB-8735-02692B3E8C6E}"/>
                </a:ext>
              </a:extLst>
            </p:cNvPr>
            <p:cNvSpPr/>
            <p:nvPr/>
          </p:nvSpPr>
          <p:spPr>
            <a:xfrm>
              <a:off x="6376026" y="284136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F64EABC-A5C2-401C-9E33-B14017750A6E}"/>
                </a:ext>
              </a:extLst>
            </p:cNvPr>
            <p:cNvSpPr/>
            <p:nvPr/>
          </p:nvSpPr>
          <p:spPr>
            <a:xfrm>
              <a:off x="7012963" y="249586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3B976200-B5E1-4161-B21C-689EF3AA62E0}"/>
                </a:ext>
              </a:extLst>
            </p:cNvPr>
            <p:cNvSpPr/>
            <p:nvPr/>
          </p:nvSpPr>
          <p:spPr>
            <a:xfrm>
              <a:off x="7189536" y="3185000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A96A049-E259-4478-BF45-E5F45B8B9157}"/>
                </a:ext>
              </a:extLst>
            </p:cNvPr>
            <p:cNvSpPr/>
            <p:nvPr/>
          </p:nvSpPr>
          <p:spPr>
            <a:xfrm>
              <a:off x="9125413" y="239080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0E5AEBC4-6FA4-43E4-AE5E-3CFA5D1A2C31}"/>
                </a:ext>
              </a:extLst>
            </p:cNvPr>
            <p:cNvSpPr/>
            <p:nvPr/>
          </p:nvSpPr>
          <p:spPr>
            <a:xfrm>
              <a:off x="7934941" y="26894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1964BAC-DA6D-41D1-84C4-597109D52DD4}"/>
                </a:ext>
              </a:extLst>
            </p:cNvPr>
            <p:cNvSpPr/>
            <p:nvPr/>
          </p:nvSpPr>
          <p:spPr>
            <a:xfrm>
              <a:off x="6242394" y="337076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623D4BF8-44CB-49A9-9E15-72C39B07DFC5}"/>
                </a:ext>
              </a:extLst>
            </p:cNvPr>
            <p:cNvSpPr/>
            <p:nvPr/>
          </p:nvSpPr>
          <p:spPr>
            <a:xfrm>
              <a:off x="8495303" y="3044723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ED2BA71-818C-4E98-96BD-36AF8584A4CE}"/>
                </a:ext>
              </a:extLst>
            </p:cNvPr>
            <p:cNvSpPr/>
            <p:nvPr/>
          </p:nvSpPr>
          <p:spPr>
            <a:xfrm>
              <a:off x="5976774" y="2498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D160E712-C2B9-486B-9D77-47579E0F9BEC}"/>
                </a:ext>
              </a:extLst>
            </p:cNvPr>
            <p:cNvSpPr/>
            <p:nvPr/>
          </p:nvSpPr>
          <p:spPr>
            <a:xfrm>
              <a:off x="8217502" y="338427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4C24B5C-4D16-4F37-AA6F-3FF868326AFA}"/>
                </a:ext>
              </a:extLst>
            </p:cNvPr>
            <p:cNvSpPr/>
            <p:nvPr/>
          </p:nvSpPr>
          <p:spPr>
            <a:xfrm>
              <a:off x="9150510" y="291336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62ABA3-EC47-4879-8B63-20B7AE7FEECB}"/>
                </a:ext>
              </a:extLst>
            </p:cNvPr>
            <p:cNvSpPr/>
            <p:nvPr/>
          </p:nvSpPr>
          <p:spPr>
            <a:xfrm>
              <a:off x="8649985" y="2570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56E2A45-2622-495F-ADC4-B3F0546D3086}"/>
                </a:ext>
              </a:extLst>
            </p:cNvPr>
            <p:cNvSpPr/>
            <p:nvPr/>
          </p:nvSpPr>
          <p:spPr>
            <a:xfrm>
              <a:off x="7333536" y="279129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C6638FC-E085-4DA6-8D34-5125FF07E6CF}"/>
                </a:ext>
              </a:extLst>
            </p:cNvPr>
            <p:cNvSpPr/>
            <p:nvPr/>
          </p:nvSpPr>
          <p:spPr>
            <a:xfrm>
              <a:off x="8603187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164B565-C4E9-4C7D-BEE2-4A9939C1E99F}"/>
                </a:ext>
              </a:extLst>
            </p:cNvPr>
            <p:cNvSpPr/>
            <p:nvPr/>
          </p:nvSpPr>
          <p:spPr>
            <a:xfrm>
              <a:off x="7195181" y="361250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68E0593-1610-4658-B978-C4E7AD6C1C7D}"/>
                </a:ext>
              </a:extLst>
            </p:cNvPr>
            <p:cNvSpPr/>
            <p:nvPr/>
          </p:nvSpPr>
          <p:spPr>
            <a:xfrm>
              <a:off x="8193152" y="246218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64A5C01C-0DB6-4942-B2C0-2F5BEDB742B9}"/>
                </a:ext>
              </a:extLst>
            </p:cNvPr>
            <p:cNvSpPr/>
            <p:nvPr/>
          </p:nvSpPr>
          <p:spPr>
            <a:xfrm>
              <a:off x="9328810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98A073DD-0A73-4FB9-80A0-BF8988EA8C22}"/>
                </a:ext>
              </a:extLst>
            </p:cNvPr>
            <p:cNvSpPr/>
            <p:nvPr/>
          </p:nvSpPr>
          <p:spPr>
            <a:xfrm>
              <a:off x="5017785" y="236772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A5896C0-37D4-4AA0-AEB4-3AE24AB7EA71}"/>
                </a:ext>
              </a:extLst>
            </p:cNvPr>
            <p:cNvSpPr/>
            <p:nvPr/>
          </p:nvSpPr>
          <p:spPr>
            <a:xfrm>
              <a:off x="7791191" y="339799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93B3C4B-FE28-42CF-8056-EB6131F7FC66}"/>
                </a:ext>
              </a:extLst>
            </p:cNvPr>
            <p:cNvSpPr/>
            <p:nvPr/>
          </p:nvSpPr>
          <p:spPr>
            <a:xfrm>
              <a:off x="8868676" y="309285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727EC6B-7DF7-4F50-A394-D6199D75B899}"/>
                </a:ext>
              </a:extLst>
            </p:cNvPr>
            <p:cNvSpPr/>
            <p:nvPr/>
          </p:nvSpPr>
          <p:spPr>
            <a:xfrm>
              <a:off x="5213682" y="303304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4FF24F6A-0A29-4E77-B189-3E5773201DC6}"/>
                </a:ext>
              </a:extLst>
            </p:cNvPr>
            <p:cNvSpPr/>
            <p:nvPr/>
          </p:nvSpPr>
          <p:spPr>
            <a:xfrm>
              <a:off x="7487768" y="24333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1A390FE-DC66-48CC-A3AE-CC91F3950410}"/>
                </a:ext>
              </a:extLst>
            </p:cNvPr>
            <p:cNvSpPr/>
            <p:nvPr/>
          </p:nvSpPr>
          <p:spPr>
            <a:xfrm>
              <a:off x="6854600" y="2010162"/>
              <a:ext cx="71785" cy="18522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Text Box 24">
              <a:extLst>
                <a:ext uri="{FF2B5EF4-FFF2-40B4-BE49-F238E27FC236}">
                  <a16:creationId xmlns:a16="http://schemas.microsoft.com/office/drawing/2014/main" id="{A9FCD135-0658-4C2B-BC6D-5699B710B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622" y="4269557"/>
              <a:ext cx="97992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interface</a:t>
              </a:r>
            </a:p>
          </p:txBody>
        </p: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7152DDB1-DB68-4A9C-9435-A9FA474E2332}"/>
                </a:ext>
              </a:extLst>
            </p:cNvPr>
            <p:cNvCxnSpPr>
              <a:stCxn id="41" idx="0"/>
              <a:endCxn id="40" idx="2"/>
            </p:cNvCxnSpPr>
            <p:nvPr/>
          </p:nvCxnSpPr>
          <p:spPr>
            <a:xfrm flipH="1" flipV="1">
              <a:off x="6890493" y="3862388"/>
              <a:ext cx="4092" cy="407169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4">
              <a:extLst>
                <a:ext uri="{FF2B5EF4-FFF2-40B4-BE49-F238E27FC236}">
                  <a16:creationId xmlns:a16="http://schemas.microsoft.com/office/drawing/2014/main" id="{E076BE1E-8359-4FB5-8C35-D00AC5872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801" y="2009154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1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D2210B34-2139-445E-952A-4A63C196A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606" y="1993279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2</a:t>
              </a: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E4C6528A-1FF9-419B-ABF7-4F14A2680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546" y="1205986"/>
              <a:ext cx="1793809" cy="58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2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16 moléculas de 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C169C1C-B35C-4660-8116-276811F50CD7}"/>
                  </a:ext>
                </a:extLst>
              </p:cNvPr>
              <p:cNvSpPr txBox="1"/>
              <p:nvPr/>
            </p:nvSpPr>
            <p:spPr>
              <a:xfrm>
                <a:off x="370147" y="3384823"/>
                <a:ext cx="3463731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C169C1C-B35C-4660-8116-276811F50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7" y="3384823"/>
                <a:ext cx="3463731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C744E61-EDA0-4618-AF67-3FDF31CE733C}"/>
                  </a:ext>
                </a:extLst>
              </p:cNvPr>
              <p:cNvSpPr txBox="1"/>
              <p:nvPr/>
            </p:nvSpPr>
            <p:spPr>
              <a:xfrm>
                <a:off x="683568" y="5114491"/>
                <a:ext cx="7632848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C744E61-EDA0-4618-AF67-3FDF31CE7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14491"/>
                <a:ext cx="7632848" cy="793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: para Baixo 50">
            <a:extLst>
              <a:ext uri="{FF2B5EF4-FFF2-40B4-BE49-F238E27FC236}">
                <a16:creationId xmlns:a16="http://schemas.microsoft.com/office/drawing/2014/main" id="{E025E45C-1E74-4E72-95B4-7215EA6E1B59}"/>
              </a:ext>
            </a:extLst>
          </p:cNvPr>
          <p:cNvSpPr/>
          <p:nvPr/>
        </p:nvSpPr>
        <p:spPr>
          <a:xfrm>
            <a:off x="2915816" y="4340901"/>
            <a:ext cx="288032" cy="793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8248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187" y="188640"/>
            <a:ext cx="6934200" cy="12553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TRANSPORTE DIFUSIVO </a:t>
            </a:r>
            <a:br>
              <a:rPr lang="pt-BR" altLang="pt-BR" sz="4000" dirty="0"/>
            </a:br>
            <a:r>
              <a:rPr lang="pt-BR" altLang="pt-BR" sz="4000" dirty="0"/>
              <a:t>LEI DE FICK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71FBA61-491A-4C9C-B98D-606C98314511}"/>
              </a:ext>
            </a:extLst>
          </p:cNvPr>
          <p:cNvGrpSpPr>
            <a:grpSpLocks noChangeAspect="1"/>
          </p:cNvGrpSpPr>
          <p:nvPr/>
        </p:nvGrpSpPr>
        <p:grpSpPr>
          <a:xfrm>
            <a:off x="3347864" y="1988840"/>
            <a:ext cx="4968552" cy="2352061"/>
            <a:chOff x="2396776" y="1205986"/>
            <a:chExt cx="7228237" cy="342177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4ACD6BB-DAC8-455C-857E-5867B678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1989138"/>
              <a:ext cx="2736850" cy="18732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E1B383FC-4A12-4833-B06E-948550308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132" y="1212179"/>
              <a:ext cx="175721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8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4 moléculas de Y</a:t>
              </a:r>
            </a:p>
          </p:txBody>
        </p:sp>
        <p:sp>
          <p:nvSpPr>
            <p:cNvPr id="7" name="Text Box 26">
              <a:extLst>
                <a:ext uri="{FF2B5EF4-FFF2-40B4-BE49-F238E27FC236}">
                  <a16:creationId xmlns:a16="http://schemas.microsoft.com/office/drawing/2014/main" id="{79EA02DA-C6CF-4B81-ACCB-35E25B76A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776" y="2738313"/>
              <a:ext cx="171631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Tempo igual a </a:t>
              </a:r>
              <a:r>
                <a:rPr lang="el-GR" altLang="pt-BR" sz="1000" dirty="0">
                  <a:latin typeface="Arial" panose="020B0604020202020204" pitchFamily="34" charset="0"/>
                </a:rPr>
                <a:t>Δ</a:t>
              </a:r>
              <a:r>
                <a:rPr lang="pt-BR" altLang="pt-BR" sz="1000" dirty="0">
                  <a:latin typeface="Arial" panose="020B0604020202020204" pitchFamily="34" charset="0"/>
                </a:rPr>
                <a:t>t</a:t>
              </a:r>
              <a:endParaRPr lang="pt-BR" altLang="pt-BR" sz="10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6E1DF12-E955-4154-8DEE-F1082AB2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989138"/>
              <a:ext cx="2736850" cy="18732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34AE90E-6448-464C-865A-31FE86467397}"/>
                </a:ext>
              </a:extLst>
            </p:cNvPr>
            <p:cNvSpPr/>
            <p:nvPr/>
          </p:nvSpPr>
          <p:spPr>
            <a:xfrm>
              <a:off x="4441507" y="249033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12C04BE-25BE-4187-ADA1-3C32224B208F}"/>
                </a:ext>
              </a:extLst>
            </p:cNvPr>
            <p:cNvSpPr/>
            <p:nvPr/>
          </p:nvSpPr>
          <p:spPr>
            <a:xfrm>
              <a:off x="4807492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C3FF9C8-0BF8-4431-848E-80BB50B7F264}"/>
                </a:ext>
              </a:extLst>
            </p:cNvPr>
            <p:cNvSpPr/>
            <p:nvPr/>
          </p:nvSpPr>
          <p:spPr>
            <a:xfrm>
              <a:off x="4910341" y="333362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8AB71B4-E385-4286-8720-1C281D9EE35A}"/>
                </a:ext>
              </a:extLst>
            </p:cNvPr>
            <p:cNvSpPr/>
            <p:nvPr/>
          </p:nvSpPr>
          <p:spPr>
            <a:xfrm>
              <a:off x="5670538" y="293529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A4421C0-4A69-46DE-AB6D-B905EC811476}"/>
                </a:ext>
              </a:extLst>
            </p:cNvPr>
            <p:cNvSpPr/>
            <p:nvPr/>
          </p:nvSpPr>
          <p:spPr>
            <a:xfrm>
              <a:off x="5475682" y="345627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BE4866B-96BD-42B8-9AEC-32DC060C09FE}"/>
                </a:ext>
              </a:extLst>
            </p:cNvPr>
            <p:cNvSpPr/>
            <p:nvPr/>
          </p:nvSpPr>
          <p:spPr>
            <a:xfrm>
              <a:off x="5299586" y="257042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AF61DA-F30C-4D64-9DDA-26B74DAB6433}"/>
                </a:ext>
              </a:extLst>
            </p:cNvPr>
            <p:cNvSpPr/>
            <p:nvPr/>
          </p:nvSpPr>
          <p:spPr>
            <a:xfrm>
              <a:off x="8299177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B265FAD-4EE4-4845-B06C-53AE3D020BEA}"/>
                </a:ext>
              </a:extLst>
            </p:cNvPr>
            <p:cNvSpPr/>
            <p:nvPr/>
          </p:nvSpPr>
          <p:spPr>
            <a:xfrm>
              <a:off x="4369507" y="34617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C1A7980-F9E6-43D2-919A-4BB4C94D820F}"/>
                </a:ext>
              </a:extLst>
            </p:cNvPr>
            <p:cNvSpPr/>
            <p:nvPr/>
          </p:nvSpPr>
          <p:spPr>
            <a:xfrm>
              <a:off x="7620786" y="30263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EC7366A-8A36-4CDB-8735-02692B3E8C6E}"/>
                </a:ext>
              </a:extLst>
            </p:cNvPr>
            <p:cNvSpPr/>
            <p:nvPr/>
          </p:nvSpPr>
          <p:spPr>
            <a:xfrm>
              <a:off x="6376026" y="284136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F64EABC-A5C2-401C-9E33-B14017750A6E}"/>
                </a:ext>
              </a:extLst>
            </p:cNvPr>
            <p:cNvSpPr/>
            <p:nvPr/>
          </p:nvSpPr>
          <p:spPr>
            <a:xfrm>
              <a:off x="7012963" y="249586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3B976200-B5E1-4161-B21C-689EF3AA62E0}"/>
                </a:ext>
              </a:extLst>
            </p:cNvPr>
            <p:cNvSpPr/>
            <p:nvPr/>
          </p:nvSpPr>
          <p:spPr>
            <a:xfrm>
              <a:off x="7189536" y="3185000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A96A049-E259-4478-BF45-E5F45B8B9157}"/>
                </a:ext>
              </a:extLst>
            </p:cNvPr>
            <p:cNvSpPr/>
            <p:nvPr/>
          </p:nvSpPr>
          <p:spPr>
            <a:xfrm>
              <a:off x="9125413" y="239080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0E5AEBC4-6FA4-43E4-AE5E-3CFA5D1A2C31}"/>
                </a:ext>
              </a:extLst>
            </p:cNvPr>
            <p:cNvSpPr/>
            <p:nvPr/>
          </p:nvSpPr>
          <p:spPr>
            <a:xfrm>
              <a:off x="7934941" y="26894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1964BAC-DA6D-41D1-84C4-597109D52DD4}"/>
                </a:ext>
              </a:extLst>
            </p:cNvPr>
            <p:cNvSpPr/>
            <p:nvPr/>
          </p:nvSpPr>
          <p:spPr>
            <a:xfrm>
              <a:off x="6242394" y="337076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623D4BF8-44CB-49A9-9E15-72C39B07DFC5}"/>
                </a:ext>
              </a:extLst>
            </p:cNvPr>
            <p:cNvSpPr/>
            <p:nvPr/>
          </p:nvSpPr>
          <p:spPr>
            <a:xfrm>
              <a:off x="8495303" y="3044723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ED2BA71-818C-4E98-96BD-36AF8584A4CE}"/>
                </a:ext>
              </a:extLst>
            </p:cNvPr>
            <p:cNvSpPr/>
            <p:nvPr/>
          </p:nvSpPr>
          <p:spPr>
            <a:xfrm>
              <a:off x="5976774" y="2498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D160E712-C2B9-486B-9D77-47579E0F9BEC}"/>
                </a:ext>
              </a:extLst>
            </p:cNvPr>
            <p:cNvSpPr/>
            <p:nvPr/>
          </p:nvSpPr>
          <p:spPr>
            <a:xfrm>
              <a:off x="8217502" y="338427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4C24B5C-4D16-4F37-AA6F-3FF868326AFA}"/>
                </a:ext>
              </a:extLst>
            </p:cNvPr>
            <p:cNvSpPr/>
            <p:nvPr/>
          </p:nvSpPr>
          <p:spPr>
            <a:xfrm>
              <a:off x="9150510" y="291336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62ABA3-EC47-4879-8B63-20B7AE7FEECB}"/>
                </a:ext>
              </a:extLst>
            </p:cNvPr>
            <p:cNvSpPr/>
            <p:nvPr/>
          </p:nvSpPr>
          <p:spPr>
            <a:xfrm>
              <a:off x="8649985" y="2570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56E2A45-2622-495F-ADC4-B3F0546D3086}"/>
                </a:ext>
              </a:extLst>
            </p:cNvPr>
            <p:cNvSpPr/>
            <p:nvPr/>
          </p:nvSpPr>
          <p:spPr>
            <a:xfrm>
              <a:off x="7333536" y="279129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C6638FC-E085-4DA6-8D34-5125FF07E6CF}"/>
                </a:ext>
              </a:extLst>
            </p:cNvPr>
            <p:cNvSpPr/>
            <p:nvPr/>
          </p:nvSpPr>
          <p:spPr>
            <a:xfrm>
              <a:off x="8603187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164B565-C4E9-4C7D-BEE2-4A9939C1E99F}"/>
                </a:ext>
              </a:extLst>
            </p:cNvPr>
            <p:cNvSpPr/>
            <p:nvPr/>
          </p:nvSpPr>
          <p:spPr>
            <a:xfrm>
              <a:off x="7195181" y="361250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68E0593-1610-4658-B978-C4E7AD6C1C7D}"/>
                </a:ext>
              </a:extLst>
            </p:cNvPr>
            <p:cNvSpPr/>
            <p:nvPr/>
          </p:nvSpPr>
          <p:spPr>
            <a:xfrm>
              <a:off x="8193152" y="246218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64A5C01C-0DB6-4942-B2C0-2F5BEDB742B9}"/>
                </a:ext>
              </a:extLst>
            </p:cNvPr>
            <p:cNvSpPr/>
            <p:nvPr/>
          </p:nvSpPr>
          <p:spPr>
            <a:xfrm>
              <a:off x="9328810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98A073DD-0A73-4FB9-80A0-BF8988EA8C22}"/>
                </a:ext>
              </a:extLst>
            </p:cNvPr>
            <p:cNvSpPr/>
            <p:nvPr/>
          </p:nvSpPr>
          <p:spPr>
            <a:xfrm>
              <a:off x="5017785" y="236772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A5896C0-37D4-4AA0-AEB4-3AE24AB7EA71}"/>
                </a:ext>
              </a:extLst>
            </p:cNvPr>
            <p:cNvSpPr/>
            <p:nvPr/>
          </p:nvSpPr>
          <p:spPr>
            <a:xfrm>
              <a:off x="7791191" y="339799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93B3C4B-FE28-42CF-8056-EB6131F7FC66}"/>
                </a:ext>
              </a:extLst>
            </p:cNvPr>
            <p:cNvSpPr/>
            <p:nvPr/>
          </p:nvSpPr>
          <p:spPr>
            <a:xfrm>
              <a:off x="8868676" y="309285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727EC6B-7DF7-4F50-A394-D6199D75B899}"/>
                </a:ext>
              </a:extLst>
            </p:cNvPr>
            <p:cNvSpPr/>
            <p:nvPr/>
          </p:nvSpPr>
          <p:spPr>
            <a:xfrm>
              <a:off x="5213682" y="303304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4FF24F6A-0A29-4E77-B189-3E5773201DC6}"/>
                </a:ext>
              </a:extLst>
            </p:cNvPr>
            <p:cNvSpPr/>
            <p:nvPr/>
          </p:nvSpPr>
          <p:spPr>
            <a:xfrm>
              <a:off x="7487768" y="24333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1A390FE-DC66-48CC-A3AE-CC91F3950410}"/>
                </a:ext>
              </a:extLst>
            </p:cNvPr>
            <p:cNvSpPr/>
            <p:nvPr/>
          </p:nvSpPr>
          <p:spPr>
            <a:xfrm>
              <a:off x="6854600" y="2010162"/>
              <a:ext cx="71785" cy="18522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Text Box 24">
              <a:extLst>
                <a:ext uri="{FF2B5EF4-FFF2-40B4-BE49-F238E27FC236}">
                  <a16:creationId xmlns:a16="http://schemas.microsoft.com/office/drawing/2014/main" id="{A9FCD135-0658-4C2B-BC6D-5699B710B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622" y="4269557"/>
              <a:ext cx="97992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interface</a:t>
              </a:r>
            </a:p>
          </p:txBody>
        </p: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7152DDB1-DB68-4A9C-9435-A9FA474E2332}"/>
                </a:ext>
              </a:extLst>
            </p:cNvPr>
            <p:cNvCxnSpPr>
              <a:stCxn id="41" idx="0"/>
              <a:endCxn id="40" idx="2"/>
            </p:cNvCxnSpPr>
            <p:nvPr/>
          </p:nvCxnSpPr>
          <p:spPr>
            <a:xfrm flipH="1" flipV="1">
              <a:off x="6890493" y="3862388"/>
              <a:ext cx="4092" cy="407169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4">
              <a:extLst>
                <a:ext uri="{FF2B5EF4-FFF2-40B4-BE49-F238E27FC236}">
                  <a16:creationId xmlns:a16="http://schemas.microsoft.com/office/drawing/2014/main" id="{E076BE1E-8359-4FB5-8C35-D00AC5872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801" y="2009154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1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D2210B34-2139-445E-952A-4A63C196A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606" y="1993279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2</a:t>
              </a: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E4C6528A-1FF9-419B-ABF7-4F14A2680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546" y="1205986"/>
              <a:ext cx="1793809" cy="58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2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16 moléculas de 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C744E61-EDA0-4618-AF67-3FDF31CE733C}"/>
                  </a:ext>
                </a:extLst>
              </p:cNvPr>
              <p:cNvSpPr txBox="1"/>
              <p:nvPr/>
            </p:nvSpPr>
            <p:spPr>
              <a:xfrm>
                <a:off x="280592" y="2742094"/>
                <a:ext cx="3312368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C744E61-EDA0-4618-AF67-3FDF31CE7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92" y="2742094"/>
                <a:ext cx="3312368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: para Baixo 50">
            <a:extLst>
              <a:ext uri="{FF2B5EF4-FFF2-40B4-BE49-F238E27FC236}">
                <a16:creationId xmlns:a16="http://schemas.microsoft.com/office/drawing/2014/main" id="{E025E45C-1E74-4E72-95B4-7215EA6E1B59}"/>
              </a:ext>
            </a:extLst>
          </p:cNvPr>
          <p:cNvSpPr/>
          <p:nvPr/>
        </p:nvSpPr>
        <p:spPr>
          <a:xfrm>
            <a:off x="1792760" y="3697904"/>
            <a:ext cx="288032" cy="793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6ED13777-60FC-4CAB-AD90-F7C5551BB2F5}"/>
                  </a:ext>
                </a:extLst>
              </p:cNvPr>
              <p:cNvSpPr txBox="1"/>
              <p:nvPr/>
            </p:nvSpPr>
            <p:spPr>
              <a:xfrm>
                <a:off x="259124" y="4825664"/>
                <a:ext cx="3643336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6ED13777-60FC-4CAB-AD90-F7C5551BB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24" y="4825664"/>
                <a:ext cx="3643336" cy="929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3379221-C883-41B0-ABFF-CA121B0510A0}"/>
                  </a:ext>
                </a:extLst>
              </p:cNvPr>
              <p:cNvSpPr txBox="1"/>
              <p:nvPr/>
            </p:nvSpPr>
            <p:spPr>
              <a:xfrm>
                <a:off x="4753373" y="4686761"/>
                <a:ext cx="4196089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3379221-C883-41B0-ABFF-CA121B05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73" y="4686761"/>
                <a:ext cx="4196089" cy="929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9A26D72B-C4AF-45B3-8D0E-FE76AF99CA35}"/>
              </a:ext>
            </a:extLst>
          </p:cNvPr>
          <p:cNvSpPr/>
          <p:nvPr/>
        </p:nvSpPr>
        <p:spPr>
          <a:xfrm>
            <a:off x="3902460" y="5080902"/>
            <a:ext cx="674345" cy="318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2702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187" y="188640"/>
            <a:ext cx="6934200" cy="12553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TRANSPORTE DIFUSIVO </a:t>
            </a:r>
            <a:br>
              <a:rPr lang="pt-BR" altLang="pt-BR" sz="4000" dirty="0"/>
            </a:br>
            <a:r>
              <a:rPr lang="pt-BR" altLang="pt-BR" sz="4000" dirty="0"/>
              <a:t>LEI DE FICK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71FBA61-491A-4C9C-B98D-606C98314511}"/>
              </a:ext>
            </a:extLst>
          </p:cNvPr>
          <p:cNvGrpSpPr>
            <a:grpSpLocks noChangeAspect="1"/>
          </p:cNvGrpSpPr>
          <p:nvPr/>
        </p:nvGrpSpPr>
        <p:grpSpPr>
          <a:xfrm>
            <a:off x="3347864" y="1988840"/>
            <a:ext cx="4968552" cy="2352061"/>
            <a:chOff x="2396776" y="1205986"/>
            <a:chExt cx="7228237" cy="342177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4ACD6BB-DAC8-455C-857E-5867B678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1989138"/>
              <a:ext cx="2736850" cy="18732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E1B383FC-4A12-4833-B06E-948550308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132" y="1212179"/>
              <a:ext cx="175721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8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4 moléculas de Y</a:t>
              </a:r>
            </a:p>
          </p:txBody>
        </p:sp>
        <p:sp>
          <p:nvSpPr>
            <p:cNvPr id="7" name="Text Box 26">
              <a:extLst>
                <a:ext uri="{FF2B5EF4-FFF2-40B4-BE49-F238E27FC236}">
                  <a16:creationId xmlns:a16="http://schemas.microsoft.com/office/drawing/2014/main" id="{79EA02DA-C6CF-4B81-ACCB-35E25B76A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776" y="2738313"/>
              <a:ext cx="171631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Tempo igual a </a:t>
              </a:r>
              <a:r>
                <a:rPr lang="el-GR" altLang="pt-BR" sz="1000" dirty="0">
                  <a:latin typeface="Arial" panose="020B0604020202020204" pitchFamily="34" charset="0"/>
                </a:rPr>
                <a:t>Δ</a:t>
              </a:r>
              <a:r>
                <a:rPr lang="pt-BR" altLang="pt-BR" sz="1000" dirty="0">
                  <a:latin typeface="Arial" panose="020B0604020202020204" pitchFamily="34" charset="0"/>
                </a:rPr>
                <a:t>t</a:t>
              </a:r>
              <a:endParaRPr lang="pt-BR" altLang="pt-BR" sz="10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6E1DF12-E955-4154-8DEE-F1082AB2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989138"/>
              <a:ext cx="2736850" cy="18732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34AE90E-6448-464C-865A-31FE86467397}"/>
                </a:ext>
              </a:extLst>
            </p:cNvPr>
            <p:cNvSpPr/>
            <p:nvPr/>
          </p:nvSpPr>
          <p:spPr>
            <a:xfrm>
              <a:off x="4441507" y="249033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12C04BE-25BE-4187-ADA1-3C32224B208F}"/>
                </a:ext>
              </a:extLst>
            </p:cNvPr>
            <p:cNvSpPr/>
            <p:nvPr/>
          </p:nvSpPr>
          <p:spPr>
            <a:xfrm>
              <a:off x="4807492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C3FF9C8-0BF8-4431-848E-80BB50B7F264}"/>
                </a:ext>
              </a:extLst>
            </p:cNvPr>
            <p:cNvSpPr/>
            <p:nvPr/>
          </p:nvSpPr>
          <p:spPr>
            <a:xfrm>
              <a:off x="4910341" y="333362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8AB71B4-E385-4286-8720-1C281D9EE35A}"/>
                </a:ext>
              </a:extLst>
            </p:cNvPr>
            <p:cNvSpPr/>
            <p:nvPr/>
          </p:nvSpPr>
          <p:spPr>
            <a:xfrm>
              <a:off x="5670538" y="293529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A4421C0-4A69-46DE-AB6D-B905EC811476}"/>
                </a:ext>
              </a:extLst>
            </p:cNvPr>
            <p:cNvSpPr/>
            <p:nvPr/>
          </p:nvSpPr>
          <p:spPr>
            <a:xfrm>
              <a:off x="5475682" y="345627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BE4866B-96BD-42B8-9AEC-32DC060C09FE}"/>
                </a:ext>
              </a:extLst>
            </p:cNvPr>
            <p:cNvSpPr/>
            <p:nvPr/>
          </p:nvSpPr>
          <p:spPr>
            <a:xfrm>
              <a:off x="5299586" y="257042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AF61DA-F30C-4D64-9DDA-26B74DAB6433}"/>
                </a:ext>
              </a:extLst>
            </p:cNvPr>
            <p:cNvSpPr/>
            <p:nvPr/>
          </p:nvSpPr>
          <p:spPr>
            <a:xfrm>
              <a:off x="8299177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B265FAD-4EE4-4845-B06C-53AE3D020BEA}"/>
                </a:ext>
              </a:extLst>
            </p:cNvPr>
            <p:cNvSpPr/>
            <p:nvPr/>
          </p:nvSpPr>
          <p:spPr>
            <a:xfrm>
              <a:off x="4369507" y="34617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C1A7980-F9E6-43D2-919A-4BB4C94D820F}"/>
                </a:ext>
              </a:extLst>
            </p:cNvPr>
            <p:cNvSpPr/>
            <p:nvPr/>
          </p:nvSpPr>
          <p:spPr>
            <a:xfrm>
              <a:off x="7620786" y="30263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EC7366A-8A36-4CDB-8735-02692B3E8C6E}"/>
                </a:ext>
              </a:extLst>
            </p:cNvPr>
            <p:cNvSpPr/>
            <p:nvPr/>
          </p:nvSpPr>
          <p:spPr>
            <a:xfrm>
              <a:off x="6376026" y="284136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F64EABC-A5C2-401C-9E33-B14017750A6E}"/>
                </a:ext>
              </a:extLst>
            </p:cNvPr>
            <p:cNvSpPr/>
            <p:nvPr/>
          </p:nvSpPr>
          <p:spPr>
            <a:xfrm>
              <a:off x="7012963" y="249586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3B976200-B5E1-4161-B21C-689EF3AA62E0}"/>
                </a:ext>
              </a:extLst>
            </p:cNvPr>
            <p:cNvSpPr/>
            <p:nvPr/>
          </p:nvSpPr>
          <p:spPr>
            <a:xfrm>
              <a:off x="7189536" y="3185000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A96A049-E259-4478-BF45-E5F45B8B9157}"/>
                </a:ext>
              </a:extLst>
            </p:cNvPr>
            <p:cNvSpPr/>
            <p:nvPr/>
          </p:nvSpPr>
          <p:spPr>
            <a:xfrm>
              <a:off x="9125413" y="239080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0E5AEBC4-6FA4-43E4-AE5E-3CFA5D1A2C31}"/>
                </a:ext>
              </a:extLst>
            </p:cNvPr>
            <p:cNvSpPr/>
            <p:nvPr/>
          </p:nvSpPr>
          <p:spPr>
            <a:xfrm>
              <a:off x="7934941" y="26894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1964BAC-DA6D-41D1-84C4-597109D52DD4}"/>
                </a:ext>
              </a:extLst>
            </p:cNvPr>
            <p:cNvSpPr/>
            <p:nvPr/>
          </p:nvSpPr>
          <p:spPr>
            <a:xfrm>
              <a:off x="6242394" y="337076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623D4BF8-44CB-49A9-9E15-72C39B07DFC5}"/>
                </a:ext>
              </a:extLst>
            </p:cNvPr>
            <p:cNvSpPr/>
            <p:nvPr/>
          </p:nvSpPr>
          <p:spPr>
            <a:xfrm>
              <a:off x="8495303" y="3044723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ED2BA71-818C-4E98-96BD-36AF8584A4CE}"/>
                </a:ext>
              </a:extLst>
            </p:cNvPr>
            <p:cNvSpPr/>
            <p:nvPr/>
          </p:nvSpPr>
          <p:spPr>
            <a:xfrm>
              <a:off x="5976774" y="2498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D160E712-C2B9-486B-9D77-47579E0F9BEC}"/>
                </a:ext>
              </a:extLst>
            </p:cNvPr>
            <p:cNvSpPr/>
            <p:nvPr/>
          </p:nvSpPr>
          <p:spPr>
            <a:xfrm>
              <a:off x="8217502" y="338427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4C24B5C-4D16-4F37-AA6F-3FF868326AFA}"/>
                </a:ext>
              </a:extLst>
            </p:cNvPr>
            <p:cNvSpPr/>
            <p:nvPr/>
          </p:nvSpPr>
          <p:spPr>
            <a:xfrm>
              <a:off x="9150510" y="291336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62ABA3-EC47-4879-8B63-20B7AE7FEECB}"/>
                </a:ext>
              </a:extLst>
            </p:cNvPr>
            <p:cNvSpPr/>
            <p:nvPr/>
          </p:nvSpPr>
          <p:spPr>
            <a:xfrm>
              <a:off x="8649985" y="2570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56E2A45-2622-495F-ADC4-B3F0546D3086}"/>
                </a:ext>
              </a:extLst>
            </p:cNvPr>
            <p:cNvSpPr/>
            <p:nvPr/>
          </p:nvSpPr>
          <p:spPr>
            <a:xfrm>
              <a:off x="7333536" y="279129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C6638FC-E085-4DA6-8D34-5125FF07E6CF}"/>
                </a:ext>
              </a:extLst>
            </p:cNvPr>
            <p:cNvSpPr/>
            <p:nvPr/>
          </p:nvSpPr>
          <p:spPr>
            <a:xfrm>
              <a:off x="8603187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164B565-C4E9-4C7D-BEE2-4A9939C1E99F}"/>
                </a:ext>
              </a:extLst>
            </p:cNvPr>
            <p:cNvSpPr/>
            <p:nvPr/>
          </p:nvSpPr>
          <p:spPr>
            <a:xfrm>
              <a:off x="7195181" y="361250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68E0593-1610-4658-B978-C4E7AD6C1C7D}"/>
                </a:ext>
              </a:extLst>
            </p:cNvPr>
            <p:cNvSpPr/>
            <p:nvPr/>
          </p:nvSpPr>
          <p:spPr>
            <a:xfrm>
              <a:off x="8193152" y="246218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64A5C01C-0DB6-4942-B2C0-2F5BEDB742B9}"/>
                </a:ext>
              </a:extLst>
            </p:cNvPr>
            <p:cNvSpPr/>
            <p:nvPr/>
          </p:nvSpPr>
          <p:spPr>
            <a:xfrm>
              <a:off x="9328810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98A073DD-0A73-4FB9-80A0-BF8988EA8C22}"/>
                </a:ext>
              </a:extLst>
            </p:cNvPr>
            <p:cNvSpPr/>
            <p:nvPr/>
          </p:nvSpPr>
          <p:spPr>
            <a:xfrm>
              <a:off x="5017785" y="236772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A5896C0-37D4-4AA0-AEB4-3AE24AB7EA71}"/>
                </a:ext>
              </a:extLst>
            </p:cNvPr>
            <p:cNvSpPr/>
            <p:nvPr/>
          </p:nvSpPr>
          <p:spPr>
            <a:xfrm>
              <a:off x="7791191" y="339799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93B3C4B-FE28-42CF-8056-EB6131F7FC66}"/>
                </a:ext>
              </a:extLst>
            </p:cNvPr>
            <p:cNvSpPr/>
            <p:nvPr/>
          </p:nvSpPr>
          <p:spPr>
            <a:xfrm>
              <a:off x="8868676" y="309285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727EC6B-7DF7-4F50-A394-D6199D75B899}"/>
                </a:ext>
              </a:extLst>
            </p:cNvPr>
            <p:cNvSpPr/>
            <p:nvPr/>
          </p:nvSpPr>
          <p:spPr>
            <a:xfrm>
              <a:off x="5213682" y="303304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4FF24F6A-0A29-4E77-B189-3E5773201DC6}"/>
                </a:ext>
              </a:extLst>
            </p:cNvPr>
            <p:cNvSpPr/>
            <p:nvPr/>
          </p:nvSpPr>
          <p:spPr>
            <a:xfrm>
              <a:off x="7487768" y="24333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1A390FE-DC66-48CC-A3AE-CC91F3950410}"/>
                </a:ext>
              </a:extLst>
            </p:cNvPr>
            <p:cNvSpPr/>
            <p:nvPr/>
          </p:nvSpPr>
          <p:spPr>
            <a:xfrm>
              <a:off x="6854600" y="2010162"/>
              <a:ext cx="71785" cy="18522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Text Box 24">
              <a:extLst>
                <a:ext uri="{FF2B5EF4-FFF2-40B4-BE49-F238E27FC236}">
                  <a16:creationId xmlns:a16="http://schemas.microsoft.com/office/drawing/2014/main" id="{A9FCD135-0658-4C2B-BC6D-5699B710B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622" y="4269557"/>
              <a:ext cx="97992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interface</a:t>
              </a:r>
            </a:p>
          </p:txBody>
        </p: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7152DDB1-DB68-4A9C-9435-A9FA474E2332}"/>
                </a:ext>
              </a:extLst>
            </p:cNvPr>
            <p:cNvCxnSpPr>
              <a:stCxn id="41" idx="0"/>
              <a:endCxn id="40" idx="2"/>
            </p:cNvCxnSpPr>
            <p:nvPr/>
          </p:nvCxnSpPr>
          <p:spPr>
            <a:xfrm flipH="1" flipV="1">
              <a:off x="6890493" y="3862388"/>
              <a:ext cx="4092" cy="407169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4">
              <a:extLst>
                <a:ext uri="{FF2B5EF4-FFF2-40B4-BE49-F238E27FC236}">
                  <a16:creationId xmlns:a16="http://schemas.microsoft.com/office/drawing/2014/main" id="{E076BE1E-8359-4FB5-8C35-D00AC5872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801" y="2009154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1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D2210B34-2139-445E-952A-4A63C196A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606" y="1993279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2</a:t>
              </a: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E4C6528A-1FF9-419B-ABF7-4F14A2680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546" y="1205986"/>
              <a:ext cx="1793809" cy="58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2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16 moléculas de 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3379221-C883-41B0-ABFF-CA121B0510A0}"/>
                  </a:ext>
                </a:extLst>
              </p:cNvPr>
              <p:cNvSpPr txBox="1"/>
              <p:nvPr/>
            </p:nvSpPr>
            <p:spPr>
              <a:xfrm>
                <a:off x="265427" y="3444939"/>
                <a:ext cx="4196089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func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3379221-C883-41B0-ABFF-CA121B05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7" y="3444939"/>
                <a:ext cx="4196089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0D7EC6B-F59E-4557-8F50-21FEA7EEFB8E}"/>
                  </a:ext>
                </a:extLst>
              </p:cNvPr>
              <p:cNvSpPr txBox="1"/>
              <p:nvPr/>
            </p:nvSpPr>
            <p:spPr>
              <a:xfrm>
                <a:off x="1043608" y="5221117"/>
                <a:ext cx="3114598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0D7EC6B-F59E-4557-8F50-21FEA7EEF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221117"/>
                <a:ext cx="3114598" cy="929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eta: para Baixo 53">
            <a:extLst>
              <a:ext uri="{FF2B5EF4-FFF2-40B4-BE49-F238E27FC236}">
                <a16:creationId xmlns:a16="http://schemas.microsoft.com/office/drawing/2014/main" id="{D49CA99D-AA4A-403B-9FE7-8A1B80F57EEA}"/>
              </a:ext>
            </a:extLst>
          </p:cNvPr>
          <p:cNvSpPr/>
          <p:nvPr/>
        </p:nvSpPr>
        <p:spPr>
          <a:xfrm>
            <a:off x="2483768" y="4531203"/>
            <a:ext cx="242901" cy="553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8CB36F29-0454-4539-AB34-0A4B27903D0C}"/>
                  </a:ext>
                </a:extLst>
              </p:cNvPr>
              <p:cNvSpPr txBox="1"/>
              <p:nvPr/>
            </p:nvSpPr>
            <p:spPr>
              <a:xfrm>
                <a:off x="5486049" y="5085184"/>
                <a:ext cx="2026753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8CB36F29-0454-4539-AB34-0A4B2790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049" y="5085184"/>
                <a:ext cx="2026753" cy="833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Elipse 45">
            <a:extLst>
              <a:ext uri="{FF2B5EF4-FFF2-40B4-BE49-F238E27FC236}">
                <a16:creationId xmlns:a16="http://schemas.microsoft.com/office/drawing/2014/main" id="{1A332613-001B-4495-BD27-3624C3B3CE2D}"/>
              </a:ext>
            </a:extLst>
          </p:cNvPr>
          <p:cNvSpPr/>
          <p:nvPr/>
        </p:nvSpPr>
        <p:spPr>
          <a:xfrm>
            <a:off x="1808574" y="5085184"/>
            <a:ext cx="1323266" cy="106561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0941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187" y="188640"/>
            <a:ext cx="6934200" cy="12553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TRANSPORTE DIFUSIVO </a:t>
            </a:r>
            <a:br>
              <a:rPr lang="pt-BR" altLang="pt-BR" sz="4000" dirty="0"/>
            </a:br>
            <a:r>
              <a:rPr lang="pt-BR" altLang="pt-BR" sz="4000" dirty="0"/>
              <a:t>LEI DE FICK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71FBA61-491A-4C9C-B98D-606C98314511}"/>
              </a:ext>
            </a:extLst>
          </p:cNvPr>
          <p:cNvGrpSpPr>
            <a:grpSpLocks noChangeAspect="1"/>
          </p:cNvGrpSpPr>
          <p:nvPr/>
        </p:nvGrpSpPr>
        <p:grpSpPr>
          <a:xfrm>
            <a:off x="3347864" y="1988840"/>
            <a:ext cx="4968552" cy="2352061"/>
            <a:chOff x="2396776" y="1205986"/>
            <a:chExt cx="7228237" cy="3421773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4ACD6BB-DAC8-455C-857E-5867B678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1989138"/>
              <a:ext cx="2736850" cy="18732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E1B383FC-4A12-4833-B06E-948550308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132" y="1212179"/>
              <a:ext cx="175721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8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4 moléculas de Y</a:t>
              </a:r>
            </a:p>
          </p:txBody>
        </p:sp>
        <p:sp>
          <p:nvSpPr>
            <p:cNvPr id="7" name="Text Box 26">
              <a:extLst>
                <a:ext uri="{FF2B5EF4-FFF2-40B4-BE49-F238E27FC236}">
                  <a16:creationId xmlns:a16="http://schemas.microsoft.com/office/drawing/2014/main" id="{79EA02DA-C6CF-4B81-ACCB-35E25B76A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776" y="2738313"/>
              <a:ext cx="171631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Tempo igual a </a:t>
              </a:r>
              <a:r>
                <a:rPr lang="el-GR" altLang="pt-BR" sz="1000" dirty="0">
                  <a:latin typeface="Arial" panose="020B0604020202020204" pitchFamily="34" charset="0"/>
                </a:rPr>
                <a:t>Δ</a:t>
              </a:r>
              <a:r>
                <a:rPr lang="pt-BR" altLang="pt-BR" sz="1000" dirty="0">
                  <a:latin typeface="Arial" panose="020B0604020202020204" pitchFamily="34" charset="0"/>
                </a:rPr>
                <a:t>t</a:t>
              </a:r>
              <a:endParaRPr lang="pt-BR" altLang="pt-BR" sz="10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6E1DF12-E955-4154-8DEE-F1082AB2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989138"/>
              <a:ext cx="2736850" cy="18732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000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34AE90E-6448-464C-865A-31FE86467397}"/>
                </a:ext>
              </a:extLst>
            </p:cNvPr>
            <p:cNvSpPr/>
            <p:nvPr/>
          </p:nvSpPr>
          <p:spPr>
            <a:xfrm>
              <a:off x="4441507" y="249033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12C04BE-25BE-4187-ADA1-3C32224B208F}"/>
                </a:ext>
              </a:extLst>
            </p:cNvPr>
            <p:cNvSpPr/>
            <p:nvPr/>
          </p:nvSpPr>
          <p:spPr>
            <a:xfrm>
              <a:off x="4807492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C3FF9C8-0BF8-4431-848E-80BB50B7F264}"/>
                </a:ext>
              </a:extLst>
            </p:cNvPr>
            <p:cNvSpPr/>
            <p:nvPr/>
          </p:nvSpPr>
          <p:spPr>
            <a:xfrm>
              <a:off x="4910341" y="333362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8AB71B4-E385-4286-8720-1C281D9EE35A}"/>
                </a:ext>
              </a:extLst>
            </p:cNvPr>
            <p:cNvSpPr/>
            <p:nvPr/>
          </p:nvSpPr>
          <p:spPr>
            <a:xfrm>
              <a:off x="5670538" y="2935294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A4421C0-4A69-46DE-AB6D-B905EC811476}"/>
                </a:ext>
              </a:extLst>
            </p:cNvPr>
            <p:cNvSpPr/>
            <p:nvPr/>
          </p:nvSpPr>
          <p:spPr>
            <a:xfrm>
              <a:off x="5475682" y="3456275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BE4866B-96BD-42B8-9AEC-32DC060C09FE}"/>
                </a:ext>
              </a:extLst>
            </p:cNvPr>
            <p:cNvSpPr/>
            <p:nvPr/>
          </p:nvSpPr>
          <p:spPr>
            <a:xfrm>
              <a:off x="5299586" y="2570426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AF61DA-F30C-4D64-9DDA-26B74DAB6433}"/>
                </a:ext>
              </a:extLst>
            </p:cNvPr>
            <p:cNvSpPr/>
            <p:nvPr/>
          </p:nvSpPr>
          <p:spPr>
            <a:xfrm>
              <a:off x="8299177" y="2806862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B265FAD-4EE4-4845-B06C-53AE3D020BEA}"/>
                </a:ext>
              </a:extLst>
            </p:cNvPr>
            <p:cNvSpPr/>
            <p:nvPr/>
          </p:nvSpPr>
          <p:spPr>
            <a:xfrm>
              <a:off x="4369507" y="3461703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C1A7980-F9E6-43D2-919A-4BB4C94D820F}"/>
                </a:ext>
              </a:extLst>
            </p:cNvPr>
            <p:cNvSpPr/>
            <p:nvPr/>
          </p:nvSpPr>
          <p:spPr>
            <a:xfrm>
              <a:off x="7620786" y="30263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EC7366A-8A36-4CDB-8735-02692B3E8C6E}"/>
                </a:ext>
              </a:extLst>
            </p:cNvPr>
            <p:cNvSpPr/>
            <p:nvPr/>
          </p:nvSpPr>
          <p:spPr>
            <a:xfrm>
              <a:off x="6376026" y="2841369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F64EABC-A5C2-401C-9E33-B14017750A6E}"/>
                </a:ext>
              </a:extLst>
            </p:cNvPr>
            <p:cNvSpPr/>
            <p:nvPr/>
          </p:nvSpPr>
          <p:spPr>
            <a:xfrm>
              <a:off x="7012963" y="249586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3B976200-B5E1-4161-B21C-689EF3AA62E0}"/>
                </a:ext>
              </a:extLst>
            </p:cNvPr>
            <p:cNvSpPr/>
            <p:nvPr/>
          </p:nvSpPr>
          <p:spPr>
            <a:xfrm>
              <a:off x="7189536" y="3185000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A96A049-E259-4478-BF45-E5F45B8B9157}"/>
                </a:ext>
              </a:extLst>
            </p:cNvPr>
            <p:cNvSpPr/>
            <p:nvPr/>
          </p:nvSpPr>
          <p:spPr>
            <a:xfrm>
              <a:off x="9125413" y="239080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0E5AEBC4-6FA4-43E4-AE5E-3CFA5D1A2C31}"/>
                </a:ext>
              </a:extLst>
            </p:cNvPr>
            <p:cNvSpPr/>
            <p:nvPr/>
          </p:nvSpPr>
          <p:spPr>
            <a:xfrm>
              <a:off x="7934941" y="26894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1964BAC-DA6D-41D1-84C4-597109D52DD4}"/>
                </a:ext>
              </a:extLst>
            </p:cNvPr>
            <p:cNvSpPr/>
            <p:nvPr/>
          </p:nvSpPr>
          <p:spPr>
            <a:xfrm>
              <a:off x="6242394" y="337076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623D4BF8-44CB-49A9-9E15-72C39B07DFC5}"/>
                </a:ext>
              </a:extLst>
            </p:cNvPr>
            <p:cNvSpPr/>
            <p:nvPr/>
          </p:nvSpPr>
          <p:spPr>
            <a:xfrm>
              <a:off x="8495303" y="3044723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ED2BA71-818C-4E98-96BD-36AF8584A4CE}"/>
                </a:ext>
              </a:extLst>
            </p:cNvPr>
            <p:cNvSpPr/>
            <p:nvPr/>
          </p:nvSpPr>
          <p:spPr>
            <a:xfrm>
              <a:off x="5976774" y="2498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D160E712-C2B9-486B-9D77-47579E0F9BEC}"/>
                </a:ext>
              </a:extLst>
            </p:cNvPr>
            <p:cNvSpPr/>
            <p:nvPr/>
          </p:nvSpPr>
          <p:spPr>
            <a:xfrm>
              <a:off x="8217502" y="3384275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4C24B5C-4D16-4F37-AA6F-3FF868326AFA}"/>
                </a:ext>
              </a:extLst>
            </p:cNvPr>
            <p:cNvSpPr/>
            <p:nvPr/>
          </p:nvSpPr>
          <p:spPr>
            <a:xfrm>
              <a:off x="9150510" y="291336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062ABA3-EC47-4879-8B63-20B7AE7FEECB}"/>
                </a:ext>
              </a:extLst>
            </p:cNvPr>
            <p:cNvSpPr/>
            <p:nvPr/>
          </p:nvSpPr>
          <p:spPr>
            <a:xfrm>
              <a:off x="8649985" y="257042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56E2A45-2622-495F-ADC4-B3F0546D3086}"/>
                </a:ext>
              </a:extLst>
            </p:cNvPr>
            <p:cNvSpPr/>
            <p:nvPr/>
          </p:nvSpPr>
          <p:spPr>
            <a:xfrm>
              <a:off x="7333536" y="279129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C6638FC-E085-4DA6-8D34-5125FF07E6CF}"/>
                </a:ext>
              </a:extLst>
            </p:cNvPr>
            <p:cNvSpPr/>
            <p:nvPr/>
          </p:nvSpPr>
          <p:spPr>
            <a:xfrm>
              <a:off x="8603187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164B565-C4E9-4C7D-BEE2-4A9939C1E99F}"/>
                </a:ext>
              </a:extLst>
            </p:cNvPr>
            <p:cNvSpPr/>
            <p:nvPr/>
          </p:nvSpPr>
          <p:spPr>
            <a:xfrm>
              <a:off x="7195181" y="3612506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68E0593-1610-4658-B978-C4E7AD6C1C7D}"/>
                </a:ext>
              </a:extLst>
            </p:cNvPr>
            <p:cNvSpPr/>
            <p:nvPr/>
          </p:nvSpPr>
          <p:spPr>
            <a:xfrm>
              <a:off x="8193152" y="2462187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64A5C01C-0DB6-4942-B2C0-2F5BEDB742B9}"/>
                </a:ext>
              </a:extLst>
            </p:cNvPr>
            <p:cNvSpPr/>
            <p:nvPr/>
          </p:nvSpPr>
          <p:spPr>
            <a:xfrm>
              <a:off x="9328810" y="347222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98A073DD-0A73-4FB9-80A0-BF8988EA8C22}"/>
                </a:ext>
              </a:extLst>
            </p:cNvPr>
            <p:cNvSpPr/>
            <p:nvPr/>
          </p:nvSpPr>
          <p:spPr>
            <a:xfrm>
              <a:off x="5017785" y="2367724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A5896C0-37D4-4AA0-AEB4-3AE24AB7EA71}"/>
                </a:ext>
              </a:extLst>
            </p:cNvPr>
            <p:cNvSpPr/>
            <p:nvPr/>
          </p:nvSpPr>
          <p:spPr>
            <a:xfrm>
              <a:off x="7791191" y="339799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93B3C4B-FE28-42CF-8056-EB6131F7FC66}"/>
                </a:ext>
              </a:extLst>
            </p:cNvPr>
            <p:cNvSpPr/>
            <p:nvPr/>
          </p:nvSpPr>
          <p:spPr>
            <a:xfrm>
              <a:off x="8868676" y="309285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727EC6B-7DF7-4F50-A394-D6199D75B899}"/>
                </a:ext>
              </a:extLst>
            </p:cNvPr>
            <p:cNvSpPr/>
            <p:nvPr/>
          </p:nvSpPr>
          <p:spPr>
            <a:xfrm>
              <a:off x="5213682" y="3033048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4FF24F6A-0A29-4E77-B189-3E5773201DC6}"/>
                </a:ext>
              </a:extLst>
            </p:cNvPr>
            <p:cNvSpPr/>
            <p:nvPr/>
          </p:nvSpPr>
          <p:spPr>
            <a:xfrm>
              <a:off x="7487768" y="2433339"/>
              <a:ext cx="144000" cy="14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1A390FE-DC66-48CC-A3AE-CC91F3950410}"/>
                </a:ext>
              </a:extLst>
            </p:cNvPr>
            <p:cNvSpPr/>
            <p:nvPr/>
          </p:nvSpPr>
          <p:spPr>
            <a:xfrm>
              <a:off x="6854600" y="2010162"/>
              <a:ext cx="71785" cy="18522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Text Box 24">
              <a:extLst>
                <a:ext uri="{FF2B5EF4-FFF2-40B4-BE49-F238E27FC236}">
                  <a16:creationId xmlns:a16="http://schemas.microsoft.com/office/drawing/2014/main" id="{A9FCD135-0658-4C2B-BC6D-5699B710B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622" y="4269557"/>
              <a:ext cx="979925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interface</a:t>
              </a:r>
            </a:p>
          </p:txBody>
        </p: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7152DDB1-DB68-4A9C-9435-A9FA474E2332}"/>
                </a:ext>
              </a:extLst>
            </p:cNvPr>
            <p:cNvCxnSpPr>
              <a:stCxn id="41" idx="0"/>
              <a:endCxn id="40" idx="2"/>
            </p:cNvCxnSpPr>
            <p:nvPr/>
          </p:nvCxnSpPr>
          <p:spPr>
            <a:xfrm flipH="1" flipV="1">
              <a:off x="6890493" y="3862388"/>
              <a:ext cx="4092" cy="407169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4">
              <a:extLst>
                <a:ext uri="{FF2B5EF4-FFF2-40B4-BE49-F238E27FC236}">
                  <a16:creationId xmlns:a16="http://schemas.microsoft.com/office/drawing/2014/main" id="{E076BE1E-8359-4FB5-8C35-D00AC5872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801" y="2009154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1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D2210B34-2139-445E-952A-4A63C196A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606" y="1993279"/>
              <a:ext cx="1693531" cy="35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Compartimento 2</a:t>
              </a: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E4C6528A-1FF9-419B-ABF7-4F14A2680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4546" y="1205986"/>
              <a:ext cx="1793809" cy="582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000" dirty="0">
                  <a:latin typeface="Arial" panose="020B0604020202020204" pitchFamily="34" charset="0"/>
                </a:rPr>
                <a:t>2 moléculas de X</a:t>
              </a:r>
            </a:p>
            <a:p>
              <a:r>
                <a:rPr lang="pt-BR" altLang="pt-BR" sz="1000" dirty="0">
                  <a:latin typeface="Arial" panose="020B0604020202020204" pitchFamily="34" charset="0"/>
                </a:rPr>
                <a:t>16 moléculas de 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0D7EC6B-F59E-4557-8F50-21FEA7EEFB8E}"/>
                  </a:ext>
                </a:extLst>
              </p:cNvPr>
              <p:cNvSpPr txBox="1"/>
              <p:nvPr/>
            </p:nvSpPr>
            <p:spPr>
              <a:xfrm>
                <a:off x="203510" y="2646348"/>
                <a:ext cx="3114598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0D7EC6B-F59E-4557-8F50-21FEA7EEF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10" y="2646348"/>
                <a:ext cx="3114598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8CB36F29-0454-4539-AB34-0A4B27903D0C}"/>
                  </a:ext>
                </a:extLst>
              </p:cNvPr>
              <p:cNvSpPr txBox="1"/>
              <p:nvPr/>
            </p:nvSpPr>
            <p:spPr>
              <a:xfrm>
                <a:off x="616732" y="4006093"/>
                <a:ext cx="2026753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8CB36F29-0454-4539-AB34-0A4B2790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2" y="4006093"/>
                <a:ext cx="2026753" cy="833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Elipse 45">
            <a:extLst>
              <a:ext uri="{FF2B5EF4-FFF2-40B4-BE49-F238E27FC236}">
                <a16:creationId xmlns:a16="http://schemas.microsoft.com/office/drawing/2014/main" id="{1A332613-001B-4495-BD27-3624C3B3CE2D}"/>
              </a:ext>
            </a:extLst>
          </p:cNvPr>
          <p:cNvSpPr/>
          <p:nvPr/>
        </p:nvSpPr>
        <p:spPr>
          <a:xfrm>
            <a:off x="968476" y="2510415"/>
            <a:ext cx="1323266" cy="1065611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2639EC68-901D-483F-B8EA-A684379D0CBD}"/>
                  </a:ext>
                </a:extLst>
              </p:cNvPr>
              <p:cNvSpPr txBox="1"/>
              <p:nvPr/>
            </p:nvSpPr>
            <p:spPr>
              <a:xfrm>
                <a:off x="1013213" y="5108842"/>
                <a:ext cx="69342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2639EC68-901D-483F-B8EA-A684379D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13" y="5108842"/>
                <a:ext cx="693420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6283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187" y="188640"/>
            <a:ext cx="6934200" cy="12553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TRANSPORTE DIFUSIVO </a:t>
            </a:r>
            <a:br>
              <a:rPr lang="pt-BR" altLang="pt-BR" sz="4000" dirty="0"/>
            </a:br>
            <a:r>
              <a:rPr lang="pt-BR" altLang="pt-BR" sz="4000" dirty="0"/>
              <a:t>LEI DE FICK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C6516B2-A989-403E-88E6-B8E0DBB62880}"/>
              </a:ext>
            </a:extLst>
          </p:cNvPr>
          <p:cNvGrpSpPr>
            <a:grpSpLocks noChangeAspect="1"/>
          </p:cNvGrpSpPr>
          <p:nvPr/>
        </p:nvGrpSpPr>
        <p:grpSpPr>
          <a:xfrm>
            <a:off x="2333419" y="1988840"/>
            <a:ext cx="4477162" cy="4009507"/>
            <a:chOff x="3559946" y="527312"/>
            <a:chExt cx="5459767" cy="4889476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79AE7CB5-1B6A-4C90-8E47-CC4A2F569695}"/>
                </a:ext>
              </a:extLst>
            </p:cNvPr>
            <p:cNvCxnSpPr/>
            <p:nvPr/>
          </p:nvCxnSpPr>
          <p:spPr>
            <a:xfrm>
              <a:off x="3559946" y="3169327"/>
              <a:ext cx="5459767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C3F52B0-213E-4EA9-9E50-06BC25F6F4D7}"/>
                </a:ext>
              </a:extLst>
            </p:cNvPr>
            <p:cNvSpPr txBox="1"/>
            <p:nvPr/>
          </p:nvSpPr>
          <p:spPr>
            <a:xfrm>
              <a:off x="8620218" y="3302492"/>
              <a:ext cx="332711" cy="41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x</a:t>
              </a:r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9EE0463E-F091-4B91-BA51-F2CD49B39371}"/>
                </a:ext>
              </a:extLst>
            </p:cNvPr>
            <p:cNvCxnSpPr/>
            <p:nvPr/>
          </p:nvCxnSpPr>
          <p:spPr>
            <a:xfrm>
              <a:off x="7244178" y="1029808"/>
              <a:ext cx="0" cy="2457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A587DD4E-2E81-4C52-BA26-55A949AB1F5F}"/>
                </a:ext>
              </a:extLst>
            </p:cNvPr>
            <p:cNvCxnSpPr/>
            <p:nvPr/>
          </p:nvCxnSpPr>
          <p:spPr>
            <a:xfrm>
              <a:off x="5754209" y="1029808"/>
              <a:ext cx="0" cy="2457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162BBF6-FAEE-4941-9242-148F37B8C2F1}"/>
                </a:ext>
              </a:extLst>
            </p:cNvPr>
            <p:cNvSpPr txBox="1"/>
            <p:nvPr/>
          </p:nvSpPr>
          <p:spPr>
            <a:xfrm>
              <a:off x="6933836" y="3551067"/>
              <a:ext cx="696305" cy="41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err="1"/>
                <a:t>x+dx</a:t>
              </a:r>
              <a:endParaRPr lang="pt-BR" sz="1600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D5D30C6-B026-4183-96A8-701A3E076C29}"/>
                </a:ext>
              </a:extLst>
            </p:cNvPr>
            <p:cNvSpPr txBox="1"/>
            <p:nvPr/>
          </p:nvSpPr>
          <p:spPr>
            <a:xfrm>
              <a:off x="5584085" y="3551067"/>
              <a:ext cx="332711" cy="41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x</a:t>
              </a: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C82CBFB7-2EE4-49EF-9848-FC23683334A9}"/>
                </a:ext>
              </a:extLst>
            </p:cNvPr>
            <p:cNvSpPr/>
            <p:nvPr/>
          </p:nvSpPr>
          <p:spPr>
            <a:xfrm>
              <a:off x="4856085" y="1056442"/>
              <a:ext cx="3124940" cy="1510298"/>
            </a:xfrm>
            <a:custGeom>
              <a:avLst/>
              <a:gdLst>
                <a:gd name="connsiteX0" fmla="*/ 0 w 3124940"/>
                <a:gd name="connsiteY0" fmla="*/ 0 h 1510298"/>
                <a:gd name="connsiteX1" fmla="*/ 53266 w 3124940"/>
                <a:gd name="connsiteY1" fmla="*/ 26633 h 1510298"/>
                <a:gd name="connsiteX2" fmla="*/ 88777 w 3124940"/>
                <a:gd name="connsiteY2" fmla="*/ 35511 h 1510298"/>
                <a:gd name="connsiteX3" fmla="*/ 115410 w 3124940"/>
                <a:gd name="connsiteY3" fmla="*/ 53266 h 1510298"/>
                <a:gd name="connsiteX4" fmla="*/ 150921 w 3124940"/>
                <a:gd name="connsiteY4" fmla="*/ 62144 h 1510298"/>
                <a:gd name="connsiteX5" fmla="*/ 204187 w 3124940"/>
                <a:gd name="connsiteY5" fmla="*/ 79899 h 1510298"/>
                <a:gd name="connsiteX6" fmla="*/ 230820 w 3124940"/>
                <a:gd name="connsiteY6" fmla="*/ 88777 h 1510298"/>
                <a:gd name="connsiteX7" fmla="*/ 257453 w 3124940"/>
                <a:gd name="connsiteY7" fmla="*/ 115410 h 1510298"/>
                <a:gd name="connsiteX8" fmla="*/ 310719 w 3124940"/>
                <a:gd name="connsiteY8" fmla="*/ 150920 h 1510298"/>
                <a:gd name="connsiteX9" fmla="*/ 363985 w 3124940"/>
                <a:gd name="connsiteY9" fmla="*/ 195309 h 1510298"/>
                <a:gd name="connsiteX10" fmla="*/ 408373 w 3124940"/>
                <a:gd name="connsiteY10" fmla="*/ 248575 h 1510298"/>
                <a:gd name="connsiteX11" fmla="*/ 435006 w 3124940"/>
                <a:gd name="connsiteY11" fmla="*/ 275208 h 1510298"/>
                <a:gd name="connsiteX12" fmla="*/ 470517 w 3124940"/>
                <a:gd name="connsiteY12" fmla="*/ 337351 h 1510298"/>
                <a:gd name="connsiteX13" fmla="*/ 479395 w 3124940"/>
                <a:gd name="connsiteY13" fmla="*/ 363984 h 1510298"/>
                <a:gd name="connsiteX14" fmla="*/ 514905 w 3124940"/>
                <a:gd name="connsiteY14" fmla="*/ 408373 h 1510298"/>
                <a:gd name="connsiteX15" fmla="*/ 532661 w 3124940"/>
                <a:gd name="connsiteY15" fmla="*/ 435006 h 1510298"/>
                <a:gd name="connsiteX16" fmla="*/ 568171 w 3124940"/>
                <a:gd name="connsiteY16" fmla="*/ 443884 h 1510298"/>
                <a:gd name="connsiteX17" fmla="*/ 621437 w 3124940"/>
                <a:gd name="connsiteY17" fmla="*/ 470517 h 1510298"/>
                <a:gd name="connsiteX18" fmla="*/ 692459 w 3124940"/>
                <a:gd name="connsiteY18" fmla="*/ 488272 h 1510298"/>
                <a:gd name="connsiteX19" fmla="*/ 790113 w 3124940"/>
                <a:gd name="connsiteY19" fmla="*/ 497150 h 1510298"/>
                <a:gd name="connsiteX20" fmla="*/ 861134 w 3124940"/>
                <a:gd name="connsiteY20" fmla="*/ 514905 h 1510298"/>
                <a:gd name="connsiteX21" fmla="*/ 914400 w 3124940"/>
                <a:gd name="connsiteY21" fmla="*/ 532660 h 1510298"/>
                <a:gd name="connsiteX22" fmla="*/ 967666 w 3124940"/>
                <a:gd name="connsiteY22" fmla="*/ 559293 h 1510298"/>
                <a:gd name="connsiteX23" fmla="*/ 1074198 w 3124940"/>
                <a:gd name="connsiteY23" fmla="*/ 603682 h 1510298"/>
                <a:gd name="connsiteX24" fmla="*/ 1136342 w 3124940"/>
                <a:gd name="connsiteY24" fmla="*/ 630315 h 1510298"/>
                <a:gd name="connsiteX25" fmla="*/ 1198486 w 3124940"/>
                <a:gd name="connsiteY25" fmla="*/ 683581 h 1510298"/>
                <a:gd name="connsiteX26" fmla="*/ 1260630 w 3124940"/>
                <a:gd name="connsiteY26" fmla="*/ 710214 h 1510298"/>
                <a:gd name="connsiteX27" fmla="*/ 1313896 w 3124940"/>
                <a:gd name="connsiteY27" fmla="*/ 727969 h 1510298"/>
                <a:gd name="connsiteX28" fmla="*/ 1447061 w 3124940"/>
                <a:gd name="connsiteY28" fmla="*/ 754602 h 1510298"/>
                <a:gd name="connsiteX29" fmla="*/ 1473694 w 3124940"/>
                <a:gd name="connsiteY29" fmla="*/ 763480 h 1510298"/>
                <a:gd name="connsiteX30" fmla="*/ 1544715 w 3124940"/>
                <a:gd name="connsiteY30" fmla="*/ 781235 h 1510298"/>
                <a:gd name="connsiteX31" fmla="*/ 1571348 w 3124940"/>
                <a:gd name="connsiteY31" fmla="*/ 798990 h 1510298"/>
                <a:gd name="connsiteX32" fmla="*/ 1589103 w 3124940"/>
                <a:gd name="connsiteY32" fmla="*/ 825623 h 1510298"/>
                <a:gd name="connsiteX33" fmla="*/ 1642369 w 3124940"/>
                <a:gd name="connsiteY33" fmla="*/ 852256 h 1510298"/>
                <a:gd name="connsiteX34" fmla="*/ 1722268 w 3124940"/>
                <a:gd name="connsiteY34" fmla="*/ 905522 h 1510298"/>
                <a:gd name="connsiteX35" fmla="*/ 1757779 w 3124940"/>
                <a:gd name="connsiteY35" fmla="*/ 932155 h 1510298"/>
                <a:gd name="connsiteX36" fmla="*/ 1855433 w 3124940"/>
                <a:gd name="connsiteY36" fmla="*/ 967666 h 1510298"/>
                <a:gd name="connsiteX37" fmla="*/ 1873189 w 3124940"/>
                <a:gd name="connsiteY37" fmla="*/ 985421 h 1510298"/>
                <a:gd name="connsiteX38" fmla="*/ 1926455 w 3124940"/>
                <a:gd name="connsiteY38" fmla="*/ 1003177 h 1510298"/>
                <a:gd name="connsiteX39" fmla="*/ 1953088 w 3124940"/>
                <a:gd name="connsiteY39" fmla="*/ 1029810 h 1510298"/>
                <a:gd name="connsiteX40" fmla="*/ 1988598 w 3124940"/>
                <a:gd name="connsiteY40" fmla="*/ 1083076 h 1510298"/>
                <a:gd name="connsiteX41" fmla="*/ 2059620 w 3124940"/>
                <a:gd name="connsiteY41" fmla="*/ 1136342 h 1510298"/>
                <a:gd name="connsiteX42" fmla="*/ 2086253 w 3124940"/>
                <a:gd name="connsiteY42" fmla="*/ 1145219 h 1510298"/>
                <a:gd name="connsiteX43" fmla="*/ 2210540 w 3124940"/>
                <a:gd name="connsiteY43" fmla="*/ 1189608 h 1510298"/>
                <a:gd name="connsiteX44" fmla="*/ 2237173 w 3124940"/>
                <a:gd name="connsiteY44" fmla="*/ 1207363 h 1510298"/>
                <a:gd name="connsiteX45" fmla="*/ 2325950 w 3124940"/>
                <a:gd name="connsiteY45" fmla="*/ 1225118 h 1510298"/>
                <a:gd name="connsiteX46" fmla="*/ 2423604 w 3124940"/>
                <a:gd name="connsiteY46" fmla="*/ 1242874 h 1510298"/>
                <a:gd name="connsiteX47" fmla="*/ 2485748 w 3124940"/>
                <a:gd name="connsiteY47" fmla="*/ 1260629 h 1510298"/>
                <a:gd name="connsiteX48" fmla="*/ 2521259 w 3124940"/>
                <a:gd name="connsiteY48" fmla="*/ 1269507 h 1510298"/>
                <a:gd name="connsiteX49" fmla="*/ 2565647 w 3124940"/>
                <a:gd name="connsiteY49" fmla="*/ 1287262 h 1510298"/>
                <a:gd name="connsiteX50" fmla="*/ 2627791 w 3124940"/>
                <a:gd name="connsiteY50" fmla="*/ 1296140 h 1510298"/>
                <a:gd name="connsiteX51" fmla="*/ 2681057 w 3124940"/>
                <a:gd name="connsiteY51" fmla="*/ 1313895 h 1510298"/>
                <a:gd name="connsiteX52" fmla="*/ 2734323 w 3124940"/>
                <a:gd name="connsiteY52" fmla="*/ 1340528 h 1510298"/>
                <a:gd name="connsiteX53" fmla="*/ 2787589 w 3124940"/>
                <a:gd name="connsiteY53" fmla="*/ 1367161 h 1510298"/>
                <a:gd name="connsiteX54" fmla="*/ 2805344 w 3124940"/>
                <a:gd name="connsiteY54" fmla="*/ 1384917 h 1510298"/>
                <a:gd name="connsiteX55" fmla="*/ 2831977 w 3124940"/>
                <a:gd name="connsiteY55" fmla="*/ 1393794 h 1510298"/>
                <a:gd name="connsiteX56" fmla="*/ 2849732 w 3124940"/>
                <a:gd name="connsiteY56" fmla="*/ 1411550 h 1510298"/>
                <a:gd name="connsiteX57" fmla="*/ 2876365 w 3124940"/>
                <a:gd name="connsiteY57" fmla="*/ 1429305 h 1510298"/>
                <a:gd name="connsiteX58" fmla="*/ 2885243 w 3124940"/>
                <a:gd name="connsiteY58" fmla="*/ 1455938 h 1510298"/>
                <a:gd name="connsiteX59" fmla="*/ 2929631 w 3124940"/>
                <a:gd name="connsiteY59" fmla="*/ 1464816 h 1510298"/>
                <a:gd name="connsiteX60" fmla="*/ 2956265 w 3124940"/>
                <a:gd name="connsiteY60" fmla="*/ 1473693 h 1510298"/>
                <a:gd name="connsiteX61" fmla="*/ 2965142 w 3124940"/>
                <a:gd name="connsiteY61" fmla="*/ 1500326 h 1510298"/>
                <a:gd name="connsiteX62" fmla="*/ 2991775 w 3124940"/>
                <a:gd name="connsiteY62" fmla="*/ 1509204 h 1510298"/>
                <a:gd name="connsiteX63" fmla="*/ 3124940 w 3124940"/>
                <a:gd name="connsiteY63" fmla="*/ 1509204 h 151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4940" h="1510298">
                  <a:moveTo>
                    <a:pt x="0" y="0"/>
                  </a:moveTo>
                  <a:cubicBezTo>
                    <a:pt x="17755" y="8878"/>
                    <a:pt x="34835" y="19260"/>
                    <a:pt x="53266" y="26633"/>
                  </a:cubicBezTo>
                  <a:cubicBezTo>
                    <a:pt x="64595" y="31164"/>
                    <a:pt x="77562" y="30705"/>
                    <a:pt x="88777" y="35511"/>
                  </a:cubicBezTo>
                  <a:cubicBezTo>
                    <a:pt x="98584" y="39714"/>
                    <a:pt x="105603" y="49063"/>
                    <a:pt x="115410" y="53266"/>
                  </a:cubicBezTo>
                  <a:cubicBezTo>
                    <a:pt x="126625" y="58072"/>
                    <a:pt x="139234" y="58638"/>
                    <a:pt x="150921" y="62144"/>
                  </a:cubicBezTo>
                  <a:cubicBezTo>
                    <a:pt x="168847" y="67522"/>
                    <a:pt x="186432" y="73981"/>
                    <a:pt x="204187" y="79899"/>
                  </a:cubicBezTo>
                  <a:lnTo>
                    <a:pt x="230820" y="88777"/>
                  </a:lnTo>
                  <a:cubicBezTo>
                    <a:pt x="239698" y="97655"/>
                    <a:pt x="247543" y="107702"/>
                    <a:pt x="257453" y="115410"/>
                  </a:cubicBezTo>
                  <a:cubicBezTo>
                    <a:pt x="274297" y="128511"/>
                    <a:pt x="295630" y="135831"/>
                    <a:pt x="310719" y="150920"/>
                  </a:cubicBezTo>
                  <a:cubicBezTo>
                    <a:pt x="388527" y="228728"/>
                    <a:pt x="289827" y="133509"/>
                    <a:pt x="363985" y="195309"/>
                  </a:cubicBezTo>
                  <a:cubicBezTo>
                    <a:pt x="406429" y="230679"/>
                    <a:pt x="376629" y="210482"/>
                    <a:pt x="408373" y="248575"/>
                  </a:cubicBezTo>
                  <a:cubicBezTo>
                    <a:pt x="416410" y="258220"/>
                    <a:pt x="426128" y="266330"/>
                    <a:pt x="435006" y="275208"/>
                  </a:cubicBezTo>
                  <a:cubicBezTo>
                    <a:pt x="455362" y="336273"/>
                    <a:pt x="427520" y="262107"/>
                    <a:pt x="470517" y="337351"/>
                  </a:cubicBezTo>
                  <a:cubicBezTo>
                    <a:pt x="475160" y="345476"/>
                    <a:pt x="475210" y="355614"/>
                    <a:pt x="479395" y="363984"/>
                  </a:cubicBezTo>
                  <a:cubicBezTo>
                    <a:pt x="497610" y="400413"/>
                    <a:pt x="492887" y="380851"/>
                    <a:pt x="514905" y="408373"/>
                  </a:cubicBezTo>
                  <a:cubicBezTo>
                    <a:pt x="521570" y="416705"/>
                    <a:pt x="523783" y="429087"/>
                    <a:pt x="532661" y="435006"/>
                  </a:cubicBezTo>
                  <a:cubicBezTo>
                    <a:pt x="542813" y="441774"/>
                    <a:pt x="556334" y="440925"/>
                    <a:pt x="568171" y="443884"/>
                  </a:cubicBezTo>
                  <a:cubicBezTo>
                    <a:pt x="596051" y="471762"/>
                    <a:pt x="575626" y="457428"/>
                    <a:pt x="621437" y="470517"/>
                  </a:cubicBezTo>
                  <a:cubicBezTo>
                    <a:pt x="659010" y="481252"/>
                    <a:pt x="644337" y="482256"/>
                    <a:pt x="692459" y="488272"/>
                  </a:cubicBezTo>
                  <a:cubicBezTo>
                    <a:pt x="724892" y="492326"/>
                    <a:pt x="757562" y="494191"/>
                    <a:pt x="790113" y="497150"/>
                  </a:cubicBezTo>
                  <a:cubicBezTo>
                    <a:pt x="870936" y="524089"/>
                    <a:pt x="743273" y="482761"/>
                    <a:pt x="861134" y="514905"/>
                  </a:cubicBezTo>
                  <a:cubicBezTo>
                    <a:pt x="879190" y="519829"/>
                    <a:pt x="896645" y="526742"/>
                    <a:pt x="914400" y="532660"/>
                  </a:cubicBezTo>
                  <a:cubicBezTo>
                    <a:pt x="959299" y="562594"/>
                    <a:pt x="921719" y="540914"/>
                    <a:pt x="967666" y="559293"/>
                  </a:cubicBezTo>
                  <a:cubicBezTo>
                    <a:pt x="1003384" y="573580"/>
                    <a:pt x="1074198" y="603682"/>
                    <a:pt x="1074198" y="603682"/>
                  </a:cubicBezTo>
                  <a:cubicBezTo>
                    <a:pt x="1110793" y="640275"/>
                    <a:pt x="1069019" y="605069"/>
                    <a:pt x="1136342" y="630315"/>
                  </a:cubicBezTo>
                  <a:cubicBezTo>
                    <a:pt x="1167707" y="642077"/>
                    <a:pt x="1169859" y="664497"/>
                    <a:pt x="1198486" y="683581"/>
                  </a:cubicBezTo>
                  <a:cubicBezTo>
                    <a:pt x="1240739" y="711749"/>
                    <a:pt x="1208515" y="694580"/>
                    <a:pt x="1260630" y="710214"/>
                  </a:cubicBezTo>
                  <a:cubicBezTo>
                    <a:pt x="1278556" y="715592"/>
                    <a:pt x="1295544" y="724299"/>
                    <a:pt x="1313896" y="727969"/>
                  </a:cubicBezTo>
                  <a:cubicBezTo>
                    <a:pt x="1358284" y="736847"/>
                    <a:pt x="1402872" y="744782"/>
                    <a:pt x="1447061" y="754602"/>
                  </a:cubicBezTo>
                  <a:cubicBezTo>
                    <a:pt x="1456196" y="756632"/>
                    <a:pt x="1464666" y="761018"/>
                    <a:pt x="1473694" y="763480"/>
                  </a:cubicBezTo>
                  <a:cubicBezTo>
                    <a:pt x="1497236" y="769901"/>
                    <a:pt x="1544715" y="781235"/>
                    <a:pt x="1544715" y="781235"/>
                  </a:cubicBezTo>
                  <a:cubicBezTo>
                    <a:pt x="1553593" y="787153"/>
                    <a:pt x="1563803" y="791445"/>
                    <a:pt x="1571348" y="798990"/>
                  </a:cubicBezTo>
                  <a:cubicBezTo>
                    <a:pt x="1578893" y="806535"/>
                    <a:pt x="1580567" y="819221"/>
                    <a:pt x="1589103" y="825623"/>
                  </a:cubicBezTo>
                  <a:cubicBezTo>
                    <a:pt x="1604984" y="837534"/>
                    <a:pt x="1625347" y="842043"/>
                    <a:pt x="1642369" y="852256"/>
                  </a:cubicBezTo>
                  <a:cubicBezTo>
                    <a:pt x="1669816" y="868724"/>
                    <a:pt x="1695951" y="887302"/>
                    <a:pt x="1722268" y="905522"/>
                  </a:cubicBezTo>
                  <a:cubicBezTo>
                    <a:pt x="1734433" y="913944"/>
                    <a:pt x="1744845" y="924969"/>
                    <a:pt x="1757779" y="932155"/>
                  </a:cubicBezTo>
                  <a:cubicBezTo>
                    <a:pt x="1776314" y="942452"/>
                    <a:pt x="1837820" y="961795"/>
                    <a:pt x="1855433" y="967666"/>
                  </a:cubicBezTo>
                  <a:cubicBezTo>
                    <a:pt x="1861352" y="973584"/>
                    <a:pt x="1865703" y="981678"/>
                    <a:pt x="1873189" y="985421"/>
                  </a:cubicBezTo>
                  <a:cubicBezTo>
                    <a:pt x="1889929" y="993791"/>
                    <a:pt x="1926455" y="1003177"/>
                    <a:pt x="1926455" y="1003177"/>
                  </a:cubicBezTo>
                  <a:cubicBezTo>
                    <a:pt x="1935333" y="1012055"/>
                    <a:pt x="1945380" y="1019900"/>
                    <a:pt x="1953088" y="1029810"/>
                  </a:cubicBezTo>
                  <a:cubicBezTo>
                    <a:pt x="1966189" y="1046654"/>
                    <a:pt x="1973509" y="1067987"/>
                    <a:pt x="1988598" y="1083076"/>
                  </a:cubicBezTo>
                  <a:cubicBezTo>
                    <a:pt x="2009630" y="1104107"/>
                    <a:pt x="2029509" y="1126306"/>
                    <a:pt x="2059620" y="1136342"/>
                  </a:cubicBezTo>
                  <a:lnTo>
                    <a:pt x="2086253" y="1145219"/>
                  </a:lnTo>
                  <a:cubicBezTo>
                    <a:pt x="2159370" y="1193964"/>
                    <a:pt x="2118344" y="1178083"/>
                    <a:pt x="2210540" y="1189608"/>
                  </a:cubicBezTo>
                  <a:cubicBezTo>
                    <a:pt x="2219418" y="1195526"/>
                    <a:pt x="2227630" y="1202591"/>
                    <a:pt x="2237173" y="1207363"/>
                  </a:cubicBezTo>
                  <a:cubicBezTo>
                    <a:pt x="2261967" y="1219760"/>
                    <a:pt x="2303043" y="1221846"/>
                    <a:pt x="2325950" y="1225118"/>
                  </a:cubicBezTo>
                  <a:cubicBezTo>
                    <a:pt x="2383089" y="1244165"/>
                    <a:pt x="2323227" y="1226145"/>
                    <a:pt x="2423604" y="1242874"/>
                  </a:cubicBezTo>
                  <a:cubicBezTo>
                    <a:pt x="2456917" y="1248426"/>
                    <a:pt x="2456189" y="1252183"/>
                    <a:pt x="2485748" y="1260629"/>
                  </a:cubicBezTo>
                  <a:cubicBezTo>
                    <a:pt x="2497480" y="1263981"/>
                    <a:pt x="2509684" y="1265649"/>
                    <a:pt x="2521259" y="1269507"/>
                  </a:cubicBezTo>
                  <a:cubicBezTo>
                    <a:pt x="2536377" y="1274546"/>
                    <a:pt x="2550187" y="1283397"/>
                    <a:pt x="2565647" y="1287262"/>
                  </a:cubicBezTo>
                  <a:cubicBezTo>
                    <a:pt x="2585947" y="1292337"/>
                    <a:pt x="2607076" y="1293181"/>
                    <a:pt x="2627791" y="1296140"/>
                  </a:cubicBezTo>
                  <a:cubicBezTo>
                    <a:pt x="2645546" y="1302058"/>
                    <a:pt x="2665485" y="1303513"/>
                    <a:pt x="2681057" y="1313895"/>
                  </a:cubicBezTo>
                  <a:cubicBezTo>
                    <a:pt x="2715476" y="1336842"/>
                    <a:pt x="2697568" y="1328277"/>
                    <a:pt x="2734323" y="1340528"/>
                  </a:cubicBezTo>
                  <a:cubicBezTo>
                    <a:pt x="2775670" y="1381878"/>
                    <a:pt x="2722143" y="1334438"/>
                    <a:pt x="2787589" y="1367161"/>
                  </a:cubicBezTo>
                  <a:cubicBezTo>
                    <a:pt x="2795075" y="1370904"/>
                    <a:pt x="2798167" y="1380611"/>
                    <a:pt x="2805344" y="1384917"/>
                  </a:cubicBezTo>
                  <a:cubicBezTo>
                    <a:pt x="2813368" y="1389732"/>
                    <a:pt x="2823099" y="1390835"/>
                    <a:pt x="2831977" y="1393794"/>
                  </a:cubicBezTo>
                  <a:cubicBezTo>
                    <a:pt x="2837895" y="1399713"/>
                    <a:pt x="2843196" y="1406321"/>
                    <a:pt x="2849732" y="1411550"/>
                  </a:cubicBezTo>
                  <a:cubicBezTo>
                    <a:pt x="2858063" y="1418215"/>
                    <a:pt x="2869700" y="1420974"/>
                    <a:pt x="2876365" y="1429305"/>
                  </a:cubicBezTo>
                  <a:cubicBezTo>
                    <a:pt x="2882211" y="1436612"/>
                    <a:pt x="2877457" y="1450747"/>
                    <a:pt x="2885243" y="1455938"/>
                  </a:cubicBezTo>
                  <a:cubicBezTo>
                    <a:pt x="2897798" y="1464308"/>
                    <a:pt x="2914992" y="1461156"/>
                    <a:pt x="2929631" y="1464816"/>
                  </a:cubicBezTo>
                  <a:cubicBezTo>
                    <a:pt x="2938710" y="1467086"/>
                    <a:pt x="2947387" y="1470734"/>
                    <a:pt x="2956265" y="1473693"/>
                  </a:cubicBezTo>
                  <a:cubicBezTo>
                    <a:pt x="2959224" y="1482571"/>
                    <a:pt x="2958525" y="1493709"/>
                    <a:pt x="2965142" y="1500326"/>
                  </a:cubicBezTo>
                  <a:cubicBezTo>
                    <a:pt x="2971759" y="1506943"/>
                    <a:pt x="2982431" y="1508685"/>
                    <a:pt x="2991775" y="1509204"/>
                  </a:cubicBezTo>
                  <a:cubicBezTo>
                    <a:pt x="3036095" y="1511666"/>
                    <a:pt x="3080552" y="1509204"/>
                    <a:pt x="3124940" y="150920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D3A6BD0-5375-4BD2-AB26-59172C365A15}"/>
                </a:ext>
              </a:extLst>
            </p:cNvPr>
            <p:cNvSpPr txBox="1"/>
            <p:nvPr/>
          </p:nvSpPr>
          <p:spPr>
            <a:xfrm>
              <a:off x="3810059" y="696535"/>
              <a:ext cx="1593565" cy="41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concentração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2F46E5B-D90D-4A14-B26D-26528E2B5304}"/>
                </a:ext>
              </a:extLst>
            </p:cNvPr>
            <p:cNvSpPr txBox="1"/>
            <p:nvPr/>
          </p:nvSpPr>
          <p:spPr>
            <a:xfrm>
              <a:off x="6924958" y="527312"/>
              <a:ext cx="672848" cy="41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err="1"/>
                <a:t>C</a:t>
              </a:r>
              <a:r>
                <a:rPr lang="pt-BR" sz="1600" baseline="-25000" dirty="0" err="1"/>
                <a:t>x+dx</a:t>
              </a:r>
              <a:endParaRPr lang="pt-BR" sz="1600" baseline="-25000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24E5D2C-8755-42ED-987D-BAAE197223B1}"/>
                </a:ext>
              </a:extLst>
            </p:cNvPr>
            <p:cNvSpPr txBox="1"/>
            <p:nvPr/>
          </p:nvSpPr>
          <p:spPr>
            <a:xfrm>
              <a:off x="5566360" y="527312"/>
              <a:ext cx="430451" cy="41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err="1"/>
                <a:t>C</a:t>
              </a:r>
              <a:r>
                <a:rPr lang="pt-BR" sz="1600" baseline="-25000" dirty="0" err="1"/>
                <a:t>x</a:t>
              </a:r>
              <a:endParaRPr lang="pt-BR" sz="1600" baseline="-25000" dirty="0"/>
            </a:p>
          </p:txBody>
        </p:sp>
        <p:sp>
          <p:nvSpPr>
            <p:cNvPr id="16" name="Seta: para a Direita 15">
              <a:extLst>
                <a:ext uri="{FF2B5EF4-FFF2-40B4-BE49-F238E27FC236}">
                  <a16:creationId xmlns:a16="http://schemas.microsoft.com/office/drawing/2014/main" id="{5672A447-0179-4BB2-9307-CEDE9D751A7A}"/>
                </a:ext>
              </a:extLst>
            </p:cNvPr>
            <p:cNvSpPr/>
            <p:nvPr/>
          </p:nvSpPr>
          <p:spPr>
            <a:xfrm>
              <a:off x="4216894" y="1983286"/>
              <a:ext cx="1251750" cy="2751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5A84F10-CE39-40A6-9DD0-167B5E853A83}"/>
                </a:ext>
              </a:extLst>
            </p:cNvPr>
            <p:cNvSpPr txBox="1"/>
            <p:nvPr/>
          </p:nvSpPr>
          <p:spPr>
            <a:xfrm>
              <a:off x="4011026" y="2408708"/>
              <a:ext cx="1725632" cy="41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fluxo de massa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79EB68D1-4380-443A-A54B-81983674E9F1}"/>
                    </a:ext>
                  </a:extLst>
                </p:cNvPr>
                <p:cNvSpPr txBox="1"/>
                <p:nvPr/>
              </p:nvSpPr>
              <p:spPr>
                <a:xfrm>
                  <a:off x="4439906" y="4361942"/>
                  <a:ext cx="4376987" cy="6746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𝑑𝐶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79EB68D1-4380-443A-A54B-81983674E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906" y="4361942"/>
                  <a:ext cx="4376987" cy="6746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25F949B-A16B-47EE-8A13-72E98CA6EA43}"/>
                </a:ext>
              </a:extLst>
            </p:cNvPr>
            <p:cNvSpPr/>
            <p:nvPr/>
          </p:nvSpPr>
          <p:spPr>
            <a:xfrm>
              <a:off x="7693025" y="5128788"/>
              <a:ext cx="288000" cy="2880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1D56C9DB-9CCB-45D8-805F-C8A6E6031ABF}"/>
                </a:ext>
              </a:extLst>
            </p:cNvPr>
            <p:cNvSpPr/>
            <p:nvPr/>
          </p:nvSpPr>
          <p:spPr>
            <a:xfrm>
              <a:off x="7675269" y="3997171"/>
              <a:ext cx="288000" cy="2880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20BDDDD1-BF0D-4E04-8DA1-81DE20969994}"/>
                </a:ext>
              </a:extLst>
            </p:cNvPr>
            <p:cNvSpPr/>
            <p:nvPr/>
          </p:nvSpPr>
          <p:spPr>
            <a:xfrm>
              <a:off x="6289828" y="3997171"/>
              <a:ext cx="288000" cy="288000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6211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DAB9D1E-94EB-4E69-8DFC-A6FA57410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63A5A22C-518F-444A-9E69-811535AE4DB9}"/>
              </a:ext>
            </a:extLst>
          </p:cNvPr>
          <p:cNvGrpSpPr/>
          <p:nvPr/>
        </p:nvGrpSpPr>
        <p:grpSpPr>
          <a:xfrm>
            <a:off x="455504" y="3081622"/>
            <a:ext cx="3262047" cy="2117420"/>
            <a:chOff x="5964395" y="2025445"/>
            <a:chExt cx="3262047" cy="2117420"/>
          </a:xfrm>
        </p:grpSpPr>
        <p:cxnSp>
          <p:nvCxnSpPr>
            <p:cNvPr id="130" name="Conector reto 129">
              <a:extLst>
                <a:ext uri="{FF2B5EF4-FFF2-40B4-BE49-F238E27FC236}">
                  <a16:creationId xmlns:a16="http://schemas.microsoft.com/office/drawing/2014/main" id="{61946D62-B62B-4702-8219-7C1D3F225976}"/>
                </a:ext>
              </a:extLst>
            </p:cNvPr>
            <p:cNvCxnSpPr/>
            <p:nvPr/>
          </p:nvCxnSpPr>
          <p:spPr>
            <a:xfrm>
              <a:off x="6096000" y="2035277"/>
              <a:ext cx="308732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>
              <a:extLst>
                <a:ext uri="{FF2B5EF4-FFF2-40B4-BE49-F238E27FC236}">
                  <a16:creationId xmlns:a16="http://schemas.microsoft.com/office/drawing/2014/main" id="{05D91699-C1A1-4B96-8C54-12C335B327E9}"/>
                </a:ext>
              </a:extLst>
            </p:cNvPr>
            <p:cNvCxnSpPr/>
            <p:nvPr/>
          </p:nvCxnSpPr>
          <p:spPr>
            <a:xfrm>
              <a:off x="6096000" y="3239729"/>
              <a:ext cx="308732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to 131">
              <a:extLst>
                <a:ext uri="{FF2B5EF4-FFF2-40B4-BE49-F238E27FC236}">
                  <a16:creationId xmlns:a16="http://schemas.microsoft.com/office/drawing/2014/main" id="{4009BD19-4FF6-40D9-B2AE-B72A0D323322}"/>
                </a:ext>
              </a:extLst>
            </p:cNvPr>
            <p:cNvCxnSpPr/>
            <p:nvPr/>
          </p:nvCxnSpPr>
          <p:spPr>
            <a:xfrm>
              <a:off x="7148052" y="2035277"/>
              <a:ext cx="0" cy="12044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de Seta Reta 132">
              <a:extLst>
                <a:ext uri="{FF2B5EF4-FFF2-40B4-BE49-F238E27FC236}">
                  <a16:creationId xmlns:a16="http://schemas.microsoft.com/office/drawing/2014/main" id="{4E1AC1D5-894B-485D-A5AB-DE9E3A060412}"/>
                </a:ext>
              </a:extLst>
            </p:cNvPr>
            <p:cNvCxnSpPr>
              <a:cxnSpLocks/>
            </p:cNvCxnSpPr>
            <p:nvPr/>
          </p:nvCxnSpPr>
          <p:spPr>
            <a:xfrm>
              <a:off x="7157884" y="2182761"/>
              <a:ext cx="2458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de Seta Reta 133">
              <a:extLst>
                <a:ext uri="{FF2B5EF4-FFF2-40B4-BE49-F238E27FC236}">
                  <a16:creationId xmlns:a16="http://schemas.microsoft.com/office/drawing/2014/main" id="{39A7BD05-59BD-4C41-8647-176AC6036797}"/>
                </a:ext>
              </a:extLst>
            </p:cNvPr>
            <p:cNvCxnSpPr>
              <a:cxnSpLocks/>
            </p:cNvCxnSpPr>
            <p:nvPr/>
          </p:nvCxnSpPr>
          <p:spPr>
            <a:xfrm>
              <a:off x="7157884" y="2340896"/>
              <a:ext cx="6292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de Seta Reta 134">
              <a:extLst>
                <a:ext uri="{FF2B5EF4-FFF2-40B4-BE49-F238E27FC236}">
                  <a16:creationId xmlns:a16="http://schemas.microsoft.com/office/drawing/2014/main" id="{BEABADB3-54D5-47E5-8CE9-E4C3CF8B5A1C}"/>
                </a:ext>
              </a:extLst>
            </p:cNvPr>
            <p:cNvCxnSpPr>
              <a:cxnSpLocks/>
            </p:cNvCxnSpPr>
            <p:nvPr/>
          </p:nvCxnSpPr>
          <p:spPr>
            <a:xfrm>
              <a:off x="7157884" y="2499032"/>
              <a:ext cx="875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de Seta Reta 135">
              <a:extLst>
                <a:ext uri="{FF2B5EF4-FFF2-40B4-BE49-F238E27FC236}">
                  <a16:creationId xmlns:a16="http://schemas.microsoft.com/office/drawing/2014/main" id="{6AED2F11-3FC2-4A58-B4D6-4F9124AB0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7884" y="2637503"/>
              <a:ext cx="9438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aixaDeTexto 136">
              <a:extLst>
                <a:ext uri="{FF2B5EF4-FFF2-40B4-BE49-F238E27FC236}">
                  <a16:creationId xmlns:a16="http://schemas.microsoft.com/office/drawing/2014/main" id="{5C314E12-3A5A-4C65-A5C1-EB6ED09E54FE}"/>
                </a:ext>
              </a:extLst>
            </p:cNvPr>
            <p:cNvSpPr txBox="1"/>
            <p:nvPr/>
          </p:nvSpPr>
          <p:spPr>
            <a:xfrm>
              <a:off x="5964395" y="3835088"/>
              <a:ext cx="326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(b) Perfil de velocidades em sistemas reais</a:t>
              </a:r>
            </a:p>
          </p:txBody>
        </p:sp>
        <p:cxnSp>
          <p:nvCxnSpPr>
            <p:cNvPr id="138" name="Conector de Seta Reta 137">
              <a:extLst>
                <a:ext uri="{FF2B5EF4-FFF2-40B4-BE49-F238E27FC236}">
                  <a16:creationId xmlns:a16="http://schemas.microsoft.com/office/drawing/2014/main" id="{A0FDB972-7EB6-4A48-AF78-2F9E4173E1FF}"/>
                </a:ext>
              </a:extLst>
            </p:cNvPr>
            <p:cNvCxnSpPr>
              <a:cxnSpLocks/>
            </p:cNvCxnSpPr>
            <p:nvPr/>
          </p:nvCxnSpPr>
          <p:spPr>
            <a:xfrm>
              <a:off x="7157884" y="2815303"/>
              <a:ext cx="7964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de Seta Reta 138">
              <a:extLst>
                <a:ext uri="{FF2B5EF4-FFF2-40B4-BE49-F238E27FC236}">
                  <a16:creationId xmlns:a16="http://schemas.microsoft.com/office/drawing/2014/main" id="{42792E96-9350-4F30-BAC7-7723756CD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7884" y="2953774"/>
              <a:ext cx="550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de Seta Reta 139">
              <a:extLst>
                <a:ext uri="{FF2B5EF4-FFF2-40B4-BE49-F238E27FC236}">
                  <a16:creationId xmlns:a16="http://schemas.microsoft.com/office/drawing/2014/main" id="{B9EB6D34-9F51-4EE0-A6C2-934E5F5360DE}"/>
                </a:ext>
              </a:extLst>
            </p:cNvPr>
            <p:cNvCxnSpPr>
              <a:cxnSpLocks/>
            </p:cNvCxnSpPr>
            <p:nvPr/>
          </p:nvCxnSpPr>
          <p:spPr>
            <a:xfrm>
              <a:off x="7157884" y="3131574"/>
              <a:ext cx="2458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orma Livre: Forma 140">
              <a:extLst>
                <a:ext uri="{FF2B5EF4-FFF2-40B4-BE49-F238E27FC236}">
                  <a16:creationId xmlns:a16="http://schemas.microsoft.com/office/drawing/2014/main" id="{E3ABA022-D302-4764-8759-9ED3BF64EDD0}"/>
                </a:ext>
              </a:extLst>
            </p:cNvPr>
            <p:cNvSpPr/>
            <p:nvPr/>
          </p:nvSpPr>
          <p:spPr>
            <a:xfrm>
              <a:off x="7157884" y="2025445"/>
              <a:ext cx="953729" cy="1209368"/>
            </a:xfrm>
            <a:custGeom>
              <a:avLst/>
              <a:gdLst>
                <a:gd name="connsiteX0" fmla="*/ 0 w 953729"/>
                <a:gd name="connsiteY0" fmla="*/ 0 h 1209368"/>
                <a:gd name="connsiteX1" fmla="*/ 953729 w 953729"/>
                <a:gd name="connsiteY1" fmla="*/ 580103 h 1209368"/>
                <a:gd name="connsiteX2" fmla="*/ 0 w 953729"/>
                <a:gd name="connsiteY2" fmla="*/ 1209368 h 12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729" h="1209368">
                  <a:moveTo>
                    <a:pt x="0" y="0"/>
                  </a:moveTo>
                  <a:cubicBezTo>
                    <a:pt x="476864" y="189271"/>
                    <a:pt x="953729" y="378542"/>
                    <a:pt x="953729" y="580103"/>
                  </a:cubicBezTo>
                  <a:cubicBezTo>
                    <a:pt x="953729" y="781664"/>
                    <a:pt x="476864" y="995516"/>
                    <a:pt x="0" y="120936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42C5D101-3379-413D-A330-A057DA7595FD}"/>
              </a:ext>
            </a:extLst>
          </p:cNvPr>
          <p:cNvGrpSpPr>
            <a:grpSpLocks noChangeAspect="1"/>
          </p:cNvGrpSpPr>
          <p:nvPr/>
        </p:nvGrpSpPr>
        <p:grpSpPr>
          <a:xfrm>
            <a:off x="4479524" y="2276871"/>
            <a:ext cx="3898526" cy="3225447"/>
            <a:chOff x="6322142" y="1570184"/>
            <a:chExt cx="4747653" cy="3927973"/>
          </a:xfrm>
        </p:grpSpPr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041EEC5F-2CD4-4AAF-9FBE-77F7CB3F572E}"/>
                </a:ext>
              </a:extLst>
            </p:cNvPr>
            <p:cNvCxnSpPr/>
            <p:nvPr/>
          </p:nvCxnSpPr>
          <p:spPr>
            <a:xfrm flipV="1">
              <a:off x="6794090" y="1877961"/>
              <a:ext cx="0" cy="27726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429546F2-6104-4E5A-8D57-DC4543D4836B}"/>
                </a:ext>
              </a:extLst>
            </p:cNvPr>
            <p:cNvCxnSpPr/>
            <p:nvPr/>
          </p:nvCxnSpPr>
          <p:spPr>
            <a:xfrm>
              <a:off x="6322142" y="4286864"/>
              <a:ext cx="436552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567C6C3-9A0F-426F-A64D-9120EB99BC4E}"/>
                </a:ext>
              </a:extLst>
            </p:cNvPr>
            <p:cNvSpPr txBox="1"/>
            <p:nvPr/>
          </p:nvSpPr>
          <p:spPr>
            <a:xfrm>
              <a:off x="6322142" y="1570184"/>
              <a:ext cx="973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velocidade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A484E090-2327-454A-9A2E-E38385D85851}"/>
                </a:ext>
              </a:extLst>
            </p:cNvPr>
            <p:cNvSpPr txBox="1"/>
            <p:nvPr/>
          </p:nvSpPr>
          <p:spPr>
            <a:xfrm>
              <a:off x="6513012" y="2461492"/>
              <a:ext cx="26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v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6995C9ED-44ED-4133-B655-2FE8F5E2E625}"/>
                </a:ext>
              </a:extLst>
            </p:cNvPr>
            <p:cNvSpPr txBox="1"/>
            <p:nvPr/>
          </p:nvSpPr>
          <p:spPr>
            <a:xfrm>
              <a:off x="8189440" y="4403363"/>
              <a:ext cx="665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tempo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8536A809-AFDD-4E8E-804A-11B90230A7DD}"/>
                </a:ext>
              </a:extLst>
            </p:cNvPr>
            <p:cNvSpPr txBox="1"/>
            <p:nvPr/>
          </p:nvSpPr>
          <p:spPr>
            <a:xfrm>
              <a:off x="7540472" y="5128825"/>
              <a:ext cx="2390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Escoamento turbulento</a:t>
              </a:r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B817B035-0377-4684-9EC9-DAB81F7D3D81}"/>
                </a:ext>
              </a:extLst>
            </p:cNvPr>
            <p:cNvSpPr/>
            <p:nvPr/>
          </p:nvSpPr>
          <p:spPr>
            <a:xfrm>
              <a:off x="6803923" y="2064774"/>
              <a:ext cx="3775591" cy="914495"/>
            </a:xfrm>
            <a:custGeom>
              <a:avLst/>
              <a:gdLst>
                <a:gd name="connsiteX0" fmla="*/ 0 w 3775591"/>
                <a:gd name="connsiteY0" fmla="*/ 619432 h 914495"/>
                <a:gd name="connsiteX1" fmla="*/ 0 w 3775591"/>
                <a:gd name="connsiteY1" fmla="*/ 619432 h 914495"/>
                <a:gd name="connsiteX2" fmla="*/ 58993 w 3775591"/>
                <a:gd name="connsiteY2" fmla="*/ 511278 h 914495"/>
                <a:gd name="connsiteX3" fmla="*/ 68826 w 3775591"/>
                <a:gd name="connsiteY3" fmla="*/ 462116 h 914495"/>
                <a:gd name="connsiteX4" fmla="*/ 78658 w 3775591"/>
                <a:gd name="connsiteY4" fmla="*/ 432620 h 914495"/>
                <a:gd name="connsiteX5" fmla="*/ 108155 w 3775591"/>
                <a:gd name="connsiteY5" fmla="*/ 314632 h 914495"/>
                <a:gd name="connsiteX6" fmla="*/ 127819 w 3775591"/>
                <a:gd name="connsiteY6" fmla="*/ 285136 h 914495"/>
                <a:gd name="connsiteX7" fmla="*/ 167148 w 3775591"/>
                <a:gd name="connsiteY7" fmla="*/ 275303 h 914495"/>
                <a:gd name="connsiteX8" fmla="*/ 186813 w 3775591"/>
                <a:gd name="connsiteY8" fmla="*/ 373626 h 914495"/>
                <a:gd name="connsiteX9" fmla="*/ 206477 w 3775591"/>
                <a:gd name="connsiteY9" fmla="*/ 442452 h 914495"/>
                <a:gd name="connsiteX10" fmla="*/ 216310 w 3775591"/>
                <a:gd name="connsiteY10" fmla="*/ 816078 h 914495"/>
                <a:gd name="connsiteX11" fmla="*/ 226142 w 3775591"/>
                <a:gd name="connsiteY11" fmla="*/ 845574 h 914495"/>
                <a:gd name="connsiteX12" fmla="*/ 245806 w 3775591"/>
                <a:gd name="connsiteY12" fmla="*/ 914400 h 914495"/>
                <a:gd name="connsiteX13" fmla="*/ 304800 w 3775591"/>
                <a:gd name="connsiteY13" fmla="*/ 894736 h 914495"/>
                <a:gd name="connsiteX14" fmla="*/ 324464 w 3775591"/>
                <a:gd name="connsiteY14" fmla="*/ 845574 h 914495"/>
                <a:gd name="connsiteX15" fmla="*/ 334297 w 3775591"/>
                <a:gd name="connsiteY15" fmla="*/ 806245 h 914495"/>
                <a:gd name="connsiteX16" fmla="*/ 344129 w 3775591"/>
                <a:gd name="connsiteY16" fmla="*/ 776749 h 914495"/>
                <a:gd name="connsiteX17" fmla="*/ 373626 w 3775591"/>
                <a:gd name="connsiteY17" fmla="*/ 658761 h 914495"/>
                <a:gd name="connsiteX18" fmla="*/ 393290 w 3775591"/>
                <a:gd name="connsiteY18" fmla="*/ 589936 h 914495"/>
                <a:gd name="connsiteX19" fmla="*/ 403122 w 3775591"/>
                <a:gd name="connsiteY19" fmla="*/ 560439 h 914495"/>
                <a:gd name="connsiteX20" fmla="*/ 422787 w 3775591"/>
                <a:gd name="connsiteY20" fmla="*/ 530942 h 914495"/>
                <a:gd name="connsiteX21" fmla="*/ 471948 w 3775591"/>
                <a:gd name="connsiteY21" fmla="*/ 442452 h 914495"/>
                <a:gd name="connsiteX22" fmla="*/ 481780 w 3775591"/>
                <a:gd name="connsiteY22" fmla="*/ 403123 h 914495"/>
                <a:gd name="connsiteX23" fmla="*/ 540774 w 3775591"/>
                <a:gd name="connsiteY23" fmla="*/ 422787 h 914495"/>
                <a:gd name="connsiteX24" fmla="*/ 570271 w 3775591"/>
                <a:gd name="connsiteY24" fmla="*/ 442452 h 914495"/>
                <a:gd name="connsiteX25" fmla="*/ 609600 w 3775591"/>
                <a:gd name="connsiteY25" fmla="*/ 501445 h 914495"/>
                <a:gd name="connsiteX26" fmla="*/ 668593 w 3775591"/>
                <a:gd name="connsiteY26" fmla="*/ 629265 h 914495"/>
                <a:gd name="connsiteX27" fmla="*/ 688258 w 3775591"/>
                <a:gd name="connsiteY27" fmla="*/ 580103 h 914495"/>
                <a:gd name="connsiteX28" fmla="*/ 698090 w 3775591"/>
                <a:gd name="connsiteY28" fmla="*/ 471949 h 914495"/>
                <a:gd name="connsiteX29" fmla="*/ 766916 w 3775591"/>
                <a:gd name="connsiteY29" fmla="*/ 511278 h 914495"/>
                <a:gd name="connsiteX30" fmla="*/ 776748 w 3775591"/>
                <a:gd name="connsiteY30" fmla="*/ 560439 h 914495"/>
                <a:gd name="connsiteX31" fmla="*/ 796413 w 3775591"/>
                <a:gd name="connsiteY31" fmla="*/ 619432 h 914495"/>
                <a:gd name="connsiteX32" fmla="*/ 855406 w 3775591"/>
                <a:gd name="connsiteY32" fmla="*/ 609600 h 914495"/>
                <a:gd name="connsiteX33" fmla="*/ 914400 w 3775591"/>
                <a:gd name="connsiteY33" fmla="*/ 560439 h 914495"/>
                <a:gd name="connsiteX34" fmla="*/ 943897 w 3775591"/>
                <a:gd name="connsiteY34" fmla="*/ 550607 h 914495"/>
                <a:gd name="connsiteX35" fmla="*/ 963561 w 3775591"/>
                <a:gd name="connsiteY35" fmla="*/ 511278 h 914495"/>
                <a:gd name="connsiteX36" fmla="*/ 1022555 w 3775591"/>
                <a:gd name="connsiteY36" fmla="*/ 471949 h 914495"/>
                <a:gd name="connsiteX37" fmla="*/ 1042219 w 3775591"/>
                <a:gd name="connsiteY37" fmla="*/ 442452 h 914495"/>
                <a:gd name="connsiteX38" fmla="*/ 1071716 w 3775591"/>
                <a:gd name="connsiteY38" fmla="*/ 432620 h 914495"/>
                <a:gd name="connsiteX39" fmla="*/ 1219200 w 3775591"/>
                <a:gd name="connsiteY39" fmla="*/ 422787 h 914495"/>
                <a:gd name="connsiteX40" fmla="*/ 1268361 w 3775591"/>
                <a:gd name="connsiteY40" fmla="*/ 403123 h 914495"/>
                <a:gd name="connsiteX41" fmla="*/ 1327355 w 3775591"/>
                <a:gd name="connsiteY41" fmla="*/ 383458 h 914495"/>
                <a:gd name="connsiteX42" fmla="*/ 1337187 w 3775591"/>
                <a:gd name="connsiteY42" fmla="*/ 471949 h 914495"/>
                <a:gd name="connsiteX43" fmla="*/ 1347019 w 3775591"/>
                <a:gd name="connsiteY43" fmla="*/ 501445 h 914495"/>
                <a:gd name="connsiteX44" fmla="*/ 1366684 w 3775591"/>
                <a:gd name="connsiteY44" fmla="*/ 619432 h 914495"/>
                <a:gd name="connsiteX45" fmla="*/ 1396180 w 3775591"/>
                <a:gd name="connsiteY45" fmla="*/ 678426 h 914495"/>
                <a:gd name="connsiteX46" fmla="*/ 1425677 w 3775591"/>
                <a:gd name="connsiteY46" fmla="*/ 688258 h 914495"/>
                <a:gd name="connsiteX47" fmla="*/ 1465006 w 3775591"/>
                <a:gd name="connsiteY47" fmla="*/ 816078 h 914495"/>
                <a:gd name="connsiteX48" fmla="*/ 1484671 w 3775591"/>
                <a:gd name="connsiteY48" fmla="*/ 845574 h 914495"/>
                <a:gd name="connsiteX49" fmla="*/ 1514168 w 3775591"/>
                <a:gd name="connsiteY49" fmla="*/ 855407 h 914495"/>
                <a:gd name="connsiteX50" fmla="*/ 1553497 w 3775591"/>
                <a:gd name="connsiteY50" fmla="*/ 884903 h 914495"/>
                <a:gd name="connsiteX51" fmla="*/ 1582993 w 3775591"/>
                <a:gd name="connsiteY51" fmla="*/ 914400 h 914495"/>
                <a:gd name="connsiteX52" fmla="*/ 1632155 w 3775591"/>
                <a:gd name="connsiteY52" fmla="*/ 875071 h 914495"/>
                <a:gd name="connsiteX53" fmla="*/ 1651819 w 3775591"/>
                <a:gd name="connsiteY53" fmla="*/ 806245 h 914495"/>
                <a:gd name="connsiteX54" fmla="*/ 1671484 w 3775591"/>
                <a:gd name="connsiteY54" fmla="*/ 776749 h 914495"/>
                <a:gd name="connsiteX55" fmla="*/ 1710813 w 3775591"/>
                <a:gd name="connsiteY55" fmla="*/ 678426 h 914495"/>
                <a:gd name="connsiteX56" fmla="*/ 1700980 w 3775591"/>
                <a:gd name="connsiteY56" fmla="*/ 422787 h 914495"/>
                <a:gd name="connsiteX57" fmla="*/ 1691148 w 3775591"/>
                <a:gd name="connsiteY57" fmla="*/ 393291 h 914495"/>
                <a:gd name="connsiteX58" fmla="*/ 1720645 w 3775591"/>
                <a:gd name="connsiteY58" fmla="*/ 245807 h 914495"/>
                <a:gd name="connsiteX59" fmla="*/ 1759974 w 3775591"/>
                <a:gd name="connsiteY59" fmla="*/ 265471 h 914495"/>
                <a:gd name="connsiteX60" fmla="*/ 1789471 w 3775591"/>
                <a:gd name="connsiteY60" fmla="*/ 294968 h 914495"/>
                <a:gd name="connsiteX61" fmla="*/ 1907458 w 3775591"/>
                <a:gd name="connsiteY61" fmla="*/ 324465 h 914495"/>
                <a:gd name="connsiteX62" fmla="*/ 1946787 w 3775591"/>
                <a:gd name="connsiteY62" fmla="*/ 403123 h 914495"/>
                <a:gd name="connsiteX63" fmla="*/ 1986116 w 3775591"/>
                <a:gd name="connsiteY63" fmla="*/ 540774 h 914495"/>
                <a:gd name="connsiteX64" fmla="*/ 2015613 w 3775591"/>
                <a:gd name="connsiteY64" fmla="*/ 629265 h 914495"/>
                <a:gd name="connsiteX65" fmla="*/ 2045110 w 3775591"/>
                <a:gd name="connsiteY65" fmla="*/ 727587 h 914495"/>
                <a:gd name="connsiteX66" fmla="*/ 2084439 w 3775591"/>
                <a:gd name="connsiteY66" fmla="*/ 629265 h 914495"/>
                <a:gd name="connsiteX67" fmla="*/ 2153264 w 3775591"/>
                <a:gd name="connsiteY67" fmla="*/ 540774 h 914495"/>
                <a:gd name="connsiteX68" fmla="*/ 2172929 w 3775591"/>
                <a:gd name="connsiteY68" fmla="*/ 491613 h 914495"/>
                <a:gd name="connsiteX69" fmla="*/ 2212258 w 3775591"/>
                <a:gd name="connsiteY69" fmla="*/ 403123 h 914495"/>
                <a:gd name="connsiteX70" fmla="*/ 2241755 w 3775591"/>
                <a:gd name="connsiteY70" fmla="*/ 363794 h 914495"/>
                <a:gd name="connsiteX71" fmla="*/ 2281084 w 3775591"/>
                <a:gd name="connsiteY71" fmla="*/ 353961 h 914495"/>
                <a:gd name="connsiteX72" fmla="*/ 2408903 w 3775591"/>
                <a:gd name="connsiteY72" fmla="*/ 393291 h 914495"/>
                <a:gd name="connsiteX73" fmla="*/ 2438400 w 3775591"/>
                <a:gd name="connsiteY73" fmla="*/ 422787 h 914495"/>
                <a:gd name="connsiteX74" fmla="*/ 2448232 w 3775591"/>
                <a:gd name="connsiteY74" fmla="*/ 462116 h 914495"/>
                <a:gd name="connsiteX75" fmla="*/ 2467897 w 3775591"/>
                <a:gd name="connsiteY75" fmla="*/ 491613 h 914495"/>
                <a:gd name="connsiteX76" fmla="*/ 2497393 w 3775591"/>
                <a:gd name="connsiteY76" fmla="*/ 540774 h 914495"/>
                <a:gd name="connsiteX77" fmla="*/ 2536722 w 3775591"/>
                <a:gd name="connsiteY77" fmla="*/ 668594 h 914495"/>
                <a:gd name="connsiteX78" fmla="*/ 2546555 w 3775591"/>
                <a:gd name="connsiteY78" fmla="*/ 698091 h 914495"/>
                <a:gd name="connsiteX79" fmla="*/ 2556387 w 3775591"/>
                <a:gd name="connsiteY79" fmla="*/ 580103 h 914495"/>
                <a:gd name="connsiteX80" fmla="*/ 2585884 w 3775591"/>
                <a:gd name="connsiteY80" fmla="*/ 560439 h 914495"/>
                <a:gd name="connsiteX81" fmla="*/ 2595716 w 3775591"/>
                <a:gd name="connsiteY81" fmla="*/ 442452 h 914495"/>
                <a:gd name="connsiteX82" fmla="*/ 2644877 w 3775591"/>
                <a:gd name="connsiteY82" fmla="*/ 363794 h 914495"/>
                <a:gd name="connsiteX83" fmla="*/ 2694039 w 3775591"/>
                <a:gd name="connsiteY83" fmla="*/ 275303 h 914495"/>
                <a:gd name="connsiteX84" fmla="*/ 2703871 w 3775591"/>
                <a:gd name="connsiteY84" fmla="*/ 235974 h 914495"/>
                <a:gd name="connsiteX85" fmla="*/ 2713703 w 3775591"/>
                <a:gd name="connsiteY85" fmla="*/ 206478 h 914495"/>
                <a:gd name="connsiteX86" fmla="*/ 2723535 w 3775591"/>
                <a:gd name="connsiteY86" fmla="*/ 275303 h 914495"/>
                <a:gd name="connsiteX87" fmla="*/ 2802193 w 3775591"/>
                <a:gd name="connsiteY87" fmla="*/ 452284 h 914495"/>
                <a:gd name="connsiteX88" fmla="*/ 2831690 w 3775591"/>
                <a:gd name="connsiteY88" fmla="*/ 511278 h 914495"/>
                <a:gd name="connsiteX89" fmla="*/ 2851355 w 3775591"/>
                <a:gd name="connsiteY89" fmla="*/ 570271 h 914495"/>
                <a:gd name="connsiteX90" fmla="*/ 2880851 w 3775591"/>
                <a:gd name="connsiteY90" fmla="*/ 629265 h 914495"/>
                <a:gd name="connsiteX91" fmla="*/ 2939845 w 3775591"/>
                <a:gd name="connsiteY91" fmla="*/ 580103 h 914495"/>
                <a:gd name="connsiteX92" fmla="*/ 3038168 w 3775591"/>
                <a:gd name="connsiteY92" fmla="*/ 373626 h 914495"/>
                <a:gd name="connsiteX93" fmla="*/ 3087329 w 3775591"/>
                <a:gd name="connsiteY93" fmla="*/ 235974 h 914495"/>
                <a:gd name="connsiteX94" fmla="*/ 3097161 w 3775591"/>
                <a:gd name="connsiteY94" fmla="*/ 147484 h 914495"/>
                <a:gd name="connsiteX95" fmla="*/ 3126658 w 3775591"/>
                <a:gd name="connsiteY95" fmla="*/ 78658 h 914495"/>
                <a:gd name="connsiteX96" fmla="*/ 3146322 w 3775591"/>
                <a:gd name="connsiteY96" fmla="*/ 0 h 914495"/>
                <a:gd name="connsiteX97" fmla="*/ 3175819 w 3775591"/>
                <a:gd name="connsiteY97" fmla="*/ 19665 h 914495"/>
                <a:gd name="connsiteX98" fmla="*/ 3185651 w 3775591"/>
                <a:gd name="connsiteY98" fmla="*/ 88491 h 914495"/>
                <a:gd name="connsiteX99" fmla="*/ 3195484 w 3775591"/>
                <a:gd name="connsiteY99" fmla="*/ 176981 h 914495"/>
                <a:gd name="connsiteX100" fmla="*/ 3205316 w 3775591"/>
                <a:gd name="connsiteY100" fmla="*/ 235974 h 914495"/>
                <a:gd name="connsiteX101" fmla="*/ 3224980 w 3775591"/>
                <a:gd name="connsiteY101" fmla="*/ 403123 h 914495"/>
                <a:gd name="connsiteX102" fmla="*/ 3244645 w 3775591"/>
                <a:gd name="connsiteY102" fmla="*/ 462116 h 914495"/>
                <a:gd name="connsiteX103" fmla="*/ 3274142 w 3775591"/>
                <a:gd name="connsiteY103" fmla="*/ 589936 h 914495"/>
                <a:gd name="connsiteX104" fmla="*/ 3283974 w 3775591"/>
                <a:gd name="connsiteY104" fmla="*/ 629265 h 914495"/>
                <a:gd name="connsiteX105" fmla="*/ 3323303 w 3775591"/>
                <a:gd name="connsiteY105" fmla="*/ 639097 h 914495"/>
                <a:gd name="connsiteX106" fmla="*/ 3362632 w 3775591"/>
                <a:gd name="connsiteY106" fmla="*/ 619432 h 914495"/>
                <a:gd name="connsiteX107" fmla="*/ 3421626 w 3775591"/>
                <a:gd name="connsiteY107" fmla="*/ 609600 h 914495"/>
                <a:gd name="connsiteX108" fmla="*/ 3510116 w 3775591"/>
                <a:gd name="connsiteY108" fmla="*/ 560439 h 914495"/>
                <a:gd name="connsiteX109" fmla="*/ 3539613 w 3775591"/>
                <a:gd name="connsiteY109" fmla="*/ 589936 h 914495"/>
                <a:gd name="connsiteX110" fmla="*/ 3628103 w 3775591"/>
                <a:gd name="connsiteY110" fmla="*/ 530942 h 914495"/>
                <a:gd name="connsiteX111" fmla="*/ 3687097 w 3775591"/>
                <a:gd name="connsiteY111" fmla="*/ 353961 h 914495"/>
                <a:gd name="connsiteX112" fmla="*/ 3716593 w 3775591"/>
                <a:gd name="connsiteY112" fmla="*/ 314632 h 914495"/>
                <a:gd name="connsiteX113" fmla="*/ 3755922 w 3775591"/>
                <a:gd name="connsiteY113" fmla="*/ 324465 h 914495"/>
                <a:gd name="connsiteX114" fmla="*/ 3765755 w 3775591"/>
                <a:gd name="connsiteY114" fmla="*/ 363794 h 914495"/>
                <a:gd name="connsiteX115" fmla="*/ 3775587 w 3775591"/>
                <a:gd name="connsiteY115" fmla="*/ 432620 h 914495"/>
                <a:gd name="connsiteX116" fmla="*/ 3775587 w 3775591"/>
                <a:gd name="connsiteY116" fmla="*/ 432620 h 9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3775591" h="914495">
                  <a:moveTo>
                    <a:pt x="0" y="619432"/>
                  </a:moveTo>
                  <a:lnTo>
                    <a:pt x="0" y="619432"/>
                  </a:lnTo>
                  <a:cubicBezTo>
                    <a:pt x="19664" y="583381"/>
                    <a:pt x="42533" y="548901"/>
                    <a:pt x="58993" y="511278"/>
                  </a:cubicBezTo>
                  <a:cubicBezTo>
                    <a:pt x="65691" y="495967"/>
                    <a:pt x="64773" y="478329"/>
                    <a:pt x="68826" y="462116"/>
                  </a:cubicBezTo>
                  <a:cubicBezTo>
                    <a:pt x="71340" y="452062"/>
                    <a:pt x="75988" y="442634"/>
                    <a:pt x="78658" y="432620"/>
                  </a:cubicBezTo>
                  <a:cubicBezTo>
                    <a:pt x="89104" y="393449"/>
                    <a:pt x="85668" y="348363"/>
                    <a:pt x="108155" y="314632"/>
                  </a:cubicBezTo>
                  <a:cubicBezTo>
                    <a:pt x="114710" y="304800"/>
                    <a:pt x="117987" y="291691"/>
                    <a:pt x="127819" y="285136"/>
                  </a:cubicBezTo>
                  <a:cubicBezTo>
                    <a:pt x="139063" y="277640"/>
                    <a:pt x="154038" y="278581"/>
                    <a:pt x="167148" y="275303"/>
                  </a:cubicBezTo>
                  <a:cubicBezTo>
                    <a:pt x="189985" y="366654"/>
                    <a:pt x="162705" y="253088"/>
                    <a:pt x="186813" y="373626"/>
                  </a:cubicBezTo>
                  <a:cubicBezTo>
                    <a:pt x="192986" y="404493"/>
                    <a:pt x="197106" y="414337"/>
                    <a:pt x="206477" y="442452"/>
                  </a:cubicBezTo>
                  <a:cubicBezTo>
                    <a:pt x="209755" y="566994"/>
                    <a:pt x="210240" y="691641"/>
                    <a:pt x="216310" y="816078"/>
                  </a:cubicBezTo>
                  <a:cubicBezTo>
                    <a:pt x="216815" y="826430"/>
                    <a:pt x="223295" y="835609"/>
                    <a:pt x="226142" y="845574"/>
                  </a:cubicBezTo>
                  <a:cubicBezTo>
                    <a:pt x="250836" y="932003"/>
                    <a:pt x="222230" y="843670"/>
                    <a:pt x="245806" y="914400"/>
                  </a:cubicBezTo>
                  <a:cubicBezTo>
                    <a:pt x="265471" y="907845"/>
                    <a:pt x="289200" y="908386"/>
                    <a:pt x="304800" y="894736"/>
                  </a:cubicBezTo>
                  <a:cubicBezTo>
                    <a:pt x="318083" y="883114"/>
                    <a:pt x="318883" y="862318"/>
                    <a:pt x="324464" y="845574"/>
                  </a:cubicBezTo>
                  <a:cubicBezTo>
                    <a:pt x="328737" y="832754"/>
                    <a:pt x="330585" y="819238"/>
                    <a:pt x="334297" y="806245"/>
                  </a:cubicBezTo>
                  <a:cubicBezTo>
                    <a:pt x="337144" y="796280"/>
                    <a:pt x="340852" y="786581"/>
                    <a:pt x="344129" y="776749"/>
                  </a:cubicBezTo>
                  <a:cubicBezTo>
                    <a:pt x="362365" y="667332"/>
                    <a:pt x="342462" y="767837"/>
                    <a:pt x="373626" y="658761"/>
                  </a:cubicBezTo>
                  <a:cubicBezTo>
                    <a:pt x="380181" y="635819"/>
                    <a:pt x="386434" y="612789"/>
                    <a:pt x="393290" y="589936"/>
                  </a:cubicBezTo>
                  <a:cubicBezTo>
                    <a:pt x="396268" y="580009"/>
                    <a:pt x="398487" y="569709"/>
                    <a:pt x="403122" y="560439"/>
                  </a:cubicBezTo>
                  <a:cubicBezTo>
                    <a:pt x="408407" y="549870"/>
                    <a:pt x="417048" y="541272"/>
                    <a:pt x="422787" y="530942"/>
                  </a:cubicBezTo>
                  <a:cubicBezTo>
                    <a:pt x="480763" y="426587"/>
                    <a:pt x="427622" y="508943"/>
                    <a:pt x="471948" y="442452"/>
                  </a:cubicBezTo>
                  <a:cubicBezTo>
                    <a:pt x="475225" y="429342"/>
                    <a:pt x="473338" y="413675"/>
                    <a:pt x="481780" y="403123"/>
                  </a:cubicBezTo>
                  <a:cubicBezTo>
                    <a:pt x="507881" y="370497"/>
                    <a:pt x="526202" y="410644"/>
                    <a:pt x="540774" y="422787"/>
                  </a:cubicBezTo>
                  <a:cubicBezTo>
                    <a:pt x="549852" y="430352"/>
                    <a:pt x="560439" y="435897"/>
                    <a:pt x="570271" y="442452"/>
                  </a:cubicBezTo>
                  <a:cubicBezTo>
                    <a:pt x="583381" y="462116"/>
                    <a:pt x="599031" y="480306"/>
                    <a:pt x="609600" y="501445"/>
                  </a:cubicBezTo>
                  <a:cubicBezTo>
                    <a:pt x="663396" y="609038"/>
                    <a:pt x="647174" y="565006"/>
                    <a:pt x="668593" y="629265"/>
                  </a:cubicBezTo>
                  <a:cubicBezTo>
                    <a:pt x="675148" y="612878"/>
                    <a:pt x="685005" y="597450"/>
                    <a:pt x="688258" y="580103"/>
                  </a:cubicBezTo>
                  <a:cubicBezTo>
                    <a:pt x="694929" y="544523"/>
                    <a:pt x="670847" y="495787"/>
                    <a:pt x="698090" y="471949"/>
                  </a:cubicBezTo>
                  <a:cubicBezTo>
                    <a:pt x="717976" y="454549"/>
                    <a:pt x="743974" y="498168"/>
                    <a:pt x="766916" y="511278"/>
                  </a:cubicBezTo>
                  <a:cubicBezTo>
                    <a:pt x="770193" y="527665"/>
                    <a:pt x="772351" y="544316"/>
                    <a:pt x="776748" y="560439"/>
                  </a:cubicBezTo>
                  <a:cubicBezTo>
                    <a:pt x="782202" y="580437"/>
                    <a:pt x="796413" y="619432"/>
                    <a:pt x="796413" y="619432"/>
                  </a:cubicBezTo>
                  <a:cubicBezTo>
                    <a:pt x="816077" y="616155"/>
                    <a:pt x="837575" y="618515"/>
                    <a:pt x="855406" y="609600"/>
                  </a:cubicBezTo>
                  <a:cubicBezTo>
                    <a:pt x="878301" y="598153"/>
                    <a:pt x="893101" y="574638"/>
                    <a:pt x="914400" y="560439"/>
                  </a:cubicBezTo>
                  <a:cubicBezTo>
                    <a:pt x="923024" y="554690"/>
                    <a:pt x="934065" y="553884"/>
                    <a:pt x="943897" y="550607"/>
                  </a:cubicBezTo>
                  <a:cubicBezTo>
                    <a:pt x="950452" y="537497"/>
                    <a:pt x="953197" y="521642"/>
                    <a:pt x="963561" y="511278"/>
                  </a:cubicBezTo>
                  <a:cubicBezTo>
                    <a:pt x="980273" y="494566"/>
                    <a:pt x="1022555" y="471949"/>
                    <a:pt x="1022555" y="471949"/>
                  </a:cubicBezTo>
                  <a:cubicBezTo>
                    <a:pt x="1029110" y="462117"/>
                    <a:pt x="1032992" y="449834"/>
                    <a:pt x="1042219" y="442452"/>
                  </a:cubicBezTo>
                  <a:cubicBezTo>
                    <a:pt x="1050312" y="435978"/>
                    <a:pt x="1061415" y="433765"/>
                    <a:pt x="1071716" y="432620"/>
                  </a:cubicBezTo>
                  <a:cubicBezTo>
                    <a:pt x="1120685" y="427179"/>
                    <a:pt x="1170039" y="426065"/>
                    <a:pt x="1219200" y="422787"/>
                  </a:cubicBezTo>
                  <a:cubicBezTo>
                    <a:pt x="1235587" y="416232"/>
                    <a:pt x="1253394" y="412477"/>
                    <a:pt x="1268361" y="403123"/>
                  </a:cubicBezTo>
                  <a:cubicBezTo>
                    <a:pt x="1319597" y="371101"/>
                    <a:pt x="1273926" y="365649"/>
                    <a:pt x="1327355" y="383458"/>
                  </a:cubicBezTo>
                  <a:cubicBezTo>
                    <a:pt x="1330632" y="412955"/>
                    <a:pt x="1332308" y="442674"/>
                    <a:pt x="1337187" y="471949"/>
                  </a:cubicBezTo>
                  <a:cubicBezTo>
                    <a:pt x="1338891" y="482172"/>
                    <a:pt x="1344987" y="491282"/>
                    <a:pt x="1347019" y="501445"/>
                  </a:cubicBezTo>
                  <a:cubicBezTo>
                    <a:pt x="1363672" y="584712"/>
                    <a:pt x="1349091" y="549062"/>
                    <a:pt x="1366684" y="619432"/>
                  </a:cubicBezTo>
                  <a:cubicBezTo>
                    <a:pt x="1371137" y="637244"/>
                    <a:pt x="1381160" y="666410"/>
                    <a:pt x="1396180" y="678426"/>
                  </a:cubicBezTo>
                  <a:cubicBezTo>
                    <a:pt x="1404273" y="684900"/>
                    <a:pt x="1415845" y="684981"/>
                    <a:pt x="1425677" y="688258"/>
                  </a:cubicBezTo>
                  <a:cubicBezTo>
                    <a:pt x="1437546" y="735730"/>
                    <a:pt x="1443905" y="765435"/>
                    <a:pt x="1465006" y="816078"/>
                  </a:cubicBezTo>
                  <a:cubicBezTo>
                    <a:pt x="1469551" y="826986"/>
                    <a:pt x="1475444" y="838192"/>
                    <a:pt x="1484671" y="845574"/>
                  </a:cubicBezTo>
                  <a:cubicBezTo>
                    <a:pt x="1492764" y="852048"/>
                    <a:pt x="1504336" y="852129"/>
                    <a:pt x="1514168" y="855407"/>
                  </a:cubicBezTo>
                  <a:cubicBezTo>
                    <a:pt x="1527278" y="865239"/>
                    <a:pt x="1541055" y="874239"/>
                    <a:pt x="1553497" y="884903"/>
                  </a:cubicBezTo>
                  <a:cubicBezTo>
                    <a:pt x="1564054" y="893952"/>
                    <a:pt x="1569196" y="916125"/>
                    <a:pt x="1582993" y="914400"/>
                  </a:cubicBezTo>
                  <a:cubicBezTo>
                    <a:pt x="1603817" y="911797"/>
                    <a:pt x="1615768" y="888181"/>
                    <a:pt x="1632155" y="875071"/>
                  </a:cubicBezTo>
                  <a:cubicBezTo>
                    <a:pt x="1638710" y="852129"/>
                    <a:pt x="1642958" y="828398"/>
                    <a:pt x="1651819" y="806245"/>
                  </a:cubicBezTo>
                  <a:cubicBezTo>
                    <a:pt x="1656208" y="795273"/>
                    <a:pt x="1666532" y="787478"/>
                    <a:pt x="1671484" y="776749"/>
                  </a:cubicBezTo>
                  <a:cubicBezTo>
                    <a:pt x="1686276" y="744699"/>
                    <a:pt x="1710813" y="678426"/>
                    <a:pt x="1710813" y="678426"/>
                  </a:cubicBezTo>
                  <a:cubicBezTo>
                    <a:pt x="1707535" y="593213"/>
                    <a:pt x="1706847" y="507861"/>
                    <a:pt x="1700980" y="422787"/>
                  </a:cubicBezTo>
                  <a:cubicBezTo>
                    <a:pt x="1700267" y="412448"/>
                    <a:pt x="1690459" y="403632"/>
                    <a:pt x="1691148" y="393291"/>
                  </a:cubicBezTo>
                  <a:cubicBezTo>
                    <a:pt x="1696491" y="313159"/>
                    <a:pt x="1702370" y="300632"/>
                    <a:pt x="1720645" y="245807"/>
                  </a:cubicBezTo>
                  <a:cubicBezTo>
                    <a:pt x="1733755" y="252362"/>
                    <a:pt x="1748047" y="256952"/>
                    <a:pt x="1759974" y="265471"/>
                  </a:cubicBezTo>
                  <a:cubicBezTo>
                    <a:pt x="1771289" y="273553"/>
                    <a:pt x="1777680" y="287598"/>
                    <a:pt x="1789471" y="294968"/>
                  </a:cubicBezTo>
                  <a:cubicBezTo>
                    <a:pt x="1827165" y="318526"/>
                    <a:pt x="1864472" y="318324"/>
                    <a:pt x="1907458" y="324465"/>
                  </a:cubicBezTo>
                  <a:cubicBezTo>
                    <a:pt x="1925009" y="350792"/>
                    <a:pt x="1940512" y="369658"/>
                    <a:pt x="1946787" y="403123"/>
                  </a:cubicBezTo>
                  <a:cubicBezTo>
                    <a:pt x="1972382" y="539629"/>
                    <a:pt x="1925450" y="480110"/>
                    <a:pt x="1986116" y="540774"/>
                  </a:cubicBezTo>
                  <a:cubicBezTo>
                    <a:pt x="1995948" y="570271"/>
                    <a:pt x="2007602" y="599222"/>
                    <a:pt x="2015613" y="629265"/>
                  </a:cubicBezTo>
                  <a:cubicBezTo>
                    <a:pt x="2043594" y="734194"/>
                    <a:pt x="2004957" y="647284"/>
                    <a:pt x="2045110" y="727587"/>
                  </a:cubicBezTo>
                  <a:cubicBezTo>
                    <a:pt x="2054797" y="698526"/>
                    <a:pt x="2065836" y="656136"/>
                    <a:pt x="2084439" y="629265"/>
                  </a:cubicBezTo>
                  <a:cubicBezTo>
                    <a:pt x="2105709" y="598541"/>
                    <a:pt x="2139385" y="575469"/>
                    <a:pt x="2153264" y="540774"/>
                  </a:cubicBezTo>
                  <a:cubicBezTo>
                    <a:pt x="2159819" y="524387"/>
                    <a:pt x="2166897" y="508200"/>
                    <a:pt x="2172929" y="491613"/>
                  </a:cubicBezTo>
                  <a:cubicBezTo>
                    <a:pt x="2196616" y="426475"/>
                    <a:pt x="2180932" y="446979"/>
                    <a:pt x="2212258" y="403123"/>
                  </a:cubicBezTo>
                  <a:cubicBezTo>
                    <a:pt x="2221783" y="389788"/>
                    <a:pt x="2228420" y="373319"/>
                    <a:pt x="2241755" y="363794"/>
                  </a:cubicBezTo>
                  <a:cubicBezTo>
                    <a:pt x="2252751" y="355940"/>
                    <a:pt x="2267974" y="357239"/>
                    <a:pt x="2281084" y="353961"/>
                  </a:cubicBezTo>
                  <a:cubicBezTo>
                    <a:pt x="2324314" y="363568"/>
                    <a:pt x="2371443" y="366534"/>
                    <a:pt x="2408903" y="393291"/>
                  </a:cubicBezTo>
                  <a:cubicBezTo>
                    <a:pt x="2420218" y="401373"/>
                    <a:pt x="2428568" y="412955"/>
                    <a:pt x="2438400" y="422787"/>
                  </a:cubicBezTo>
                  <a:cubicBezTo>
                    <a:pt x="2441677" y="435897"/>
                    <a:pt x="2442909" y="449695"/>
                    <a:pt x="2448232" y="462116"/>
                  </a:cubicBezTo>
                  <a:cubicBezTo>
                    <a:pt x="2452887" y="472978"/>
                    <a:pt x="2461634" y="481592"/>
                    <a:pt x="2467897" y="491613"/>
                  </a:cubicBezTo>
                  <a:cubicBezTo>
                    <a:pt x="2478025" y="507818"/>
                    <a:pt x="2488847" y="523681"/>
                    <a:pt x="2497393" y="540774"/>
                  </a:cubicBezTo>
                  <a:cubicBezTo>
                    <a:pt x="2527888" y="601764"/>
                    <a:pt x="2511564" y="593126"/>
                    <a:pt x="2536722" y="668594"/>
                  </a:cubicBezTo>
                  <a:lnTo>
                    <a:pt x="2546555" y="698091"/>
                  </a:lnTo>
                  <a:cubicBezTo>
                    <a:pt x="2549832" y="658762"/>
                    <a:pt x="2545545" y="618050"/>
                    <a:pt x="2556387" y="580103"/>
                  </a:cubicBezTo>
                  <a:cubicBezTo>
                    <a:pt x="2559633" y="568741"/>
                    <a:pt x="2582638" y="571801"/>
                    <a:pt x="2585884" y="560439"/>
                  </a:cubicBezTo>
                  <a:cubicBezTo>
                    <a:pt x="2596726" y="522492"/>
                    <a:pt x="2584376" y="480253"/>
                    <a:pt x="2595716" y="442452"/>
                  </a:cubicBezTo>
                  <a:cubicBezTo>
                    <a:pt x="2604600" y="412837"/>
                    <a:pt x="2629537" y="390639"/>
                    <a:pt x="2644877" y="363794"/>
                  </a:cubicBezTo>
                  <a:cubicBezTo>
                    <a:pt x="2714435" y="242067"/>
                    <a:pt x="2643486" y="351131"/>
                    <a:pt x="2694039" y="275303"/>
                  </a:cubicBezTo>
                  <a:cubicBezTo>
                    <a:pt x="2697316" y="262193"/>
                    <a:pt x="2700159" y="248967"/>
                    <a:pt x="2703871" y="235974"/>
                  </a:cubicBezTo>
                  <a:cubicBezTo>
                    <a:pt x="2706718" y="226009"/>
                    <a:pt x="2709068" y="197208"/>
                    <a:pt x="2713703" y="206478"/>
                  </a:cubicBezTo>
                  <a:cubicBezTo>
                    <a:pt x="2724067" y="227206"/>
                    <a:pt x="2717437" y="252945"/>
                    <a:pt x="2723535" y="275303"/>
                  </a:cubicBezTo>
                  <a:cubicBezTo>
                    <a:pt x="2763704" y="422588"/>
                    <a:pt x="2739648" y="389737"/>
                    <a:pt x="2802193" y="452284"/>
                  </a:cubicBezTo>
                  <a:cubicBezTo>
                    <a:pt x="2838056" y="559866"/>
                    <a:pt x="2780859" y="396910"/>
                    <a:pt x="2831690" y="511278"/>
                  </a:cubicBezTo>
                  <a:cubicBezTo>
                    <a:pt x="2840108" y="530220"/>
                    <a:pt x="2839857" y="553024"/>
                    <a:pt x="2851355" y="570271"/>
                  </a:cubicBezTo>
                  <a:cubicBezTo>
                    <a:pt x="2876768" y="608392"/>
                    <a:pt x="2867282" y="588557"/>
                    <a:pt x="2880851" y="629265"/>
                  </a:cubicBezTo>
                  <a:cubicBezTo>
                    <a:pt x="2900516" y="612878"/>
                    <a:pt x="2926429" y="601903"/>
                    <a:pt x="2939845" y="580103"/>
                  </a:cubicBezTo>
                  <a:cubicBezTo>
                    <a:pt x="2979797" y="515181"/>
                    <a:pt x="3016264" y="446642"/>
                    <a:pt x="3038168" y="373626"/>
                  </a:cubicBezTo>
                  <a:cubicBezTo>
                    <a:pt x="3071876" y="261264"/>
                    <a:pt x="3052361" y="305908"/>
                    <a:pt x="3087329" y="235974"/>
                  </a:cubicBezTo>
                  <a:cubicBezTo>
                    <a:pt x="3090606" y="206477"/>
                    <a:pt x="3089963" y="176276"/>
                    <a:pt x="3097161" y="147484"/>
                  </a:cubicBezTo>
                  <a:cubicBezTo>
                    <a:pt x="3103215" y="123269"/>
                    <a:pt x="3118765" y="102337"/>
                    <a:pt x="3126658" y="78658"/>
                  </a:cubicBezTo>
                  <a:cubicBezTo>
                    <a:pt x="3135204" y="53019"/>
                    <a:pt x="3139767" y="26219"/>
                    <a:pt x="3146322" y="0"/>
                  </a:cubicBezTo>
                  <a:cubicBezTo>
                    <a:pt x="3156154" y="6555"/>
                    <a:pt x="3171020" y="8866"/>
                    <a:pt x="3175819" y="19665"/>
                  </a:cubicBezTo>
                  <a:cubicBezTo>
                    <a:pt x="3185231" y="40843"/>
                    <a:pt x="3182776" y="65495"/>
                    <a:pt x="3185651" y="88491"/>
                  </a:cubicBezTo>
                  <a:cubicBezTo>
                    <a:pt x="3189332" y="117940"/>
                    <a:pt x="3191561" y="147563"/>
                    <a:pt x="3195484" y="176981"/>
                  </a:cubicBezTo>
                  <a:cubicBezTo>
                    <a:pt x="3198119" y="196742"/>
                    <a:pt x="3202738" y="216206"/>
                    <a:pt x="3205316" y="235974"/>
                  </a:cubicBezTo>
                  <a:cubicBezTo>
                    <a:pt x="3212572" y="291603"/>
                    <a:pt x="3215368" y="347852"/>
                    <a:pt x="3224980" y="403123"/>
                  </a:cubicBezTo>
                  <a:cubicBezTo>
                    <a:pt x="3228532" y="423545"/>
                    <a:pt x="3244645" y="462116"/>
                    <a:pt x="3244645" y="462116"/>
                  </a:cubicBezTo>
                  <a:cubicBezTo>
                    <a:pt x="3261079" y="593594"/>
                    <a:pt x="3241716" y="492657"/>
                    <a:pt x="3274142" y="589936"/>
                  </a:cubicBezTo>
                  <a:cubicBezTo>
                    <a:pt x="3278415" y="602756"/>
                    <a:pt x="3274419" y="619710"/>
                    <a:pt x="3283974" y="629265"/>
                  </a:cubicBezTo>
                  <a:cubicBezTo>
                    <a:pt x="3293529" y="638820"/>
                    <a:pt x="3310193" y="635820"/>
                    <a:pt x="3323303" y="639097"/>
                  </a:cubicBezTo>
                  <a:cubicBezTo>
                    <a:pt x="3336413" y="632542"/>
                    <a:pt x="3348593" y="623644"/>
                    <a:pt x="3362632" y="619432"/>
                  </a:cubicBezTo>
                  <a:cubicBezTo>
                    <a:pt x="3381727" y="613703"/>
                    <a:pt x="3403477" y="617849"/>
                    <a:pt x="3421626" y="609600"/>
                  </a:cubicBezTo>
                  <a:cubicBezTo>
                    <a:pt x="3582188" y="536618"/>
                    <a:pt x="3385489" y="591595"/>
                    <a:pt x="3510116" y="560439"/>
                  </a:cubicBezTo>
                  <a:cubicBezTo>
                    <a:pt x="3519948" y="570271"/>
                    <a:pt x="3525793" y="588400"/>
                    <a:pt x="3539613" y="589936"/>
                  </a:cubicBezTo>
                  <a:cubicBezTo>
                    <a:pt x="3591216" y="595670"/>
                    <a:pt x="3604302" y="562677"/>
                    <a:pt x="3628103" y="530942"/>
                  </a:cubicBezTo>
                  <a:cubicBezTo>
                    <a:pt x="3646114" y="464902"/>
                    <a:pt x="3654939" y="412919"/>
                    <a:pt x="3687097" y="353961"/>
                  </a:cubicBezTo>
                  <a:cubicBezTo>
                    <a:pt x="3694944" y="339575"/>
                    <a:pt x="3706761" y="327742"/>
                    <a:pt x="3716593" y="314632"/>
                  </a:cubicBezTo>
                  <a:cubicBezTo>
                    <a:pt x="3728597" y="278624"/>
                    <a:pt x="3724970" y="262560"/>
                    <a:pt x="3755922" y="324465"/>
                  </a:cubicBezTo>
                  <a:cubicBezTo>
                    <a:pt x="3761965" y="336552"/>
                    <a:pt x="3763105" y="350543"/>
                    <a:pt x="3765755" y="363794"/>
                  </a:cubicBezTo>
                  <a:cubicBezTo>
                    <a:pt x="3776126" y="415647"/>
                    <a:pt x="3775587" y="404557"/>
                    <a:pt x="3775587" y="432620"/>
                  </a:cubicBezTo>
                  <a:lnTo>
                    <a:pt x="3775587" y="432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C9083207-00A9-400F-A139-C018EB76A1C8}"/>
                </a:ext>
              </a:extLst>
            </p:cNvPr>
            <p:cNvCxnSpPr/>
            <p:nvPr/>
          </p:nvCxnSpPr>
          <p:spPr>
            <a:xfrm>
              <a:off x="6794090" y="2615380"/>
              <a:ext cx="388374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55BFCDAD-5E72-4E80-AE46-2B300FB3FEB5}"/>
                    </a:ext>
                  </a:extLst>
                </p:cNvPr>
                <p:cNvSpPr txBox="1"/>
                <p:nvPr/>
              </p:nvSpPr>
              <p:spPr>
                <a:xfrm>
                  <a:off x="8078152" y="3184803"/>
                  <a:ext cx="12271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D975987B-D533-42BD-8080-DDBC197B4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8152" y="3184803"/>
                  <a:ext cx="122713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488" t="-2174" r="-5473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5E09C2C3-831F-46BB-8F4A-340E75C84CB3}"/>
                </a:ext>
              </a:extLst>
            </p:cNvPr>
            <p:cNvSpPr txBox="1"/>
            <p:nvPr/>
          </p:nvSpPr>
          <p:spPr>
            <a:xfrm>
              <a:off x="10657503" y="2404697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v</a:t>
              </a:r>
              <a:r>
                <a:rPr lang="pt-BR" baseline="-25000" dirty="0" err="1"/>
                <a:t>m</a:t>
              </a:r>
              <a:endParaRPr lang="pt-B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302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/>
          <p:nvPr/>
        </p:nvGrpSpPr>
        <p:grpSpPr>
          <a:xfrm>
            <a:off x="5611564" y="1772816"/>
            <a:ext cx="3180747" cy="4538590"/>
            <a:chOff x="3133817" y="506599"/>
            <a:chExt cx="3180747" cy="4538590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7" y="221674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2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01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2" y="339792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C*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378E9267-8B5B-4CE1-AE4A-9E75A750479B}"/>
                </a:ext>
              </a:extLst>
            </p:cNvPr>
            <p:cNvSpPr txBox="1"/>
            <p:nvPr/>
          </p:nvSpPr>
          <p:spPr>
            <a:xfrm>
              <a:off x="5410937" y="1783958"/>
              <a:ext cx="22121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/>
              <a:r>
                <a:rPr lang="pt-BR" dirty="0" err="1"/>
                <a:t>dx</a:t>
              </a:r>
              <a:endParaRPr lang="pt-BR" dirty="0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8" y="506599"/>
              <a:ext cx="1334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escoamento</a:t>
              </a:r>
            </a:p>
          </p:txBody>
        </p: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56B01C7F-83BF-4923-A9C6-53C20B95E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1180" y="3556656"/>
            <a:ext cx="2995779" cy="6358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Escoamento turbulento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83C0EDF2-9D2E-4662-ADCE-D683D525D4FF}"/>
              </a:ext>
            </a:extLst>
          </p:cNvPr>
          <p:cNvSpPr txBox="1">
            <a:spLocks noChangeArrowheads="1"/>
          </p:cNvSpPr>
          <p:nvPr/>
        </p:nvSpPr>
        <p:spPr>
          <a:xfrm>
            <a:off x="208068" y="2636921"/>
            <a:ext cx="4448813" cy="6358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Existência de interface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6BAB4A5D-27C5-4099-A0B7-E70C756945F0}"/>
              </a:ext>
            </a:extLst>
          </p:cNvPr>
          <p:cNvSpPr txBox="1">
            <a:spLocks noChangeArrowheads="1"/>
          </p:cNvSpPr>
          <p:nvPr/>
        </p:nvSpPr>
        <p:spPr>
          <a:xfrm>
            <a:off x="208068" y="4833391"/>
            <a:ext cx="4448813" cy="6358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Concentração na interface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3E0A8493-56C4-44D2-ACCA-C6D78A32B866}"/>
              </a:ext>
            </a:extLst>
          </p:cNvPr>
          <p:cNvSpPr/>
          <p:nvPr/>
        </p:nvSpPr>
        <p:spPr>
          <a:xfrm>
            <a:off x="4932040" y="2772318"/>
            <a:ext cx="825095" cy="259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: para a Direita 44">
            <a:extLst>
              <a:ext uri="{FF2B5EF4-FFF2-40B4-BE49-F238E27FC236}">
                <a16:creationId xmlns:a16="http://schemas.microsoft.com/office/drawing/2014/main" id="{5E879771-EC14-4389-AB81-B222A8D8EB31}"/>
              </a:ext>
            </a:extLst>
          </p:cNvPr>
          <p:cNvSpPr/>
          <p:nvPr/>
        </p:nvSpPr>
        <p:spPr>
          <a:xfrm>
            <a:off x="3419572" y="3874580"/>
            <a:ext cx="1786567" cy="31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26FC2994-DD54-45E2-BBCB-865E4BA0965D}"/>
              </a:ext>
            </a:extLst>
          </p:cNvPr>
          <p:cNvSpPr/>
          <p:nvPr/>
        </p:nvSpPr>
        <p:spPr>
          <a:xfrm>
            <a:off x="3537572" y="5151316"/>
            <a:ext cx="1786567" cy="31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6051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189510" y="2342936"/>
            <a:ext cx="2472303" cy="3527715"/>
            <a:chOff x="3133817" y="506599"/>
            <a:chExt cx="3180747" cy="4538590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7" y="221674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2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01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2" y="339792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C*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378E9267-8B5B-4CE1-AE4A-9E75A750479B}"/>
                </a:ext>
              </a:extLst>
            </p:cNvPr>
            <p:cNvSpPr txBox="1"/>
            <p:nvPr/>
          </p:nvSpPr>
          <p:spPr>
            <a:xfrm>
              <a:off x="5410937" y="1783958"/>
              <a:ext cx="284603" cy="3563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/>
              <a:r>
                <a:rPr lang="pt-BR" dirty="0" err="1"/>
                <a:t>dx</a:t>
              </a:r>
              <a:endParaRPr lang="pt-BR" dirty="0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8" y="506599"/>
              <a:ext cx="1334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escoamento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E3688BE6-740D-46BF-91A0-8DE1DB4C7E2F}"/>
                  </a:ext>
                </a:extLst>
              </p:cNvPr>
              <p:cNvSpPr txBox="1"/>
              <p:nvPr/>
            </p:nvSpPr>
            <p:spPr>
              <a:xfrm>
                <a:off x="2854933" y="2488686"/>
                <a:ext cx="609816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≅−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E3688BE6-740D-46BF-91A0-8DE1DB4C7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33" y="2488686"/>
                <a:ext cx="609816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32051E7E-3AC7-43A6-A291-5A7A1A303821}"/>
                  </a:ext>
                </a:extLst>
              </p:cNvPr>
              <p:cNvSpPr txBox="1"/>
              <p:nvPr/>
            </p:nvSpPr>
            <p:spPr>
              <a:xfrm>
                <a:off x="4044067" y="3782921"/>
                <a:ext cx="3719899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≅−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32051E7E-3AC7-43A6-A291-5A7A1A303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067" y="3782921"/>
                <a:ext cx="3719899" cy="783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CC393D99-2666-4FAE-89F9-26AE07AD785F}"/>
                  </a:ext>
                </a:extLst>
              </p:cNvPr>
              <p:cNvSpPr txBox="1"/>
              <p:nvPr/>
            </p:nvSpPr>
            <p:spPr>
              <a:xfrm>
                <a:off x="3877294" y="5023987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CC393D99-2666-4FAE-89F9-26AE07AD7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94" y="5023987"/>
                <a:ext cx="4572000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3853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189510" y="2342936"/>
            <a:ext cx="2472303" cy="3527715"/>
            <a:chOff x="3133817" y="506599"/>
            <a:chExt cx="3180747" cy="4538590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7" y="221674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2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01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2" y="339792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C*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378E9267-8B5B-4CE1-AE4A-9E75A750479B}"/>
                </a:ext>
              </a:extLst>
            </p:cNvPr>
            <p:cNvSpPr txBox="1"/>
            <p:nvPr/>
          </p:nvSpPr>
          <p:spPr>
            <a:xfrm>
              <a:off x="5410937" y="1783958"/>
              <a:ext cx="284603" cy="3563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/>
              <a:r>
                <a:rPr lang="pt-BR" dirty="0" err="1"/>
                <a:t>dx</a:t>
              </a:r>
              <a:endParaRPr lang="pt-BR" dirty="0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8" y="506599"/>
              <a:ext cx="1334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escoamento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CC393D99-2666-4FAE-89F9-26AE07AD785F}"/>
                  </a:ext>
                </a:extLst>
              </p:cNvPr>
              <p:cNvSpPr txBox="1"/>
              <p:nvPr/>
            </p:nvSpPr>
            <p:spPr>
              <a:xfrm>
                <a:off x="3746881" y="2316126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CC393D99-2666-4FAE-89F9-26AE07AD7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881" y="2316126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ACF46268-803F-42B9-B98A-402F20B92DCB}"/>
                  </a:ext>
                </a:extLst>
              </p:cNvPr>
              <p:cNvSpPr txBox="1"/>
              <p:nvPr/>
            </p:nvSpPr>
            <p:spPr>
              <a:xfrm>
                <a:off x="3870808" y="4590283"/>
                <a:ext cx="461838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ACF46268-803F-42B9-B98A-402F20B92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808" y="4590283"/>
                <a:ext cx="4618387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8140017C-DE6C-421B-A6DD-59732A3D6B2B}"/>
              </a:ext>
            </a:extLst>
          </p:cNvPr>
          <p:cNvSpPr/>
          <p:nvPr/>
        </p:nvSpPr>
        <p:spPr>
          <a:xfrm>
            <a:off x="6180001" y="3441493"/>
            <a:ext cx="216022" cy="798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0196B3A-C1AB-4EE1-B71B-EAC538718C51}"/>
              </a:ext>
            </a:extLst>
          </p:cNvPr>
          <p:cNvSpPr/>
          <p:nvPr/>
        </p:nvSpPr>
        <p:spPr>
          <a:xfrm>
            <a:off x="4271790" y="4342962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2662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189510" y="2342936"/>
            <a:ext cx="2472303" cy="3527715"/>
            <a:chOff x="3133817" y="506599"/>
            <a:chExt cx="3180747" cy="4538590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7" y="221674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2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01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2" y="339792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C*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378E9267-8B5B-4CE1-AE4A-9E75A750479B}"/>
                </a:ext>
              </a:extLst>
            </p:cNvPr>
            <p:cNvSpPr txBox="1"/>
            <p:nvPr/>
          </p:nvSpPr>
          <p:spPr>
            <a:xfrm>
              <a:off x="5410937" y="1783958"/>
              <a:ext cx="284603" cy="3563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/>
              <a:r>
                <a:rPr lang="pt-BR" dirty="0" err="1"/>
                <a:t>dx</a:t>
              </a:r>
              <a:endParaRPr lang="pt-BR" dirty="0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8" y="506599"/>
              <a:ext cx="1334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escoamento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E9B79D19-4F8B-4B7E-98B4-8607651972D4}"/>
                  </a:ext>
                </a:extLst>
              </p:cNvPr>
              <p:cNvSpPr txBox="1"/>
              <p:nvPr/>
            </p:nvSpPr>
            <p:spPr>
              <a:xfrm>
                <a:off x="3889584" y="241510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E9B79D19-4F8B-4B7E-98B4-860765197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84" y="241510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4066763" y="4728119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63" y="4728119"/>
                <a:ext cx="457200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4163779" y="4617240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0F6CFA55-C40E-4395-A6AE-0D55278832ED}"/>
              </a:ext>
            </a:extLst>
          </p:cNvPr>
          <p:cNvSpPr/>
          <p:nvPr/>
        </p:nvSpPr>
        <p:spPr>
          <a:xfrm>
            <a:off x="6180001" y="3441493"/>
            <a:ext cx="216022" cy="798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F5538189-51BD-4E1B-B6D0-492D1897C206}"/>
                  </a:ext>
                </a:extLst>
              </p:cNvPr>
              <p:cNvSpPr txBox="1"/>
              <p:nvPr/>
            </p:nvSpPr>
            <p:spPr>
              <a:xfrm>
                <a:off x="7033406" y="3352484"/>
                <a:ext cx="1603583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F5538189-51BD-4E1B-B6D0-492D1897C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06" y="3352484"/>
                <a:ext cx="1603583" cy="786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63083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27033" y="2178612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3379281" y="1811034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A8A6536D-0A3E-4326-972B-F5B5F01CB533}"/>
              </a:ext>
            </a:extLst>
          </p:cNvPr>
          <p:cNvSpPr/>
          <p:nvPr/>
        </p:nvSpPr>
        <p:spPr>
          <a:xfrm>
            <a:off x="3554696" y="3305289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626703" y="3616146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03" y="3616146"/>
                <a:ext cx="367240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35">
            <a:extLst>
              <a:ext uri="{FF2B5EF4-FFF2-40B4-BE49-F238E27FC236}">
                <a16:creationId xmlns:a16="http://schemas.microsoft.com/office/drawing/2014/main" id="{06D6EE6E-4BBD-4404-9DDE-2653592B24F5}"/>
              </a:ext>
            </a:extLst>
          </p:cNvPr>
          <p:cNvSpPr txBox="1">
            <a:spLocks noChangeArrowheads="1"/>
          </p:cNvSpPr>
          <p:nvPr/>
        </p:nvSpPr>
        <p:spPr>
          <a:xfrm>
            <a:off x="468188" y="4900529"/>
            <a:ext cx="8496300" cy="14414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A ocorrência do processo de transferência de massa está condicionada a existência de um gradiente de concentração 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2493200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27033" y="2178612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3234311" y="1799936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A8A6536D-0A3E-4326-972B-F5B5F01CB533}"/>
              </a:ext>
            </a:extLst>
          </p:cNvPr>
          <p:cNvSpPr/>
          <p:nvPr/>
        </p:nvSpPr>
        <p:spPr>
          <a:xfrm>
            <a:off x="3554698" y="3314351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>
            <a:extLst>
              <a:ext uri="{FF2B5EF4-FFF2-40B4-BE49-F238E27FC236}">
                <a16:creationId xmlns:a16="http://schemas.microsoft.com/office/drawing/2014/main" id="{4CE933BE-6CAD-460F-B453-90EB5770E835}"/>
              </a:ext>
            </a:extLst>
          </p:cNvPr>
          <p:cNvSpPr txBox="1">
            <a:spLocks noChangeArrowheads="1"/>
          </p:cNvSpPr>
          <p:nvPr/>
        </p:nvSpPr>
        <p:spPr>
          <a:xfrm>
            <a:off x="394972" y="5162315"/>
            <a:ext cx="8496300" cy="9221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Quanto maior for este gradiente de concentração maior será a transferência de massa 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697226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27033" y="2178612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3343566" y="1799936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A8A6536D-0A3E-4326-972B-F5B5F01CB533}"/>
              </a:ext>
            </a:extLst>
          </p:cNvPr>
          <p:cNvSpPr/>
          <p:nvPr/>
        </p:nvSpPr>
        <p:spPr>
          <a:xfrm>
            <a:off x="3554698" y="3290391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>
            <a:extLst>
              <a:ext uri="{FF2B5EF4-FFF2-40B4-BE49-F238E27FC236}">
                <a16:creationId xmlns:a16="http://schemas.microsoft.com/office/drawing/2014/main" id="{93EFA109-4143-493A-A234-D6CCCB44F487}"/>
              </a:ext>
            </a:extLst>
          </p:cNvPr>
          <p:cNvSpPr txBox="1">
            <a:spLocks noChangeArrowheads="1"/>
          </p:cNvSpPr>
          <p:nvPr/>
        </p:nvSpPr>
        <p:spPr>
          <a:xfrm>
            <a:off x="440378" y="4832920"/>
            <a:ext cx="8497887" cy="132509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A transferência de massa está diretamente relacionado ao valor de K</a:t>
            </a:r>
            <a:r>
              <a:rPr lang="pt-BR" altLang="pt-BR" baseline="-25000" dirty="0"/>
              <a:t>L</a:t>
            </a:r>
            <a:r>
              <a:rPr lang="pt-BR" altLang="pt-BR" dirty="0">
                <a:sym typeface="Symbol" panose="05050102010706020507" pitchFamily="18" charset="2"/>
              </a:rPr>
              <a:t>. Quanto maior esse, maior é a taxa de transferência de massa 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3563131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40"/>
            <a:ext cx="7211888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27033" y="2178612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/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FDC189C1-29F1-4FC2-9737-C9406F2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69" y="1910815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6C5528AD-E491-4C7D-9E48-878C8EDF06EC}"/>
              </a:ext>
            </a:extLst>
          </p:cNvPr>
          <p:cNvSpPr/>
          <p:nvPr/>
        </p:nvSpPr>
        <p:spPr>
          <a:xfrm>
            <a:off x="3337035" y="1799936"/>
            <a:ext cx="4248466" cy="114393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A8A6536D-0A3E-4326-972B-F5B5F01CB533}"/>
              </a:ext>
            </a:extLst>
          </p:cNvPr>
          <p:cNvSpPr/>
          <p:nvPr/>
        </p:nvSpPr>
        <p:spPr>
          <a:xfrm>
            <a:off x="3510258" y="3290391"/>
            <a:ext cx="3816422" cy="141681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05" y="3539589"/>
                <a:ext cx="367240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>
            <a:extLst>
              <a:ext uri="{FF2B5EF4-FFF2-40B4-BE49-F238E27FC236}">
                <a16:creationId xmlns:a16="http://schemas.microsoft.com/office/drawing/2014/main" id="{93EFA109-4143-493A-A234-D6CCCB44F487}"/>
              </a:ext>
            </a:extLst>
          </p:cNvPr>
          <p:cNvSpPr txBox="1">
            <a:spLocks noChangeArrowheads="1"/>
          </p:cNvSpPr>
          <p:nvPr/>
        </p:nvSpPr>
        <p:spPr>
          <a:xfrm>
            <a:off x="466601" y="5001951"/>
            <a:ext cx="8497887" cy="10463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A taxa de transferência de massa </a:t>
            </a:r>
            <a:r>
              <a:rPr lang="pt-BR" altLang="pt-BR" dirty="0">
                <a:sym typeface="Symbol" panose="05050102010706020507" pitchFamily="18" charset="2"/>
              </a:rPr>
              <a:t> é diretamente proporcional a área interfacial!!!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064884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444814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1429" r="-17857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722041" y="3576856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41" y="3576856"/>
                <a:ext cx="367240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CFBB5DD-183E-48E1-817C-70DCFD93F190}"/>
                  </a:ext>
                </a:extLst>
              </p:cNvPr>
              <p:cNvSpPr txBox="1"/>
              <p:nvPr/>
            </p:nvSpPr>
            <p:spPr>
              <a:xfrm>
                <a:off x="4019207" y="1879213"/>
                <a:ext cx="2790056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CFBB5DD-183E-48E1-817C-70DCFD93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207" y="1879213"/>
                <a:ext cx="2790056" cy="783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C353D6CF-80E4-4D92-AC61-E1ECF017ECBC}"/>
              </a:ext>
            </a:extLst>
          </p:cNvPr>
          <p:cNvSpPr/>
          <p:nvPr/>
        </p:nvSpPr>
        <p:spPr>
          <a:xfrm>
            <a:off x="5414235" y="2886128"/>
            <a:ext cx="288021" cy="674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14913DA4-1DB0-480B-BF81-201F2D21328E}"/>
              </a:ext>
            </a:extLst>
          </p:cNvPr>
          <p:cNvSpPr txBox="1">
            <a:spLocks noChangeArrowheads="1"/>
          </p:cNvSpPr>
          <p:nvPr/>
        </p:nvSpPr>
        <p:spPr>
          <a:xfrm>
            <a:off x="481733" y="5107744"/>
            <a:ext cx="8497887" cy="10463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>
                <a:sym typeface="Symbol" panose="05050102010706020507" pitchFamily="18" charset="2"/>
              </a:rPr>
              <a:t>K</a:t>
            </a:r>
            <a:r>
              <a:rPr lang="pt-BR" altLang="pt-BR" baseline="-25000" dirty="0">
                <a:sym typeface="Symbol" panose="05050102010706020507" pitchFamily="18" charset="2"/>
              </a:rPr>
              <a:t>L</a:t>
            </a:r>
            <a:r>
              <a:rPr lang="pt-BR" altLang="pt-BR" dirty="0">
                <a:sym typeface="Symbol" panose="05050102010706020507" pitchFamily="18" charset="2"/>
              </a:rPr>
              <a:t> varia com D. Logo, K</a:t>
            </a:r>
            <a:r>
              <a:rPr lang="pt-BR" altLang="pt-BR" baseline="-25000" dirty="0">
                <a:sym typeface="Symbol" panose="05050102010706020507" pitchFamily="18" charset="2"/>
              </a:rPr>
              <a:t>L</a:t>
            </a:r>
            <a:r>
              <a:rPr lang="pt-BR" altLang="pt-BR" dirty="0">
                <a:sym typeface="Symbol" panose="05050102010706020507" pitchFamily="18" charset="2"/>
              </a:rPr>
              <a:t> depende do composto, das características do fluido e da temperatura 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8234374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2444814"/>
            <a:ext cx="1843295" cy="254349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7" y="1783957"/>
                  <a:ext cx="318388" cy="279287"/>
                </a:xfrm>
                <a:prstGeom prst="rect">
                  <a:avLst/>
                </a:prstGeom>
                <a:blipFill>
                  <a:blip r:embed="rId4"/>
                  <a:stretch>
                    <a:fillRect l="-21429" r="-17857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3722041" y="3576856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41" y="3576856"/>
                <a:ext cx="367240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CFBB5DD-183E-48E1-817C-70DCFD93F190}"/>
                  </a:ext>
                </a:extLst>
              </p:cNvPr>
              <p:cNvSpPr txBox="1"/>
              <p:nvPr/>
            </p:nvSpPr>
            <p:spPr>
              <a:xfrm>
                <a:off x="4019207" y="1879213"/>
                <a:ext cx="2790056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CFBB5DD-183E-48E1-817C-70DCFD93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207" y="1879213"/>
                <a:ext cx="2790056" cy="783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C353D6CF-80E4-4D92-AC61-E1ECF017ECBC}"/>
              </a:ext>
            </a:extLst>
          </p:cNvPr>
          <p:cNvSpPr/>
          <p:nvPr/>
        </p:nvSpPr>
        <p:spPr>
          <a:xfrm>
            <a:off x="5414235" y="2886128"/>
            <a:ext cx="288021" cy="674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14913DA4-1DB0-480B-BF81-201F2D21328E}"/>
              </a:ext>
            </a:extLst>
          </p:cNvPr>
          <p:cNvSpPr txBox="1">
            <a:spLocks noChangeArrowheads="1"/>
          </p:cNvSpPr>
          <p:nvPr/>
        </p:nvSpPr>
        <p:spPr>
          <a:xfrm>
            <a:off x="481733" y="5107744"/>
            <a:ext cx="8497887" cy="10463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>
                <a:sym typeface="Symbol" panose="05050102010706020507" pitchFamily="18" charset="2"/>
              </a:rPr>
              <a:t>K</a:t>
            </a:r>
            <a:r>
              <a:rPr lang="pt-BR" altLang="pt-BR" baseline="-25000" dirty="0">
                <a:sym typeface="Symbol" panose="05050102010706020507" pitchFamily="18" charset="2"/>
              </a:rPr>
              <a:t>L</a:t>
            </a:r>
            <a:r>
              <a:rPr lang="pt-BR" altLang="pt-BR" dirty="0">
                <a:sym typeface="Symbol" panose="05050102010706020507" pitchFamily="18" charset="2"/>
              </a:rPr>
              <a:t> varia com </a:t>
            </a:r>
            <a:r>
              <a:rPr lang="el-GR" altLang="pt-BR" dirty="0">
                <a:sym typeface="Symbol" panose="05050102010706020507" pitchFamily="18" charset="2"/>
              </a:rPr>
              <a:t>δ</a:t>
            </a:r>
            <a:r>
              <a:rPr lang="pt-BR" altLang="pt-BR" dirty="0">
                <a:sym typeface="Symbol" panose="05050102010706020507" pitchFamily="18" charset="2"/>
              </a:rPr>
              <a:t>. Logo, K</a:t>
            </a:r>
            <a:r>
              <a:rPr lang="pt-BR" altLang="pt-BR" baseline="-25000" dirty="0">
                <a:sym typeface="Symbol" panose="05050102010706020507" pitchFamily="18" charset="2"/>
              </a:rPr>
              <a:t>L</a:t>
            </a:r>
            <a:r>
              <a:rPr lang="pt-BR" altLang="pt-BR" dirty="0">
                <a:sym typeface="Symbol" panose="05050102010706020507" pitchFamily="18" charset="2"/>
              </a:rPr>
              <a:t> depende das condições hidrodinâmicas do escoamento na interface !!!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266306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6516216" y="2433076"/>
            <a:ext cx="2275343" cy="3139661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8" y="1783958"/>
                  <a:ext cx="257932" cy="2262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8" y="1783958"/>
                  <a:ext cx="257932" cy="226255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2676314" y="1847017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14" y="1847017"/>
                <a:ext cx="367240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8">
            <a:extLst>
              <a:ext uri="{FF2B5EF4-FFF2-40B4-BE49-F238E27FC236}">
                <a16:creationId xmlns:a16="http://schemas.microsoft.com/office/drawing/2014/main" id="{2760B4A0-3B71-4B6B-A765-08049A318FCA}"/>
              </a:ext>
            </a:extLst>
          </p:cNvPr>
          <p:cNvSpPr txBox="1">
            <a:spLocks noChangeArrowheads="1"/>
          </p:cNvSpPr>
          <p:nvPr/>
        </p:nvSpPr>
        <p:spPr>
          <a:xfrm>
            <a:off x="335492" y="3056131"/>
            <a:ext cx="6013230" cy="29435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Utilização da análise dimensional e validação mediante a obtenção de resultados experimentais</a:t>
            </a:r>
          </a:p>
          <a:p>
            <a:r>
              <a:rPr lang="pt-BR" dirty="0"/>
              <a:t>Solução exata das equações de momento e transferência de massa ao longo da camada limite laminar</a:t>
            </a:r>
          </a:p>
          <a:p>
            <a:endParaRPr lang="pt-BR" altLang="pt-BR" dirty="0"/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318965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6516216" y="2433076"/>
            <a:ext cx="2275343" cy="3139661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8" y="1783958"/>
                  <a:ext cx="257932" cy="2262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8" y="1783958"/>
                  <a:ext cx="257932" cy="226255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/>
              <p:nvPr/>
            </p:nvSpPr>
            <p:spPr>
              <a:xfrm>
                <a:off x="2676314" y="1847017"/>
                <a:ext cx="367240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CF92BDC-A2F9-48A8-A594-2FD3ACFA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14" y="1847017"/>
                <a:ext cx="367240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8">
            <a:extLst>
              <a:ext uri="{FF2B5EF4-FFF2-40B4-BE49-F238E27FC236}">
                <a16:creationId xmlns:a16="http://schemas.microsoft.com/office/drawing/2014/main" id="{2760B4A0-3B71-4B6B-A765-08049A318FCA}"/>
              </a:ext>
            </a:extLst>
          </p:cNvPr>
          <p:cNvSpPr txBox="1">
            <a:spLocks noChangeArrowheads="1"/>
          </p:cNvSpPr>
          <p:nvPr/>
        </p:nvSpPr>
        <p:spPr>
          <a:xfrm>
            <a:off x="335492" y="3056131"/>
            <a:ext cx="6013230" cy="29435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Solução aproximada das equações de momento e transferência de massa ao longo da camada limite laminar </a:t>
            </a:r>
          </a:p>
          <a:p>
            <a:r>
              <a:rPr lang="pt-BR" dirty="0"/>
              <a:t>Analogia entre transferência de momento, calor e de massa</a:t>
            </a:r>
          </a:p>
          <a:p>
            <a:endParaRPr lang="pt-BR" altLang="pt-BR" dirty="0"/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0327529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1800C09-C474-4CCB-8A03-DD5858BCCA4B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2564904"/>
            <a:ext cx="8823047" cy="2952328"/>
            <a:chOff x="1420427" y="1285465"/>
            <a:chExt cx="9312676" cy="3116166"/>
          </a:xfrm>
        </p:grpSpPr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64C011C0-6395-4C10-8744-CCFD31C52010}"/>
                </a:ext>
              </a:extLst>
            </p:cNvPr>
            <p:cNvCxnSpPr>
              <a:cxnSpLocks/>
            </p:cNvCxnSpPr>
            <p:nvPr/>
          </p:nvCxnSpPr>
          <p:spPr>
            <a:xfrm>
              <a:off x="2796466" y="4065973"/>
              <a:ext cx="793663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BC9A48CC-0BB3-4EAB-A39E-744FDA7F9026}"/>
                </a:ext>
              </a:extLst>
            </p:cNvPr>
            <p:cNvGrpSpPr/>
            <p:nvPr/>
          </p:nvGrpSpPr>
          <p:grpSpPr>
            <a:xfrm>
              <a:off x="1420427" y="2512380"/>
              <a:ext cx="1127464" cy="1538058"/>
              <a:chOff x="1109708" y="2512380"/>
              <a:chExt cx="1438183" cy="1538058"/>
            </a:xfrm>
          </p:grpSpPr>
          <p:cxnSp>
            <p:nvCxnSpPr>
              <p:cNvPr id="98" name="Conector de Seta Reta 97">
                <a:extLst>
                  <a:ext uri="{FF2B5EF4-FFF2-40B4-BE49-F238E27FC236}">
                    <a16:creationId xmlns:a16="http://schemas.microsoft.com/office/drawing/2014/main" id="{DF83D252-8DC7-43E9-81AB-32A46442A2BB}"/>
                  </a:ext>
                </a:extLst>
              </p:cNvPr>
              <p:cNvCxnSpPr/>
              <p:nvPr/>
            </p:nvCxnSpPr>
            <p:spPr>
              <a:xfrm>
                <a:off x="1109708" y="2512380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de Seta Reta 98">
                <a:extLst>
                  <a:ext uri="{FF2B5EF4-FFF2-40B4-BE49-F238E27FC236}">
                    <a16:creationId xmlns:a16="http://schemas.microsoft.com/office/drawing/2014/main" id="{994D54AE-5EB9-44E5-9363-B74E3FEE9B97}"/>
                  </a:ext>
                </a:extLst>
              </p:cNvPr>
              <p:cNvCxnSpPr/>
              <p:nvPr/>
            </p:nvCxnSpPr>
            <p:spPr>
              <a:xfrm>
                <a:off x="1109708" y="2819992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ector de Seta Reta 99">
                <a:extLst>
                  <a:ext uri="{FF2B5EF4-FFF2-40B4-BE49-F238E27FC236}">
                    <a16:creationId xmlns:a16="http://schemas.microsoft.com/office/drawing/2014/main" id="{E702A333-9333-40E6-9B04-F0E5829F8CE3}"/>
                  </a:ext>
                </a:extLst>
              </p:cNvPr>
              <p:cNvCxnSpPr/>
              <p:nvPr/>
            </p:nvCxnSpPr>
            <p:spPr>
              <a:xfrm>
                <a:off x="1109708" y="3127604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ector de Seta Reta 100">
                <a:extLst>
                  <a:ext uri="{FF2B5EF4-FFF2-40B4-BE49-F238E27FC236}">
                    <a16:creationId xmlns:a16="http://schemas.microsoft.com/office/drawing/2014/main" id="{5AFACEAD-2ED8-4CF6-889D-48C26C415816}"/>
                  </a:ext>
                </a:extLst>
              </p:cNvPr>
              <p:cNvCxnSpPr/>
              <p:nvPr/>
            </p:nvCxnSpPr>
            <p:spPr>
              <a:xfrm>
                <a:off x="1109708" y="3435216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ector de Seta Reta 101">
                <a:extLst>
                  <a:ext uri="{FF2B5EF4-FFF2-40B4-BE49-F238E27FC236}">
                    <a16:creationId xmlns:a16="http://schemas.microsoft.com/office/drawing/2014/main" id="{D746BFAC-2AD8-4D15-987A-5F87FD65CDB9}"/>
                  </a:ext>
                </a:extLst>
              </p:cNvPr>
              <p:cNvCxnSpPr/>
              <p:nvPr/>
            </p:nvCxnSpPr>
            <p:spPr>
              <a:xfrm>
                <a:off x="1109708" y="3742828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de Seta Reta 102">
                <a:extLst>
                  <a:ext uri="{FF2B5EF4-FFF2-40B4-BE49-F238E27FC236}">
                    <a16:creationId xmlns:a16="http://schemas.microsoft.com/office/drawing/2014/main" id="{D1763AD9-6F08-4CAA-B564-2474E0E1C3F0}"/>
                  </a:ext>
                </a:extLst>
              </p:cNvPr>
              <p:cNvCxnSpPr/>
              <p:nvPr/>
            </p:nvCxnSpPr>
            <p:spPr>
              <a:xfrm>
                <a:off x="1109708" y="4050438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639E7450-8603-413E-AC5B-13DD4129C798}"/>
                    </a:ext>
                  </a:extLst>
                </p:cNvPr>
                <p:cNvSpPr txBox="1"/>
                <p:nvPr/>
              </p:nvSpPr>
              <p:spPr>
                <a:xfrm>
                  <a:off x="1830110" y="1943076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F79394F4-D5AF-443E-8FC4-42E547F15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0110" y="1943076"/>
                  <a:ext cx="30809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686" r="-392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21749CE2-C305-4C8B-B4E1-E962CE39D0C2}"/>
                </a:ext>
              </a:extLst>
            </p:cNvPr>
            <p:cNvSpPr/>
            <p:nvPr/>
          </p:nvSpPr>
          <p:spPr>
            <a:xfrm>
              <a:off x="2796466" y="3586579"/>
              <a:ext cx="1802167" cy="479394"/>
            </a:xfrm>
            <a:custGeom>
              <a:avLst/>
              <a:gdLst>
                <a:gd name="connsiteX0" fmla="*/ 0 w 1802167"/>
                <a:gd name="connsiteY0" fmla="*/ 479394 h 479394"/>
                <a:gd name="connsiteX1" fmla="*/ 177553 w 1802167"/>
                <a:gd name="connsiteY1" fmla="*/ 292963 h 479394"/>
                <a:gd name="connsiteX2" fmla="*/ 443884 w 1802167"/>
                <a:gd name="connsiteY2" fmla="*/ 177553 h 479394"/>
                <a:gd name="connsiteX3" fmla="*/ 1136342 w 1802167"/>
                <a:gd name="connsiteY3" fmla="*/ 44388 h 479394"/>
                <a:gd name="connsiteX4" fmla="*/ 1802167 w 1802167"/>
                <a:gd name="connsiteY4" fmla="*/ 0 h 479394"/>
                <a:gd name="connsiteX5" fmla="*/ 1802167 w 1802167"/>
                <a:gd name="connsiteY5" fmla="*/ 0 h 47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2167" h="479394">
                  <a:moveTo>
                    <a:pt x="0" y="479394"/>
                  </a:moveTo>
                  <a:cubicBezTo>
                    <a:pt x="51786" y="411332"/>
                    <a:pt x="103572" y="343270"/>
                    <a:pt x="177553" y="292963"/>
                  </a:cubicBezTo>
                  <a:cubicBezTo>
                    <a:pt x="251534" y="242656"/>
                    <a:pt x="284086" y="218982"/>
                    <a:pt x="443884" y="177553"/>
                  </a:cubicBezTo>
                  <a:cubicBezTo>
                    <a:pt x="603682" y="136124"/>
                    <a:pt x="909962" y="73980"/>
                    <a:pt x="1136342" y="44388"/>
                  </a:cubicBezTo>
                  <a:cubicBezTo>
                    <a:pt x="1362722" y="14796"/>
                    <a:pt x="1802167" y="0"/>
                    <a:pt x="1802167" y="0"/>
                  </a:cubicBezTo>
                  <a:lnTo>
                    <a:pt x="180216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E58DBEB9-2E81-4DAE-AEFB-29B89F56F60B}"/>
                </a:ext>
              </a:extLst>
            </p:cNvPr>
            <p:cNvSpPr/>
            <p:nvPr/>
          </p:nvSpPr>
          <p:spPr>
            <a:xfrm>
              <a:off x="4598633" y="2343705"/>
              <a:ext cx="3923930" cy="1242874"/>
            </a:xfrm>
            <a:custGeom>
              <a:avLst/>
              <a:gdLst>
                <a:gd name="connsiteX0" fmla="*/ 0 w 3923930"/>
                <a:gd name="connsiteY0" fmla="*/ 1242874 h 1242874"/>
                <a:gd name="connsiteX1" fmla="*/ 221942 w 3923930"/>
                <a:gd name="connsiteY1" fmla="*/ 1047565 h 1242874"/>
                <a:gd name="connsiteX2" fmla="*/ 932155 w 3923930"/>
                <a:gd name="connsiteY2" fmla="*/ 656947 h 1242874"/>
                <a:gd name="connsiteX3" fmla="*/ 1970843 w 3923930"/>
                <a:gd name="connsiteY3" fmla="*/ 310718 h 1242874"/>
                <a:gd name="connsiteX4" fmla="*/ 3000652 w 3923930"/>
                <a:gd name="connsiteY4" fmla="*/ 115410 h 1242874"/>
                <a:gd name="connsiteX5" fmla="*/ 3923930 w 3923930"/>
                <a:gd name="connsiteY5" fmla="*/ 0 h 1242874"/>
                <a:gd name="connsiteX6" fmla="*/ 3923930 w 3923930"/>
                <a:gd name="connsiteY6" fmla="*/ 0 h 12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3930" h="1242874">
                  <a:moveTo>
                    <a:pt x="0" y="1242874"/>
                  </a:moveTo>
                  <a:cubicBezTo>
                    <a:pt x="33291" y="1194046"/>
                    <a:pt x="66583" y="1145219"/>
                    <a:pt x="221942" y="1047565"/>
                  </a:cubicBezTo>
                  <a:cubicBezTo>
                    <a:pt x="377301" y="949911"/>
                    <a:pt x="640672" y="779755"/>
                    <a:pt x="932155" y="656947"/>
                  </a:cubicBezTo>
                  <a:cubicBezTo>
                    <a:pt x="1223639" y="534139"/>
                    <a:pt x="1626094" y="400974"/>
                    <a:pt x="1970843" y="310718"/>
                  </a:cubicBezTo>
                  <a:cubicBezTo>
                    <a:pt x="2315593" y="220462"/>
                    <a:pt x="2675138" y="167196"/>
                    <a:pt x="3000652" y="115410"/>
                  </a:cubicBezTo>
                  <a:cubicBezTo>
                    <a:pt x="3326166" y="63624"/>
                    <a:pt x="3923930" y="0"/>
                    <a:pt x="3923930" y="0"/>
                  </a:cubicBezTo>
                  <a:lnTo>
                    <a:pt x="392393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C16E9D55-B062-4C80-8F50-538129ACA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8633" y="1632828"/>
              <a:ext cx="0" cy="243314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CB9A8BB2-186A-4AAC-A806-3292FD97D93C}"/>
                </a:ext>
              </a:extLst>
            </p:cNvPr>
            <p:cNvCxnSpPr/>
            <p:nvPr/>
          </p:nvCxnSpPr>
          <p:spPr>
            <a:xfrm>
              <a:off x="4598632" y="1632828"/>
              <a:ext cx="905522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>
              <a:extLst>
                <a:ext uri="{FF2B5EF4-FFF2-40B4-BE49-F238E27FC236}">
                  <a16:creationId xmlns:a16="http://schemas.microsoft.com/office/drawing/2014/main" id="{4C13040B-5E46-498D-A3BD-FD1BAEB3F1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3110" y="1632828"/>
              <a:ext cx="905522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2E90DE4A-5B8D-4085-8C36-6ED754FF994B}"/>
                </a:ext>
              </a:extLst>
            </p:cNvPr>
            <p:cNvSpPr txBox="1"/>
            <p:nvPr/>
          </p:nvSpPr>
          <p:spPr>
            <a:xfrm>
              <a:off x="4676363" y="1285465"/>
              <a:ext cx="16555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escoamento turbulento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21BADF2A-2E8D-42F8-8FB4-0D697C2721DE}"/>
                </a:ext>
              </a:extLst>
            </p:cNvPr>
            <p:cNvSpPr txBox="1"/>
            <p:nvPr/>
          </p:nvSpPr>
          <p:spPr>
            <a:xfrm>
              <a:off x="2913459" y="1285465"/>
              <a:ext cx="1462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escoamento laminar</a:t>
              </a:r>
            </a:p>
          </p:txBody>
        </p:sp>
        <p:cxnSp>
          <p:nvCxnSpPr>
            <p:cNvPr id="55" name="Conector de Seta Reta 54">
              <a:extLst>
                <a:ext uri="{FF2B5EF4-FFF2-40B4-BE49-F238E27FC236}">
                  <a16:creationId xmlns:a16="http://schemas.microsoft.com/office/drawing/2014/main" id="{D4A4786B-638E-44CA-8308-40F6AC6AF4BE}"/>
                </a:ext>
              </a:extLst>
            </p:cNvPr>
            <p:cNvCxnSpPr/>
            <p:nvPr/>
          </p:nvCxnSpPr>
          <p:spPr>
            <a:xfrm flipV="1">
              <a:off x="5184559" y="3195961"/>
              <a:ext cx="0" cy="870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4ECED00B-FD59-4231-BAB2-4C8C74B3C800}"/>
                    </a:ext>
                  </a:extLst>
                </p:cNvPr>
                <p:cNvSpPr txBox="1"/>
                <p:nvPr/>
              </p:nvSpPr>
              <p:spPr>
                <a:xfrm>
                  <a:off x="5181677" y="3558165"/>
                  <a:ext cx="2876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BC0B165E-CA7A-4182-BEDC-29375C4D4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77" y="3558165"/>
                  <a:ext cx="28764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149" r="-8511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A7B8EB58-AEC3-4A0C-AD35-56AB51903D57}"/>
                </a:ext>
              </a:extLst>
            </p:cNvPr>
            <p:cNvCxnSpPr>
              <a:stCxn id="48" idx="3"/>
            </p:cNvCxnSpPr>
            <p:nvPr/>
          </p:nvCxnSpPr>
          <p:spPr>
            <a:xfrm>
              <a:off x="3932808" y="3630967"/>
              <a:ext cx="0" cy="419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33A89E58-7842-46DB-8C49-CBF11BB91524}"/>
                </a:ext>
              </a:extLst>
            </p:cNvPr>
            <p:cNvSpPr/>
            <p:nvPr/>
          </p:nvSpPr>
          <p:spPr>
            <a:xfrm>
              <a:off x="3923930" y="3604334"/>
              <a:ext cx="381740" cy="452761"/>
            </a:xfrm>
            <a:custGeom>
              <a:avLst/>
              <a:gdLst>
                <a:gd name="connsiteX0" fmla="*/ 0 w 381740"/>
                <a:gd name="connsiteY0" fmla="*/ 452761 h 452761"/>
                <a:gd name="connsiteX1" fmla="*/ 168676 w 381740"/>
                <a:gd name="connsiteY1" fmla="*/ 390617 h 452761"/>
                <a:gd name="connsiteX2" fmla="*/ 301841 w 381740"/>
                <a:gd name="connsiteY2" fmla="*/ 230819 h 452761"/>
                <a:gd name="connsiteX3" fmla="*/ 381740 w 381740"/>
                <a:gd name="connsiteY3" fmla="*/ 0 h 452761"/>
                <a:gd name="connsiteX4" fmla="*/ 381740 w 381740"/>
                <a:gd name="connsiteY4" fmla="*/ 0 h 45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40" h="452761">
                  <a:moveTo>
                    <a:pt x="0" y="452761"/>
                  </a:moveTo>
                  <a:cubicBezTo>
                    <a:pt x="59184" y="440184"/>
                    <a:pt x="118369" y="427607"/>
                    <a:pt x="168676" y="390617"/>
                  </a:cubicBezTo>
                  <a:cubicBezTo>
                    <a:pt x="218983" y="353627"/>
                    <a:pt x="266330" y="295922"/>
                    <a:pt x="301841" y="230819"/>
                  </a:cubicBezTo>
                  <a:cubicBezTo>
                    <a:pt x="337352" y="165716"/>
                    <a:pt x="381740" y="0"/>
                    <a:pt x="381740" y="0"/>
                  </a:cubicBezTo>
                  <a:lnTo>
                    <a:pt x="38174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9" name="Conector de Seta Reta 58">
              <a:extLst>
                <a:ext uri="{FF2B5EF4-FFF2-40B4-BE49-F238E27FC236}">
                  <a16:creationId xmlns:a16="http://schemas.microsoft.com/office/drawing/2014/main" id="{BFB679D2-0FA8-4AED-99CF-07AFEB1DCA06}"/>
                </a:ext>
              </a:extLst>
            </p:cNvPr>
            <p:cNvCxnSpPr>
              <a:endCxn id="58" idx="2"/>
            </p:cNvCxnSpPr>
            <p:nvPr/>
          </p:nvCxnSpPr>
          <p:spPr>
            <a:xfrm>
              <a:off x="3932807" y="3755249"/>
              <a:ext cx="324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641C24FE-01CB-4DA4-9B8E-CCA96D83C691}"/>
                </a:ext>
              </a:extLst>
            </p:cNvPr>
            <p:cNvCxnSpPr/>
            <p:nvPr/>
          </p:nvCxnSpPr>
          <p:spPr>
            <a:xfrm>
              <a:off x="3945365" y="3916527"/>
              <a:ext cx="21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0EC3E72A-71DB-4149-A182-9DE34CDBBFE2}"/>
                </a:ext>
              </a:extLst>
            </p:cNvPr>
            <p:cNvGrpSpPr/>
            <p:nvPr/>
          </p:nvGrpSpPr>
          <p:grpSpPr>
            <a:xfrm>
              <a:off x="3932808" y="2030768"/>
              <a:ext cx="363983" cy="1538058"/>
              <a:chOff x="1109708" y="2512380"/>
              <a:chExt cx="1438183" cy="1538058"/>
            </a:xfrm>
          </p:grpSpPr>
          <p:cxnSp>
            <p:nvCxnSpPr>
              <p:cNvPr id="92" name="Conector de Seta Reta 91">
                <a:extLst>
                  <a:ext uri="{FF2B5EF4-FFF2-40B4-BE49-F238E27FC236}">
                    <a16:creationId xmlns:a16="http://schemas.microsoft.com/office/drawing/2014/main" id="{1941434F-A215-4299-B8BD-7166BF944989}"/>
                  </a:ext>
                </a:extLst>
              </p:cNvPr>
              <p:cNvCxnSpPr/>
              <p:nvPr/>
            </p:nvCxnSpPr>
            <p:spPr>
              <a:xfrm>
                <a:off x="1109708" y="2512380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de Seta Reta 92">
                <a:extLst>
                  <a:ext uri="{FF2B5EF4-FFF2-40B4-BE49-F238E27FC236}">
                    <a16:creationId xmlns:a16="http://schemas.microsoft.com/office/drawing/2014/main" id="{41E6FD71-E689-495C-8CD7-E3D0E13CFCB8}"/>
                  </a:ext>
                </a:extLst>
              </p:cNvPr>
              <p:cNvCxnSpPr/>
              <p:nvPr/>
            </p:nvCxnSpPr>
            <p:spPr>
              <a:xfrm>
                <a:off x="1109708" y="2819992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ector de Seta Reta 93">
                <a:extLst>
                  <a:ext uri="{FF2B5EF4-FFF2-40B4-BE49-F238E27FC236}">
                    <a16:creationId xmlns:a16="http://schemas.microsoft.com/office/drawing/2014/main" id="{6D8249BD-D55E-4D33-B204-44FD6053B5FB}"/>
                  </a:ext>
                </a:extLst>
              </p:cNvPr>
              <p:cNvCxnSpPr/>
              <p:nvPr/>
            </p:nvCxnSpPr>
            <p:spPr>
              <a:xfrm>
                <a:off x="1109708" y="3127604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ector de Seta Reta 94">
                <a:extLst>
                  <a:ext uri="{FF2B5EF4-FFF2-40B4-BE49-F238E27FC236}">
                    <a16:creationId xmlns:a16="http://schemas.microsoft.com/office/drawing/2014/main" id="{16CD7B7A-37DA-49F4-A065-6E7CCD6224DB}"/>
                  </a:ext>
                </a:extLst>
              </p:cNvPr>
              <p:cNvCxnSpPr/>
              <p:nvPr/>
            </p:nvCxnSpPr>
            <p:spPr>
              <a:xfrm>
                <a:off x="1109708" y="3435216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de Seta Reta 95">
                <a:extLst>
                  <a:ext uri="{FF2B5EF4-FFF2-40B4-BE49-F238E27FC236}">
                    <a16:creationId xmlns:a16="http://schemas.microsoft.com/office/drawing/2014/main" id="{6D78B357-A481-4426-A010-5DB5D8065ADA}"/>
                  </a:ext>
                </a:extLst>
              </p:cNvPr>
              <p:cNvCxnSpPr/>
              <p:nvPr/>
            </p:nvCxnSpPr>
            <p:spPr>
              <a:xfrm>
                <a:off x="1109708" y="3742828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ector de Seta Reta 96">
                <a:extLst>
                  <a:ext uri="{FF2B5EF4-FFF2-40B4-BE49-F238E27FC236}">
                    <a16:creationId xmlns:a16="http://schemas.microsoft.com/office/drawing/2014/main" id="{8C75C3DF-A0F5-426B-AC13-7D507244C126}"/>
                  </a:ext>
                </a:extLst>
              </p:cNvPr>
              <p:cNvCxnSpPr/>
              <p:nvPr/>
            </p:nvCxnSpPr>
            <p:spPr>
              <a:xfrm>
                <a:off x="1109708" y="4050438"/>
                <a:ext cx="143818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6222B644-2B62-43DF-B5AA-312CBAF7D5DE}"/>
                </a:ext>
              </a:extLst>
            </p:cNvPr>
            <p:cNvCxnSpPr>
              <a:endCxn id="48" idx="3"/>
            </p:cNvCxnSpPr>
            <p:nvPr/>
          </p:nvCxnSpPr>
          <p:spPr>
            <a:xfrm>
              <a:off x="3932807" y="2030768"/>
              <a:ext cx="1" cy="160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FA922EDD-8C8B-4630-8BDB-31140FCBBD38}"/>
                </a:ext>
              </a:extLst>
            </p:cNvPr>
            <p:cNvCxnSpPr/>
            <p:nvPr/>
          </p:nvCxnSpPr>
          <p:spPr>
            <a:xfrm>
              <a:off x="4296791" y="2030768"/>
              <a:ext cx="8879" cy="15859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>
                  <a:extLst>
                    <a:ext uri="{FF2B5EF4-FFF2-40B4-BE49-F238E27FC236}">
                      <a16:creationId xmlns:a16="http://schemas.microsoft.com/office/drawing/2014/main" id="{1D86B59E-E110-412B-A181-E0BAED6E9B6F}"/>
                    </a:ext>
                  </a:extLst>
                </p:cNvPr>
                <p:cNvSpPr txBox="1"/>
                <p:nvPr/>
              </p:nvSpPr>
              <p:spPr>
                <a:xfrm>
                  <a:off x="3977196" y="1713379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>
                  <a:extLst>
                    <a:ext uri="{FF2B5EF4-FFF2-40B4-BE49-F238E27FC236}">
                      <a16:creationId xmlns:a16="http://schemas.microsoft.com/office/drawing/2014/main" id="{EA0A03BD-58B5-4EB9-B1B6-4BC8F17E5E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196" y="1713379"/>
                  <a:ext cx="30809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686" r="-3922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ABF2FCA6-0BB1-45A1-9C13-E772C14C86AD}"/>
                </a:ext>
              </a:extLst>
            </p:cNvPr>
            <p:cNvCxnSpPr/>
            <p:nvPr/>
          </p:nvCxnSpPr>
          <p:spPr>
            <a:xfrm>
              <a:off x="6977849" y="1713379"/>
              <a:ext cx="0" cy="23525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CaixaDeTexto 65">
                  <a:extLst>
                    <a:ext uri="{FF2B5EF4-FFF2-40B4-BE49-F238E27FC236}">
                      <a16:creationId xmlns:a16="http://schemas.microsoft.com/office/drawing/2014/main" id="{4FDFA70A-934B-4663-B7B6-D679D79A7844}"/>
                    </a:ext>
                  </a:extLst>
                </p:cNvPr>
                <p:cNvSpPr txBox="1"/>
                <p:nvPr/>
              </p:nvSpPr>
              <p:spPr>
                <a:xfrm>
                  <a:off x="7177139" y="1335183"/>
                  <a:ext cx="3422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CaixaDeTexto 48">
                  <a:extLst>
                    <a:ext uri="{FF2B5EF4-FFF2-40B4-BE49-F238E27FC236}">
                      <a16:creationId xmlns:a16="http://schemas.microsoft.com/office/drawing/2014/main" id="{AD833955-FE62-42D7-9828-D81807998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139" y="1335183"/>
                  <a:ext cx="34227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071" r="-5357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>
                  <a:extLst>
                    <a:ext uri="{FF2B5EF4-FFF2-40B4-BE49-F238E27FC236}">
                      <a16:creationId xmlns:a16="http://schemas.microsoft.com/office/drawing/2014/main" id="{54E285BD-4D70-4D70-9423-DAADD2D1BD11}"/>
                    </a:ext>
                  </a:extLst>
                </p:cNvPr>
                <p:cNvSpPr txBox="1"/>
                <p:nvPr/>
              </p:nvSpPr>
              <p:spPr>
                <a:xfrm>
                  <a:off x="6832596" y="4124632"/>
                  <a:ext cx="2719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76686B5B-ACCB-43B2-9293-E6DB96A92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2596" y="4124632"/>
                  <a:ext cx="27199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727" r="-4545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Conector de Seta Reta 67">
              <a:extLst>
                <a:ext uri="{FF2B5EF4-FFF2-40B4-BE49-F238E27FC236}">
                  <a16:creationId xmlns:a16="http://schemas.microsoft.com/office/drawing/2014/main" id="{3CC711F3-5581-4EC0-8BE3-7192FD94C071}"/>
                </a:ext>
              </a:extLst>
            </p:cNvPr>
            <p:cNvCxnSpPr/>
            <p:nvPr/>
          </p:nvCxnSpPr>
          <p:spPr>
            <a:xfrm>
              <a:off x="6977848" y="1713379"/>
              <a:ext cx="684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de Seta Reta 68">
              <a:extLst>
                <a:ext uri="{FF2B5EF4-FFF2-40B4-BE49-F238E27FC236}">
                  <a16:creationId xmlns:a16="http://schemas.microsoft.com/office/drawing/2014/main" id="{5301D837-9989-4937-B0B9-F5ABF4B50191}"/>
                </a:ext>
              </a:extLst>
            </p:cNvPr>
            <p:cNvCxnSpPr/>
            <p:nvPr/>
          </p:nvCxnSpPr>
          <p:spPr>
            <a:xfrm>
              <a:off x="6986913" y="1956748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de Seta Reta 69">
              <a:extLst>
                <a:ext uri="{FF2B5EF4-FFF2-40B4-BE49-F238E27FC236}">
                  <a16:creationId xmlns:a16="http://schemas.microsoft.com/office/drawing/2014/main" id="{9A1591FF-C81C-4241-9FF0-471C42966DCC}"/>
                </a:ext>
              </a:extLst>
            </p:cNvPr>
            <p:cNvCxnSpPr/>
            <p:nvPr/>
          </p:nvCxnSpPr>
          <p:spPr>
            <a:xfrm>
              <a:off x="6986913" y="2200117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70">
              <a:extLst>
                <a:ext uri="{FF2B5EF4-FFF2-40B4-BE49-F238E27FC236}">
                  <a16:creationId xmlns:a16="http://schemas.microsoft.com/office/drawing/2014/main" id="{505609BF-9E91-4825-88CE-F98DE499A18B}"/>
                </a:ext>
              </a:extLst>
            </p:cNvPr>
            <p:cNvCxnSpPr/>
            <p:nvPr/>
          </p:nvCxnSpPr>
          <p:spPr>
            <a:xfrm>
              <a:off x="6986913" y="2443485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BFC85A92-A7A6-45C9-9C89-FD2E97BD7AE9}"/>
                </a:ext>
              </a:extLst>
            </p:cNvPr>
            <p:cNvSpPr/>
            <p:nvPr/>
          </p:nvSpPr>
          <p:spPr>
            <a:xfrm>
              <a:off x="6968595" y="3024293"/>
              <a:ext cx="684328" cy="1041680"/>
            </a:xfrm>
            <a:custGeom>
              <a:avLst/>
              <a:gdLst>
                <a:gd name="connsiteX0" fmla="*/ 0 w 668661"/>
                <a:gd name="connsiteY0" fmla="*/ 1473693 h 1473693"/>
                <a:gd name="connsiteX1" fmla="*/ 177553 w 668661"/>
                <a:gd name="connsiteY1" fmla="*/ 1384916 h 1473693"/>
                <a:gd name="connsiteX2" fmla="*/ 479394 w 668661"/>
                <a:gd name="connsiteY2" fmla="*/ 1038687 h 1473693"/>
                <a:gd name="connsiteX3" fmla="*/ 648069 w 668661"/>
                <a:gd name="connsiteY3" fmla="*/ 585926 h 1473693"/>
                <a:gd name="connsiteX4" fmla="*/ 665825 w 668661"/>
                <a:gd name="connsiteY4" fmla="*/ 0 h 1473693"/>
                <a:gd name="connsiteX5" fmla="*/ 665825 w 668661"/>
                <a:gd name="connsiteY5" fmla="*/ 0 h 147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661" h="1473693">
                  <a:moveTo>
                    <a:pt x="0" y="1473693"/>
                  </a:moveTo>
                  <a:cubicBezTo>
                    <a:pt x="48827" y="1465555"/>
                    <a:pt x="97654" y="1457417"/>
                    <a:pt x="177553" y="1384916"/>
                  </a:cubicBezTo>
                  <a:cubicBezTo>
                    <a:pt x="257452" y="1312415"/>
                    <a:pt x="400975" y="1171852"/>
                    <a:pt x="479394" y="1038687"/>
                  </a:cubicBezTo>
                  <a:cubicBezTo>
                    <a:pt x="557813" y="905522"/>
                    <a:pt x="616997" y="759040"/>
                    <a:pt x="648069" y="585926"/>
                  </a:cubicBezTo>
                  <a:cubicBezTo>
                    <a:pt x="679141" y="412811"/>
                    <a:pt x="665825" y="0"/>
                    <a:pt x="665825" y="0"/>
                  </a:cubicBezTo>
                  <a:lnTo>
                    <a:pt x="665825" y="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3" name="Conector de Seta Reta 72">
              <a:extLst>
                <a:ext uri="{FF2B5EF4-FFF2-40B4-BE49-F238E27FC236}">
                  <a16:creationId xmlns:a16="http://schemas.microsoft.com/office/drawing/2014/main" id="{BEDDA44B-F857-411C-9B38-7968B14A3832}"/>
                </a:ext>
              </a:extLst>
            </p:cNvPr>
            <p:cNvCxnSpPr/>
            <p:nvPr/>
          </p:nvCxnSpPr>
          <p:spPr>
            <a:xfrm>
              <a:off x="6977848" y="2908883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de Seta Reta 73">
              <a:extLst>
                <a:ext uri="{FF2B5EF4-FFF2-40B4-BE49-F238E27FC236}">
                  <a16:creationId xmlns:a16="http://schemas.microsoft.com/office/drawing/2014/main" id="{28D2A5D4-0033-4B58-A56D-C034DB44DA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7848" y="3189748"/>
              <a:ext cx="612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de Seta Reta 74">
              <a:extLst>
                <a:ext uri="{FF2B5EF4-FFF2-40B4-BE49-F238E27FC236}">
                  <a16:creationId xmlns:a16="http://schemas.microsoft.com/office/drawing/2014/main" id="{3566E79E-F72C-4675-9B2B-3B38CBB856A5}"/>
                </a:ext>
              </a:extLst>
            </p:cNvPr>
            <p:cNvCxnSpPr/>
            <p:nvPr/>
          </p:nvCxnSpPr>
          <p:spPr>
            <a:xfrm flipV="1">
              <a:off x="6986913" y="3479729"/>
              <a:ext cx="540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de Seta Reta 75">
              <a:extLst>
                <a:ext uri="{FF2B5EF4-FFF2-40B4-BE49-F238E27FC236}">
                  <a16:creationId xmlns:a16="http://schemas.microsoft.com/office/drawing/2014/main" id="{D1190166-6AF1-44B1-B328-7695A8D86598}"/>
                </a:ext>
              </a:extLst>
            </p:cNvPr>
            <p:cNvCxnSpPr/>
            <p:nvPr/>
          </p:nvCxnSpPr>
          <p:spPr>
            <a:xfrm flipV="1">
              <a:off x="6979139" y="3747850"/>
              <a:ext cx="396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4215CAEE-441E-4B9E-A9FE-FF5FF0D0F4AF}"/>
                </a:ext>
              </a:extLst>
            </p:cNvPr>
            <p:cNvCxnSpPr/>
            <p:nvPr/>
          </p:nvCxnSpPr>
          <p:spPr>
            <a:xfrm>
              <a:off x="6986913" y="2638263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id="{F3AA7442-E96B-45BC-AB8B-6E11A14EA9AD}"/>
                </a:ext>
              </a:extLst>
            </p:cNvPr>
            <p:cNvCxnSpPr>
              <a:cxnSpLocks/>
            </p:cNvCxnSpPr>
            <p:nvPr/>
          </p:nvCxnSpPr>
          <p:spPr>
            <a:xfrm>
              <a:off x="7652923" y="1713379"/>
              <a:ext cx="0" cy="131091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74039C59-01CB-4DFB-83AE-38CA6441DCA2}"/>
                </a:ext>
              </a:extLst>
            </p:cNvPr>
            <p:cNvSpPr/>
            <p:nvPr/>
          </p:nvSpPr>
          <p:spPr>
            <a:xfrm>
              <a:off x="2814221" y="3803917"/>
              <a:ext cx="1793316" cy="244300"/>
            </a:xfrm>
            <a:custGeom>
              <a:avLst/>
              <a:gdLst>
                <a:gd name="connsiteX0" fmla="*/ 0 w 1793316"/>
                <a:gd name="connsiteY0" fmla="*/ 244300 h 244300"/>
                <a:gd name="connsiteX1" fmla="*/ 372862 w 1793316"/>
                <a:gd name="connsiteY1" fmla="*/ 128891 h 244300"/>
                <a:gd name="connsiteX2" fmla="*/ 798991 w 1793316"/>
                <a:gd name="connsiteY2" fmla="*/ 66747 h 244300"/>
                <a:gd name="connsiteX3" fmla="*/ 1633492 w 1793316"/>
                <a:gd name="connsiteY3" fmla="*/ 4603 h 244300"/>
                <a:gd name="connsiteX4" fmla="*/ 1793290 w 1793316"/>
                <a:gd name="connsiteY4" fmla="*/ 4603 h 244300"/>
                <a:gd name="connsiteX5" fmla="*/ 1793290 w 1793316"/>
                <a:gd name="connsiteY5" fmla="*/ 4603 h 2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316" h="244300">
                  <a:moveTo>
                    <a:pt x="0" y="244300"/>
                  </a:moveTo>
                  <a:cubicBezTo>
                    <a:pt x="119848" y="201391"/>
                    <a:pt x="239697" y="158483"/>
                    <a:pt x="372862" y="128891"/>
                  </a:cubicBezTo>
                  <a:cubicBezTo>
                    <a:pt x="506027" y="99299"/>
                    <a:pt x="588886" y="87462"/>
                    <a:pt x="798991" y="66747"/>
                  </a:cubicBezTo>
                  <a:cubicBezTo>
                    <a:pt x="1009096" y="46032"/>
                    <a:pt x="1467776" y="14960"/>
                    <a:pt x="1633492" y="4603"/>
                  </a:cubicBezTo>
                  <a:cubicBezTo>
                    <a:pt x="1799209" y="-5754"/>
                    <a:pt x="1793290" y="4603"/>
                    <a:pt x="1793290" y="4603"/>
                  </a:cubicBezTo>
                  <a:lnTo>
                    <a:pt x="1793290" y="4603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2E313531-5917-48CD-A8DE-2C2089104D32}"/>
                </a:ext>
              </a:extLst>
            </p:cNvPr>
            <p:cNvSpPr/>
            <p:nvPr/>
          </p:nvSpPr>
          <p:spPr>
            <a:xfrm>
              <a:off x="4607511" y="3009530"/>
              <a:ext cx="4065972" cy="781235"/>
            </a:xfrm>
            <a:custGeom>
              <a:avLst/>
              <a:gdLst>
                <a:gd name="connsiteX0" fmla="*/ 0 w 4065972"/>
                <a:gd name="connsiteY0" fmla="*/ 781235 h 781235"/>
                <a:gd name="connsiteX1" fmla="*/ 239697 w 4065972"/>
                <a:gd name="connsiteY1" fmla="*/ 639192 h 781235"/>
                <a:gd name="connsiteX2" fmla="*/ 754602 w 4065972"/>
                <a:gd name="connsiteY2" fmla="*/ 372862 h 781235"/>
                <a:gd name="connsiteX3" fmla="*/ 1535837 w 4065972"/>
                <a:gd name="connsiteY3" fmla="*/ 177553 h 781235"/>
                <a:gd name="connsiteX4" fmla="*/ 2148396 w 4065972"/>
                <a:gd name="connsiteY4" fmla="*/ 97654 h 781235"/>
                <a:gd name="connsiteX5" fmla="*/ 3178206 w 4065972"/>
                <a:gd name="connsiteY5" fmla="*/ 17755 h 781235"/>
                <a:gd name="connsiteX6" fmla="*/ 4065972 w 4065972"/>
                <a:gd name="connsiteY6" fmla="*/ 0 h 781235"/>
                <a:gd name="connsiteX7" fmla="*/ 4065972 w 4065972"/>
                <a:gd name="connsiteY7" fmla="*/ 0 h 78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5972" h="781235">
                  <a:moveTo>
                    <a:pt x="0" y="781235"/>
                  </a:moveTo>
                  <a:cubicBezTo>
                    <a:pt x="56965" y="744244"/>
                    <a:pt x="113930" y="707254"/>
                    <a:pt x="239697" y="639192"/>
                  </a:cubicBezTo>
                  <a:cubicBezTo>
                    <a:pt x="365464" y="571130"/>
                    <a:pt x="538579" y="449802"/>
                    <a:pt x="754602" y="372862"/>
                  </a:cubicBezTo>
                  <a:cubicBezTo>
                    <a:pt x="970625" y="295922"/>
                    <a:pt x="1303538" y="223421"/>
                    <a:pt x="1535837" y="177553"/>
                  </a:cubicBezTo>
                  <a:cubicBezTo>
                    <a:pt x="1768136" y="131685"/>
                    <a:pt x="1874668" y="124287"/>
                    <a:pt x="2148396" y="97654"/>
                  </a:cubicBezTo>
                  <a:cubicBezTo>
                    <a:pt x="2422124" y="71021"/>
                    <a:pt x="2858610" y="34031"/>
                    <a:pt x="3178206" y="17755"/>
                  </a:cubicBezTo>
                  <a:cubicBezTo>
                    <a:pt x="3497802" y="1479"/>
                    <a:pt x="4065972" y="0"/>
                    <a:pt x="4065972" y="0"/>
                  </a:cubicBezTo>
                  <a:lnTo>
                    <a:pt x="4065972" y="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3BFDD352-1199-4B6F-8A8D-391808FEE5C1}"/>
                </a:ext>
              </a:extLst>
            </p:cNvPr>
            <p:cNvCxnSpPr/>
            <p:nvPr/>
          </p:nvCxnSpPr>
          <p:spPr>
            <a:xfrm flipV="1">
              <a:off x="6096000" y="3195961"/>
              <a:ext cx="0" cy="87001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>
                  <a:extLst>
                    <a:ext uri="{FF2B5EF4-FFF2-40B4-BE49-F238E27FC236}">
                      <a16:creationId xmlns:a16="http://schemas.microsoft.com/office/drawing/2014/main" id="{36105F2B-31EF-42FC-B083-58D0C60F11E7}"/>
                    </a:ext>
                  </a:extLst>
                </p:cNvPr>
                <p:cNvSpPr txBox="1"/>
                <p:nvPr/>
              </p:nvSpPr>
              <p:spPr>
                <a:xfrm>
                  <a:off x="6114356" y="3478250"/>
                  <a:ext cx="3413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2" name="CaixaDeTexto 81">
                  <a:extLst>
                    <a:ext uri="{FF2B5EF4-FFF2-40B4-BE49-F238E27FC236}">
                      <a16:creationId xmlns:a16="http://schemas.microsoft.com/office/drawing/2014/main" id="{AF44B4A9-4ED5-4C6A-9971-714439F09E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4356" y="3478250"/>
                  <a:ext cx="34137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6071" r="-3571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CaixaDeTexto 82">
              <a:extLst>
                <a:ext uri="{FF2B5EF4-FFF2-40B4-BE49-F238E27FC236}">
                  <a16:creationId xmlns:a16="http://schemas.microsoft.com/office/drawing/2014/main" id="{4B8CB50C-A1D4-43C6-BB17-BB77B696B60E}"/>
                </a:ext>
              </a:extLst>
            </p:cNvPr>
            <p:cNvSpPr txBox="1"/>
            <p:nvPr/>
          </p:nvSpPr>
          <p:spPr>
            <a:xfrm>
              <a:off x="8522563" y="2203410"/>
              <a:ext cx="1994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camada limite hidrodinâmica</a:t>
              </a:r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D49C16EA-7AB2-406C-8BAF-ABADFA351461}"/>
                </a:ext>
              </a:extLst>
            </p:cNvPr>
            <p:cNvSpPr txBox="1"/>
            <p:nvPr/>
          </p:nvSpPr>
          <p:spPr>
            <a:xfrm>
              <a:off x="8673483" y="2850605"/>
              <a:ext cx="1592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camada limite mássica</a:t>
              </a:r>
            </a:p>
          </p:txBody>
        </p:sp>
        <p:pic>
          <p:nvPicPr>
            <p:cNvPr id="85" name="Imagem 84">
              <a:extLst>
                <a:ext uri="{FF2B5EF4-FFF2-40B4-BE49-F238E27FC236}">
                  <a16:creationId xmlns:a16="http://schemas.microsoft.com/office/drawing/2014/main" id="{FB553628-230D-4B95-B5D5-C7E90F7D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4895" y="2090258"/>
              <a:ext cx="561209" cy="295087"/>
            </a:xfrm>
            <a:prstGeom prst="rect">
              <a:avLst/>
            </a:prstGeom>
          </p:spPr>
        </p:pic>
        <p:pic>
          <p:nvPicPr>
            <p:cNvPr id="86" name="Imagem 85">
              <a:extLst>
                <a:ext uri="{FF2B5EF4-FFF2-40B4-BE49-F238E27FC236}">
                  <a16:creationId xmlns:a16="http://schemas.microsoft.com/office/drawing/2014/main" id="{FF522924-69DF-4086-856E-4D8554B6F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210" y="2534846"/>
              <a:ext cx="561209" cy="295087"/>
            </a:xfrm>
            <a:prstGeom prst="rect">
              <a:avLst/>
            </a:prstGeom>
          </p:spPr>
        </p:pic>
        <p:pic>
          <p:nvPicPr>
            <p:cNvPr id="87" name="Imagem 86">
              <a:extLst>
                <a:ext uri="{FF2B5EF4-FFF2-40B4-BE49-F238E27FC236}">
                  <a16:creationId xmlns:a16="http://schemas.microsoft.com/office/drawing/2014/main" id="{10758690-BAD6-4852-81A2-0B27CC7F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4359" y="3371963"/>
              <a:ext cx="561209" cy="295087"/>
            </a:xfrm>
            <a:prstGeom prst="rect">
              <a:avLst/>
            </a:prstGeom>
          </p:spPr>
        </p:pic>
        <p:pic>
          <p:nvPicPr>
            <p:cNvPr id="88" name="Imagem 87">
              <a:extLst>
                <a:ext uri="{FF2B5EF4-FFF2-40B4-BE49-F238E27FC236}">
                  <a16:creationId xmlns:a16="http://schemas.microsoft.com/office/drawing/2014/main" id="{F5707F12-4915-45BC-9D67-9106C6D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5095" y="3758459"/>
              <a:ext cx="561209" cy="295087"/>
            </a:xfrm>
            <a:prstGeom prst="rect">
              <a:avLst/>
            </a:prstGeom>
          </p:spPr>
        </p:pic>
        <p:pic>
          <p:nvPicPr>
            <p:cNvPr id="89" name="Imagem 88">
              <a:extLst>
                <a:ext uri="{FF2B5EF4-FFF2-40B4-BE49-F238E27FC236}">
                  <a16:creationId xmlns:a16="http://schemas.microsoft.com/office/drawing/2014/main" id="{3581B895-4CE5-4C32-88BA-F9A128327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6466" y="2771059"/>
              <a:ext cx="561209" cy="295087"/>
            </a:xfrm>
            <a:prstGeom prst="rect">
              <a:avLst/>
            </a:prstGeom>
          </p:spPr>
        </p:pic>
        <p:cxnSp>
          <p:nvCxnSpPr>
            <p:cNvPr id="90" name="Conector: Curvo 89">
              <a:extLst>
                <a:ext uri="{FF2B5EF4-FFF2-40B4-BE49-F238E27FC236}">
                  <a16:creationId xmlns:a16="http://schemas.microsoft.com/office/drawing/2014/main" id="{2C43DB2A-F4A0-42BF-B5D0-762B0E2C4118}"/>
                </a:ext>
              </a:extLst>
            </p:cNvPr>
            <p:cNvCxnSpPr>
              <a:stCxn id="87" idx="2"/>
              <a:endCxn id="88" idx="1"/>
            </p:cNvCxnSpPr>
            <p:nvPr/>
          </p:nvCxnSpPr>
          <p:spPr>
            <a:xfrm rot="16200000" flipH="1">
              <a:off x="8390553" y="3581460"/>
              <a:ext cx="238953" cy="41013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: Curvo 90">
              <a:extLst>
                <a:ext uri="{FF2B5EF4-FFF2-40B4-BE49-F238E27FC236}">
                  <a16:creationId xmlns:a16="http://schemas.microsoft.com/office/drawing/2014/main" id="{A8B3F574-5BE7-4498-9DEB-3F5F798DFEC9}"/>
                </a:ext>
              </a:extLst>
            </p:cNvPr>
            <p:cNvCxnSpPr>
              <a:cxnSpLocks/>
              <a:endCxn id="87" idx="1"/>
            </p:cNvCxnSpPr>
            <p:nvPr/>
          </p:nvCxnSpPr>
          <p:spPr>
            <a:xfrm rot="16200000" flipH="1">
              <a:off x="7597083" y="3092230"/>
              <a:ext cx="629935" cy="22461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21849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BALANÇO DE MASSA </a:t>
            </a:r>
            <a:br>
              <a:rPr lang="pt-BR" altLang="pt-BR" sz="4000" dirty="0"/>
            </a:br>
            <a:r>
              <a:rPr lang="pt-BR" altLang="pt-BR" sz="4000" dirty="0"/>
              <a:t>E REATORES  </a:t>
            </a:r>
          </a:p>
        </p:txBody>
      </p:sp>
      <p:pic>
        <p:nvPicPr>
          <p:cNvPr id="5" name="Imagem 4" descr="Trem passando em trilho perto de montanha&#10;&#10;Descrição gerada automaticamente">
            <a:extLst>
              <a:ext uri="{FF2B5EF4-FFF2-40B4-BE49-F238E27FC236}">
                <a16:creationId xmlns:a16="http://schemas.microsoft.com/office/drawing/2014/main" id="{2070788A-4C64-4C5E-B16F-E7E58C8445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420888"/>
            <a:ext cx="5077013" cy="3372842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3272818" cy="1007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Decantadores convencionais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stCxn id="14" idx="2"/>
            <a:endCxn id="5" idx="1"/>
          </p:cNvCxnSpPr>
          <p:nvPr/>
        </p:nvCxnSpPr>
        <p:spPr>
          <a:xfrm rot="16200000" flipH="1">
            <a:off x="2269586" y="3029030"/>
            <a:ext cx="561293" cy="15952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622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CD31A92-D990-4F89-874D-CA4ED0C05E7F}"/>
              </a:ext>
            </a:extLst>
          </p:cNvPr>
          <p:cNvGrpSpPr>
            <a:grpSpLocks noChangeAspect="1"/>
          </p:cNvGrpSpPr>
          <p:nvPr/>
        </p:nvGrpSpPr>
        <p:grpSpPr>
          <a:xfrm>
            <a:off x="5977939" y="2257212"/>
            <a:ext cx="2491367" cy="3437744"/>
            <a:chOff x="3133817" y="506599"/>
            <a:chExt cx="3345345" cy="4616118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3BBCBED-5AF7-4F1D-8BBD-33D63A1B2C1F}"/>
                </a:ext>
              </a:extLst>
            </p:cNvPr>
            <p:cNvCxnSpPr>
              <a:cxnSpLocks/>
            </p:cNvCxnSpPr>
            <p:nvPr/>
          </p:nvCxnSpPr>
          <p:spPr>
            <a:xfrm>
              <a:off x="5805995" y="1065320"/>
              <a:ext cx="0" cy="35066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86128264-B34A-485E-85B5-C88ED1EFA0E1}"/>
                </a:ext>
              </a:extLst>
            </p:cNvPr>
            <p:cNvCxnSpPr/>
            <p:nvPr/>
          </p:nvCxnSpPr>
          <p:spPr>
            <a:xfrm>
              <a:off x="3133817" y="2689934"/>
              <a:ext cx="19086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809077F-FE55-403E-98EB-16F9B38DE71B}"/>
                </a:ext>
              </a:extLst>
            </p:cNvPr>
            <p:cNvCxnSpPr/>
            <p:nvPr/>
          </p:nvCxnSpPr>
          <p:spPr>
            <a:xfrm>
              <a:off x="5042516" y="2689934"/>
              <a:ext cx="763479" cy="896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C24BB04-AD06-4D6F-8564-7FE50959ACCF}"/>
                </a:ext>
              </a:extLst>
            </p:cNvPr>
            <p:cNvCxnSpPr/>
            <p:nvPr/>
          </p:nvCxnSpPr>
          <p:spPr>
            <a:xfrm>
              <a:off x="5113537" y="1988598"/>
              <a:ext cx="0" cy="301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B73D93EE-3E3F-43CA-BA2A-6AA2F1104E89}"/>
                </a:ext>
              </a:extLst>
            </p:cNvPr>
            <p:cNvCxnSpPr/>
            <p:nvPr/>
          </p:nvCxnSpPr>
          <p:spPr>
            <a:xfrm>
              <a:off x="5042516" y="2112886"/>
              <a:ext cx="9321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C57081D-7884-49FE-A9D2-D79710D33102}"/>
                </a:ext>
              </a:extLst>
            </p:cNvPr>
            <p:cNvSpPr txBox="1"/>
            <p:nvPr/>
          </p:nvSpPr>
          <p:spPr>
            <a:xfrm>
              <a:off x="3934118" y="2216744"/>
              <a:ext cx="46024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22E7A9-6AEF-40FF-8723-9E622FB06B82}"/>
                </a:ext>
              </a:extLst>
            </p:cNvPr>
            <p:cNvSpPr txBox="1"/>
            <p:nvPr/>
          </p:nvSpPr>
          <p:spPr>
            <a:xfrm>
              <a:off x="3290254" y="3586579"/>
              <a:ext cx="1446477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Fase líquida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C9B45B4-D438-473B-A13C-9B659D036F57}"/>
                </a:ext>
              </a:extLst>
            </p:cNvPr>
            <p:cNvSpPr txBox="1"/>
            <p:nvPr/>
          </p:nvSpPr>
          <p:spPr>
            <a:xfrm>
              <a:off x="5297426" y="4675857"/>
              <a:ext cx="1181736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interface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03F0E716-E1BC-4BBD-9CDC-5548F5B77312}"/>
                </a:ext>
              </a:extLst>
            </p:cNvPr>
            <p:cNvSpPr txBox="1"/>
            <p:nvPr/>
          </p:nvSpPr>
          <p:spPr>
            <a:xfrm>
              <a:off x="5787903" y="3397927"/>
              <a:ext cx="576614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C*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/>
                <p:nvPr/>
              </p:nvSpPr>
              <p:spPr>
                <a:xfrm>
                  <a:off x="5410938" y="1783958"/>
                  <a:ext cx="235567" cy="2066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378E9267-8B5B-4CE1-AE4A-9E75A7504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38" y="1783958"/>
                  <a:ext cx="235567" cy="206637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3793" b="-76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4E4C5EE3-02B1-467E-8838-E0E366DBC163}"/>
                </a:ext>
              </a:extLst>
            </p:cNvPr>
            <p:cNvGrpSpPr/>
            <p:nvPr/>
          </p:nvGrpSpPr>
          <p:grpSpPr>
            <a:xfrm>
              <a:off x="4147411" y="1129839"/>
              <a:ext cx="489813" cy="792618"/>
              <a:chOff x="4088166" y="1349406"/>
              <a:chExt cx="489813" cy="792618"/>
            </a:xfrm>
          </p:grpSpPr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E01673C4-5F85-43BC-8F0C-E8B146862EFA}"/>
                  </a:ext>
                </a:extLst>
              </p:cNvPr>
              <p:cNvCxnSpPr/>
              <p:nvPr/>
            </p:nvCxnSpPr>
            <p:spPr>
              <a:xfrm>
                <a:off x="4088166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4BE6AB1C-F37F-44C4-B0A9-CCF56E1C0D76}"/>
                  </a:ext>
                </a:extLst>
              </p:cNvPr>
              <p:cNvCxnSpPr/>
              <p:nvPr/>
            </p:nvCxnSpPr>
            <p:spPr>
              <a:xfrm>
                <a:off x="4251437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4BB4A682-10E3-42EC-AF1E-E81EE530F81A}"/>
                  </a:ext>
                </a:extLst>
              </p:cNvPr>
              <p:cNvCxnSpPr/>
              <p:nvPr/>
            </p:nvCxnSpPr>
            <p:spPr>
              <a:xfrm>
                <a:off x="4414708" y="1351912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EF95E37F-A2C8-400F-B573-C3384D336EF8}"/>
                  </a:ext>
                </a:extLst>
              </p:cNvPr>
              <p:cNvCxnSpPr/>
              <p:nvPr/>
            </p:nvCxnSpPr>
            <p:spPr>
              <a:xfrm>
                <a:off x="4577979" y="1349406"/>
                <a:ext cx="0" cy="7901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A5408F6-288E-4A56-9FE3-3F34654CCD4D}"/>
                </a:ext>
              </a:extLst>
            </p:cNvPr>
            <p:cNvSpPr txBox="1"/>
            <p:nvPr/>
          </p:nvSpPr>
          <p:spPr>
            <a:xfrm>
              <a:off x="3963277" y="506599"/>
              <a:ext cx="1498843" cy="4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escoamento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AA86DBA-AD94-426D-8B19-B2182A030AC0}"/>
                  </a:ext>
                </a:extLst>
              </p:cNvPr>
              <p:cNvSpPr txBox="1"/>
              <p:nvPr/>
            </p:nvSpPr>
            <p:spPr>
              <a:xfrm>
                <a:off x="3083450" y="2798747"/>
                <a:ext cx="1846883" cy="782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AA86DBA-AD94-426D-8B19-B2182A030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50" y="2798747"/>
                <a:ext cx="1846883" cy="782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B88C0464-A171-439E-8F0B-832E95F33AB8}"/>
                  </a:ext>
                </a:extLst>
              </p:cNvPr>
              <p:cNvSpPr txBox="1"/>
              <p:nvPr/>
            </p:nvSpPr>
            <p:spPr>
              <a:xfrm>
                <a:off x="65928" y="3669334"/>
                <a:ext cx="1240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B88C0464-A171-439E-8F0B-832E95F3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" y="3669334"/>
                <a:ext cx="124011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 Esquerda 4">
            <a:extLst>
              <a:ext uri="{FF2B5EF4-FFF2-40B4-BE49-F238E27FC236}">
                <a16:creationId xmlns:a16="http://schemas.microsoft.com/office/drawing/2014/main" id="{B5681947-A53E-4292-96F4-5E6EA6C1CB20}"/>
              </a:ext>
            </a:extLst>
          </p:cNvPr>
          <p:cNvSpPr/>
          <p:nvPr/>
        </p:nvSpPr>
        <p:spPr>
          <a:xfrm>
            <a:off x="2306675" y="2283896"/>
            <a:ext cx="859388" cy="3384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D976B403-3BDD-4196-B590-3AD979E9EA30}"/>
                  </a:ext>
                </a:extLst>
              </p:cNvPr>
              <p:cNvSpPr txBox="1"/>
              <p:nvPr/>
            </p:nvSpPr>
            <p:spPr>
              <a:xfrm>
                <a:off x="3135757" y="4609224"/>
                <a:ext cx="1846883" cy="722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D976B403-3BDD-4196-B590-3AD979E9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757" y="4609224"/>
                <a:ext cx="1846883" cy="7223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730854EC-8385-4EFF-A5F5-B3F1C0579E7E}"/>
              </a:ext>
            </a:extLst>
          </p:cNvPr>
          <p:cNvSpPr/>
          <p:nvPr/>
        </p:nvSpPr>
        <p:spPr>
          <a:xfrm>
            <a:off x="1139566" y="3769769"/>
            <a:ext cx="961421" cy="361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0EE13C2-D2F4-4E2B-ADBE-64157A895DF4}"/>
              </a:ext>
            </a:extLst>
          </p:cNvPr>
          <p:cNvSpPr txBox="1"/>
          <p:nvPr/>
        </p:nvSpPr>
        <p:spPr>
          <a:xfrm>
            <a:off x="2925659" y="4128682"/>
            <a:ext cx="2872548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Schmidt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7796B4D-FA5A-4F8E-BC73-53A8C21AB88C}"/>
              </a:ext>
            </a:extLst>
          </p:cNvPr>
          <p:cNvSpPr txBox="1"/>
          <p:nvPr/>
        </p:nvSpPr>
        <p:spPr>
          <a:xfrm>
            <a:off x="2659294" y="2315743"/>
            <a:ext cx="3448753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Reynolds</a:t>
            </a:r>
          </a:p>
        </p:txBody>
      </p:sp>
    </p:spTree>
    <p:extLst>
      <p:ext uri="{BB962C8B-B14F-4D97-AF65-F5344CB8AC3E}">
        <p14:creationId xmlns:p14="http://schemas.microsoft.com/office/powerpoint/2010/main" val="40055388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462300-5721-4B0D-896F-B1087E7D7230}"/>
              </a:ext>
            </a:extLst>
          </p:cNvPr>
          <p:cNvGrpSpPr>
            <a:grpSpLocks noChangeAspect="1"/>
          </p:cNvGrpSpPr>
          <p:nvPr/>
        </p:nvGrpSpPr>
        <p:grpSpPr>
          <a:xfrm>
            <a:off x="240988" y="2549386"/>
            <a:ext cx="4034100" cy="2890901"/>
            <a:chOff x="464303" y="882422"/>
            <a:chExt cx="5272716" cy="3778513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10CEFD32-137A-43F2-8A6F-500D474E06BC}"/>
                </a:ext>
              </a:extLst>
            </p:cNvPr>
            <p:cNvCxnSpPr>
              <a:cxnSpLocks/>
            </p:cNvCxnSpPr>
            <p:nvPr/>
          </p:nvCxnSpPr>
          <p:spPr>
            <a:xfrm>
              <a:off x="710214" y="3609663"/>
              <a:ext cx="48560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50D9B37-F36A-4E3C-A848-D05A3DC25714}"/>
                </a:ext>
              </a:extLst>
            </p:cNvPr>
            <p:cNvCxnSpPr/>
            <p:nvPr/>
          </p:nvCxnSpPr>
          <p:spPr>
            <a:xfrm>
              <a:off x="3018408" y="1260618"/>
              <a:ext cx="0" cy="23525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D64705C-F3B9-4F9D-88B2-E44623641BEF}"/>
                    </a:ext>
                  </a:extLst>
                </p:cNvPr>
                <p:cNvSpPr txBox="1"/>
                <p:nvPr/>
              </p:nvSpPr>
              <p:spPr>
                <a:xfrm>
                  <a:off x="3217698" y="882422"/>
                  <a:ext cx="328135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D64705C-F3B9-4F9D-88B2-E44623641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698" y="882422"/>
                  <a:ext cx="328135" cy="265543"/>
                </a:xfrm>
                <a:prstGeom prst="rect">
                  <a:avLst/>
                </a:prstGeom>
                <a:blipFill>
                  <a:blip r:embed="rId4"/>
                  <a:stretch>
                    <a:fillRect l="-19512" r="-4878" b="-1470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A62D11D-CD47-49FB-BBCB-39A0D86039AE}"/>
                    </a:ext>
                  </a:extLst>
                </p:cNvPr>
                <p:cNvSpPr txBox="1"/>
                <p:nvPr/>
              </p:nvSpPr>
              <p:spPr>
                <a:xfrm>
                  <a:off x="2873155" y="3671871"/>
                  <a:ext cx="260327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A62D11D-CD47-49FB-BBCB-39A0D8603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155" y="3671871"/>
                  <a:ext cx="260327" cy="265543"/>
                </a:xfrm>
                <a:prstGeom prst="rect">
                  <a:avLst/>
                </a:prstGeom>
                <a:blipFill>
                  <a:blip r:embed="rId5"/>
                  <a:stretch>
                    <a:fillRect l="-24242" b="-1470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97F17FAC-3F12-458C-8CBB-317170428B2E}"/>
                </a:ext>
              </a:extLst>
            </p:cNvPr>
            <p:cNvCxnSpPr/>
            <p:nvPr/>
          </p:nvCxnSpPr>
          <p:spPr>
            <a:xfrm>
              <a:off x="3018407" y="1260618"/>
              <a:ext cx="684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6C70FC23-0135-46C3-BCAC-04B84912BE97}"/>
                </a:ext>
              </a:extLst>
            </p:cNvPr>
            <p:cNvCxnSpPr/>
            <p:nvPr/>
          </p:nvCxnSpPr>
          <p:spPr>
            <a:xfrm>
              <a:off x="3027472" y="1503987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568D646F-A8BD-4A56-B64A-E7A32EE622CE}"/>
                </a:ext>
              </a:extLst>
            </p:cNvPr>
            <p:cNvCxnSpPr/>
            <p:nvPr/>
          </p:nvCxnSpPr>
          <p:spPr>
            <a:xfrm>
              <a:off x="3027472" y="1747356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ED543266-1899-45F1-94CD-697531F54119}"/>
                </a:ext>
              </a:extLst>
            </p:cNvPr>
            <p:cNvCxnSpPr/>
            <p:nvPr/>
          </p:nvCxnSpPr>
          <p:spPr>
            <a:xfrm>
              <a:off x="3027472" y="1990724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70298C0-097A-4B34-9347-8F95B5FCE5ED}"/>
                </a:ext>
              </a:extLst>
            </p:cNvPr>
            <p:cNvSpPr/>
            <p:nvPr/>
          </p:nvSpPr>
          <p:spPr>
            <a:xfrm>
              <a:off x="3009154" y="2571532"/>
              <a:ext cx="684328" cy="1041680"/>
            </a:xfrm>
            <a:custGeom>
              <a:avLst/>
              <a:gdLst>
                <a:gd name="connsiteX0" fmla="*/ 0 w 668661"/>
                <a:gd name="connsiteY0" fmla="*/ 1473693 h 1473693"/>
                <a:gd name="connsiteX1" fmla="*/ 177553 w 668661"/>
                <a:gd name="connsiteY1" fmla="*/ 1384916 h 1473693"/>
                <a:gd name="connsiteX2" fmla="*/ 479394 w 668661"/>
                <a:gd name="connsiteY2" fmla="*/ 1038687 h 1473693"/>
                <a:gd name="connsiteX3" fmla="*/ 648069 w 668661"/>
                <a:gd name="connsiteY3" fmla="*/ 585926 h 1473693"/>
                <a:gd name="connsiteX4" fmla="*/ 665825 w 668661"/>
                <a:gd name="connsiteY4" fmla="*/ 0 h 1473693"/>
                <a:gd name="connsiteX5" fmla="*/ 665825 w 668661"/>
                <a:gd name="connsiteY5" fmla="*/ 0 h 147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661" h="1473693">
                  <a:moveTo>
                    <a:pt x="0" y="1473693"/>
                  </a:moveTo>
                  <a:cubicBezTo>
                    <a:pt x="48827" y="1465555"/>
                    <a:pt x="97654" y="1457417"/>
                    <a:pt x="177553" y="1384916"/>
                  </a:cubicBezTo>
                  <a:cubicBezTo>
                    <a:pt x="257452" y="1312415"/>
                    <a:pt x="400975" y="1171852"/>
                    <a:pt x="479394" y="1038687"/>
                  </a:cubicBezTo>
                  <a:cubicBezTo>
                    <a:pt x="557813" y="905522"/>
                    <a:pt x="616997" y="759040"/>
                    <a:pt x="648069" y="585926"/>
                  </a:cubicBezTo>
                  <a:cubicBezTo>
                    <a:pt x="679141" y="412811"/>
                    <a:pt x="665825" y="0"/>
                    <a:pt x="665825" y="0"/>
                  </a:cubicBezTo>
                  <a:lnTo>
                    <a:pt x="665825" y="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0089BD2D-2578-4F18-9856-3A14DB65FE67}"/>
                </a:ext>
              </a:extLst>
            </p:cNvPr>
            <p:cNvCxnSpPr/>
            <p:nvPr/>
          </p:nvCxnSpPr>
          <p:spPr>
            <a:xfrm>
              <a:off x="3018407" y="2456122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B89D1AAA-A6EE-4FEE-A1BC-1550CD668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8407" y="2736987"/>
              <a:ext cx="612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BFBAC657-B179-45AD-AD16-CC21DE66EE99}"/>
                </a:ext>
              </a:extLst>
            </p:cNvPr>
            <p:cNvCxnSpPr/>
            <p:nvPr/>
          </p:nvCxnSpPr>
          <p:spPr>
            <a:xfrm flipV="1">
              <a:off x="3027472" y="3026968"/>
              <a:ext cx="540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2BDEE60E-0EE1-4B57-BD9A-80DEEA04A094}"/>
                </a:ext>
              </a:extLst>
            </p:cNvPr>
            <p:cNvCxnSpPr/>
            <p:nvPr/>
          </p:nvCxnSpPr>
          <p:spPr>
            <a:xfrm flipV="1">
              <a:off x="3019698" y="3295089"/>
              <a:ext cx="396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8750CCCB-B278-4DE8-B120-FAC58F4E1371}"/>
                </a:ext>
              </a:extLst>
            </p:cNvPr>
            <p:cNvCxnSpPr/>
            <p:nvPr/>
          </p:nvCxnSpPr>
          <p:spPr>
            <a:xfrm>
              <a:off x="3027472" y="2185502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CFD730F4-F601-4ECD-A7EE-A819CC5643B6}"/>
                </a:ext>
              </a:extLst>
            </p:cNvPr>
            <p:cNvCxnSpPr>
              <a:cxnSpLocks/>
            </p:cNvCxnSpPr>
            <p:nvPr/>
          </p:nvCxnSpPr>
          <p:spPr>
            <a:xfrm>
              <a:off x="3693482" y="1260618"/>
              <a:ext cx="0" cy="131091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7812E05F-008B-4DB2-B8B9-44804CBF56CE}"/>
                </a:ext>
              </a:extLst>
            </p:cNvPr>
            <p:cNvCxnSpPr/>
            <p:nvPr/>
          </p:nvCxnSpPr>
          <p:spPr>
            <a:xfrm flipV="1">
              <a:off x="2136559" y="2817663"/>
              <a:ext cx="0" cy="79200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781B3D02-0D59-47AA-814A-88C7933ADF85}"/>
                    </a:ext>
                  </a:extLst>
                </p:cNvPr>
                <p:cNvSpPr txBox="1"/>
                <p:nvPr/>
              </p:nvSpPr>
              <p:spPr>
                <a:xfrm>
                  <a:off x="2154915" y="3025489"/>
                  <a:ext cx="323551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781B3D02-0D59-47AA-814A-88C7933AD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915" y="3025489"/>
                  <a:ext cx="323551" cy="265543"/>
                </a:xfrm>
                <a:prstGeom prst="rect">
                  <a:avLst/>
                </a:prstGeom>
                <a:blipFill>
                  <a:blip r:embed="rId6"/>
                  <a:stretch>
                    <a:fillRect l="-22500" r="-5000" b="-1470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A761A19-D757-454D-A13F-332E6E3FA473}"/>
                </a:ext>
              </a:extLst>
            </p:cNvPr>
            <p:cNvSpPr txBox="1"/>
            <p:nvPr/>
          </p:nvSpPr>
          <p:spPr>
            <a:xfrm>
              <a:off x="3968264" y="2450858"/>
              <a:ext cx="1768755" cy="321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camada limite mássica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6BD69FA-E028-49C5-A8D3-BBD25814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2083" y="1980896"/>
              <a:ext cx="561209" cy="29508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FA33E9A6-55EB-45EB-9CDA-82484A8EA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769" y="2082085"/>
              <a:ext cx="561209" cy="295087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4DC89AD-446F-4CEC-977D-67C109D49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4918" y="2919202"/>
              <a:ext cx="561209" cy="295087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96CAC4A4-FB66-4218-BB2E-3B4A85B2E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54" y="3305698"/>
              <a:ext cx="561209" cy="295087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F5D4F6A-DC53-41C4-A0ED-F5B12C988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132" y="2301041"/>
              <a:ext cx="561209" cy="295087"/>
            </a:xfrm>
            <a:prstGeom prst="rect">
              <a:avLst/>
            </a:prstGeom>
          </p:spPr>
        </p:pic>
        <p:cxnSp>
          <p:nvCxnSpPr>
            <p:cNvPr id="29" name="Conector: Curvo 28">
              <a:extLst>
                <a:ext uri="{FF2B5EF4-FFF2-40B4-BE49-F238E27FC236}">
                  <a16:creationId xmlns:a16="http://schemas.microsoft.com/office/drawing/2014/main" id="{AE186CDD-26B2-4F9B-8C72-C085D8D8C79A}"/>
                </a:ext>
              </a:extLst>
            </p:cNvPr>
            <p:cNvCxnSpPr>
              <a:stCxn id="26" idx="2"/>
              <a:endCxn id="27" idx="1"/>
            </p:cNvCxnSpPr>
            <p:nvPr/>
          </p:nvCxnSpPr>
          <p:spPr>
            <a:xfrm rot="16200000" flipH="1">
              <a:off x="4431112" y="3128699"/>
              <a:ext cx="238953" cy="41013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: Curvo 29">
              <a:extLst>
                <a:ext uri="{FF2B5EF4-FFF2-40B4-BE49-F238E27FC236}">
                  <a16:creationId xmlns:a16="http://schemas.microsoft.com/office/drawing/2014/main" id="{E995593B-AC9F-4E18-B59D-A9C0DD870C18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rot="16200000" flipH="1">
              <a:off x="3637642" y="2639469"/>
              <a:ext cx="629935" cy="22461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59ADDFBF-A932-49C4-89E2-703D2F8F66F2}"/>
                </a:ext>
              </a:extLst>
            </p:cNvPr>
            <p:cNvCxnSpPr/>
            <p:nvPr/>
          </p:nvCxnSpPr>
          <p:spPr>
            <a:xfrm>
              <a:off x="710214" y="2817663"/>
              <a:ext cx="4856085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F60FAEFD-6E27-4580-A789-B5714B7C8FE3}"/>
                </a:ext>
              </a:extLst>
            </p:cNvPr>
            <p:cNvSpPr txBox="1"/>
            <p:nvPr/>
          </p:nvSpPr>
          <p:spPr>
            <a:xfrm>
              <a:off x="1617180" y="4298887"/>
              <a:ext cx="3998700" cy="3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(a) Transferência de massa devido à advecção </a:t>
              </a: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FDB07858-5590-4510-B498-CFDCA5EA735E}"/>
                </a:ext>
              </a:extLst>
            </p:cNvPr>
            <p:cNvCxnSpPr/>
            <p:nvPr/>
          </p:nvCxnSpPr>
          <p:spPr>
            <a:xfrm>
              <a:off x="1405562" y="2014633"/>
              <a:ext cx="0" cy="1586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7335B24C-BABD-47CD-85D6-642CCF2CB63C}"/>
                    </a:ext>
                  </a:extLst>
                </p:cNvPr>
                <p:cNvSpPr txBox="1"/>
                <p:nvPr/>
              </p:nvSpPr>
              <p:spPr>
                <a:xfrm>
                  <a:off x="464303" y="1580347"/>
                  <a:ext cx="2000576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7335B24C-BABD-47CD-85D6-642CCF2CB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303" y="1580347"/>
                  <a:ext cx="2000576" cy="265543"/>
                </a:xfrm>
                <a:prstGeom prst="rect">
                  <a:avLst/>
                </a:prstGeom>
                <a:blipFill>
                  <a:blip r:embed="rId8"/>
                  <a:stretch>
                    <a:fillRect l="-5179" r="-1594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6D8C146-CA62-4A74-9D08-21E0ED09564A}"/>
              </a:ext>
            </a:extLst>
          </p:cNvPr>
          <p:cNvGrpSpPr>
            <a:grpSpLocks noChangeAspect="1"/>
          </p:cNvGrpSpPr>
          <p:nvPr/>
        </p:nvGrpSpPr>
        <p:grpSpPr>
          <a:xfrm>
            <a:off x="4746656" y="2481738"/>
            <a:ext cx="4284754" cy="2941005"/>
            <a:chOff x="6233284" y="882422"/>
            <a:chExt cx="5494998" cy="3771701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32877566-3D48-44E9-B759-439DC49020CF}"/>
                </a:ext>
              </a:extLst>
            </p:cNvPr>
            <p:cNvCxnSpPr>
              <a:cxnSpLocks/>
            </p:cNvCxnSpPr>
            <p:nvPr/>
          </p:nvCxnSpPr>
          <p:spPr>
            <a:xfrm>
              <a:off x="6248776" y="3609663"/>
              <a:ext cx="48560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C6E75D74-C978-4F30-A73F-555877B6BA18}"/>
                </a:ext>
              </a:extLst>
            </p:cNvPr>
            <p:cNvCxnSpPr/>
            <p:nvPr/>
          </p:nvCxnSpPr>
          <p:spPr>
            <a:xfrm>
              <a:off x="8556970" y="1260618"/>
              <a:ext cx="0" cy="23525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32F8AC1D-4CDA-4232-B8FE-4536DFABCB0B}"/>
                    </a:ext>
                  </a:extLst>
                </p:cNvPr>
                <p:cNvSpPr txBox="1"/>
                <p:nvPr/>
              </p:nvSpPr>
              <p:spPr>
                <a:xfrm>
                  <a:off x="8756260" y="882422"/>
                  <a:ext cx="3422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4" name="CaixaDeTexto 73">
                  <a:extLst>
                    <a:ext uri="{FF2B5EF4-FFF2-40B4-BE49-F238E27FC236}">
                      <a16:creationId xmlns:a16="http://schemas.microsoft.com/office/drawing/2014/main" id="{2715F1AD-E648-4F4B-810F-9EFBD5F86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6260" y="882422"/>
                  <a:ext cx="34227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789" r="-3509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71EE66A9-1A3C-44E9-9C03-E51189B65D22}"/>
                    </a:ext>
                  </a:extLst>
                </p:cNvPr>
                <p:cNvSpPr txBox="1"/>
                <p:nvPr/>
              </p:nvSpPr>
              <p:spPr>
                <a:xfrm>
                  <a:off x="8430035" y="3659641"/>
                  <a:ext cx="2719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5" name="CaixaDeTexto 74">
                  <a:extLst>
                    <a:ext uri="{FF2B5EF4-FFF2-40B4-BE49-F238E27FC236}">
                      <a16:creationId xmlns:a16="http://schemas.microsoft.com/office/drawing/2014/main" id="{44258105-3FD3-4D3A-9EFD-296D57175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0035" y="3659641"/>
                  <a:ext cx="27199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2727" r="-4545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31215FDA-80EE-4180-A1DF-34E902629251}"/>
                </a:ext>
              </a:extLst>
            </p:cNvPr>
            <p:cNvCxnSpPr/>
            <p:nvPr/>
          </p:nvCxnSpPr>
          <p:spPr>
            <a:xfrm>
              <a:off x="8556969" y="1260618"/>
              <a:ext cx="684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612928E9-18CE-4AD0-8089-3EEAC6E4A782}"/>
                </a:ext>
              </a:extLst>
            </p:cNvPr>
            <p:cNvCxnSpPr/>
            <p:nvPr/>
          </p:nvCxnSpPr>
          <p:spPr>
            <a:xfrm>
              <a:off x="8566034" y="1503987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6793E9F4-01FC-4BBE-BAA9-FE22E90EE512}"/>
                </a:ext>
              </a:extLst>
            </p:cNvPr>
            <p:cNvCxnSpPr/>
            <p:nvPr/>
          </p:nvCxnSpPr>
          <p:spPr>
            <a:xfrm>
              <a:off x="8566034" y="1747356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42">
              <a:extLst>
                <a:ext uri="{FF2B5EF4-FFF2-40B4-BE49-F238E27FC236}">
                  <a16:creationId xmlns:a16="http://schemas.microsoft.com/office/drawing/2014/main" id="{5F686BC0-75B6-4E79-B56F-0DD859495960}"/>
                </a:ext>
              </a:extLst>
            </p:cNvPr>
            <p:cNvCxnSpPr/>
            <p:nvPr/>
          </p:nvCxnSpPr>
          <p:spPr>
            <a:xfrm>
              <a:off x="8566034" y="2014633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2AF051C1-5228-49DC-AEB7-CEC0843BBA47}"/>
                </a:ext>
              </a:extLst>
            </p:cNvPr>
            <p:cNvCxnSpPr/>
            <p:nvPr/>
          </p:nvCxnSpPr>
          <p:spPr>
            <a:xfrm>
              <a:off x="8556969" y="2540663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11A49122-96DF-49F8-AECE-03EE4279F27A}"/>
                </a:ext>
              </a:extLst>
            </p:cNvPr>
            <p:cNvCxnSpPr>
              <a:cxnSpLocks/>
            </p:cNvCxnSpPr>
            <p:nvPr/>
          </p:nvCxnSpPr>
          <p:spPr>
            <a:xfrm>
              <a:off x="8556969" y="2814114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BD38F9FA-5F42-4DDE-BE53-62FC19FE8C51}"/>
                </a:ext>
              </a:extLst>
            </p:cNvPr>
            <p:cNvCxnSpPr/>
            <p:nvPr/>
          </p:nvCxnSpPr>
          <p:spPr>
            <a:xfrm flipV="1">
              <a:off x="8566034" y="3026968"/>
              <a:ext cx="468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8AE7CD85-7A80-4FBE-94BF-4058A74CF201}"/>
                </a:ext>
              </a:extLst>
            </p:cNvPr>
            <p:cNvCxnSpPr/>
            <p:nvPr/>
          </p:nvCxnSpPr>
          <p:spPr>
            <a:xfrm flipV="1">
              <a:off x="8558260" y="3295089"/>
              <a:ext cx="288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775AC53E-B452-4B1A-B91A-6B790D201B67}"/>
                </a:ext>
              </a:extLst>
            </p:cNvPr>
            <p:cNvCxnSpPr/>
            <p:nvPr/>
          </p:nvCxnSpPr>
          <p:spPr>
            <a:xfrm>
              <a:off x="8566034" y="2302138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2AA2B387-AB6F-4645-A8D5-54E9FC68EDB3}"/>
                </a:ext>
              </a:extLst>
            </p:cNvPr>
            <p:cNvCxnSpPr>
              <a:cxnSpLocks/>
            </p:cNvCxnSpPr>
            <p:nvPr/>
          </p:nvCxnSpPr>
          <p:spPr>
            <a:xfrm>
              <a:off x="9232044" y="1260618"/>
              <a:ext cx="0" cy="155704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14F80D01-8AA7-43C4-AC63-71732F354EAB}"/>
                </a:ext>
              </a:extLst>
            </p:cNvPr>
            <p:cNvCxnSpPr/>
            <p:nvPr/>
          </p:nvCxnSpPr>
          <p:spPr>
            <a:xfrm flipV="1">
              <a:off x="7675121" y="2817663"/>
              <a:ext cx="0" cy="79200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00814A5E-6B47-4D1B-B783-88AD78CD8564}"/>
                    </a:ext>
                  </a:extLst>
                </p:cNvPr>
                <p:cNvSpPr txBox="1"/>
                <p:nvPr/>
              </p:nvSpPr>
              <p:spPr>
                <a:xfrm>
                  <a:off x="7693477" y="3025489"/>
                  <a:ext cx="3413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01" name="CaixaDeTexto 100">
                  <a:extLst>
                    <a:ext uri="{FF2B5EF4-FFF2-40B4-BE49-F238E27FC236}">
                      <a16:creationId xmlns:a16="http://schemas.microsoft.com/office/drawing/2014/main" id="{F85D421F-C50A-4703-9786-629E64B31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3477" y="3025489"/>
                  <a:ext cx="34137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6071" r="-3571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B004033A-F043-482D-B448-12ACA6CF8F8C}"/>
                </a:ext>
              </a:extLst>
            </p:cNvPr>
            <p:cNvSpPr txBox="1"/>
            <p:nvPr/>
          </p:nvSpPr>
          <p:spPr>
            <a:xfrm>
              <a:off x="9319434" y="2476057"/>
              <a:ext cx="1735488" cy="31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camada limite mássica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A04A328E-CE30-4A54-8928-7591F7317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7116" y="1531056"/>
              <a:ext cx="561209" cy="295087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93F92A5D-0D3E-43E6-A54F-CD5321ECB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5331" y="2082085"/>
              <a:ext cx="561209" cy="295087"/>
            </a:xfrm>
            <a:prstGeom prst="rect">
              <a:avLst/>
            </a:prstGeom>
          </p:spPr>
        </p:pic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1CEBE1BF-80AB-45C3-886D-9EA85A72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3480" y="2919202"/>
              <a:ext cx="561209" cy="295087"/>
            </a:xfrm>
            <a:prstGeom prst="rect">
              <a:avLst/>
            </a:prstGeom>
          </p:spPr>
        </p:pic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F3416EF3-53AF-46F6-8ED3-74D258DF4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4216" y="3305698"/>
              <a:ext cx="561209" cy="295087"/>
            </a:xfrm>
            <a:prstGeom prst="rect">
              <a:avLst/>
            </a:prstGeom>
          </p:spPr>
        </p:pic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4AE428F7-9AFC-445F-AF05-49A21D71A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5587" y="2318298"/>
              <a:ext cx="561209" cy="295087"/>
            </a:xfrm>
            <a:prstGeom prst="rect">
              <a:avLst/>
            </a:prstGeom>
          </p:spPr>
        </p:pic>
        <p:cxnSp>
          <p:nvCxnSpPr>
            <p:cNvPr id="58" name="Conector: Curvo 57">
              <a:extLst>
                <a:ext uri="{FF2B5EF4-FFF2-40B4-BE49-F238E27FC236}">
                  <a16:creationId xmlns:a16="http://schemas.microsoft.com/office/drawing/2014/main" id="{059E7329-8296-48DF-B616-EDD2C824BC0E}"/>
                </a:ext>
              </a:extLst>
            </p:cNvPr>
            <p:cNvCxnSpPr>
              <a:stCxn id="55" idx="2"/>
              <a:endCxn id="56" idx="1"/>
            </p:cNvCxnSpPr>
            <p:nvPr/>
          </p:nvCxnSpPr>
          <p:spPr>
            <a:xfrm rot="16200000" flipH="1">
              <a:off x="9969674" y="3128699"/>
              <a:ext cx="238953" cy="41013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: Curvo 58">
              <a:extLst>
                <a:ext uri="{FF2B5EF4-FFF2-40B4-BE49-F238E27FC236}">
                  <a16:creationId xmlns:a16="http://schemas.microsoft.com/office/drawing/2014/main" id="{A6ACD032-8A9D-4DFB-93E3-CBF3494D46CD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rot="16200000" flipH="1">
              <a:off x="9176204" y="2639469"/>
              <a:ext cx="629935" cy="22461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60B3A370-0031-4D6A-927C-1527788D61EF}"/>
                </a:ext>
              </a:extLst>
            </p:cNvPr>
            <p:cNvCxnSpPr/>
            <p:nvPr/>
          </p:nvCxnSpPr>
          <p:spPr>
            <a:xfrm>
              <a:off x="6233284" y="2814114"/>
              <a:ext cx="4856085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DC12FE05-82A8-401E-BA7A-92A576D92615}"/>
                </a:ext>
              </a:extLst>
            </p:cNvPr>
            <p:cNvSpPr txBox="1"/>
            <p:nvPr/>
          </p:nvSpPr>
          <p:spPr>
            <a:xfrm>
              <a:off x="7155742" y="4298885"/>
              <a:ext cx="4572540" cy="355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(b) Transferência de massa devido à difusão molecular</a:t>
              </a:r>
            </a:p>
          </p:txBody>
        </p: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4CF6A571-DBA8-4600-8645-1D9182328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6037" y="2817662"/>
              <a:ext cx="666007" cy="8044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62">
              <a:extLst>
                <a:ext uri="{FF2B5EF4-FFF2-40B4-BE49-F238E27FC236}">
                  <a16:creationId xmlns:a16="http://schemas.microsoft.com/office/drawing/2014/main" id="{14C325EB-A604-48E6-956E-5FD5B599ACFD}"/>
                </a:ext>
              </a:extLst>
            </p:cNvPr>
            <p:cNvCxnSpPr/>
            <p:nvPr/>
          </p:nvCxnSpPr>
          <p:spPr>
            <a:xfrm>
              <a:off x="6945299" y="2014633"/>
              <a:ext cx="0" cy="1586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>
                  <a:extLst>
                    <a:ext uri="{FF2B5EF4-FFF2-40B4-BE49-F238E27FC236}">
                      <a16:creationId xmlns:a16="http://schemas.microsoft.com/office/drawing/2014/main" id="{28D94C6D-667C-4A7E-8927-A5DE7EB1D775}"/>
                    </a:ext>
                  </a:extLst>
                </p:cNvPr>
                <p:cNvSpPr txBox="1"/>
                <p:nvPr/>
              </p:nvSpPr>
              <p:spPr>
                <a:xfrm>
                  <a:off x="6315832" y="1434351"/>
                  <a:ext cx="1258934" cy="5241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𝑑𝐶</m:t>
                            </m:r>
                          </m:num>
                          <m:den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61" name="CaixaDeTexto 60">
                  <a:extLst>
                    <a:ext uri="{FF2B5EF4-FFF2-40B4-BE49-F238E27FC236}">
                      <a16:creationId xmlns:a16="http://schemas.microsoft.com/office/drawing/2014/main" id="{131B6190-2B8B-46D8-967B-2BECA0A0D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832" y="1434351"/>
                  <a:ext cx="1258934" cy="52411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063944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E89CB5B-43C2-4411-AA54-93B6FADCBCD7}"/>
              </a:ext>
            </a:extLst>
          </p:cNvPr>
          <p:cNvGrpSpPr>
            <a:grpSpLocks noChangeAspect="1"/>
          </p:cNvGrpSpPr>
          <p:nvPr/>
        </p:nvGrpSpPr>
        <p:grpSpPr>
          <a:xfrm>
            <a:off x="611560" y="2492896"/>
            <a:ext cx="4034100" cy="2890901"/>
            <a:chOff x="464303" y="882422"/>
            <a:chExt cx="5272716" cy="3778513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8997746-6B35-45C4-BFF7-C07BF994709C}"/>
                </a:ext>
              </a:extLst>
            </p:cNvPr>
            <p:cNvCxnSpPr>
              <a:cxnSpLocks/>
            </p:cNvCxnSpPr>
            <p:nvPr/>
          </p:nvCxnSpPr>
          <p:spPr>
            <a:xfrm>
              <a:off x="710214" y="3609663"/>
              <a:ext cx="48560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8267A50-0959-4CCF-9D90-6EAA0514DC4F}"/>
                </a:ext>
              </a:extLst>
            </p:cNvPr>
            <p:cNvCxnSpPr/>
            <p:nvPr/>
          </p:nvCxnSpPr>
          <p:spPr>
            <a:xfrm>
              <a:off x="3018408" y="1260618"/>
              <a:ext cx="0" cy="23525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A1E4ECC-54FB-4BFC-A27E-1F9B6FCB1B83}"/>
                    </a:ext>
                  </a:extLst>
                </p:cNvPr>
                <p:cNvSpPr txBox="1"/>
                <p:nvPr/>
              </p:nvSpPr>
              <p:spPr>
                <a:xfrm>
                  <a:off x="3217698" y="882422"/>
                  <a:ext cx="328135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A1E4ECC-54FB-4BFC-A27E-1F9B6FCB1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698" y="882422"/>
                  <a:ext cx="328135" cy="265543"/>
                </a:xfrm>
                <a:prstGeom prst="rect">
                  <a:avLst/>
                </a:prstGeom>
                <a:blipFill>
                  <a:blip r:embed="rId4"/>
                  <a:stretch>
                    <a:fillRect l="-19512" r="-2439" b="-151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3AC69A85-29F3-4C7C-A748-847091E47C08}"/>
                    </a:ext>
                  </a:extLst>
                </p:cNvPr>
                <p:cNvSpPr txBox="1"/>
                <p:nvPr/>
              </p:nvSpPr>
              <p:spPr>
                <a:xfrm>
                  <a:off x="2873155" y="3671871"/>
                  <a:ext cx="260327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3AC69A85-29F3-4C7C-A748-847091E47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155" y="3671871"/>
                  <a:ext cx="260327" cy="265543"/>
                </a:xfrm>
                <a:prstGeom prst="rect">
                  <a:avLst/>
                </a:prstGeom>
                <a:blipFill>
                  <a:blip r:embed="rId5"/>
                  <a:stretch>
                    <a:fillRect l="-25000" r="-3125" b="-181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B6DD8656-4E44-4D98-A890-93EF1A99C7F5}"/>
                </a:ext>
              </a:extLst>
            </p:cNvPr>
            <p:cNvCxnSpPr/>
            <p:nvPr/>
          </p:nvCxnSpPr>
          <p:spPr>
            <a:xfrm>
              <a:off x="3018407" y="1260618"/>
              <a:ext cx="684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E9EA1977-9E7C-450B-AC2E-A8DD5AC006FE}"/>
                </a:ext>
              </a:extLst>
            </p:cNvPr>
            <p:cNvCxnSpPr/>
            <p:nvPr/>
          </p:nvCxnSpPr>
          <p:spPr>
            <a:xfrm>
              <a:off x="3027472" y="1503987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B6C43D87-90DA-47CB-A26E-5C84D015753A}"/>
                </a:ext>
              </a:extLst>
            </p:cNvPr>
            <p:cNvCxnSpPr/>
            <p:nvPr/>
          </p:nvCxnSpPr>
          <p:spPr>
            <a:xfrm>
              <a:off x="3027472" y="1747356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9C367812-3E78-4627-A23D-C7E95362F539}"/>
                </a:ext>
              </a:extLst>
            </p:cNvPr>
            <p:cNvCxnSpPr/>
            <p:nvPr/>
          </p:nvCxnSpPr>
          <p:spPr>
            <a:xfrm>
              <a:off x="3027472" y="1990724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D0698EB5-BC5E-4B22-873B-92669EF9ED34}"/>
                </a:ext>
              </a:extLst>
            </p:cNvPr>
            <p:cNvSpPr/>
            <p:nvPr/>
          </p:nvSpPr>
          <p:spPr>
            <a:xfrm>
              <a:off x="3009154" y="2571532"/>
              <a:ext cx="684328" cy="1041680"/>
            </a:xfrm>
            <a:custGeom>
              <a:avLst/>
              <a:gdLst>
                <a:gd name="connsiteX0" fmla="*/ 0 w 668661"/>
                <a:gd name="connsiteY0" fmla="*/ 1473693 h 1473693"/>
                <a:gd name="connsiteX1" fmla="*/ 177553 w 668661"/>
                <a:gd name="connsiteY1" fmla="*/ 1384916 h 1473693"/>
                <a:gd name="connsiteX2" fmla="*/ 479394 w 668661"/>
                <a:gd name="connsiteY2" fmla="*/ 1038687 h 1473693"/>
                <a:gd name="connsiteX3" fmla="*/ 648069 w 668661"/>
                <a:gd name="connsiteY3" fmla="*/ 585926 h 1473693"/>
                <a:gd name="connsiteX4" fmla="*/ 665825 w 668661"/>
                <a:gd name="connsiteY4" fmla="*/ 0 h 1473693"/>
                <a:gd name="connsiteX5" fmla="*/ 665825 w 668661"/>
                <a:gd name="connsiteY5" fmla="*/ 0 h 147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661" h="1473693">
                  <a:moveTo>
                    <a:pt x="0" y="1473693"/>
                  </a:moveTo>
                  <a:cubicBezTo>
                    <a:pt x="48827" y="1465555"/>
                    <a:pt x="97654" y="1457417"/>
                    <a:pt x="177553" y="1384916"/>
                  </a:cubicBezTo>
                  <a:cubicBezTo>
                    <a:pt x="257452" y="1312415"/>
                    <a:pt x="400975" y="1171852"/>
                    <a:pt x="479394" y="1038687"/>
                  </a:cubicBezTo>
                  <a:cubicBezTo>
                    <a:pt x="557813" y="905522"/>
                    <a:pt x="616997" y="759040"/>
                    <a:pt x="648069" y="585926"/>
                  </a:cubicBezTo>
                  <a:cubicBezTo>
                    <a:pt x="679141" y="412811"/>
                    <a:pt x="665825" y="0"/>
                    <a:pt x="665825" y="0"/>
                  </a:cubicBezTo>
                  <a:lnTo>
                    <a:pt x="665825" y="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7D60E735-B13C-4E8A-8F5E-AABA98BB6810}"/>
                </a:ext>
              </a:extLst>
            </p:cNvPr>
            <p:cNvCxnSpPr/>
            <p:nvPr/>
          </p:nvCxnSpPr>
          <p:spPr>
            <a:xfrm>
              <a:off x="3018407" y="2456122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ECC6956F-2636-463D-9BED-8844C2CA2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8407" y="2736987"/>
              <a:ext cx="612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B31FDE5A-9170-4C74-BDBC-98E639A8FAB3}"/>
                </a:ext>
              </a:extLst>
            </p:cNvPr>
            <p:cNvCxnSpPr/>
            <p:nvPr/>
          </p:nvCxnSpPr>
          <p:spPr>
            <a:xfrm flipV="1">
              <a:off x="3027472" y="3026968"/>
              <a:ext cx="540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6F9383CF-5FF6-4D03-8EF0-AD489915B711}"/>
                </a:ext>
              </a:extLst>
            </p:cNvPr>
            <p:cNvCxnSpPr/>
            <p:nvPr/>
          </p:nvCxnSpPr>
          <p:spPr>
            <a:xfrm flipV="1">
              <a:off x="3019698" y="3295089"/>
              <a:ext cx="396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9CDF6934-75EA-4A96-BB8A-3DD44DAE81EC}"/>
                </a:ext>
              </a:extLst>
            </p:cNvPr>
            <p:cNvCxnSpPr/>
            <p:nvPr/>
          </p:nvCxnSpPr>
          <p:spPr>
            <a:xfrm>
              <a:off x="3027472" y="2185502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031C4CBE-EE55-4A68-9C7F-C41E150E1381}"/>
                </a:ext>
              </a:extLst>
            </p:cNvPr>
            <p:cNvCxnSpPr>
              <a:cxnSpLocks/>
            </p:cNvCxnSpPr>
            <p:nvPr/>
          </p:nvCxnSpPr>
          <p:spPr>
            <a:xfrm>
              <a:off x="3693482" y="1260618"/>
              <a:ext cx="0" cy="131091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9265A0B7-DBF9-4CBA-89B6-25ACD3C209BF}"/>
                </a:ext>
              </a:extLst>
            </p:cNvPr>
            <p:cNvCxnSpPr/>
            <p:nvPr/>
          </p:nvCxnSpPr>
          <p:spPr>
            <a:xfrm flipV="1">
              <a:off x="2136559" y="2817663"/>
              <a:ext cx="0" cy="79200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074899F3-98C5-4BCD-9FE0-5E6B6312E117}"/>
                    </a:ext>
                  </a:extLst>
                </p:cNvPr>
                <p:cNvSpPr txBox="1"/>
                <p:nvPr/>
              </p:nvSpPr>
              <p:spPr>
                <a:xfrm>
                  <a:off x="2154915" y="3025489"/>
                  <a:ext cx="323551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074899F3-98C5-4BCD-9FE0-5E6B6312E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915" y="3025489"/>
                  <a:ext cx="323551" cy="265543"/>
                </a:xfrm>
                <a:prstGeom prst="rect">
                  <a:avLst/>
                </a:prstGeom>
                <a:blipFill>
                  <a:blip r:embed="rId6"/>
                  <a:stretch>
                    <a:fillRect l="-22500" r="-5000" b="-151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8A87324-AE61-42DF-8003-FE314AFA303B}"/>
                </a:ext>
              </a:extLst>
            </p:cNvPr>
            <p:cNvSpPr txBox="1"/>
            <p:nvPr/>
          </p:nvSpPr>
          <p:spPr>
            <a:xfrm>
              <a:off x="3968264" y="2450858"/>
              <a:ext cx="1768755" cy="321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camada limite mássica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EF73209-5404-4C61-B3FA-B74639B8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2083" y="1980896"/>
              <a:ext cx="561209" cy="29508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E26884DB-ADA1-47FC-A3FE-EB1B39259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769" y="2082085"/>
              <a:ext cx="561209" cy="295087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91BFCC0-D0C0-42BA-83C4-723CA952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4918" y="2919202"/>
              <a:ext cx="561209" cy="295087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B8936E07-8090-42AB-8314-E35DD099B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54" y="3305698"/>
              <a:ext cx="561209" cy="295087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6F8A1071-E8D6-4D56-A093-A5914E5E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132" y="2301041"/>
              <a:ext cx="561209" cy="295087"/>
            </a:xfrm>
            <a:prstGeom prst="rect">
              <a:avLst/>
            </a:prstGeom>
          </p:spPr>
        </p:pic>
        <p:cxnSp>
          <p:nvCxnSpPr>
            <p:cNvPr id="29" name="Conector: Curvo 28">
              <a:extLst>
                <a:ext uri="{FF2B5EF4-FFF2-40B4-BE49-F238E27FC236}">
                  <a16:creationId xmlns:a16="http://schemas.microsoft.com/office/drawing/2014/main" id="{E85EEB96-E28C-42DE-94C8-AD8DEA50650F}"/>
                </a:ext>
              </a:extLst>
            </p:cNvPr>
            <p:cNvCxnSpPr>
              <a:stCxn id="26" idx="2"/>
              <a:endCxn id="27" idx="1"/>
            </p:cNvCxnSpPr>
            <p:nvPr/>
          </p:nvCxnSpPr>
          <p:spPr>
            <a:xfrm rot="16200000" flipH="1">
              <a:off x="4431112" y="3128699"/>
              <a:ext cx="238953" cy="41013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: Curvo 29">
              <a:extLst>
                <a:ext uri="{FF2B5EF4-FFF2-40B4-BE49-F238E27FC236}">
                  <a16:creationId xmlns:a16="http://schemas.microsoft.com/office/drawing/2014/main" id="{BD807148-163F-4312-8BBF-C04B53B00917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rot="16200000" flipH="1">
              <a:off x="3637642" y="2639469"/>
              <a:ext cx="629935" cy="22461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0BBE161A-EEE6-491E-A439-9B4C4D71AE69}"/>
                </a:ext>
              </a:extLst>
            </p:cNvPr>
            <p:cNvCxnSpPr/>
            <p:nvPr/>
          </p:nvCxnSpPr>
          <p:spPr>
            <a:xfrm>
              <a:off x="710214" y="2817663"/>
              <a:ext cx="4856085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E43E9DC2-0B95-4F4B-BBFE-5701C8DF6472}"/>
                </a:ext>
              </a:extLst>
            </p:cNvPr>
            <p:cNvSpPr txBox="1"/>
            <p:nvPr/>
          </p:nvSpPr>
          <p:spPr>
            <a:xfrm>
              <a:off x="1617180" y="4298887"/>
              <a:ext cx="3998700" cy="3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(a) Transferência de massa devido à advecção </a:t>
              </a: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8EC9FB10-80FC-4EE1-9A6F-755A60C11A2F}"/>
                </a:ext>
              </a:extLst>
            </p:cNvPr>
            <p:cNvCxnSpPr/>
            <p:nvPr/>
          </p:nvCxnSpPr>
          <p:spPr>
            <a:xfrm>
              <a:off x="1405562" y="2014633"/>
              <a:ext cx="0" cy="1586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AAEB7BBD-5AD3-4F9F-B1CB-F51398B978F4}"/>
                    </a:ext>
                  </a:extLst>
                </p:cNvPr>
                <p:cNvSpPr txBox="1"/>
                <p:nvPr/>
              </p:nvSpPr>
              <p:spPr>
                <a:xfrm>
                  <a:off x="464303" y="1580347"/>
                  <a:ext cx="2000576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AAEB7BBD-5AD3-4F9F-B1CB-F51398B97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303" y="1580347"/>
                  <a:ext cx="2000576" cy="265543"/>
                </a:xfrm>
                <a:prstGeom prst="rect">
                  <a:avLst/>
                </a:prstGeom>
                <a:blipFill>
                  <a:blip r:embed="rId8"/>
                  <a:stretch>
                    <a:fillRect l="-4781" r="-1594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38FEA9C6-097E-42EB-B553-B01441715890}"/>
                  </a:ext>
                </a:extLst>
              </p:cNvPr>
              <p:cNvSpPr txBox="1"/>
              <p:nvPr/>
            </p:nvSpPr>
            <p:spPr>
              <a:xfrm>
                <a:off x="4946821" y="3636514"/>
                <a:ext cx="37685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38FEA9C6-097E-42EB-B553-B01441715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821" y="3636514"/>
                <a:ext cx="3768565" cy="461665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52734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8667581-8EA9-4B86-BC97-484B7A417684}"/>
              </a:ext>
            </a:extLst>
          </p:cNvPr>
          <p:cNvGrpSpPr>
            <a:grpSpLocks noChangeAspect="1"/>
          </p:cNvGrpSpPr>
          <p:nvPr/>
        </p:nvGrpSpPr>
        <p:grpSpPr>
          <a:xfrm>
            <a:off x="467544" y="2492896"/>
            <a:ext cx="4284754" cy="2941005"/>
            <a:chOff x="6233284" y="882422"/>
            <a:chExt cx="5494998" cy="3771701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90C935B4-24D3-4A55-8083-69B094C7845C}"/>
                </a:ext>
              </a:extLst>
            </p:cNvPr>
            <p:cNvCxnSpPr>
              <a:cxnSpLocks/>
            </p:cNvCxnSpPr>
            <p:nvPr/>
          </p:nvCxnSpPr>
          <p:spPr>
            <a:xfrm>
              <a:off x="6248776" y="3609663"/>
              <a:ext cx="48560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791BB3CB-08F3-495A-9816-0D6018FD90E9}"/>
                </a:ext>
              </a:extLst>
            </p:cNvPr>
            <p:cNvCxnSpPr/>
            <p:nvPr/>
          </p:nvCxnSpPr>
          <p:spPr>
            <a:xfrm>
              <a:off x="8556970" y="1260618"/>
              <a:ext cx="0" cy="23525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AAA68B0D-4413-4DF7-8E44-371E86F14E03}"/>
                    </a:ext>
                  </a:extLst>
                </p:cNvPr>
                <p:cNvSpPr txBox="1"/>
                <p:nvPr/>
              </p:nvSpPr>
              <p:spPr>
                <a:xfrm>
                  <a:off x="8756260" y="882422"/>
                  <a:ext cx="3422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4" name="CaixaDeTexto 73">
                  <a:extLst>
                    <a:ext uri="{FF2B5EF4-FFF2-40B4-BE49-F238E27FC236}">
                      <a16:creationId xmlns:a16="http://schemas.microsoft.com/office/drawing/2014/main" id="{2715F1AD-E648-4F4B-810F-9EFBD5F86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6260" y="882422"/>
                  <a:ext cx="34227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789" r="-3509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94BA8FE4-057E-4BD6-BB3A-06A263F481F2}"/>
                    </a:ext>
                  </a:extLst>
                </p:cNvPr>
                <p:cNvSpPr txBox="1"/>
                <p:nvPr/>
              </p:nvSpPr>
              <p:spPr>
                <a:xfrm>
                  <a:off x="8430035" y="3659641"/>
                  <a:ext cx="2719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5" name="CaixaDeTexto 74">
                  <a:extLst>
                    <a:ext uri="{FF2B5EF4-FFF2-40B4-BE49-F238E27FC236}">
                      <a16:creationId xmlns:a16="http://schemas.microsoft.com/office/drawing/2014/main" id="{44258105-3FD3-4D3A-9EFD-296D57175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0035" y="3659641"/>
                  <a:ext cx="27199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727" r="-4545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E44055DD-ACC3-4FA5-ABDE-B02CFB4CD5BF}"/>
                </a:ext>
              </a:extLst>
            </p:cNvPr>
            <p:cNvCxnSpPr/>
            <p:nvPr/>
          </p:nvCxnSpPr>
          <p:spPr>
            <a:xfrm>
              <a:off x="8556969" y="1260618"/>
              <a:ext cx="684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B4D873CE-7300-4D43-A9DC-2C9DBDFF0282}"/>
                </a:ext>
              </a:extLst>
            </p:cNvPr>
            <p:cNvCxnSpPr/>
            <p:nvPr/>
          </p:nvCxnSpPr>
          <p:spPr>
            <a:xfrm>
              <a:off x="8566034" y="1503987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B0248193-F111-42E7-BC20-6FB6DE2C9F4F}"/>
                </a:ext>
              </a:extLst>
            </p:cNvPr>
            <p:cNvCxnSpPr/>
            <p:nvPr/>
          </p:nvCxnSpPr>
          <p:spPr>
            <a:xfrm>
              <a:off x="8566034" y="1747356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F1EA4126-AE56-4435-8FB2-28AF0523D144}"/>
                </a:ext>
              </a:extLst>
            </p:cNvPr>
            <p:cNvCxnSpPr/>
            <p:nvPr/>
          </p:nvCxnSpPr>
          <p:spPr>
            <a:xfrm>
              <a:off x="8566034" y="2014633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3DEE7BBB-6717-4F28-BC70-F0CF70DA024E}"/>
                </a:ext>
              </a:extLst>
            </p:cNvPr>
            <p:cNvCxnSpPr/>
            <p:nvPr/>
          </p:nvCxnSpPr>
          <p:spPr>
            <a:xfrm>
              <a:off x="8556969" y="2540663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E12D5126-10D4-4D46-BD29-9FB1864A3282}"/>
                </a:ext>
              </a:extLst>
            </p:cNvPr>
            <p:cNvCxnSpPr>
              <a:cxnSpLocks/>
            </p:cNvCxnSpPr>
            <p:nvPr/>
          </p:nvCxnSpPr>
          <p:spPr>
            <a:xfrm>
              <a:off x="8556969" y="2814114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82BDACCE-B93F-4E0D-A53C-1562380EC3D7}"/>
                </a:ext>
              </a:extLst>
            </p:cNvPr>
            <p:cNvCxnSpPr/>
            <p:nvPr/>
          </p:nvCxnSpPr>
          <p:spPr>
            <a:xfrm flipV="1">
              <a:off x="8566034" y="3026968"/>
              <a:ext cx="468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7578676D-541D-4821-87BA-795E05672337}"/>
                </a:ext>
              </a:extLst>
            </p:cNvPr>
            <p:cNvCxnSpPr/>
            <p:nvPr/>
          </p:nvCxnSpPr>
          <p:spPr>
            <a:xfrm flipV="1">
              <a:off x="8558260" y="3295089"/>
              <a:ext cx="288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4390BE07-E528-4100-B453-BCDA224A272D}"/>
                </a:ext>
              </a:extLst>
            </p:cNvPr>
            <p:cNvCxnSpPr/>
            <p:nvPr/>
          </p:nvCxnSpPr>
          <p:spPr>
            <a:xfrm>
              <a:off x="8566034" y="2302138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55D719E-1474-4DC9-9730-AB51F2A0B642}"/>
                </a:ext>
              </a:extLst>
            </p:cNvPr>
            <p:cNvCxnSpPr>
              <a:cxnSpLocks/>
            </p:cNvCxnSpPr>
            <p:nvPr/>
          </p:nvCxnSpPr>
          <p:spPr>
            <a:xfrm>
              <a:off x="9232044" y="1260618"/>
              <a:ext cx="0" cy="155704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95914155-1928-4574-9FAB-6A8531364411}"/>
                </a:ext>
              </a:extLst>
            </p:cNvPr>
            <p:cNvCxnSpPr/>
            <p:nvPr/>
          </p:nvCxnSpPr>
          <p:spPr>
            <a:xfrm flipV="1">
              <a:off x="7675121" y="2817663"/>
              <a:ext cx="0" cy="79200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D456CE30-5737-4EA3-97A0-3E8307FC2882}"/>
                    </a:ext>
                  </a:extLst>
                </p:cNvPr>
                <p:cNvSpPr txBox="1"/>
                <p:nvPr/>
              </p:nvSpPr>
              <p:spPr>
                <a:xfrm>
                  <a:off x="7693477" y="3025489"/>
                  <a:ext cx="3413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01" name="CaixaDeTexto 100">
                  <a:extLst>
                    <a:ext uri="{FF2B5EF4-FFF2-40B4-BE49-F238E27FC236}">
                      <a16:creationId xmlns:a16="http://schemas.microsoft.com/office/drawing/2014/main" id="{F85D421F-C50A-4703-9786-629E64B31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3477" y="3025489"/>
                  <a:ext cx="3413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6071" r="-3571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42902BE-FB47-4086-9EF9-37C6FE5046E7}"/>
                </a:ext>
              </a:extLst>
            </p:cNvPr>
            <p:cNvSpPr txBox="1"/>
            <p:nvPr/>
          </p:nvSpPr>
          <p:spPr>
            <a:xfrm>
              <a:off x="9319434" y="2476057"/>
              <a:ext cx="1735488" cy="31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camada limite mássica</a:t>
              </a:r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6D62667-0182-4493-AF35-8CB9D697C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7116" y="1531056"/>
              <a:ext cx="561209" cy="295087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6545789-F9F1-4AFB-BE61-65FBFEDD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5331" y="2082085"/>
              <a:ext cx="561209" cy="29508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6DF4DF3E-5E92-48A7-B2C3-5871DF9A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3480" y="2919202"/>
              <a:ext cx="561209" cy="295087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22378B0E-70E7-41B0-8B49-B2C399102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4216" y="3305698"/>
              <a:ext cx="561209" cy="295087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B0A708D5-1F5C-4A78-92E2-AE7CB660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5587" y="2318298"/>
              <a:ext cx="561209" cy="295087"/>
            </a:xfrm>
            <a:prstGeom prst="rect">
              <a:avLst/>
            </a:prstGeom>
          </p:spPr>
        </p:pic>
        <p:cxnSp>
          <p:nvCxnSpPr>
            <p:cNvPr id="28" name="Conector: Curvo 27">
              <a:extLst>
                <a:ext uri="{FF2B5EF4-FFF2-40B4-BE49-F238E27FC236}">
                  <a16:creationId xmlns:a16="http://schemas.microsoft.com/office/drawing/2014/main" id="{29921D2B-5C34-4354-8792-6555A23CEE32}"/>
                </a:ext>
              </a:extLst>
            </p:cNvPr>
            <p:cNvCxnSpPr>
              <a:stCxn id="25" idx="2"/>
              <a:endCxn id="26" idx="1"/>
            </p:cNvCxnSpPr>
            <p:nvPr/>
          </p:nvCxnSpPr>
          <p:spPr>
            <a:xfrm rot="16200000" flipH="1">
              <a:off x="9969674" y="3128699"/>
              <a:ext cx="238953" cy="41013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: Curvo 28">
              <a:extLst>
                <a:ext uri="{FF2B5EF4-FFF2-40B4-BE49-F238E27FC236}">
                  <a16:creationId xmlns:a16="http://schemas.microsoft.com/office/drawing/2014/main" id="{526ACD7A-9DB5-4134-BFF8-1CA4B6A590DB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rot="16200000" flipH="1">
              <a:off x="9176204" y="2639469"/>
              <a:ext cx="629935" cy="22461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06398E91-32DB-4544-B1C6-FC50B903621F}"/>
                </a:ext>
              </a:extLst>
            </p:cNvPr>
            <p:cNvCxnSpPr/>
            <p:nvPr/>
          </p:nvCxnSpPr>
          <p:spPr>
            <a:xfrm>
              <a:off x="6233284" y="2814114"/>
              <a:ext cx="4856085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CFE61618-7C15-4409-8903-668B62A42591}"/>
                </a:ext>
              </a:extLst>
            </p:cNvPr>
            <p:cNvSpPr txBox="1"/>
            <p:nvPr/>
          </p:nvSpPr>
          <p:spPr>
            <a:xfrm>
              <a:off x="7155742" y="4298885"/>
              <a:ext cx="4572540" cy="355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(b) Transferência de massa devido à difusão molecular</a:t>
              </a: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CA92C125-2BA0-4C42-BFA2-CE6F3382B6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6037" y="2817662"/>
              <a:ext cx="666007" cy="8044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0D3CDE18-0758-43AB-ABE3-09C5D9695E27}"/>
                </a:ext>
              </a:extLst>
            </p:cNvPr>
            <p:cNvCxnSpPr/>
            <p:nvPr/>
          </p:nvCxnSpPr>
          <p:spPr>
            <a:xfrm>
              <a:off x="6945299" y="2014633"/>
              <a:ext cx="0" cy="1586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F411CF24-0BDC-4D22-9106-F5CC5B6A6D03}"/>
                    </a:ext>
                  </a:extLst>
                </p:cNvPr>
                <p:cNvSpPr txBox="1"/>
                <p:nvPr/>
              </p:nvSpPr>
              <p:spPr>
                <a:xfrm>
                  <a:off x="6315832" y="1434351"/>
                  <a:ext cx="1258934" cy="5241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𝑑𝐶</m:t>
                            </m:r>
                          </m:num>
                          <m:den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61" name="CaixaDeTexto 60">
                  <a:extLst>
                    <a:ext uri="{FF2B5EF4-FFF2-40B4-BE49-F238E27FC236}">
                      <a16:creationId xmlns:a16="http://schemas.microsoft.com/office/drawing/2014/main" id="{131B6190-2B8B-46D8-967B-2BECA0A0D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832" y="1434351"/>
                  <a:ext cx="1258934" cy="5241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860CE47-6DCF-471B-920B-DC1C8E7A88C0}"/>
                  </a:ext>
                </a:extLst>
              </p:cNvPr>
              <p:cNvSpPr txBox="1"/>
              <p:nvPr/>
            </p:nvSpPr>
            <p:spPr>
              <a:xfrm>
                <a:off x="4625765" y="2592422"/>
                <a:ext cx="3983087" cy="2440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𝑑𝐶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860CE47-6DCF-471B-920B-DC1C8E7A8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65" y="2592422"/>
                <a:ext cx="3983087" cy="24400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94088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E89CB5B-43C2-4411-AA54-93B6FADCBCD7}"/>
              </a:ext>
            </a:extLst>
          </p:cNvPr>
          <p:cNvGrpSpPr>
            <a:grpSpLocks noChangeAspect="1"/>
          </p:cNvGrpSpPr>
          <p:nvPr/>
        </p:nvGrpSpPr>
        <p:grpSpPr>
          <a:xfrm>
            <a:off x="611560" y="2492896"/>
            <a:ext cx="4034100" cy="2890901"/>
            <a:chOff x="464303" y="882422"/>
            <a:chExt cx="5272716" cy="3778513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8997746-6B35-45C4-BFF7-C07BF994709C}"/>
                </a:ext>
              </a:extLst>
            </p:cNvPr>
            <p:cNvCxnSpPr>
              <a:cxnSpLocks/>
            </p:cNvCxnSpPr>
            <p:nvPr/>
          </p:nvCxnSpPr>
          <p:spPr>
            <a:xfrm>
              <a:off x="710214" y="3609663"/>
              <a:ext cx="485608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8267A50-0959-4CCF-9D90-6EAA0514DC4F}"/>
                </a:ext>
              </a:extLst>
            </p:cNvPr>
            <p:cNvCxnSpPr/>
            <p:nvPr/>
          </p:nvCxnSpPr>
          <p:spPr>
            <a:xfrm>
              <a:off x="3018408" y="1260618"/>
              <a:ext cx="0" cy="235259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A1E4ECC-54FB-4BFC-A27E-1F9B6FCB1B83}"/>
                    </a:ext>
                  </a:extLst>
                </p:cNvPr>
                <p:cNvSpPr txBox="1"/>
                <p:nvPr/>
              </p:nvSpPr>
              <p:spPr>
                <a:xfrm>
                  <a:off x="3217698" y="882422"/>
                  <a:ext cx="328135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A1E4ECC-54FB-4BFC-A27E-1F9B6FCB1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698" y="882422"/>
                  <a:ext cx="328135" cy="265543"/>
                </a:xfrm>
                <a:prstGeom prst="rect">
                  <a:avLst/>
                </a:prstGeom>
                <a:blipFill>
                  <a:blip r:embed="rId4"/>
                  <a:stretch>
                    <a:fillRect l="-19512" r="-2439" b="-151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3AC69A85-29F3-4C7C-A748-847091E47C08}"/>
                    </a:ext>
                  </a:extLst>
                </p:cNvPr>
                <p:cNvSpPr txBox="1"/>
                <p:nvPr/>
              </p:nvSpPr>
              <p:spPr>
                <a:xfrm>
                  <a:off x="2873155" y="3671871"/>
                  <a:ext cx="260327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3AC69A85-29F3-4C7C-A748-847091E47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3155" y="3671871"/>
                  <a:ext cx="260327" cy="265543"/>
                </a:xfrm>
                <a:prstGeom prst="rect">
                  <a:avLst/>
                </a:prstGeom>
                <a:blipFill>
                  <a:blip r:embed="rId5"/>
                  <a:stretch>
                    <a:fillRect l="-25000" r="-3125" b="-181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B6DD8656-4E44-4D98-A890-93EF1A99C7F5}"/>
                </a:ext>
              </a:extLst>
            </p:cNvPr>
            <p:cNvCxnSpPr/>
            <p:nvPr/>
          </p:nvCxnSpPr>
          <p:spPr>
            <a:xfrm>
              <a:off x="3018407" y="1260618"/>
              <a:ext cx="684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E9EA1977-9E7C-450B-AC2E-A8DD5AC006FE}"/>
                </a:ext>
              </a:extLst>
            </p:cNvPr>
            <p:cNvCxnSpPr/>
            <p:nvPr/>
          </p:nvCxnSpPr>
          <p:spPr>
            <a:xfrm>
              <a:off x="3027472" y="1503987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B6C43D87-90DA-47CB-A26E-5C84D015753A}"/>
                </a:ext>
              </a:extLst>
            </p:cNvPr>
            <p:cNvCxnSpPr/>
            <p:nvPr/>
          </p:nvCxnSpPr>
          <p:spPr>
            <a:xfrm>
              <a:off x="3027472" y="1747356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9C367812-3E78-4627-A23D-C7E95362F539}"/>
                </a:ext>
              </a:extLst>
            </p:cNvPr>
            <p:cNvCxnSpPr/>
            <p:nvPr/>
          </p:nvCxnSpPr>
          <p:spPr>
            <a:xfrm>
              <a:off x="3027472" y="1990724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D0698EB5-BC5E-4B22-873B-92669EF9ED34}"/>
                </a:ext>
              </a:extLst>
            </p:cNvPr>
            <p:cNvSpPr/>
            <p:nvPr/>
          </p:nvSpPr>
          <p:spPr>
            <a:xfrm>
              <a:off x="3009154" y="2571532"/>
              <a:ext cx="684328" cy="1041680"/>
            </a:xfrm>
            <a:custGeom>
              <a:avLst/>
              <a:gdLst>
                <a:gd name="connsiteX0" fmla="*/ 0 w 668661"/>
                <a:gd name="connsiteY0" fmla="*/ 1473693 h 1473693"/>
                <a:gd name="connsiteX1" fmla="*/ 177553 w 668661"/>
                <a:gd name="connsiteY1" fmla="*/ 1384916 h 1473693"/>
                <a:gd name="connsiteX2" fmla="*/ 479394 w 668661"/>
                <a:gd name="connsiteY2" fmla="*/ 1038687 h 1473693"/>
                <a:gd name="connsiteX3" fmla="*/ 648069 w 668661"/>
                <a:gd name="connsiteY3" fmla="*/ 585926 h 1473693"/>
                <a:gd name="connsiteX4" fmla="*/ 665825 w 668661"/>
                <a:gd name="connsiteY4" fmla="*/ 0 h 1473693"/>
                <a:gd name="connsiteX5" fmla="*/ 665825 w 668661"/>
                <a:gd name="connsiteY5" fmla="*/ 0 h 147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661" h="1473693">
                  <a:moveTo>
                    <a:pt x="0" y="1473693"/>
                  </a:moveTo>
                  <a:cubicBezTo>
                    <a:pt x="48827" y="1465555"/>
                    <a:pt x="97654" y="1457417"/>
                    <a:pt x="177553" y="1384916"/>
                  </a:cubicBezTo>
                  <a:cubicBezTo>
                    <a:pt x="257452" y="1312415"/>
                    <a:pt x="400975" y="1171852"/>
                    <a:pt x="479394" y="1038687"/>
                  </a:cubicBezTo>
                  <a:cubicBezTo>
                    <a:pt x="557813" y="905522"/>
                    <a:pt x="616997" y="759040"/>
                    <a:pt x="648069" y="585926"/>
                  </a:cubicBezTo>
                  <a:cubicBezTo>
                    <a:pt x="679141" y="412811"/>
                    <a:pt x="665825" y="0"/>
                    <a:pt x="665825" y="0"/>
                  </a:cubicBezTo>
                  <a:lnTo>
                    <a:pt x="665825" y="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7D60E735-B13C-4E8A-8F5E-AABA98BB6810}"/>
                </a:ext>
              </a:extLst>
            </p:cNvPr>
            <p:cNvCxnSpPr/>
            <p:nvPr/>
          </p:nvCxnSpPr>
          <p:spPr>
            <a:xfrm>
              <a:off x="3018407" y="2456122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ECC6956F-2636-463D-9BED-8844C2CA2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8407" y="2736987"/>
              <a:ext cx="612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B31FDE5A-9170-4C74-BDBC-98E639A8FAB3}"/>
                </a:ext>
              </a:extLst>
            </p:cNvPr>
            <p:cNvCxnSpPr/>
            <p:nvPr/>
          </p:nvCxnSpPr>
          <p:spPr>
            <a:xfrm flipV="1">
              <a:off x="3027472" y="3026968"/>
              <a:ext cx="540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6F9383CF-5FF6-4D03-8EF0-AD489915B711}"/>
                </a:ext>
              </a:extLst>
            </p:cNvPr>
            <p:cNvCxnSpPr/>
            <p:nvPr/>
          </p:nvCxnSpPr>
          <p:spPr>
            <a:xfrm flipV="1">
              <a:off x="3019698" y="3295089"/>
              <a:ext cx="39600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9CDF6934-75EA-4A96-BB8A-3DD44DAE81EC}"/>
                </a:ext>
              </a:extLst>
            </p:cNvPr>
            <p:cNvCxnSpPr/>
            <p:nvPr/>
          </p:nvCxnSpPr>
          <p:spPr>
            <a:xfrm>
              <a:off x="3027472" y="2185502"/>
              <a:ext cx="656948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031C4CBE-EE55-4A68-9C7F-C41E150E1381}"/>
                </a:ext>
              </a:extLst>
            </p:cNvPr>
            <p:cNvCxnSpPr>
              <a:cxnSpLocks/>
            </p:cNvCxnSpPr>
            <p:nvPr/>
          </p:nvCxnSpPr>
          <p:spPr>
            <a:xfrm>
              <a:off x="3693482" y="1260618"/>
              <a:ext cx="0" cy="131091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9265A0B7-DBF9-4CBA-89B6-25ACD3C209BF}"/>
                </a:ext>
              </a:extLst>
            </p:cNvPr>
            <p:cNvCxnSpPr/>
            <p:nvPr/>
          </p:nvCxnSpPr>
          <p:spPr>
            <a:xfrm flipV="1">
              <a:off x="2136559" y="2817663"/>
              <a:ext cx="0" cy="79200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074899F3-98C5-4BCD-9FE0-5E6B6312E117}"/>
                    </a:ext>
                  </a:extLst>
                </p:cNvPr>
                <p:cNvSpPr txBox="1"/>
                <p:nvPr/>
              </p:nvSpPr>
              <p:spPr>
                <a:xfrm>
                  <a:off x="2154915" y="3025489"/>
                  <a:ext cx="323551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074899F3-98C5-4BCD-9FE0-5E6B6312E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915" y="3025489"/>
                  <a:ext cx="323551" cy="265543"/>
                </a:xfrm>
                <a:prstGeom prst="rect">
                  <a:avLst/>
                </a:prstGeom>
                <a:blipFill>
                  <a:blip r:embed="rId6"/>
                  <a:stretch>
                    <a:fillRect l="-22500" r="-5000" b="-151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8A87324-AE61-42DF-8003-FE314AFA303B}"/>
                </a:ext>
              </a:extLst>
            </p:cNvPr>
            <p:cNvSpPr txBox="1"/>
            <p:nvPr/>
          </p:nvSpPr>
          <p:spPr>
            <a:xfrm>
              <a:off x="3968264" y="2450858"/>
              <a:ext cx="1768755" cy="321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camada limite mássica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EF73209-5404-4C61-B3FA-B74639B8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2083" y="1980896"/>
              <a:ext cx="561209" cy="29508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E26884DB-ADA1-47FC-A3FE-EB1B39259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769" y="2082085"/>
              <a:ext cx="561209" cy="295087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91BFCC0-D0C0-42BA-83C4-723CA952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4918" y="2919202"/>
              <a:ext cx="561209" cy="295087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B8936E07-8090-42AB-8314-E35DD099B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5654" y="3305698"/>
              <a:ext cx="561209" cy="295087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6F8A1071-E8D6-4D56-A093-A5914E5E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132" y="2301041"/>
              <a:ext cx="561209" cy="295087"/>
            </a:xfrm>
            <a:prstGeom prst="rect">
              <a:avLst/>
            </a:prstGeom>
          </p:spPr>
        </p:pic>
        <p:cxnSp>
          <p:nvCxnSpPr>
            <p:cNvPr id="29" name="Conector: Curvo 28">
              <a:extLst>
                <a:ext uri="{FF2B5EF4-FFF2-40B4-BE49-F238E27FC236}">
                  <a16:creationId xmlns:a16="http://schemas.microsoft.com/office/drawing/2014/main" id="{E85EEB96-E28C-42DE-94C8-AD8DEA50650F}"/>
                </a:ext>
              </a:extLst>
            </p:cNvPr>
            <p:cNvCxnSpPr>
              <a:stCxn id="26" idx="2"/>
              <a:endCxn id="27" idx="1"/>
            </p:cNvCxnSpPr>
            <p:nvPr/>
          </p:nvCxnSpPr>
          <p:spPr>
            <a:xfrm rot="16200000" flipH="1">
              <a:off x="4431112" y="3128699"/>
              <a:ext cx="238953" cy="41013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: Curvo 29">
              <a:extLst>
                <a:ext uri="{FF2B5EF4-FFF2-40B4-BE49-F238E27FC236}">
                  <a16:creationId xmlns:a16="http://schemas.microsoft.com/office/drawing/2014/main" id="{BD807148-163F-4312-8BBF-C04B53B00917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rot="16200000" flipH="1">
              <a:off x="3637642" y="2639469"/>
              <a:ext cx="629935" cy="22461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0BBE161A-EEE6-491E-A439-9B4C4D71AE69}"/>
                </a:ext>
              </a:extLst>
            </p:cNvPr>
            <p:cNvCxnSpPr/>
            <p:nvPr/>
          </p:nvCxnSpPr>
          <p:spPr>
            <a:xfrm>
              <a:off x="710214" y="2817663"/>
              <a:ext cx="4856085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E43E9DC2-0B95-4F4B-BBFE-5701C8DF6472}"/>
                </a:ext>
              </a:extLst>
            </p:cNvPr>
            <p:cNvSpPr txBox="1"/>
            <p:nvPr/>
          </p:nvSpPr>
          <p:spPr>
            <a:xfrm>
              <a:off x="1617180" y="4298887"/>
              <a:ext cx="3998700" cy="3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(a) Transferência de massa devido à advecção </a:t>
              </a: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8EC9FB10-80FC-4EE1-9A6F-755A60C11A2F}"/>
                </a:ext>
              </a:extLst>
            </p:cNvPr>
            <p:cNvCxnSpPr/>
            <p:nvPr/>
          </p:nvCxnSpPr>
          <p:spPr>
            <a:xfrm>
              <a:off x="1405562" y="2014633"/>
              <a:ext cx="0" cy="1586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AAEB7BBD-5AD3-4F9F-B1CB-F51398B978F4}"/>
                    </a:ext>
                  </a:extLst>
                </p:cNvPr>
                <p:cNvSpPr txBox="1"/>
                <p:nvPr/>
              </p:nvSpPr>
              <p:spPr>
                <a:xfrm>
                  <a:off x="464303" y="1580347"/>
                  <a:ext cx="2000576" cy="26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AAEB7BBD-5AD3-4F9F-B1CB-F51398B97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303" y="1580347"/>
                  <a:ext cx="2000576" cy="265543"/>
                </a:xfrm>
                <a:prstGeom prst="rect">
                  <a:avLst/>
                </a:prstGeom>
                <a:blipFill>
                  <a:blip r:embed="rId8"/>
                  <a:stretch>
                    <a:fillRect l="-4781" r="-1594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8B22A327-4789-4282-95AE-A14E402B43A0}"/>
                  </a:ext>
                </a:extLst>
              </p:cNvPr>
              <p:cNvSpPr txBox="1"/>
              <p:nvPr/>
            </p:nvSpPr>
            <p:spPr>
              <a:xfrm>
                <a:off x="4748028" y="2126471"/>
                <a:ext cx="3895372" cy="1198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8B22A327-4789-4282-95AE-A14E402B4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28" y="2126471"/>
                <a:ext cx="3895372" cy="1198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6D636636-5BBC-4351-830C-79A326F157AD}"/>
                  </a:ext>
                </a:extLst>
              </p:cNvPr>
              <p:cNvSpPr txBox="1"/>
              <p:nvPr/>
            </p:nvSpPr>
            <p:spPr>
              <a:xfrm>
                <a:off x="5760763" y="5285345"/>
                <a:ext cx="2493476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6D636636-5BBC-4351-830C-79A326F1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63" y="5285345"/>
                <a:ext cx="2493476" cy="781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5E8E4EC4-1A2C-4AC2-9FB1-6038527FABD0}"/>
              </a:ext>
            </a:extLst>
          </p:cNvPr>
          <p:cNvSpPr txBox="1"/>
          <p:nvPr/>
        </p:nvSpPr>
        <p:spPr>
          <a:xfrm>
            <a:off x="5626605" y="4690837"/>
            <a:ext cx="3016795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Sherwood</a:t>
            </a:r>
          </a:p>
        </p:txBody>
      </p:sp>
      <p:sp>
        <p:nvSpPr>
          <p:cNvPr id="39" name="Seta: para Baixo 38">
            <a:extLst>
              <a:ext uri="{FF2B5EF4-FFF2-40B4-BE49-F238E27FC236}">
                <a16:creationId xmlns:a16="http://schemas.microsoft.com/office/drawing/2014/main" id="{4053458E-91D1-4431-BA44-F7165BD9C34A}"/>
              </a:ext>
            </a:extLst>
          </p:cNvPr>
          <p:cNvSpPr/>
          <p:nvPr/>
        </p:nvSpPr>
        <p:spPr>
          <a:xfrm>
            <a:off x="6804799" y="3578271"/>
            <a:ext cx="313780" cy="881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58742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2DF77C84-835A-496D-8CAD-0BFEAD56DB20}"/>
                  </a:ext>
                </a:extLst>
              </p:cNvPr>
              <p:cNvSpPr txBox="1"/>
              <p:nvPr/>
            </p:nvSpPr>
            <p:spPr>
              <a:xfrm>
                <a:off x="395536" y="3539312"/>
                <a:ext cx="3096341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2DF77C84-835A-496D-8CAD-0BFEAD5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39312"/>
                <a:ext cx="3096341" cy="46820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3DA195E8-E6C4-474D-9FDF-DB58D7AEA0BF}"/>
                  </a:ext>
                </a:extLst>
              </p:cNvPr>
              <p:cNvSpPr txBox="1"/>
              <p:nvPr/>
            </p:nvSpPr>
            <p:spPr>
              <a:xfrm>
                <a:off x="4251202" y="2342798"/>
                <a:ext cx="1846883" cy="782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3DA195E8-E6C4-474D-9FDF-DB58D7AEA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202" y="2342798"/>
                <a:ext cx="1846883" cy="782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BCF1E42-87E7-40A0-A7F5-E465B9C1510E}"/>
                  </a:ext>
                </a:extLst>
              </p:cNvPr>
              <p:cNvSpPr txBox="1"/>
              <p:nvPr/>
            </p:nvSpPr>
            <p:spPr>
              <a:xfrm>
                <a:off x="4207649" y="3475306"/>
                <a:ext cx="1846883" cy="722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BCF1E42-87E7-40A0-A7F5-E465B9C15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649" y="3475306"/>
                <a:ext cx="1846883" cy="722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5760039C-3C4B-4018-9686-8ADE4605EE6E}"/>
                  </a:ext>
                </a:extLst>
              </p:cNvPr>
              <p:cNvSpPr txBox="1"/>
              <p:nvPr/>
            </p:nvSpPr>
            <p:spPr>
              <a:xfrm>
                <a:off x="4075755" y="4568959"/>
                <a:ext cx="2493476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5760039C-3C4B-4018-9686-8ADE4605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55" y="4568959"/>
                <a:ext cx="2493476" cy="781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have Esquerda 44">
            <a:extLst>
              <a:ext uri="{FF2B5EF4-FFF2-40B4-BE49-F238E27FC236}">
                <a16:creationId xmlns:a16="http://schemas.microsoft.com/office/drawing/2014/main" id="{1565EB73-7B27-4CD5-B01C-81A91298D6EB}"/>
              </a:ext>
            </a:extLst>
          </p:cNvPr>
          <p:cNvSpPr/>
          <p:nvPr/>
        </p:nvSpPr>
        <p:spPr>
          <a:xfrm>
            <a:off x="3391814" y="2122289"/>
            <a:ext cx="859388" cy="3384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985B1B0-1565-4149-9613-E37E9956F2FE}"/>
              </a:ext>
            </a:extLst>
          </p:cNvPr>
          <p:cNvSpPr txBox="1"/>
          <p:nvPr/>
        </p:nvSpPr>
        <p:spPr>
          <a:xfrm>
            <a:off x="6054532" y="2455991"/>
            <a:ext cx="3048215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Reynolds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8030B50-4FBC-4F18-ABC5-92EAB88A36E3}"/>
              </a:ext>
            </a:extLst>
          </p:cNvPr>
          <p:cNvSpPr txBox="1"/>
          <p:nvPr/>
        </p:nvSpPr>
        <p:spPr>
          <a:xfrm>
            <a:off x="6054910" y="3552328"/>
            <a:ext cx="2872548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Schmidt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674ED49-D0D2-4420-B7A2-9AFB046265CF}"/>
              </a:ext>
            </a:extLst>
          </p:cNvPr>
          <p:cNvSpPr txBox="1"/>
          <p:nvPr/>
        </p:nvSpPr>
        <p:spPr>
          <a:xfrm>
            <a:off x="6098085" y="4658822"/>
            <a:ext cx="3016795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Sherwood</a:t>
            </a:r>
          </a:p>
        </p:txBody>
      </p:sp>
    </p:spTree>
    <p:extLst>
      <p:ext uri="{BB962C8B-B14F-4D97-AF65-F5344CB8AC3E}">
        <p14:creationId xmlns:p14="http://schemas.microsoft.com/office/powerpoint/2010/main" val="97450046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7158587" cy="1059597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ESTIMATIVA DOS VALORES DO COEFICIENTE DE DIFUSÃO MOLECULAR EM ÁGUA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FD1030-2018-429A-91AF-3075E3CE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871" y="2454267"/>
            <a:ext cx="4423849" cy="2828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C8174C0-2A18-4ED4-A666-84E514F34E02}"/>
                  </a:ext>
                </a:extLst>
              </p:cNvPr>
              <p:cNvSpPr txBox="1"/>
              <p:nvPr/>
            </p:nvSpPr>
            <p:spPr>
              <a:xfrm>
                <a:off x="755575" y="2413818"/>
                <a:ext cx="2736304" cy="969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2,7.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0,71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C8174C0-2A18-4ED4-A666-84E514F3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413818"/>
                <a:ext cx="2736304" cy="969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7667EA36-C5DA-4A3B-83F6-3B6069F2F3A5}"/>
              </a:ext>
            </a:extLst>
          </p:cNvPr>
          <p:cNvSpPr txBox="1"/>
          <p:nvPr/>
        </p:nvSpPr>
        <p:spPr>
          <a:xfrm>
            <a:off x="199280" y="3715270"/>
            <a:ext cx="3848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800" baseline="-25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C,l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coeficiente de difusão molecular do composto C em água a 25 °C (cm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/s)</a:t>
            </a: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massa molar do composto C em g/mol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5C84EE-14CE-4CA8-805A-9555CE9EFFBA}"/>
              </a:ext>
            </a:extLst>
          </p:cNvPr>
          <p:cNvSpPr txBox="1"/>
          <p:nvPr/>
        </p:nvSpPr>
        <p:spPr>
          <a:xfrm>
            <a:off x="506723" y="5465746"/>
            <a:ext cx="7410474" cy="7128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/>
              <a:t>Valores de coeficientes de difusão molecular em líquidos: 10</a:t>
            </a:r>
            <a:r>
              <a:rPr lang="pt-BR" sz="2400" baseline="30000" dirty="0"/>
              <a:t>-10</a:t>
            </a:r>
            <a:r>
              <a:rPr lang="pt-BR" sz="2400" dirty="0"/>
              <a:t> m</a:t>
            </a:r>
            <a:r>
              <a:rPr lang="pt-BR" sz="2400" baseline="30000" dirty="0"/>
              <a:t>2</a:t>
            </a:r>
            <a:r>
              <a:rPr lang="pt-BR" sz="2400" dirty="0"/>
              <a:t>/s a 10</a:t>
            </a:r>
            <a:r>
              <a:rPr lang="pt-BR" sz="2400" baseline="30000" dirty="0"/>
              <a:t>-9</a:t>
            </a:r>
            <a:r>
              <a:rPr lang="pt-BR" sz="2400" dirty="0"/>
              <a:t> m</a:t>
            </a:r>
            <a:r>
              <a:rPr lang="pt-BR" sz="2400" baseline="30000" dirty="0"/>
              <a:t>2</a:t>
            </a:r>
            <a:r>
              <a:rPr lang="pt-BR" sz="2400" dirty="0"/>
              <a:t>/s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ECF8C6A-AE82-45B3-8590-523E7B6DF30D}"/>
                  </a:ext>
                </a:extLst>
              </p:cNvPr>
              <p:cNvSpPr txBox="1"/>
              <p:nvPr/>
            </p:nvSpPr>
            <p:spPr>
              <a:xfrm>
                <a:off x="5508104" y="1744576"/>
                <a:ext cx="3006080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ECF8C6A-AE82-45B3-8590-523E7B6DF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744576"/>
                <a:ext cx="3006080" cy="844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48000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7158587" cy="1059597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ESTIMATIVA DOS VALORES DO COEFICIENTE DE DIFUSÃO MOLECULAR NO AR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67EA36-C5DA-4A3B-83F6-3B6069F2F3A5}"/>
              </a:ext>
            </a:extLst>
          </p:cNvPr>
          <p:cNvSpPr txBox="1"/>
          <p:nvPr/>
        </p:nvSpPr>
        <p:spPr>
          <a:xfrm>
            <a:off x="467544" y="3597670"/>
            <a:ext cx="38884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800" baseline="-25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C,ar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coeficiente de difusão molecular do composto C no ar a 25 °C (cm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/s)</a:t>
            </a: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massa molar do composto C em g/mol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9C3EA5-A262-48A3-A950-3CB578462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277" y="2788276"/>
            <a:ext cx="3405990" cy="2819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C23F076-B54E-4832-948E-5C0E174DD7A7}"/>
                  </a:ext>
                </a:extLst>
              </p:cNvPr>
              <p:cNvSpPr txBox="1"/>
              <p:nvPr/>
            </p:nvSpPr>
            <p:spPr>
              <a:xfrm>
                <a:off x="550500" y="2357069"/>
                <a:ext cx="2952328" cy="936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𝑎𝑟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1,55</m:t>
                          </m:r>
                        </m:num>
                        <m:den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0,65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C23F076-B54E-4832-948E-5C0E174DD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0" y="2357069"/>
                <a:ext cx="2952328" cy="936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03A2FFE4-DFAF-44F9-81D3-350839A1BA8A}"/>
              </a:ext>
            </a:extLst>
          </p:cNvPr>
          <p:cNvSpPr txBox="1"/>
          <p:nvPr/>
        </p:nvSpPr>
        <p:spPr>
          <a:xfrm>
            <a:off x="550500" y="5499089"/>
            <a:ext cx="7158587" cy="7128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2400" dirty="0"/>
              <a:t>Valores de coeficientes de difusão molecular em gases: 10</a:t>
            </a:r>
            <a:r>
              <a:rPr lang="pt-BR" sz="2400" baseline="30000" dirty="0"/>
              <a:t>-6</a:t>
            </a:r>
            <a:r>
              <a:rPr lang="pt-BR" sz="2400" dirty="0"/>
              <a:t> m</a:t>
            </a:r>
            <a:r>
              <a:rPr lang="pt-BR" sz="2400" baseline="30000" dirty="0"/>
              <a:t>2</a:t>
            </a:r>
            <a:r>
              <a:rPr lang="pt-BR" sz="2400" dirty="0"/>
              <a:t>/s a 10</a:t>
            </a:r>
            <a:r>
              <a:rPr lang="pt-BR" sz="2400" baseline="30000" dirty="0"/>
              <a:t>-5</a:t>
            </a:r>
            <a:r>
              <a:rPr lang="pt-BR" sz="2400" dirty="0"/>
              <a:t> m</a:t>
            </a:r>
            <a:r>
              <a:rPr lang="pt-BR" sz="2400" baseline="30000" dirty="0"/>
              <a:t>2</a:t>
            </a:r>
            <a:r>
              <a:rPr lang="pt-BR" sz="2400" dirty="0"/>
              <a:t>/s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AF58D1B-BAD5-4479-8343-1711C36DD502}"/>
                  </a:ext>
                </a:extLst>
              </p:cNvPr>
              <p:cNvSpPr txBox="1"/>
              <p:nvPr/>
            </p:nvSpPr>
            <p:spPr>
              <a:xfrm>
                <a:off x="5419080" y="1816344"/>
                <a:ext cx="3456384" cy="1000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1,75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AF58D1B-BAD5-4479-8343-1711C36DD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80" y="1816344"/>
                <a:ext cx="3456384" cy="10004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73909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0CD22C6-A975-43B4-BAB7-853151EF24F5}"/>
              </a:ext>
            </a:extLst>
          </p:cNvPr>
          <p:cNvGrpSpPr/>
          <p:nvPr/>
        </p:nvGrpSpPr>
        <p:grpSpPr>
          <a:xfrm>
            <a:off x="1148505" y="3789040"/>
            <a:ext cx="7066628" cy="1996045"/>
            <a:chOff x="2192782" y="2261706"/>
            <a:chExt cx="7066628" cy="1996045"/>
          </a:xfrm>
        </p:grpSpPr>
        <p:sp>
          <p:nvSpPr>
            <p:cNvPr id="5" name="Paralelogramo 4">
              <a:extLst>
                <a:ext uri="{FF2B5EF4-FFF2-40B4-BE49-F238E27FC236}">
                  <a16:creationId xmlns:a16="http://schemas.microsoft.com/office/drawing/2014/main" id="{57BBAF45-7C5A-431F-920F-F94188BC7430}"/>
                </a:ext>
              </a:extLst>
            </p:cNvPr>
            <p:cNvSpPr/>
            <p:nvPr/>
          </p:nvSpPr>
          <p:spPr>
            <a:xfrm>
              <a:off x="3586578" y="2301538"/>
              <a:ext cx="5672832" cy="1367160"/>
            </a:xfrm>
            <a:prstGeom prst="parallelogram">
              <a:avLst>
                <a:gd name="adj" fmla="val 12954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77A7271D-F711-44EE-B555-E7CC73AFEEF0}"/>
                </a:ext>
              </a:extLst>
            </p:cNvPr>
            <p:cNvCxnSpPr/>
            <p:nvPr/>
          </p:nvCxnSpPr>
          <p:spPr>
            <a:xfrm>
              <a:off x="3471167" y="2319293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BEB20B99-C215-44E6-A2C0-47AD1F336D2C}"/>
                </a:ext>
              </a:extLst>
            </p:cNvPr>
            <p:cNvCxnSpPr/>
            <p:nvPr/>
          </p:nvCxnSpPr>
          <p:spPr>
            <a:xfrm>
              <a:off x="3039121" y="2487969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A3130246-0809-4529-8630-4DD58ABE8F12}"/>
                </a:ext>
              </a:extLst>
            </p:cNvPr>
            <p:cNvCxnSpPr/>
            <p:nvPr/>
          </p:nvCxnSpPr>
          <p:spPr>
            <a:xfrm>
              <a:off x="2537532" y="2703993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F9FF113A-053C-4ABB-83B3-1D4471534585}"/>
                </a:ext>
              </a:extLst>
            </p:cNvPr>
            <p:cNvCxnSpPr/>
            <p:nvPr/>
          </p:nvCxnSpPr>
          <p:spPr>
            <a:xfrm>
              <a:off x="2192782" y="2927414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A2636A8A-E572-4E74-B428-D969E7159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6524" y="3790765"/>
              <a:ext cx="241175" cy="230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693C3A1-50D9-4FF9-9639-D8F25B3F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39121" y="3888419"/>
              <a:ext cx="45867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8B1A322-21F4-4C1F-9692-E51EEAA3C7A3}"/>
                </a:ext>
              </a:extLst>
            </p:cNvPr>
            <p:cNvSpPr txBox="1"/>
            <p:nvPr/>
          </p:nvSpPr>
          <p:spPr>
            <a:xfrm>
              <a:off x="5332519" y="3888419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588C528-017B-4A59-8FD1-94EBDCBDB30F}"/>
                </a:ext>
              </a:extLst>
            </p:cNvPr>
            <p:cNvSpPr txBox="1"/>
            <p:nvPr/>
          </p:nvSpPr>
          <p:spPr>
            <a:xfrm>
              <a:off x="2538533" y="226170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C7C1920-D2BB-4A8E-B50C-CFE20B44AA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501" y="3776708"/>
              <a:ext cx="241175" cy="230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1D167B-DE76-4354-BAD0-E1A64EBCECC5}"/>
                  </a:ext>
                </a:extLst>
              </p:cNvPr>
              <p:cNvSpPr txBox="1"/>
              <p:nvPr/>
            </p:nvSpPr>
            <p:spPr>
              <a:xfrm>
                <a:off x="2277082" y="2828386"/>
                <a:ext cx="4572000" cy="64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=0,036.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0,8</m:t>
                          </m:r>
                        </m:sup>
                      </m:sSub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1D167B-DE76-4354-BAD0-E1A64EBCE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082" y="2828386"/>
                <a:ext cx="4572000" cy="646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063DBAFF-55E0-4151-A4FC-475F18DF2BC2}"/>
              </a:ext>
            </a:extLst>
          </p:cNvPr>
          <p:cNvSpPr txBox="1"/>
          <p:nvPr/>
        </p:nvSpPr>
        <p:spPr>
          <a:xfrm>
            <a:off x="433347" y="2109100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devido ao escoamento de líquidos em placas planas(LOGAN, 2012) – página 134)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4F401BB-3E35-4308-A3B4-FD507AF70A5D}"/>
                  </a:ext>
                </a:extLst>
              </p:cNvPr>
              <p:cNvSpPr txBox="1"/>
              <p:nvPr/>
            </p:nvSpPr>
            <p:spPr>
              <a:xfrm>
                <a:off x="46351" y="5851240"/>
                <a:ext cx="4572000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&gt;2.</m:t>
                    </m:r>
                    <m:sSup>
                      <m:sSup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pt-BR" sz="18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4F401BB-3E35-4308-A3B4-FD507AF70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1" y="5851240"/>
                <a:ext cx="4572000" cy="403637"/>
              </a:xfrm>
              <a:prstGeom prst="rect">
                <a:avLst/>
              </a:prstGeom>
              <a:blipFill>
                <a:blip r:embed="rId5"/>
                <a:stretch>
                  <a:fillRect l="-1200" t="-3030" b="-21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95957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BDC1F39-1AA2-4293-A0FB-493AE233CD3A}"/>
              </a:ext>
            </a:extLst>
          </p:cNvPr>
          <p:cNvGrpSpPr>
            <a:grpSpLocks noChangeAspect="1"/>
          </p:cNvGrpSpPr>
          <p:nvPr/>
        </p:nvGrpSpPr>
        <p:grpSpPr>
          <a:xfrm>
            <a:off x="2555776" y="4653136"/>
            <a:ext cx="4392488" cy="1559936"/>
            <a:chOff x="1472211" y="1685625"/>
            <a:chExt cx="5068464" cy="1800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344F1A7-B987-428C-8934-75E81349A903}"/>
                </a:ext>
              </a:extLst>
            </p:cNvPr>
            <p:cNvSpPr/>
            <p:nvPr/>
          </p:nvSpPr>
          <p:spPr>
            <a:xfrm>
              <a:off x="4740675" y="1685625"/>
              <a:ext cx="1800000" cy="180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3A4BCDA5-5670-4C8D-963C-4E8B186A11F6}"/>
                </a:ext>
              </a:extLst>
            </p:cNvPr>
            <p:cNvCxnSpPr>
              <a:cxnSpLocks/>
              <a:stCxn id="19" idx="7"/>
              <a:endCxn id="19" idx="3"/>
            </p:cNvCxnSpPr>
            <p:nvPr/>
          </p:nvCxnSpPr>
          <p:spPr>
            <a:xfrm flipH="1">
              <a:off x="5004279" y="1949229"/>
              <a:ext cx="1272792" cy="1272792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F423BF-F940-41BB-ABEA-691A2D04AE27}"/>
                </a:ext>
              </a:extLst>
            </p:cNvPr>
            <p:cNvSpPr txBox="1"/>
            <p:nvPr/>
          </p:nvSpPr>
          <p:spPr>
            <a:xfrm>
              <a:off x="5254031" y="2216293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</a:rPr>
                <a:t>d</a:t>
              </a:r>
              <a:r>
                <a:rPr lang="pt-BR" baseline="-25000" dirty="0" err="1">
                  <a:solidFill>
                    <a:schemeClr val="bg1"/>
                  </a:solidFill>
                </a:rPr>
                <a:t>p</a:t>
              </a:r>
              <a:endParaRPr lang="pt-BR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AD11955F-BDA3-4295-909B-36FA3EFBD937}"/>
                </a:ext>
              </a:extLst>
            </p:cNvPr>
            <p:cNvCxnSpPr/>
            <p:nvPr/>
          </p:nvCxnSpPr>
          <p:spPr>
            <a:xfrm>
              <a:off x="3045039" y="1743212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D0F91161-49D9-4FF4-A83D-D5DE65143911}"/>
                </a:ext>
              </a:extLst>
            </p:cNvPr>
            <p:cNvCxnSpPr/>
            <p:nvPr/>
          </p:nvCxnSpPr>
          <p:spPr>
            <a:xfrm>
              <a:off x="2612993" y="1911888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ED5EC89B-06D1-4A21-935D-C30707610681}"/>
                </a:ext>
              </a:extLst>
            </p:cNvPr>
            <p:cNvCxnSpPr/>
            <p:nvPr/>
          </p:nvCxnSpPr>
          <p:spPr>
            <a:xfrm>
              <a:off x="2111404" y="2127912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D17B6482-1BC8-466B-A550-DC0D99453857}"/>
                </a:ext>
              </a:extLst>
            </p:cNvPr>
            <p:cNvCxnSpPr/>
            <p:nvPr/>
          </p:nvCxnSpPr>
          <p:spPr>
            <a:xfrm>
              <a:off x="1766654" y="2351333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25F5A616-0209-4AC2-813F-27AAFDF43D66}"/>
                </a:ext>
              </a:extLst>
            </p:cNvPr>
            <p:cNvSpPr txBox="1"/>
            <p:nvPr/>
          </p:nvSpPr>
          <p:spPr>
            <a:xfrm>
              <a:off x="2112405" y="1685625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71BF2EF6-CAED-4A6C-94F1-4C4EB8C86EE0}"/>
                </a:ext>
              </a:extLst>
            </p:cNvPr>
            <p:cNvCxnSpPr/>
            <p:nvPr/>
          </p:nvCxnSpPr>
          <p:spPr>
            <a:xfrm>
              <a:off x="2750596" y="2692315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2E26AF9E-2079-465B-B20F-94633A1E94EA}"/>
                </a:ext>
              </a:extLst>
            </p:cNvPr>
            <p:cNvCxnSpPr/>
            <p:nvPr/>
          </p:nvCxnSpPr>
          <p:spPr>
            <a:xfrm>
              <a:off x="2318550" y="2860991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54BC437C-D62C-49A8-94D5-9B7DA01A29DB}"/>
                </a:ext>
              </a:extLst>
            </p:cNvPr>
            <p:cNvCxnSpPr/>
            <p:nvPr/>
          </p:nvCxnSpPr>
          <p:spPr>
            <a:xfrm>
              <a:off x="1816961" y="3077015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F45ADDFC-5FD2-4B7C-A579-CF899C79C6DB}"/>
                </a:ext>
              </a:extLst>
            </p:cNvPr>
            <p:cNvCxnSpPr/>
            <p:nvPr/>
          </p:nvCxnSpPr>
          <p:spPr>
            <a:xfrm>
              <a:off x="1472211" y="3300436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7687A58B-F12B-413C-BA87-2AF71542E069}"/>
                </a:ext>
              </a:extLst>
            </p:cNvPr>
            <p:cNvSpPr txBox="1"/>
            <p:nvPr/>
          </p:nvSpPr>
          <p:spPr>
            <a:xfrm>
              <a:off x="1817962" y="263472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5C410EA-3A73-4292-BD96-43A4F1F8F891}"/>
              </a:ext>
            </a:extLst>
          </p:cNvPr>
          <p:cNvSpPr txBox="1"/>
          <p:nvPr/>
        </p:nvSpPr>
        <p:spPr>
          <a:xfrm>
            <a:off x="395536" y="2124884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devido ao escoamento de líquido em uma esfera isolada(WEBER; DIGIANO, 1996) – página 208)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6361570-CA45-4A57-922D-5CB8626EA90E}"/>
                  </a:ext>
                </a:extLst>
              </p:cNvPr>
              <p:cNvSpPr txBox="1"/>
              <p:nvPr/>
            </p:nvSpPr>
            <p:spPr>
              <a:xfrm>
                <a:off x="2543993" y="3025032"/>
                <a:ext cx="3857576" cy="64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=0,347.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0,62</m:t>
                          </m:r>
                        </m:sup>
                      </m:sSub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6361570-CA45-4A57-922D-5CB8626EA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993" y="3025032"/>
                <a:ext cx="3857576" cy="646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A472D2F9-F4F2-4E40-BA2D-365A9425E728}"/>
                  </a:ext>
                </a:extLst>
              </p:cNvPr>
              <p:cNvSpPr txBox="1"/>
              <p:nvPr/>
            </p:nvSpPr>
            <p:spPr>
              <a:xfrm>
                <a:off x="1835696" y="3852331"/>
                <a:ext cx="61024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</a:t>
                </a:r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2.000 ≤</m:t>
                    </m:r>
                    <m:sSub>
                      <m:sSub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≤17.000</m:t>
                    </m:r>
                  </m:oMath>
                </a14:m>
                <a:endParaRPr lang="pt-BR" sz="16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A472D2F9-F4F2-4E40-BA2D-365A9425E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852331"/>
                <a:ext cx="6102424" cy="369332"/>
              </a:xfrm>
              <a:prstGeom prst="rect">
                <a:avLst/>
              </a:prstGeom>
              <a:blipFill>
                <a:blip r:embed="rId5"/>
                <a:stretch>
                  <a:fillRect l="-500" b="-180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2333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BALANÇO DE MASSA </a:t>
            </a:r>
            <a:br>
              <a:rPr lang="pt-BR" altLang="pt-BR" sz="4000" dirty="0"/>
            </a:br>
            <a:r>
              <a:rPr lang="pt-BR" altLang="pt-BR" sz="4000" dirty="0"/>
              <a:t>E REATORES 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3272818" cy="6023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 err="1"/>
              <a:t>Floculadores</a:t>
            </a:r>
            <a:r>
              <a:rPr lang="pt-BR" sz="3400" dirty="0"/>
              <a:t>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2"/>
            <a:endCxn id="3" idx="1"/>
          </p:cNvCxnSpPr>
          <p:nvPr/>
        </p:nvCxnSpPr>
        <p:spPr>
          <a:xfrm rot="16200000" flipH="1">
            <a:off x="2054976" y="2838592"/>
            <a:ext cx="1026514" cy="16312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Telhado de casas&#10;&#10;Descrição gerada automaticamente com confiança baixa">
            <a:extLst>
              <a:ext uri="{FF2B5EF4-FFF2-40B4-BE49-F238E27FC236}">
                <a16:creationId xmlns:a16="http://schemas.microsoft.com/office/drawing/2014/main" id="{81338387-8E1B-496A-A4A3-932BD39D9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6" y="2523299"/>
            <a:ext cx="4932549" cy="32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1858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BDC1F39-1AA2-4293-A0FB-493AE233CD3A}"/>
              </a:ext>
            </a:extLst>
          </p:cNvPr>
          <p:cNvGrpSpPr>
            <a:grpSpLocks noChangeAspect="1"/>
          </p:cNvGrpSpPr>
          <p:nvPr/>
        </p:nvGrpSpPr>
        <p:grpSpPr>
          <a:xfrm>
            <a:off x="2555776" y="4653136"/>
            <a:ext cx="4392488" cy="1559936"/>
            <a:chOff x="1472211" y="1685625"/>
            <a:chExt cx="5068464" cy="1800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344F1A7-B987-428C-8934-75E81349A903}"/>
                </a:ext>
              </a:extLst>
            </p:cNvPr>
            <p:cNvSpPr/>
            <p:nvPr/>
          </p:nvSpPr>
          <p:spPr>
            <a:xfrm>
              <a:off x="4740675" y="1685625"/>
              <a:ext cx="1800000" cy="180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3A4BCDA5-5670-4C8D-963C-4E8B186A11F6}"/>
                </a:ext>
              </a:extLst>
            </p:cNvPr>
            <p:cNvCxnSpPr>
              <a:cxnSpLocks/>
              <a:stCxn id="19" idx="7"/>
              <a:endCxn id="19" idx="3"/>
            </p:cNvCxnSpPr>
            <p:nvPr/>
          </p:nvCxnSpPr>
          <p:spPr>
            <a:xfrm flipH="1">
              <a:off x="5004279" y="1949229"/>
              <a:ext cx="1272792" cy="1272792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F423BF-F940-41BB-ABEA-691A2D04AE27}"/>
                </a:ext>
              </a:extLst>
            </p:cNvPr>
            <p:cNvSpPr txBox="1"/>
            <p:nvPr/>
          </p:nvSpPr>
          <p:spPr>
            <a:xfrm>
              <a:off x="5254031" y="2216293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</a:rPr>
                <a:t>d</a:t>
              </a:r>
              <a:r>
                <a:rPr lang="pt-BR" baseline="-25000" dirty="0" err="1">
                  <a:solidFill>
                    <a:schemeClr val="bg1"/>
                  </a:solidFill>
                </a:rPr>
                <a:t>p</a:t>
              </a:r>
              <a:endParaRPr lang="pt-BR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AD11955F-BDA3-4295-909B-36FA3EFBD937}"/>
                </a:ext>
              </a:extLst>
            </p:cNvPr>
            <p:cNvCxnSpPr/>
            <p:nvPr/>
          </p:nvCxnSpPr>
          <p:spPr>
            <a:xfrm>
              <a:off x="3045039" y="1743212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D0F91161-49D9-4FF4-A83D-D5DE65143911}"/>
                </a:ext>
              </a:extLst>
            </p:cNvPr>
            <p:cNvCxnSpPr/>
            <p:nvPr/>
          </p:nvCxnSpPr>
          <p:spPr>
            <a:xfrm>
              <a:off x="2612993" y="1911888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ED5EC89B-06D1-4A21-935D-C30707610681}"/>
                </a:ext>
              </a:extLst>
            </p:cNvPr>
            <p:cNvCxnSpPr/>
            <p:nvPr/>
          </p:nvCxnSpPr>
          <p:spPr>
            <a:xfrm>
              <a:off x="2111404" y="2127912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D17B6482-1BC8-466B-A550-DC0D99453857}"/>
                </a:ext>
              </a:extLst>
            </p:cNvPr>
            <p:cNvCxnSpPr/>
            <p:nvPr/>
          </p:nvCxnSpPr>
          <p:spPr>
            <a:xfrm>
              <a:off x="1766654" y="2351333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25F5A616-0209-4AC2-813F-27AAFDF43D66}"/>
                </a:ext>
              </a:extLst>
            </p:cNvPr>
            <p:cNvSpPr txBox="1"/>
            <p:nvPr/>
          </p:nvSpPr>
          <p:spPr>
            <a:xfrm>
              <a:off x="2112405" y="1685625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71BF2EF6-CAED-4A6C-94F1-4C4EB8C86EE0}"/>
                </a:ext>
              </a:extLst>
            </p:cNvPr>
            <p:cNvCxnSpPr/>
            <p:nvPr/>
          </p:nvCxnSpPr>
          <p:spPr>
            <a:xfrm>
              <a:off x="2750596" y="2692315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2E26AF9E-2079-465B-B20F-94633A1E94EA}"/>
                </a:ext>
              </a:extLst>
            </p:cNvPr>
            <p:cNvCxnSpPr/>
            <p:nvPr/>
          </p:nvCxnSpPr>
          <p:spPr>
            <a:xfrm>
              <a:off x="2318550" y="2860991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54BC437C-D62C-49A8-94D5-9B7DA01A29DB}"/>
                </a:ext>
              </a:extLst>
            </p:cNvPr>
            <p:cNvCxnSpPr/>
            <p:nvPr/>
          </p:nvCxnSpPr>
          <p:spPr>
            <a:xfrm>
              <a:off x="1816961" y="3077015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F45ADDFC-5FD2-4B7C-A579-CF899C79C6DB}"/>
                </a:ext>
              </a:extLst>
            </p:cNvPr>
            <p:cNvCxnSpPr/>
            <p:nvPr/>
          </p:nvCxnSpPr>
          <p:spPr>
            <a:xfrm>
              <a:off x="1472211" y="3300436"/>
              <a:ext cx="12783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7687A58B-F12B-413C-BA87-2AF71542E069}"/>
                </a:ext>
              </a:extLst>
            </p:cNvPr>
            <p:cNvSpPr txBox="1"/>
            <p:nvPr/>
          </p:nvSpPr>
          <p:spPr>
            <a:xfrm>
              <a:off x="1817962" y="263472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5C410EA-3A73-4292-BD96-43A4F1F8F891}"/>
              </a:ext>
            </a:extLst>
          </p:cNvPr>
          <p:cNvSpPr txBox="1"/>
          <p:nvPr/>
        </p:nvSpPr>
        <p:spPr>
          <a:xfrm>
            <a:off x="395536" y="2124884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devido ao escoamento de líquido em uma esfera isolada(WEBER; DIGIANO, 1996) – página 208)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F76BFBC8-579D-4F8E-B417-1ACF4E3E2FBD}"/>
                  </a:ext>
                </a:extLst>
              </p:cNvPr>
              <p:cNvSpPr txBox="1"/>
              <p:nvPr/>
            </p:nvSpPr>
            <p:spPr>
              <a:xfrm>
                <a:off x="2485552" y="2937241"/>
                <a:ext cx="4572000" cy="64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=2+0,95.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b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F76BFBC8-579D-4F8E-B417-1ACF4E3E2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552" y="2937241"/>
                <a:ext cx="4572000" cy="646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E74F44B-44F8-4DC7-AEF9-241C0A0E084F}"/>
                  </a:ext>
                </a:extLst>
              </p:cNvPr>
              <p:cNvSpPr txBox="1"/>
              <p:nvPr/>
            </p:nvSpPr>
            <p:spPr>
              <a:xfrm>
                <a:off x="2235277" y="3832129"/>
                <a:ext cx="61744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</a:t>
                </a:r>
                <a:r>
                  <a:rPr lang="pt-BR" sz="2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 ≤</m:t>
                    </m:r>
                    <m:sSub>
                      <m:sSub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≤2.000</m:t>
                    </m:r>
                  </m:oMath>
                </a14:m>
                <a:endParaRPr lang="pt-BR" sz="18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E74F44B-44F8-4DC7-AEF9-241C0A0E0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77" y="3832129"/>
                <a:ext cx="6174432" cy="400110"/>
              </a:xfrm>
              <a:prstGeom prst="rect">
                <a:avLst/>
              </a:prstGeom>
              <a:blipFill>
                <a:blip r:embed="rId5"/>
                <a:stretch>
                  <a:fillRect l="-888" t="-3077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3159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61FB113-760A-4FF7-BD27-20092884FB08}"/>
              </a:ext>
            </a:extLst>
          </p:cNvPr>
          <p:cNvGrpSpPr/>
          <p:nvPr/>
        </p:nvGrpSpPr>
        <p:grpSpPr>
          <a:xfrm>
            <a:off x="1979712" y="4941168"/>
            <a:ext cx="5640759" cy="996519"/>
            <a:chOff x="2554812" y="2672178"/>
            <a:chExt cx="5640759" cy="996519"/>
          </a:xfrm>
        </p:grpSpPr>
        <p:sp>
          <p:nvSpPr>
            <p:cNvPr id="5" name="Fluxograma: Armazenamento de Acesso Direto 4">
              <a:extLst>
                <a:ext uri="{FF2B5EF4-FFF2-40B4-BE49-F238E27FC236}">
                  <a16:creationId xmlns:a16="http://schemas.microsoft.com/office/drawing/2014/main" id="{57CE8024-AF78-4825-A92D-F13199B4FF34}"/>
                </a:ext>
              </a:extLst>
            </p:cNvPr>
            <p:cNvSpPr/>
            <p:nvPr/>
          </p:nvSpPr>
          <p:spPr>
            <a:xfrm flipH="1">
              <a:off x="4030463" y="2672178"/>
              <a:ext cx="2441360" cy="996519"/>
            </a:xfrm>
            <a:prstGeom prst="flowChartMagneticDrum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Armazenamento de Acesso Direto 5">
              <a:extLst>
                <a:ext uri="{FF2B5EF4-FFF2-40B4-BE49-F238E27FC236}">
                  <a16:creationId xmlns:a16="http://schemas.microsoft.com/office/drawing/2014/main" id="{2E600730-B4E2-4CA2-B088-9C046888A8D4}"/>
                </a:ext>
              </a:extLst>
            </p:cNvPr>
            <p:cNvSpPr/>
            <p:nvPr/>
          </p:nvSpPr>
          <p:spPr>
            <a:xfrm flipH="1">
              <a:off x="5754211" y="2672178"/>
              <a:ext cx="2441360" cy="996519"/>
            </a:xfrm>
            <a:prstGeom prst="flowChartMagneticDrum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1D7D69B9-6818-4851-AD5B-076E4457331F}"/>
                </a:ext>
              </a:extLst>
            </p:cNvPr>
            <p:cNvCxnSpPr/>
            <p:nvPr/>
          </p:nvCxnSpPr>
          <p:spPr>
            <a:xfrm>
              <a:off x="6169981" y="2672178"/>
              <a:ext cx="0" cy="99651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5EDC21B-5EBD-41A9-8951-CFEB6F2F091F}"/>
                </a:ext>
              </a:extLst>
            </p:cNvPr>
            <p:cNvSpPr txBox="1"/>
            <p:nvPr/>
          </p:nvSpPr>
          <p:spPr>
            <a:xfrm>
              <a:off x="6169981" y="298577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</a:t>
              </a:r>
            </a:p>
          </p:txBody>
        </p: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8F575927-2D54-4D31-BE59-5B7FE1D2BB6E}"/>
                </a:ext>
              </a:extLst>
            </p:cNvPr>
            <p:cNvCxnSpPr>
              <a:cxnSpLocks/>
            </p:cNvCxnSpPr>
            <p:nvPr/>
          </p:nvCxnSpPr>
          <p:spPr>
            <a:xfrm>
              <a:off x="2920753" y="3124283"/>
              <a:ext cx="8788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431016E4-41EE-4532-9D8A-AD05E62C12A5}"/>
                </a:ext>
              </a:extLst>
            </p:cNvPr>
            <p:cNvCxnSpPr>
              <a:cxnSpLocks/>
            </p:cNvCxnSpPr>
            <p:nvPr/>
          </p:nvCxnSpPr>
          <p:spPr>
            <a:xfrm>
              <a:off x="2920753" y="3372202"/>
              <a:ext cx="8788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F89AA0A5-F598-4F90-9927-0859785CFAF2}"/>
                </a:ext>
              </a:extLst>
            </p:cNvPr>
            <p:cNvCxnSpPr>
              <a:cxnSpLocks/>
            </p:cNvCxnSpPr>
            <p:nvPr/>
          </p:nvCxnSpPr>
          <p:spPr>
            <a:xfrm>
              <a:off x="2920753" y="2887546"/>
              <a:ext cx="8788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7EC4306-85E7-46B4-B0A7-4BA0174E0106}"/>
                </a:ext>
              </a:extLst>
            </p:cNvPr>
            <p:cNvSpPr txBox="1"/>
            <p:nvPr/>
          </p:nvSpPr>
          <p:spPr>
            <a:xfrm>
              <a:off x="2554812" y="2939617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05129D-DDFB-4453-8560-F3439E5D35C7}"/>
              </a:ext>
            </a:extLst>
          </p:cNvPr>
          <p:cNvSpPr txBox="1"/>
          <p:nvPr/>
        </p:nvSpPr>
        <p:spPr>
          <a:xfrm>
            <a:off x="355563" y="2161538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devido ao escoamento de líquido em tubulações ((WEBER; DIGIANO, 1996) – página 208)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9603FFE-AD6F-46DC-8292-4C4ED798981E}"/>
                  </a:ext>
                </a:extLst>
              </p:cNvPr>
              <p:cNvSpPr txBox="1"/>
              <p:nvPr/>
            </p:nvSpPr>
            <p:spPr>
              <a:xfrm>
                <a:off x="2390043" y="3083405"/>
                <a:ext cx="4572000" cy="646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=0,023.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0,83</m:t>
                          </m:r>
                        </m:sup>
                      </m:sSub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9603FFE-AD6F-46DC-8292-4C4ED798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043" y="3083405"/>
                <a:ext cx="4572000" cy="646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CA688E8-19F2-4AD6-A20E-EAB773A74FD5}"/>
                  </a:ext>
                </a:extLst>
              </p:cNvPr>
              <p:cNvSpPr txBox="1"/>
              <p:nvPr/>
            </p:nvSpPr>
            <p:spPr>
              <a:xfrm>
                <a:off x="355563" y="4019429"/>
                <a:ext cx="85447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2.000 ≤</m:t>
                    </m:r>
                    <m:sSub>
                      <m:sSub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≤35.000</m:t>
                    </m:r>
                  </m:oMath>
                </a14:m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1.000 ≤</m:t>
                    </m:r>
                    <m:sSub>
                      <m:sSub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≤2.260</m:t>
                    </m:r>
                  </m:oMath>
                </a14:m>
                <a:endParaRPr lang="pt-BR" sz="16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CA688E8-19F2-4AD6-A20E-EAB773A74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63" y="4019429"/>
                <a:ext cx="8544795" cy="369332"/>
              </a:xfrm>
              <a:prstGeom prst="rect">
                <a:avLst/>
              </a:prstGeom>
              <a:blipFill>
                <a:blip r:embed="rId5"/>
                <a:stretch>
                  <a:fillRect l="-357" b="-180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82622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61FB113-760A-4FF7-BD27-20092884FB08}"/>
              </a:ext>
            </a:extLst>
          </p:cNvPr>
          <p:cNvGrpSpPr/>
          <p:nvPr/>
        </p:nvGrpSpPr>
        <p:grpSpPr>
          <a:xfrm>
            <a:off x="1979712" y="4941168"/>
            <a:ext cx="5640759" cy="996519"/>
            <a:chOff x="2554812" y="2672178"/>
            <a:chExt cx="5640759" cy="996519"/>
          </a:xfrm>
        </p:grpSpPr>
        <p:sp>
          <p:nvSpPr>
            <p:cNvPr id="5" name="Fluxograma: Armazenamento de Acesso Direto 4">
              <a:extLst>
                <a:ext uri="{FF2B5EF4-FFF2-40B4-BE49-F238E27FC236}">
                  <a16:creationId xmlns:a16="http://schemas.microsoft.com/office/drawing/2014/main" id="{57CE8024-AF78-4825-A92D-F13199B4FF34}"/>
                </a:ext>
              </a:extLst>
            </p:cNvPr>
            <p:cNvSpPr/>
            <p:nvPr/>
          </p:nvSpPr>
          <p:spPr>
            <a:xfrm flipH="1">
              <a:off x="4030463" y="2672178"/>
              <a:ext cx="2441360" cy="996519"/>
            </a:xfrm>
            <a:prstGeom prst="flowChartMagneticDrum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Armazenamento de Acesso Direto 5">
              <a:extLst>
                <a:ext uri="{FF2B5EF4-FFF2-40B4-BE49-F238E27FC236}">
                  <a16:creationId xmlns:a16="http://schemas.microsoft.com/office/drawing/2014/main" id="{2E600730-B4E2-4CA2-B088-9C046888A8D4}"/>
                </a:ext>
              </a:extLst>
            </p:cNvPr>
            <p:cNvSpPr/>
            <p:nvPr/>
          </p:nvSpPr>
          <p:spPr>
            <a:xfrm flipH="1">
              <a:off x="5754211" y="2672178"/>
              <a:ext cx="2441360" cy="996519"/>
            </a:xfrm>
            <a:prstGeom prst="flowChartMagneticDrum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1D7D69B9-6818-4851-AD5B-076E4457331F}"/>
                </a:ext>
              </a:extLst>
            </p:cNvPr>
            <p:cNvCxnSpPr/>
            <p:nvPr/>
          </p:nvCxnSpPr>
          <p:spPr>
            <a:xfrm>
              <a:off x="6169981" y="2672178"/>
              <a:ext cx="0" cy="99651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5EDC21B-5EBD-41A9-8951-CFEB6F2F091F}"/>
                </a:ext>
              </a:extLst>
            </p:cNvPr>
            <p:cNvSpPr txBox="1"/>
            <p:nvPr/>
          </p:nvSpPr>
          <p:spPr>
            <a:xfrm>
              <a:off x="6169981" y="298577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</a:t>
              </a:r>
            </a:p>
          </p:txBody>
        </p: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8F575927-2D54-4D31-BE59-5B7FE1D2BB6E}"/>
                </a:ext>
              </a:extLst>
            </p:cNvPr>
            <p:cNvCxnSpPr>
              <a:cxnSpLocks/>
            </p:cNvCxnSpPr>
            <p:nvPr/>
          </p:nvCxnSpPr>
          <p:spPr>
            <a:xfrm>
              <a:off x="2920753" y="3124283"/>
              <a:ext cx="8788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431016E4-41EE-4532-9D8A-AD05E62C12A5}"/>
                </a:ext>
              </a:extLst>
            </p:cNvPr>
            <p:cNvCxnSpPr>
              <a:cxnSpLocks/>
            </p:cNvCxnSpPr>
            <p:nvPr/>
          </p:nvCxnSpPr>
          <p:spPr>
            <a:xfrm>
              <a:off x="2920753" y="3372202"/>
              <a:ext cx="8788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F89AA0A5-F598-4F90-9927-0859785CFAF2}"/>
                </a:ext>
              </a:extLst>
            </p:cNvPr>
            <p:cNvCxnSpPr>
              <a:cxnSpLocks/>
            </p:cNvCxnSpPr>
            <p:nvPr/>
          </p:nvCxnSpPr>
          <p:spPr>
            <a:xfrm>
              <a:off x="2920753" y="2887546"/>
              <a:ext cx="8788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7EC4306-85E7-46B4-B0A7-4BA0174E0106}"/>
                </a:ext>
              </a:extLst>
            </p:cNvPr>
            <p:cNvSpPr txBox="1"/>
            <p:nvPr/>
          </p:nvSpPr>
          <p:spPr>
            <a:xfrm>
              <a:off x="2554812" y="2939617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6729BCA-7469-4318-8819-56F937A9B1E0}"/>
              </a:ext>
            </a:extLst>
          </p:cNvPr>
          <p:cNvSpPr txBox="1"/>
          <p:nvPr/>
        </p:nvSpPr>
        <p:spPr>
          <a:xfrm>
            <a:off x="323528" y="2178765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devido ao escoamento de líquido em tubulações ((CLARK, 2009) – página 397)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34B3CD2-EA80-4F70-839D-383255A3A32F}"/>
                  </a:ext>
                </a:extLst>
              </p:cNvPr>
              <p:cNvSpPr txBox="1"/>
              <p:nvPr/>
            </p:nvSpPr>
            <p:spPr>
              <a:xfrm>
                <a:off x="2390043" y="3156884"/>
                <a:ext cx="4572000" cy="495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=0,0096.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0,913</m:t>
                          </m:r>
                        </m:sup>
                      </m:sSub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0,346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34B3CD2-EA80-4F70-839D-383255A3A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043" y="3156884"/>
                <a:ext cx="4572000" cy="4954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4FDF4F-4384-4520-8BA7-7680DD0712F9}"/>
                  </a:ext>
                </a:extLst>
              </p:cNvPr>
              <p:cNvSpPr txBox="1"/>
              <p:nvPr/>
            </p:nvSpPr>
            <p:spPr>
              <a:xfrm>
                <a:off x="323528" y="3927422"/>
                <a:ext cx="80648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10.000 ≤</m:t>
                    </m:r>
                    <m:sSub>
                      <m:sSub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≤100.000</m:t>
                    </m:r>
                  </m:oMath>
                </a14:m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432 ≤</m:t>
                    </m:r>
                    <m:sSub>
                      <m:sSub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≤97.600</m:t>
                    </m:r>
                  </m:oMath>
                </a14:m>
                <a:endParaRPr lang="pt-BR" sz="16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4FDF4F-4384-4520-8BA7-7680DD071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27422"/>
                <a:ext cx="8064896" cy="369332"/>
              </a:xfrm>
              <a:prstGeom prst="rect">
                <a:avLst/>
              </a:prstGeom>
              <a:blipFill>
                <a:blip r:embed="rId5"/>
                <a:stretch>
                  <a:fillRect l="-378" b="-180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78916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1474079-190D-473B-9BA6-D3AE9819FA21}"/>
              </a:ext>
            </a:extLst>
          </p:cNvPr>
          <p:cNvGrpSpPr>
            <a:grpSpLocks noChangeAspect="1"/>
          </p:cNvGrpSpPr>
          <p:nvPr/>
        </p:nvGrpSpPr>
        <p:grpSpPr>
          <a:xfrm>
            <a:off x="6300192" y="3068960"/>
            <a:ext cx="2273843" cy="2745018"/>
            <a:chOff x="5307367" y="886038"/>
            <a:chExt cx="3544969" cy="4279541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9FE4E25-4994-4F67-B276-ECD2E8D05FE9}"/>
                </a:ext>
              </a:extLst>
            </p:cNvPr>
            <p:cNvSpPr/>
            <p:nvPr/>
          </p:nvSpPr>
          <p:spPr>
            <a:xfrm>
              <a:off x="5307367" y="2269980"/>
              <a:ext cx="1577266" cy="2895599"/>
            </a:xfrm>
            <a:prstGeom prst="rect">
              <a:avLst/>
            </a:prstGeom>
            <a:pattFill prst="solidDmnd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07963B31-B235-416D-821B-0E2098E71542}"/>
                </a:ext>
              </a:extLst>
            </p:cNvPr>
            <p:cNvCxnSpPr/>
            <p:nvPr/>
          </p:nvCxnSpPr>
          <p:spPr>
            <a:xfrm>
              <a:off x="5719768" y="1321904"/>
              <a:ext cx="0" cy="815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5F2ACACB-5114-4E4F-8BFB-CAEAE36492CA}"/>
                </a:ext>
              </a:extLst>
            </p:cNvPr>
            <p:cNvCxnSpPr/>
            <p:nvPr/>
          </p:nvCxnSpPr>
          <p:spPr>
            <a:xfrm>
              <a:off x="5463338" y="1321904"/>
              <a:ext cx="0" cy="815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C3EC7740-CACA-4647-8F9C-F36C5CA24AA2}"/>
                </a:ext>
              </a:extLst>
            </p:cNvPr>
            <p:cNvCxnSpPr/>
            <p:nvPr/>
          </p:nvCxnSpPr>
          <p:spPr>
            <a:xfrm>
              <a:off x="5976198" y="1321904"/>
              <a:ext cx="0" cy="815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5A41E678-8CEF-4792-A49D-8D8E6AD351D8}"/>
                </a:ext>
              </a:extLst>
            </p:cNvPr>
            <p:cNvCxnSpPr/>
            <p:nvPr/>
          </p:nvCxnSpPr>
          <p:spPr>
            <a:xfrm>
              <a:off x="6232628" y="1321904"/>
              <a:ext cx="0" cy="815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527C658D-2E54-4E5B-983B-667B785CE44C}"/>
                </a:ext>
              </a:extLst>
            </p:cNvPr>
            <p:cNvCxnSpPr/>
            <p:nvPr/>
          </p:nvCxnSpPr>
          <p:spPr>
            <a:xfrm>
              <a:off x="6745486" y="1321904"/>
              <a:ext cx="0" cy="815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060EC594-B503-4C2C-A6DC-8CF60E13CBBB}"/>
                </a:ext>
              </a:extLst>
            </p:cNvPr>
            <p:cNvCxnSpPr/>
            <p:nvPr/>
          </p:nvCxnSpPr>
          <p:spPr>
            <a:xfrm>
              <a:off x="6489058" y="1321904"/>
              <a:ext cx="0" cy="815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0A69FAF-64AE-4F70-B459-8AA389FED192}"/>
                </a:ext>
              </a:extLst>
            </p:cNvPr>
            <p:cNvSpPr txBox="1"/>
            <p:nvPr/>
          </p:nvSpPr>
          <p:spPr>
            <a:xfrm>
              <a:off x="5976198" y="88603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990C1E5-6BF1-4EAD-9F68-E8CEC03F6453}"/>
                </a:ext>
              </a:extLst>
            </p:cNvPr>
            <p:cNvSpPr/>
            <p:nvPr/>
          </p:nvSpPr>
          <p:spPr>
            <a:xfrm>
              <a:off x="5976198" y="3230219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42AB080-98FF-421E-AC61-6C38092A0DFD}"/>
                </a:ext>
              </a:extLst>
            </p:cNvPr>
            <p:cNvSpPr/>
            <p:nvPr/>
          </p:nvSpPr>
          <p:spPr>
            <a:xfrm>
              <a:off x="7748676" y="2358889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: Curvo 14">
              <a:extLst>
                <a:ext uri="{FF2B5EF4-FFF2-40B4-BE49-F238E27FC236}">
                  <a16:creationId xmlns:a16="http://schemas.microsoft.com/office/drawing/2014/main" id="{2C83CB62-9D5B-4DDD-8C28-3A5E4C8C110B}"/>
                </a:ext>
              </a:extLst>
            </p:cNvPr>
            <p:cNvCxnSpPr>
              <a:stCxn id="13" idx="6"/>
              <a:endCxn id="14" idx="2"/>
            </p:cNvCxnSpPr>
            <p:nvPr/>
          </p:nvCxnSpPr>
          <p:spPr>
            <a:xfrm flipV="1">
              <a:off x="6696198" y="2718889"/>
              <a:ext cx="1052478" cy="87133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0C9275D-6520-4BF4-84BD-31FD8220A535}"/>
                </a:ext>
              </a:extLst>
            </p:cNvPr>
            <p:cNvSpPr/>
            <p:nvPr/>
          </p:nvSpPr>
          <p:spPr>
            <a:xfrm>
              <a:off x="8036676" y="235888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429C876-0F2A-40AE-90D7-770FBB18FCC3}"/>
                </a:ext>
              </a:extLst>
            </p:cNvPr>
            <p:cNvSpPr/>
            <p:nvPr/>
          </p:nvSpPr>
          <p:spPr>
            <a:xfrm>
              <a:off x="8180676" y="240876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C8C59A55-2CB8-4EC2-9839-B602833B5B4F}"/>
                </a:ext>
              </a:extLst>
            </p:cNvPr>
            <p:cNvSpPr/>
            <p:nvPr/>
          </p:nvSpPr>
          <p:spPr>
            <a:xfrm>
              <a:off x="7892676" y="238382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A66460E-E8FA-4558-81E7-EDE72400796B}"/>
                </a:ext>
              </a:extLst>
            </p:cNvPr>
            <p:cNvSpPr/>
            <p:nvPr/>
          </p:nvSpPr>
          <p:spPr>
            <a:xfrm>
              <a:off x="7964676" y="2502575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42422123-44BA-484E-810A-9E29F8C54F85}"/>
                </a:ext>
              </a:extLst>
            </p:cNvPr>
            <p:cNvSpPr/>
            <p:nvPr/>
          </p:nvSpPr>
          <p:spPr>
            <a:xfrm>
              <a:off x="8108676" y="2552455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EDB9DCE-5262-4734-92D6-CB084B6C9551}"/>
                </a:ext>
              </a:extLst>
            </p:cNvPr>
            <p:cNvSpPr/>
            <p:nvPr/>
          </p:nvSpPr>
          <p:spPr>
            <a:xfrm>
              <a:off x="7820676" y="2527515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7E4A664E-5657-433C-A2ED-B66C32922C82}"/>
                </a:ext>
              </a:extLst>
            </p:cNvPr>
            <p:cNvSpPr/>
            <p:nvPr/>
          </p:nvSpPr>
          <p:spPr>
            <a:xfrm>
              <a:off x="7902056" y="265168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C0A1914-A89F-4FCC-B0BB-F1FA90F51CF3}"/>
                </a:ext>
              </a:extLst>
            </p:cNvPr>
            <p:cNvSpPr/>
            <p:nvPr/>
          </p:nvSpPr>
          <p:spPr>
            <a:xfrm>
              <a:off x="8046056" y="270156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27B965AE-A6D8-4BB7-AE58-DF77A0B2C10E}"/>
                </a:ext>
              </a:extLst>
            </p:cNvPr>
            <p:cNvSpPr/>
            <p:nvPr/>
          </p:nvSpPr>
          <p:spPr>
            <a:xfrm>
              <a:off x="7758056" y="267662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C762A41F-88FF-4269-ABF4-04D27AAEB466}"/>
                </a:ext>
              </a:extLst>
            </p:cNvPr>
            <p:cNvSpPr/>
            <p:nvPr/>
          </p:nvSpPr>
          <p:spPr>
            <a:xfrm>
              <a:off x="7967874" y="279850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828BF84-8619-406B-94CF-B3DE988FFE29}"/>
                </a:ext>
              </a:extLst>
            </p:cNvPr>
            <p:cNvSpPr/>
            <p:nvPr/>
          </p:nvSpPr>
          <p:spPr>
            <a:xfrm>
              <a:off x="8111874" y="284838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6487E9D6-5DA0-4603-87CD-FFFEAF9609D1}"/>
                </a:ext>
              </a:extLst>
            </p:cNvPr>
            <p:cNvSpPr/>
            <p:nvPr/>
          </p:nvSpPr>
          <p:spPr>
            <a:xfrm>
              <a:off x="7823874" y="282344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9C2F9375-E2CA-4C0D-8322-C461F910C577}"/>
                </a:ext>
              </a:extLst>
            </p:cNvPr>
            <p:cNvSpPr/>
            <p:nvPr/>
          </p:nvSpPr>
          <p:spPr>
            <a:xfrm>
              <a:off x="8211986" y="265889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78713511-34C5-4EA2-9B09-2611BE376A5C}"/>
                </a:ext>
              </a:extLst>
            </p:cNvPr>
            <p:cNvSpPr/>
            <p:nvPr/>
          </p:nvSpPr>
          <p:spPr>
            <a:xfrm>
              <a:off x="8255874" y="279850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882C7BA-14CC-411F-8911-4F2312352C6D}"/>
                </a:ext>
              </a:extLst>
            </p:cNvPr>
            <p:cNvSpPr/>
            <p:nvPr/>
          </p:nvSpPr>
          <p:spPr>
            <a:xfrm>
              <a:off x="8283986" y="2527515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DA4B290D-F2D4-46C7-B472-F87F7BCEA5FA}"/>
                </a:ext>
              </a:extLst>
            </p:cNvPr>
            <p:cNvSpPr/>
            <p:nvPr/>
          </p:nvSpPr>
          <p:spPr>
            <a:xfrm>
              <a:off x="8324676" y="268696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A132E331-0E37-4FD1-B9DF-80D52A426184}"/>
                </a:ext>
              </a:extLst>
            </p:cNvPr>
            <p:cNvSpPr/>
            <p:nvPr/>
          </p:nvSpPr>
          <p:spPr>
            <a:xfrm>
              <a:off x="8002275" y="29300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8DD34E02-FCF7-4DBE-928E-9AE34FB33B14}"/>
                </a:ext>
              </a:extLst>
            </p:cNvPr>
            <p:cNvSpPr txBox="1"/>
            <p:nvPr/>
          </p:nvSpPr>
          <p:spPr>
            <a:xfrm>
              <a:off x="8465692" y="2833521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d</a:t>
              </a:r>
              <a:r>
                <a:rPr lang="pt-BR" baseline="-25000" dirty="0" err="1"/>
                <a:t>p</a:t>
              </a:r>
              <a:endParaRPr lang="pt-BR" baseline="-25000" dirty="0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3C7A974-F3FE-4234-831D-696039143208}"/>
              </a:ext>
            </a:extLst>
          </p:cNvPr>
          <p:cNvSpPr txBox="1"/>
          <p:nvPr/>
        </p:nvSpPr>
        <p:spPr>
          <a:xfrm>
            <a:off x="395536" y="2151406"/>
            <a:ext cx="8496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devido ao escoamento de líquido em reatores de leito fixo ((WEBER; DIGIANO, 1996) – página 224)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6E7D5D4-4379-4276-9618-7041B5D9DBFE}"/>
                  </a:ext>
                </a:extLst>
              </p:cNvPr>
              <p:cNvSpPr txBox="1"/>
              <p:nvPr/>
            </p:nvSpPr>
            <p:spPr>
              <a:xfrm>
                <a:off x="611560" y="3375849"/>
                <a:ext cx="4572000" cy="495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=2,4.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0,34</m:t>
                          </m:r>
                        </m:sup>
                      </m:sSub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0,42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6E7D5D4-4379-4276-9618-7041B5D9D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75849"/>
                <a:ext cx="4572000" cy="4954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6D257016-6B21-4527-87D1-0B551873C3A7}"/>
                  </a:ext>
                </a:extLst>
              </p:cNvPr>
              <p:cNvSpPr txBox="1"/>
              <p:nvPr/>
            </p:nvSpPr>
            <p:spPr>
              <a:xfrm>
                <a:off x="710944" y="4386225"/>
                <a:ext cx="43341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</a:t>
                </a:r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0,08 ≤</m:t>
                    </m:r>
                    <m:sSub>
                      <m:sSub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≤125</m:t>
                    </m:r>
                  </m:oMath>
                </a14:m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150 ≤</m:t>
                    </m:r>
                    <m:sSub>
                      <m:sSub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≤1.300</m:t>
                    </m:r>
                  </m:oMath>
                </a14:m>
                <a:endParaRPr lang="pt-BR" sz="16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6D257016-6B21-4527-87D1-0B551873C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4" y="4386225"/>
                <a:ext cx="4334128" cy="646331"/>
              </a:xfrm>
              <a:prstGeom prst="rect">
                <a:avLst/>
              </a:prstGeom>
              <a:blipFill>
                <a:blip r:embed="rId5"/>
                <a:stretch>
                  <a:fillRect l="-844" b="-103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05427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2200D47-8414-469F-BD23-309A8ED1F8BE}"/>
              </a:ext>
            </a:extLst>
          </p:cNvPr>
          <p:cNvGrpSpPr>
            <a:grpSpLocks noChangeAspect="1"/>
          </p:cNvGrpSpPr>
          <p:nvPr/>
        </p:nvGrpSpPr>
        <p:grpSpPr>
          <a:xfrm>
            <a:off x="5076056" y="3284984"/>
            <a:ext cx="3477518" cy="1663892"/>
            <a:chOff x="2286918" y="1847361"/>
            <a:chExt cx="5853782" cy="2800866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EE8008B-84FB-43AC-BD6D-211D2E664209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19980F83-8D9E-4936-9505-7AB8CA32A385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CBA14CB7-A909-4D9B-9095-2D3441F7C917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74281429-83A3-4A3B-80CF-A5FC47ABBBC3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8485255-FBE3-44B9-A867-E26A8E0452EC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E9BA9E8-5C76-473D-A15F-0EBD5128D56F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977F5FA-A97B-4AAC-95C0-BC54B15849C5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530701F-E8EF-4874-AB06-7F5218A908EA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E2695E2-0820-451B-9E6B-86121967D6A8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7402A7AC-7F17-49E4-AD27-A98D05596E9C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4AF4D028-4386-4CBE-B81A-EA6049730977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D1A22F-5CD8-423B-A8C3-E93E5AB63F8D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3DF59471-9AA9-4C65-9C64-B76C512CE390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71F12A3F-8F05-49CC-8CCC-DE81909602F9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8DAA220-1932-4545-8DC1-68C5D8717688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311247B0-F282-4A95-B079-E8718E1B356C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D97C87C-D3A2-4714-97F5-FA3D404AC6F5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77E0110E-4A61-4DBF-A974-73DDA77F5ABB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920EA4BB-6E7F-40D9-A209-4248537A2EF0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B169221-45FF-4C85-BE4D-787FA13B7FE7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B8E14D2-090B-45D7-8344-1DB50350FB34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A3A5133-8F4E-4279-B228-DE04B5143D76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DC07F62-129C-47D1-9F3E-47C5AE5CB621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59D2B536-7039-42A6-9091-957D0FCF8043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C4D207C4-89BF-444C-BAAA-1D15C3FC1E25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F5FF582-CE06-47E9-9A38-1788C9EB1C8C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D0A84B94-FFE5-45EE-A276-DB0EE67B1AD2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D4FEE217-5644-47B2-A6A9-39EA8A46C601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A731B78-2DF4-4AB3-B1F9-607225E9DF02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05CE44C8-3AB0-46C6-BC17-82898CB1055F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BC43FD2-042D-43C3-B9DB-131F50FE08A8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9C0AAE9B-99E4-4645-9912-41AD918927C4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E93FA735-AB84-4148-AF68-389D5D39979F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FCB169D-2165-4627-9512-5651AA0FF954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DF806EC9-4460-49C1-9611-ECC13FB51C53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834E9F59-C6AE-42A6-BE82-67A883C8B5D5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2" name="Conector: Angulado 41">
              <a:extLst>
                <a:ext uri="{FF2B5EF4-FFF2-40B4-BE49-F238E27FC236}">
                  <a16:creationId xmlns:a16="http://schemas.microsoft.com/office/drawing/2014/main" id="{D4F23303-AB12-499E-A345-8D441DAA8C82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3505200" y="3777761"/>
              <a:ext cx="2592390" cy="6858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A678747D-C8B2-43AE-8DF0-C8CD3F50298A}"/>
                </a:ext>
              </a:extLst>
            </p:cNvPr>
            <p:cNvSpPr txBox="1"/>
            <p:nvPr/>
          </p:nvSpPr>
          <p:spPr>
            <a:xfrm>
              <a:off x="2286918" y="4278895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Vazão de ar </a:t>
              </a:r>
            </a:p>
          </p:txBody>
        </p:sp>
      </p:grp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D50D91F-8DBE-4D19-BFD8-CAB5E5066A99}"/>
              </a:ext>
            </a:extLst>
          </p:cNvPr>
          <p:cNvSpPr txBox="1"/>
          <p:nvPr/>
        </p:nvSpPr>
        <p:spPr>
          <a:xfrm>
            <a:off x="256205" y="2233508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em sistemas de aeração por ar difuso ((WEBER; DIGIANO, 1996) – página 225)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EB4BDB8D-80E5-4668-BC2C-F4DEDA1F229F}"/>
                  </a:ext>
                </a:extLst>
              </p:cNvPr>
              <p:cNvSpPr txBox="1"/>
              <p:nvPr/>
            </p:nvSpPr>
            <p:spPr>
              <a:xfrm>
                <a:off x="444068" y="3259037"/>
                <a:ext cx="458142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EB4BDB8D-80E5-4668-BC2C-F4DEDA1F2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8" y="3259037"/>
                <a:ext cx="4581426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7E54D998-0264-48B2-B638-5535F78AB299}"/>
                  </a:ext>
                </a:extLst>
              </p:cNvPr>
              <p:cNvSpPr txBox="1"/>
              <p:nvPr/>
            </p:nvSpPr>
            <p:spPr>
              <a:xfrm>
                <a:off x="612180" y="4441377"/>
                <a:ext cx="3925925" cy="576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=2,9</m:t>
                    </m:r>
                  </m:oMath>
                </a14:m>
                <a:r>
                  <a:rPr lang="pt-BR" sz="24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=1,04</m:t>
                    </m:r>
                  </m:oMath>
                </a14:m>
                <a:endParaRPr lang="pt-BR" sz="2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7E54D998-0264-48B2-B638-5535F78AB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0" y="4441377"/>
                <a:ext cx="3925925" cy="576183"/>
              </a:xfrm>
              <a:prstGeom prst="rect">
                <a:avLst/>
              </a:prstGeom>
              <a:blipFill>
                <a:blip r:embed="rId5"/>
                <a:stretch>
                  <a:fillRect b="-15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04537D28-497E-4081-A757-412E9FED2C32}"/>
                  </a:ext>
                </a:extLst>
              </p:cNvPr>
              <p:cNvSpPr txBox="1"/>
              <p:nvPr/>
            </p:nvSpPr>
            <p:spPr>
              <a:xfrm>
                <a:off x="256205" y="5517232"/>
                <a:ext cx="45814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≤0,3</m:t>
                    </m:r>
                  </m:oMath>
                </a14:m>
                <a:endParaRPr lang="pt-BR" sz="18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04537D28-497E-4081-A757-412E9FED2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5" y="5517232"/>
                <a:ext cx="4581426" cy="400110"/>
              </a:xfrm>
              <a:prstGeom prst="rect">
                <a:avLst/>
              </a:prstGeom>
              <a:blipFill>
                <a:blip r:embed="rId6"/>
                <a:stretch>
                  <a:fillRect l="-1064" t="-1515" b="-21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17215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1EFBCAD-4579-487D-8C78-B5861F63E16C}"/>
              </a:ext>
            </a:extLst>
          </p:cNvPr>
          <p:cNvGrpSpPr>
            <a:grpSpLocks noChangeAspect="1"/>
          </p:cNvGrpSpPr>
          <p:nvPr/>
        </p:nvGrpSpPr>
        <p:grpSpPr>
          <a:xfrm>
            <a:off x="6156176" y="2924944"/>
            <a:ext cx="2101189" cy="2285505"/>
            <a:chOff x="3403600" y="1181099"/>
            <a:chExt cx="2895600" cy="3149601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76AF8D73-626F-432A-87FC-B61E06260AA1}"/>
                </a:ext>
              </a:extLst>
            </p:cNvPr>
            <p:cNvCxnSpPr/>
            <p:nvPr/>
          </p:nvCxnSpPr>
          <p:spPr>
            <a:xfrm>
              <a:off x="3403600" y="1689100"/>
              <a:ext cx="0" cy="26416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F4D98E59-EE2A-4AC3-8256-52DE11EB22A4}"/>
                </a:ext>
              </a:extLst>
            </p:cNvPr>
            <p:cNvCxnSpPr/>
            <p:nvPr/>
          </p:nvCxnSpPr>
          <p:spPr>
            <a:xfrm>
              <a:off x="3403600" y="4330700"/>
              <a:ext cx="28956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F96376AE-BE99-41EE-A581-C14683C08865}"/>
                </a:ext>
              </a:extLst>
            </p:cNvPr>
            <p:cNvCxnSpPr/>
            <p:nvPr/>
          </p:nvCxnSpPr>
          <p:spPr>
            <a:xfrm>
              <a:off x="6299200" y="1689100"/>
              <a:ext cx="0" cy="26416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64AB591A-A2CD-4534-AE2F-E7283EDE58DA}"/>
                </a:ext>
              </a:extLst>
            </p:cNvPr>
            <p:cNvCxnSpPr>
              <a:cxnSpLocks/>
            </p:cNvCxnSpPr>
            <p:nvPr/>
          </p:nvCxnSpPr>
          <p:spPr>
            <a:xfrm>
              <a:off x="3403600" y="2070100"/>
              <a:ext cx="28956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BC95567E-32C0-4003-AE28-9E8EB4F5829D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2133600"/>
              <a:ext cx="5207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DEA2BC8E-3C10-4B27-92C2-4F4DB6271170}"/>
                </a:ext>
              </a:extLst>
            </p:cNvPr>
            <p:cNvCxnSpPr>
              <a:cxnSpLocks/>
            </p:cNvCxnSpPr>
            <p:nvPr/>
          </p:nvCxnSpPr>
          <p:spPr>
            <a:xfrm>
              <a:off x="3746500" y="2197100"/>
              <a:ext cx="2413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1059C5-D22B-42AF-BC5C-15A36664F0D1}"/>
                </a:ext>
              </a:extLst>
            </p:cNvPr>
            <p:cNvSpPr/>
            <p:nvPr/>
          </p:nvSpPr>
          <p:spPr>
            <a:xfrm>
              <a:off x="4772661" y="1181099"/>
              <a:ext cx="45719" cy="22478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E17A407-C87E-4DCD-AA2F-2AC72066746F}"/>
                </a:ext>
              </a:extLst>
            </p:cNvPr>
            <p:cNvSpPr/>
            <p:nvPr/>
          </p:nvSpPr>
          <p:spPr>
            <a:xfrm>
              <a:off x="3883653" y="3289296"/>
              <a:ext cx="889007" cy="292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7929F97-51E6-4C63-AF37-7CC40697C619}"/>
                </a:ext>
              </a:extLst>
            </p:cNvPr>
            <p:cNvSpPr/>
            <p:nvPr/>
          </p:nvSpPr>
          <p:spPr>
            <a:xfrm>
              <a:off x="4772660" y="3301994"/>
              <a:ext cx="889007" cy="292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Seta: Curva para a Esquerda 13">
              <a:extLst>
                <a:ext uri="{FF2B5EF4-FFF2-40B4-BE49-F238E27FC236}">
                  <a16:creationId xmlns:a16="http://schemas.microsoft.com/office/drawing/2014/main" id="{0096CECC-F727-4C5C-ADD3-F4E8C30A3C11}"/>
                </a:ext>
              </a:extLst>
            </p:cNvPr>
            <p:cNvSpPr/>
            <p:nvPr/>
          </p:nvSpPr>
          <p:spPr>
            <a:xfrm rot="5400000" flipV="1">
              <a:off x="4578869" y="2105923"/>
              <a:ext cx="518152" cy="1216152"/>
            </a:xfrm>
            <a:prstGeom prst="curvedLeftArrow">
              <a:avLst>
                <a:gd name="adj1" fmla="val 21445"/>
                <a:gd name="adj2" fmla="val 50000"/>
                <a:gd name="adj3" fmla="val 302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CB8F38CF-E3B3-4F2D-AFD7-E59B4AB3BD37}"/>
                </a:ext>
              </a:extLst>
            </p:cNvPr>
            <p:cNvSpPr/>
            <p:nvPr/>
          </p:nvSpPr>
          <p:spPr>
            <a:xfrm>
              <a:off x="3723150" y="374005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9DF7777F-D248-4D92-91ED-D2378374DEA1}"/>
                </a:ext>
              </a:extLst>
            </p:cNvPr>
            <p:cNvSpPr/>
            <p:nvPr/>
          </p:nvSpPr>
          <p:spPr>
            <a:xfrm>
              <a:off x="3723150" y="282662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D3C8551A-A93D-4FBF-AF79-5CE8E5D9F3CF}"/>
                </a:ext>
              </a:extLst>
            </p:cNvPr>
            <p:cNvSpPr/>
            <p:nvPr/>
          </p:nvSpPr>
          <p:spPr>
            <a:xfrm>
              <a:off x="5342790" y="388405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3A9F2A6-66CA-4741-B08B-5D19BCBE75E6}"/>
                </a:ext>
              </a:extLst>
            </p:cNvPr>
            <p:cNvSpPr/>
            <p:nvPr/>
          </p:nvSpPr>
          <p:spPr>
            <a:xfrm>
              <a:off x="5928755" y="3088151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118FCF2-0EF9-4B8C-A52D-A26DEB6F4632}"/>
                </a:ext>
              </a:extLst>
            </p:cNvPr>
            <p:cNvSpPr/>
            <p:nvPr/>
          </p:nvSpPr>
          <p:spPr>
            <a:xfrm>
              <a:off x="5748801" y="259941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78835890-5C8E-45AF-A983-C181E261B0E8}"/>
                </a:ext>
              </a:extLst>
            </p:cNvPr>
            <p:cNvSpPr/>
            <p:nvPr/>
          </p:nvSpPr>
          <p:spPr>
            <a:xfrm>
              <a:off x="4360683" y="3825621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95A9A21-A9AF-4206-AEBA-4B69F6C3DDAB}"/>
                </a:ext>
              </a:extLst>
            </p:cNvPr>
            <p:cNvSpPr/>
            <p:nvPr/>
          </p:nvSpPr>
          <p:spPr>
            <a:xfrm>
              <a:off x="5892508" y="376995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8E58FF0-A57B-41EF-98B0-E7CBA4EF7A28}"/>
                </a:ext>
              </a:extLst>
            </p:cNvPr>
            <p:cNvSpPr/>
            <p:nvPr/>
          </p:nvSpPr>
          <p:spPr>
            <a:xfrm>
              <a:off x="4807829" y="3816143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F5D1401-FC0C-41CE-B541-F6EF2C2BF5FB}"/>
                </a:ext>
              </a:extLst>
            </p:cNvPr>
            <p:cNvSpPr/>
            <p:nvPr/>
          </p:nvSpPr>
          <p:spPr>
            <a:xfrm>
              <a:off x="5397334" y="2996991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ECF0CD6-B0CD-44DB-B178-A74E3C419169}"/>
                </a:ext>
              </a:extLst>
            </p:cNvPr>
            <p:cNvSpPr/>
            <p:nvPr/>
          </p:nvSpPr>
          <p:spPr>
            <a:xfrm>
              <a:off x="5212860" y="2175871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55A168E-0064-4DA8-ADF5-4B11B375FA5E}"/>
                </a:ext>
              </a:extLst>
            </p:cNvPr>
            <p:cNvSpPr/>
            <p:nvPr/>
          </p:nvSpPr>
          <p:spPr>
            <a:xfrm>
              <a:off x="3630046" y="2367863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A875239-7E16-4AB1-9415-6059B9CB41A9}"/>
                </a:ext>
              </a:extLst>
            </p:cNvPr>
            <p:cNvSpPr/>
            <p:nvPr/>
          </p:nvSpPr>
          <p:spPr>
            <a:xfrm>
              <a:off x="4236231" y="2978977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CFA4E46-7FEC-49E2-B595-AA4D0FDE96A7}"/>
              </a:ext>
            </a:extLst>
          </p:cNvPr>
          <p:cNvSpPr txBox="1"/>
          <p:nvPr/>
        </p:nvSpPr>
        <p:spPr>
          <a:xfrm>
            <a:off x="323528" y="2218268"/>
            <a:ext cx="8005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em reatores agitados contendo partículas em suspensão ((LOGAN, 2012) – página 148)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C21B811-3382-45BA-87A3-1D101D6226E0}"/>
                  </a:ext>
                </a:extLst>
              </p:cNvPr>
              <p:cNvSpPr txBox="1"/>
              <p:nvPr/>
            </p:nvSpPr>
            <p:spPr>
              <a:xfrm>
                <a:off x="1023034" y="3210444"/>
                <a:ext cx="3420668" cy="662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h𝐺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=0,955+0,34.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𝑒𝐺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C21B811-3382-45BA-87A3-1D101D622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34" y="3210444"/>
                <a:ext cx="3420668" cy="662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0686DFD-5AB4-4F47-862C-BD6F59CF02E0}"/>
                  </a:ext>
                </a:extLst>
              </p:cNvPr>
              <p:cNvSpPr txBox="1"/>
              <p:nvPr/>
            </p:nvSpPr>
            <p:spPr>
              <a:xfrm>
                <a:off x="860051" y="4205864"/>
                <a:ext cx="3970949" cy="714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4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h𝐺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𝑒𝐺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endParaRPr lang="pt-BR" sz="24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0686DFD-5AB4-4F47-862C-BD6F59CF0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51" y="4205864"/>
                <a:ext cx="3970949" cy="714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C382E8E2-9744-413F-B84A-877C64241C6D}"/>
                  </a:ext>
                </a:extLst>
              </p:cNvPr>
              <p:cNvSpPr txBox="1"/>
              <p:nvPr/>
            </p:nvSpPr>
            <p:spPr>
              <a:xfrm>
                <a:off x="323528" y="5373216"/>
                <a:ext cx="56762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0,1 ≤</m:t>
                    </m:r>
                    <m:sSub>
                      <m:sSub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𝑒𝐺</m:t>
                        </m:r>
                      </m:sub>
                    </m:sSub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≤100</m:t>
                    </m:r>
                  </m:oMath>
                </a14:m>
                <a:r>
                  <a:rPr lang="pt-BR" sz="2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pt-BR" sz="18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C382E8E2-9744-413F-B84A-877C64241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73216"/>
                <a:ext cx="5676249" cy="400110"/>
              </a:xfrm>
              <a:prstGeom prst="rect">
                <a:avLst/>
              </a:prstGeom>
              <a:blipFill>
                <a:blip r:embed="rId6"/>
                <a:stretch>
                  <a:fillRect l="-859" t="-1515" b="-21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05253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1C4EBFD-6673-48FF-ADD8-A17820B7C384}"/>
              </a:ext>
            </a:extLst>
          </p:cNvPr>
          <p:cNvGrpSpPr>
            <a:grpSpLocks noChangeAspect="1"/>
          </p:cNvGrpSpPr>
          <p:nvPr/>
        </p:nvGrpSpPr>
        <p:grpSpPr>
          <a:xfrm>
            <a:off x="2799780" y="4945863"/>
            <a:ext cx="3480000" cy="1268012"/>
            <a:chOff x="1884088" y="1498599"/>
            <a:chExt cx="8504512" cy="3098801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9C9676C6-E4FA-40FE-BF27-6F3E4E018DB4}"/>
                </a:ext>
              </a:extLst>
            </p:cNvPr>
            <p:cNvCxnSpPr>
              <a:cxnSpLocks/>
            </p:cNvCxnSpPr>
            <p:nvPr/>
          </p:nvCxnSpPr>
          <p:spPr>
            <a:xfrm>
              <a:off x="3765739" y="4597400"/>
              <a:ext cx="471786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9E51F52-2B3F-4C81-B271-F7A78E31A1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3600" y="2070100"/>
              <a:ext cx="1905000" cy="2527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47BD9162-7685-447D-9C98-419BC31A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070100" y="2336800"/>
              <a:ext cx="80899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8591DFA5-4329-431C-A401-4C3D84ABD279}"/>
                </a:ext>
              </a:extLst>
            </p:cNvPr>
            <p:cNvCxnSpPr>
              <a:cxnSpLocks/>
            </p:cNvCxnSpPr>
            <p:nvPr/>
          </p:nvCxnSpPr>
          <p:spPr>
            <a:xfrm>
              <a:off x="4904443" y="2451100"/>
              <a:ext cx="5207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B4794660-5D3D-45DC-8233-EB79A2F3C4B1}"/>
                </a:ext>
              </a:extLst>
            </p:cNvPr>
            <p:cNvCxnSpPr>
              <a:cxnSpLocks/>
            </p:cNvCxnSpPr>
            <p:nvPr/>
          </p:nvCxnSpPr>
          <p:spPr>
            <a:xfrm>
              <a:off x="5031443" y="2514600"/>
              <a:ext cx="2413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0E99788-0443-4371-B914-4E474B120EB1}"/>
                </a:ext>
              </a:extLst>
            </p:cNvPr>
            <p:cNvSpPr/>
            <p:nvPr/>
          </p:nvSpPr>
          <p:spPr>
            <a:xfrm>
              <a:off x="6057604" y="1498599"/>
              <a:ext cx="45719" cy="22478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FF70CF7-349E-4D72-823C-DAD217EB88B4}"/>
                </a:ext>
              </a:extLst>
            </p:cNvPr>
            <p:cNvSpPr/>
            <p:nvPr/>
          </p:nvSpPr>
          <p:spPr>
            <a:xfrm>
              <a:off x="5168596" y="3606796"/>
              <a:ext cx="889007" cy="292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8787D87-BFBC-4E3E-9F6B-E74483DC7445}"/>
                </a:ext>
              </a:extLst>
            </p:cNvPr>
            <p:cNvSpPr/>
            <p:nvPr/>
          </p:nvSpPr>
          <p:spPr>
            <a:xfrm>
              <a:off x="6057603" y="3619494"/>
              <a:ext cx="889007" cy="292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: Curva para a Esquerda 12">
              <a:extLst>
                <a:ext uri="{FF2B5EF4-FFF2-40B4-BE49-F238E27FC236}">
                  <a16:creationId xmlns:a16="http://schemas.microsoft.com/office/drawing/2014/main" id="{5517F22F-A955-4EC7-8834-F665FF720EE6}"/>
                </a:ext>
              </a:extLst>
            </p:cNvPr>
            <p:cNvSpPr/>
            <p:nvPr/>
          </p:nvSpPr>
          <p:spPr>
            <a:xfrm rot="5400000" flipV="1">
              <a:off x="5863812" y="2423423"/>
              <a:ext cx="518152" cy="1216152"/>
            </a:xfrm>
            <a:prstGeom prst="curvedLeftArrow">
              <a:avLst>
                <a:gd name="adj1" fmla="val 21445"/>
                <a:gd name="adj2" fmla="val 50000"/>
                <a:gd name="adj3" fmla="val 302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DAA9F26-4130-469E-BF61-FCE494C89145}"/>
                </a:ext>
              </a:extLst>
            </p:cNvPr>
            <p:cNvSpPr/>
            <p:nvPr/>
          </p:nvSpPr>
          <p:spPr>
            <a:xfrm>
              <a:off x="5008093" y="405755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BAA981D-F13E-4642-A491-204997925452}"/>
                </a:ext>
              </a:extLst>
            </p:cNvPr>
            <p:cNvSpPr/>
            <p:nvPr/>
          </p:nvSpPr>
          <p:spPr>
            <a:xfrm>
              <a:off x="5008093" y="314412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BD31AB5-402B-40C8-81B2-B582DC89A103}"/>
                </a:ext>
              </a:extLst>
            </p:cNvPr>
            <p:cNvSpPr/>
            <p:nvPr/>
          </p:nvSpPr>
          <p:spPr>
            <a:xfrm>
              <a:off x="6627733" y="420155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B931935-CB0E-4F6A-BCC5-3C8FC9E61C05}"/>
                </a:ext>
              </a:extLst>
            </p:cNvPr>
            <p:cNvSpPr/>
            <p:nvPr/>
          </p:nvSpPr>
          <p:spPr>
            <a:xfrm>
              <a:off x="8759054" y="313910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D30C9DD-BDD0-4433-B67D-5561C3CFCA16}"/>
                </a:ext>
              </a:extLst>
            </p:cNvPr>
            <p:cNvSpPr/>
            <p:nvPr/>
          </p:nvSpPr>
          <p:spPr>
            <a:xfrm>
              <a:off x="7743190" y="362836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6972FC7-5D4E-497E-96E8-A14115D6932A}"/>
                </a:ext>
              </a:extLst>
            </p:cNvPr>
            <p:cNvSpPr/>
            <p:nvPr/>
          </p:nvSpPr>
          <p:spPr>
            <a:xfrm>
              <a:off x="5645626" y="4143121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64BB651E-23CF-42EB-B47E-B14D11CE35F1}"/>
                </a:ext>
              </a:extLst>
            </p:cNvPr>
            <p:cNvSpPr/>
            <p:nvPr/>
          </p:nvSpPr>
          <p:spPr>
            <a:xfrm>
              <a:off x="7177451" y="408745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155A556-D055-4463-97F1-473BDE89ED6A}"/>
                </a:ext>
              </a:extLst>
            </p:cNvPr>
            <p:cNvSpPr/>
            <p:nvPr/>
          </p:nvSpPr>
          <p:spPr>
            <a:xfrm>
              <a:off x="6092772" y="4133643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15CDC2EE-C414-475F-8A82-6194F85763D8}"/>
                </a:ext>
              </a:extLst>
            </p:cNvPr>
            <p:cNvSpPr/>
            <p:nvPr/>
          </p:nvSpPr>
          <p:spPr>
            <a:xfrm>
              <a:off x="7177451" y="353357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B91D5D1-B8E7-42A5-92C0-AE12C044FE78}"/>
                </a:ext>
              </a:extLst>
            </p:cNvPr>
            <p:cNvSpPr/>
            <p:nvPr/>
          </p:nvSpPr>
          <p:spPr>
            <a:xfrm>
              <a:off x="6497803" y="2493371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210928B-9BC6-4A6E-9FB7-432B9C362445}"/>
                </a:ext>
              </a:extLst>
            </p:cNvPr>
            <p:cNvSpPr/>
            <p:nvPr/>
          </p:nvSpPr>
          <p:spPr>
            <a:xfrm>
              <a:off x="4914989" y="2685363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89E4AD-6651-4505-B944-019DEBDEA78E}"/>
                </a:ext>
              </a:extLst>
            </p:cNvPr>
            <p:cNvSpPr/>
            <p:nvPr/>
          </p:nvSpPr>
          <p:spPr>
            <a:xfrm>
              <a:off x="5521174" y="3296477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D7DAF3BD-AD4D-4917-B4FC-6535F311F4FA}"/>
                </a:ext>
              </a:extLst>
            </p:cNvPr>
            <p:cNvCxnSpPr>
              <a:cxnSpLocks/>
            </p:cNvCxnSpPr>
            <p:nvPr/>
          </p:nvCxnSpPr>
          <p:spPr>
            <a:xfrm>
              <a:off x="1884088" y="2070100"/>
              <a:ext cx="1905000" cy="2527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C6A4121C-63A7-44EB-9F6A-4A64CFA0BC81}"/>
                </a:ext>
              </a:extLst>
            </p:cNvPr>
            <p:cNvSpPr/>
            <p:nvPr/>
          </p:nvSpPr>
          <p:spPr>
            <a:xfrm>
              <a:off x="7330440" y="2537646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9988DDB6-876D-47A8-BCC0-05FA06AB9ACF}"/>
                </a:ext>
              </a:extLst>
            </p:cNvPr>
            <p:cNvSpPr/>
            <p:nvPr/>
          </p:nvSpPr>
          <p:spPr>
            <a:xfrm>
              <a:off x="8950080" y="2681646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45D6AD8A-B78F-4F5A-B62D-95D4176EEB11}"/>
                </a:ext>
              </a:extLst>
            </p:cNvPr>
            <p:cNvSpPr/>
            <p:nvPr/>
          </p:nvSpPr>
          <p:spPr>
            <a:xfrm>
              <a:off x="7967973" y="2623217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672B2847-AFB0-4597-92DF-7971548AD08B}"/>
                </a:ext>
              </a:extLst>
            </p:cNvPr>
            <p:cNvSpPr/>
            <p:nvPr/>
          </p:nvSpPr>
          <p:spPr>
            <a:xfrm>
              <a:off x="9499798" y="256755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55F00569-13BE-4596-AF9B-A1D509C8D10A}"/>
                </a:ext>
              </a:extLst>
            </p:cNvPr>
            <p:cNvSpPr/>
            <p:nvPr/>
          </p:nvSpPr>
          <p:spPr>
            <a:xfrm>
              <a:off x="8415119" y="261373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19E8290D-FBE0-4AD5-9304-A291946437E2}"/>
                </a:ext>
              </a:extLst>
            </p:cNvPr>
            <p:cNvSpPr/>
            <p:nvPr/>
          </p:nvSpPr>
          <p:spPr>
            <a:xfrm>
              <a:off x="2656586" y="2583226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90F6845-B3A2-433B-88A0-73E11CB26080}"/>
                </a:ext>
              </a:extLst>
            </p:cNvPr>
            <p:cNvSpPr/>
            <p:nvPr/>
          </p:nvSpPr>
          <p:spPr>
            <a:xfrm>
              <a:off x="4276226" y="2727226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48E6D9C-B2CD-42F0-BE7A-D6A80C244284}"/>
                </a:ext>
              </a:extLst>
            </p:cNvPr>
            <p:cNvSpPr/>
            <p:nvPr/>
          </p:nvSpPr>
          <p:spPr>
            <a:xfrm>
              <a:off x="3294119" y="2668797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9A32E80-8B40-46ED-912F-A1E2B1D97E2D}"/>
                </a:ext>
              </a:extLst>
            </p:cNvPr>
            <p:cNvSpPr/>
            <p:nvPr/>
          </p:nvSpPr>
          <p:spPr>
            <a:xfrm>
              <a:off x="4583131" y="306091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60524297-AEE8-47DF-828D-3D2688AE19AE}"/>
                </a:ext>
              </a:extLst>
            </p:cNvPr>
            <p:cNvSpPr/>
            <p:nvPr/>
          </p:nvSpPr>
          <p:spPr>
            <a:xfrm>
              <a:off x="3741265" y="265931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728EC450-2BAC-40FE-AB76-6F008EEC5EBC}"/>
                </a:ext>
              </a:extLst>
            </p:cNvPr>
            <p:cNvSpPr/>
            <p:nvPr/>
          </p:nvSpPr>
          <p:spPr>
            <a:xfrm>
              <a:off x="8308929" y="3547494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73FCAA1-C363-4E9B-B543-19ABCBF4BE9C}"/>
                </a:ext>
              </a:extLst>
            </p:cNvPr>
            <p:cNvSpPr/>
            <p:nvPr/>
          </p:nvSpPr>
          <p:spPr>
            <a:xfrm>
              <a:off x="7593776" y="319752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844A1839-09CC-4628-A15B-4E3E0B28FB26}"/>
                </a:ext>
              </a:extLst>
            </p:cNvPr>
            <p:cNvSpPr/>
            <p:nvPr/>
          </p:nvSpPr>
          <p:spPr>
            <a:xfrm>
              <a:off x="6611669" y="313910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95D624EC-597A-425C-A0F5-E59770E74C55}"/>
                </a:ext>
              </a:extLst>
            </p:cNvPr>
            <p:cNvSpPr/>
            <p:nvPr/>
          </p:nvSpPr>
          <p:spPr>
            <a:xfrm>
              <a:off x="8143494" y="3083438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20A87A2B-543B-41AB-9960-CE8C027E3F23}"/>
                </a:ext>
              </a:extLst>
            </p:cNvPr>
            <p:cNvSpPr/>
            <p:nvPr/>
          </p:nvSpPr>
          <p:spPr>
            <a:xfrm>
              <a:off x="7058815" y="3129622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83A983-16DA-406E-8CE6-68A23E03048F}"/>
                </a:ext>
              </a:extLst>
            </p:cNvPr>
            <p:cNvSpPr/>
            <p:nvPr/>
          </p:nvSpPr>
          <p:spPr>
            <a:xfrm>
              <a:off x="4172289" y="431052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5C026825-C419-4679-A7FF-8F2ACE4F2EC6}"/>
                </a:ext>
              </a:extLst>
            </p:cNvPr>
            <p:cNvSpPr/>
            <p:nvPr/>
          </p:nvSpPr>
          <p:spPr>
            <a:xfrm>
              <a:off x="7682136" y="423852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6F4C91C-9182-4322-9C0B-0F02155D31C5}"/>
                </a:ext>
              </a:extLst>
            </p:cNvPr>
            <p:cNvSpPr/>
            <p:nvPr/>
          </p:nvSpPr>
          <p:spPr>
            <a:xfrm>
              <a:off x="6359853" y="433295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EDA6AFC3-77EF-42A3-9312-BC9BD5BD121C}"/>
                </a:ext>
              </a:extLst>
            </p:cNvPr>
            <p:cNvSpPr/>
            <p:nvPr/>
          </p:nvSpPr>
          <p:spPr>
            <a:xfrm>
              <a:off x="8231854" y="4124438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9B75615-C618-4337-91F1-588439A3D98A}"/>
                </a:ext>
              </a:extLst>
            </p:cNvPr>
            <p:cNvSpPr/>
            <p:nvPr/>
          </p:nvSpPr>
          <p:spPr>
            <a:xfrm>
              <a:off x="7186440" y="439947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D109B24E-71DC-4A16-A977-742B998942B2}"/>
                </a:ext>
              </a:extLst>
            </p:cNvPr>
            <p:cNvSpPr/>
            <p:nvPr/>
          </p:nvSpPr>
          <p:spPr>
            <a:xfrm>
              <a:off x="4042109" y="3918412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68077A59-F4B6-48EE-B8D8-2E7E6D8B618F}"/>
                </a:ext>
              </a:extLst>
            </p:cNvPr>
            <p:cNvSpPr/>
            <p:nvPr/>
          </p:nvSpPr>
          <p:spPr>
            <a:xfrm>
              <a:off x="3947614" y="326952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68A5DCA2-B4A1-4C90-8572-E493BB9B6900}"/>
                </a:ext>
              </a:extLst>
            </p:cNvPr>
            <p:cNvSpPr/>
            <p:nvPr/>
          </p:nvSpPr>
          <p:spPr>
            <a:xfrm>
              <a:off x="4501357" y="389746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23D6BC0A-EEDF-4813-958F-26B06CF6FA4A}"/>
                </a:ext>
              </a:extLst>
            </p:cNvPr>
            <p:cNvSpPr/>
            <p:nvPr/>
          </p:nvSpPr>
          <p:spPr>
            <a:xfrm>
              <a:off x="4420751" y="3475494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D996B310-B988-4D78-ADEA-AFC1EACC1546}"/>
                </a:ext>
              </a:extLst>
            </p:cNvPr>
            <p:cNvSpPr/>
            <p:nvPr/>
          </p:nvSpPr>
          <p:spPr>
            <a:xfrm>
              <a:off x="3533326" y="370036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3AFB640-9045-48DC-A671-38C7F1130480}"/>
              </a:ext>
            </a:extLst>
          </p:cNvPr>
          <p:cNvSpPr txBox="1"/>
          <p:nvPr/>
        </p:nvSpPr>
        <p:spPr>
          <a:xfrm>
            <a:off x="363316" y="2180370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em sistemas de aeração mecanizadas ((HAND; HOKANSON; CRITTENDEN, 2011) – página 6-54)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43583181-8714-4842-892C-5D2499AC37AE}"/>
                  </a:ext>
                </a:extLst>
              </p:cNvPr>
              <p:cNvSpPr txBox="1"/>
              <p:nvPr/>
            </p:nvSpPr>
            <p:spPr>
              <a:xfrm>
                <a:off x="2377459" y="3110022"/>
                <a:ext cx="4572000" cy="773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=2,9.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0,95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43583181-8714-4842-892C-5D2499AC3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59" y="3110022"/>
                <a:ext cx="4572000" cy="773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aixaDeTexto 56">
            <a:extLst>
              <a:ext uri="{FF2B5EF4-FFF2-40B4-BE49-F238E27FC236}">
                <a16:creationId xmlns:a16="http://schemas.microsoft.com/office/drawing/2014/main" id="{C6D9A65E-F921-4860-B404-EA061457E030}"/>
              </a:ext>
            </a:extLst>
          </p:cNvPr>
          <p:cNvSpPr txBox="1"/>
          <p:nvPr/>
        </p:nvSpPr>
        <p:spPr>
          <a:xfrm>
            <a:off x="331096" y="4198073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coeficiente de transferência de massa para o oxigênio em s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800" baseline="-25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800" baseline="-25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potência dissipada por unidade de volume em W/m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5600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DED3019-777E-45CF-8B31-9639BDF29262}"/>
              </a:ext>
            </a:extLst>
          </p:cNvPr>
          <p:cNvGrpSpPr>
            <a:grpSpLocks noChangeAspect="1"/>
          </p:cNvGrpSpPr>
          <p:nvPr/>
        </p:nvGrpSpPr>
        <p:grpSpPr>
          <a:xfrm>
            <a:off x="6228184" y="4053740"/>
            <a:ext cx="2608031" cy="2028056"/>
            <a:chOff x="3009900" y="1402791"/>
            <a:chExt cx="4777797" cy="3715309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92E66617-6D8E-4794-A3D7-178ECC82FC7D}"/>
                </a:ext>
              </a:extLst>
            </p:cNvPr>
            <p:cNvSpPr/>
            <p:nvPr/>
          </p:nvSpPr>
          <p:spPr>
            <a:xfrm rot="2484843">
              <a:off x="3083257" y="1927884"/>
              <a:ext cx="1638300" cy="134148"/>
            </a:xfrm>
            <a:custGeom>
              <a:avLst/>
              <a:gdLst>
                <a:gd name="connsiteX0" fmla="*/ 0 w 1638300"/>
                <a:gd name="connsiteY0" fmla="*/ 317546 h 317546"/>
                <a:gd name="connsiteX1" fmla="*/ 241300 w 1638300"/>
                <a:gd name="connsiteY1" fmla="*/ 46 h 317546"/>
                <a:gd name="connsiteX2" fmla="*/ 419100 w 1638300"/>
                <a:gd name="connsiteY2" fmla="*/ 292146 h 317546"/>
                <a:gd name="connsiteX3" fmla="*/ 622300 w 1638300"/>
                <a:gd name="connsiteY3" fmla="*/ 76246 h 317546"/>
                <a:gd name="connsiteX4" fmla="*/ 812800 w 1638300"/>
                <a:gd name="connsiteY4" fmla="*/ 292146 h 317546"/>
                <a:gd name="connsiteX5" fmla="*/ 939800 w 1638300"/>
                <a:gd name="connsiteY5" fmla="*/ 76246 h 317546"/>
                <a:gd name="connsiteX6" fmla="*/ 1117600 w 1638300"/>
                <a:gd name="connsiteY6" fmla="*/ 292146 h 317546"/>
                <a:gd name="connsiteX7" fmla="*/ 1282700 w 1638300"/>
                <a:gd name="connsiteY7" fmla="*/ 50846 h 317546"/>
                <a:gd name="connsiteX8" fmla="*/ 1435100 w 1638300"/>
                <a:gd name="connsiteY8" fmla="*/ 279446 h 317546"/>
                <a:gd name="connsiteX9" fmla="*/ 1638300 w 1638300"/>
                <a:gd name="connsiteY9" fmla="*/ 127046 h 317546"/>
                <a:gd name="connsiteX10" fmla="*/ 1638300 w 1638300"/>
                <a:gd name="connsiteY10" fmla="*/ 127046 h 31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300" h="317546">
                  <a:moveTo>
                    <a:pt x="0" y="317546"/>
                  </a:moveTo>
                  <a:cubicBezTo>
                    <a:pt x="85725" y="160912"/>
                    <a:pt x="171450" y="4279"/>
                    <a:pt x="241300" y="46"/>
                  </a:cubicBezTo>
                  <a:cubicBezTo>
                    <a:pt x="311150" y="-4187"/>
                    <a:pt x="355600" y="279446"/>
                    <a:pt x="419100" y="292146"/>
                  </a:cubicBezTo>
                  <a:cubicBezTo>
                    <a:pt x="482600" y="304846"/>
                    <a:pt x="556683" y="76246"/>
                    <a:pt x="622300" y="76246"/>
                  </a:cubicBezTo>
                  <a:cubicBezTo>
                    <a:pt x="687917" y="76246"/>
                    <a:pt x="759883" y="292146"/>
                    <a:pt x="812800" y="292146"/>
                  </a:cubicBezTo>
                  <a:cubicBezTo>
                    <a:pt x="865717" y="292146"/>
                    <a:pt x="889000" y="76246"/>
                    <a:pt x="939800" y="76246"/>
                  </a:cubicBezTo>
                  <a:cubicBezTo>
                    <a:pt x="990600" y="76246"/>
                    <a:pt x="1060450" y="296379"/>
                    <a:pt x="1117600" y="292146"/>
                  </a:cubicBezTo>
                  <a:cubicBezTo>
                    <a:pt x="1174750" y="287913"/>
                    <a:pt x="1229783" y="52963"/>
                    <a:pt x="1282700" y="50846"/>
                  </a:cubicBezTo>
                  <a:cubicBezTo>
                    <a:pt x="1335617" y="48729"/>
                    <a:pt x="1375833" y="266746"/>
                    <a:pt x="1435100" y="279446"/>
                  </a:cubicBezTo>
                  <a:cubicBezTo>
                    <a:pt x="1494367" y="292146"/>
                    <a:pt x="1638300" y="127046"/>
                    <a:pt x="1638300" y="127046"/>
                  </a:cubicBezTo>
                  <a:lnTo>
                    <a:pt x="1638300" y="127046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B5CFD6B4-197B-49DA-967F-9EFF13F31528}"/>
                </a:ext>
              </a:extLst>
            </p:cNvPr>
            <p:cNvSpPr/>
            <p:nvPr/>
          </p:nvSpPr>
          <p:spPr>
            <a:xfrm rot="2484843">
              <a:off x="4277056" y="2943884"/>
              <a:ext cx="1638300" cy="134148"/>
            </a:xfrm>
            <a:custGeom>
              <a:avLst/>
              <a:gdLst>
                <a:gd name="connsiteX0" fmla="*/ 0 w 1638300"/>
                <a:gd name="connsiteY0" fmla="*/ 317546 h 317546"/>
                <a:gd name="connsiteX1" fmla="*/ 241300 w 1638300"/>
                <a:gd name="connsiteY1" fmla="*/ 46 h 317546"/>
                <a:gd name="connsiteX2" fmla="*/ 419100 w 1638300"/>
                <a:gd name="connsiteY2" fmla="*/ 292146 h 317546"/>
                <a:gd name="connsiteX3" fmla="*/ 622300 w 1638300"/>
                <a:gd name="connsiteY3" fmla="*/ 76246 h 317546"/>
                <a:gd name="connsiteX4" fmla="*/ 812800 w 1638300"/>
                <a:gd name="connsiteY4" fmla="*/ 292146 h 317546"/>
                <a:gd name="connsiteX5" fmla="*/ 939800 w 1638300"/>
                <a:gd name="connsiteY5" fmla="*/ 76246 h 317546"/>
                <a:gd name="connsiteX6" fmla="*/ 1117600 w 1638300"/>
                <a:gd name="connsiteY6" fmla="*/ 292146 h 317546"/>
                <a:gd name="connsiteX7" fmla="*/ 1282700 w 1638300"/>
                <a:gd name="connsiteY7" fmla="*/ 50846 h 317546"/>
                <a:gd name="connsiteX8" fmla="*/ 1435100 w 1638300"/>
                <a:gd name="connsiteY8" fmla="*/ 279446 h 317546"/>
                <a:gd name="connsiteX9" fmla="*/ 1638300 w 1638300"/>
                <a:gd name="connsiteY9" fmla="*/ 127046 h 317546"/>
                <a:gd name="connsiteX10" fmla="*/ 1638300 w 1638300"/>
                <a:gd name="connsiteY10" fmla="*/ 127046 h 31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300" h="317546">
                  <a:moveTo>
                    <a:pt x="0" y="317546"/>
                  </a:moveTo>
                  <a:cubicBezTo>
                    <a:pt x="85725" y="160912"/>
                    <a:pt x="171450" y="4279"/>
                    <a:pt x="241300" y="46"/>
                  </a:cubicBezTo>
                  <a:cubicBezTo>
                    <a:pt x="311150" y="-4187"/>
                    <a:pt x="355600" y="279446"/>
                    <a:pt x="419100" y="292146"/>
                  </a:cubicBezTo>
                  <a:cubicBezTo>
                    <a:pt x="482600" y="304846"/>
                    <a:pt x="556683" y="76246"/>
                    <a:pt x="622300" y="76246"/>
                  </a:cubicBezTo>
                  <a:cubicBezTo>
                    <a:pt x="687917" y="76246"/>
                    <a:pt x="759883" y="292146"/>
                    <a:pt x="812800" y="292146"/>
                  </a:cubicBezTo>
                  <a:cubicBezTo>
                    <a:pt x="865717" y="292146"/>
                    <a:pt x="889000" y="76246"/>
                    <a:pt x="939800" y="76246"/>
                  </a:cubicBezTo>
                  <a:cubicBezTo>
                    <a:pt x="990600" y="76246"/>
                    <a:pt x="1060450" y="296379"/>
                    <a:pt x="1117600" y="292146"/>
                  </a:cubicBezTo>
                  <a:cubicBezTo>
                    <a:pt x="1174750" y="287913"/>
                    <a:pt x="1229783" y="52963"/>
                    <a:pt x="1282700" y="50846"/>
                  </a:cubicBezTo>
                  <a:cubicBezTo>
                    <a:pt x="1335617" y="48729"/>
                    <a:pt x="1375833" y="266746"/>
                    <a:pt x="1435100" y="279446"/>
                  </a:cubicBezTo>
                  <a:cubicBezTo>
                    <a:pt x="1494367" y="292146"/>
                    <a:pt x="1638300" y="127046"/>
                    <a:pt x="1638300" y="127046"/>
                  </a:cubicBezTo>
                  <a:lnTo>
                    <a:pt x="1638300" y="127046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E47CB172-D730-4CF5-B4EB-776C55CD5EB6}"/>
                </a:ext>
              </a:extLst>
            </p:cNvPr>
            <p:cNvSpPr/>
            <p:nvPr/>
          </p:nvSpPr>
          <p:spPr>
            <a:xfrm rot="2484843">
              <a:off x="5470854" y="3954094"/>
              <a:ext cx="1638300" cy="134148"/>
            </a:xfrm>
            <a:custGeom>
              <a:avLst/>
              <a:gdLst>
                <a:gd name="connsiteX0" fmla="*/ 0 w 1638300"/>
                <a:gd name="connsiteY0" fmla="*/ 317546 h 317546"/>
                <a:gd name="connsiteX1" fmla="*/ 241300 w 1638300"/>
                <a:gd name="connsiteY1" fmla="*/ 46 h 317546"/>
                <a:gd name="connsiteX2" fmla="*/ 419100 w 1638300"/>
                <a:gd name="connsiteY2" fmla="*/ 292146 h 317546"/>
                <a:gd name="connsiteX3" fmla="*/ 622300 w 1638300"/>
                <a:gd name="connsiteY3" fmla="*/ 76246 h 317546"/>
                <a:gd name="connsiteX4" fmla="*/ 812800 w 1638300"/>
                <a:gd name="connsiteY4" fmla="*/ 292146 h 317546"/>
                <a:gd name="connsiteX5" fmla="*/ 939800 w 1638300"/>
                <a:gd name="connsiteY5" fmla="*/ 76246 h 317546"/>
                <a:gd name="connsiteX6" fmla="*/ 1117600 w 1638300"/>
                <a:gd name="connsiteY6" fmla="*/ 292146 h 317546"/>
                <a:gd name="connsiteX7" fmla="*/ 1282700 w 1638300"/>
                <a:gd name="connsiteY7" fmla="*/ 50846 h 317546"/>
                <a:gd name="connsiteX8" fmla="*/ 1435100 w 1638300"/>
                <a:gd name="connsiteY8" fmla="*/ 279446 h 317546"/>
                <a:gd name="connsiteX9" fmla="*/ 1638300 w 1638300"/>
                <a:gd name="connsiteY9" fmla="*/ 127046 h 317546"/>
                <a:gd name="connsiteX10" fmla="*/ 1638300 w 1638300"/>
                <a:gd name="connsiteY10" fmla="*/ 127046 h 31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300" h="317546">
                  <a:moveTo>
                    <a:pt x="0" y="317546"/>
                  </a:moveTo>
                  <a:cubicBezTo>
                    <a:pt x="85725" y="160912"/>
                    <a:pt x="171450" y="4279"/>
                    <a:pt x="241300" y="46"/>
                  </a:cubicBezTo>
                  <a:cubicBezTo>
                    <a:pt x="311150" y="-4187"/>
                    <a:pt x="355600" y="279446"/>
                    <a:pt x="419100" y="292146"/>
                  </a:cubicBezTo>
                  <a:cubicBezTo>
                    <a:pt x="482600" y="304846"/>
                    <a:pt x="556683" y="76246"/>
                    <a:pt x="622300" y="76246"/>
                  </a:cubicBezTo>
                  <a:cubicBezTo>
                    <a:pt x="687917" y="76246"/>
                    <a:pt x="759883" y="292146"/>
                    <a:pt x="812800" y="292146"/>
                  </a:cubicBezTo>
                  <a:cubicBezTo>
                    <a:pt x="865717" y="292146"/>
                    <a:pt x="889000" y="76246"/>
                    <a:pt x="939800" y="76246"/>
                  </a:cubicBezTo>
                  <a:cubicBezTo>
                    <a:pt x="990600" y="76246"/>
                    <a:pt x="1060450" y="296379"/>
                    <a:pt x="1117600" y="292146"/>
                  </a:cubicBezTo>
                  <a:cubicBezTo>
                    <a:pt x="1174750" y="287913"/>
                    <a:pt x="1229783" y="52963"/>
                    <a:pt x="1282700" y="50846"/>
                  </a:cubicBezTo>
                  <a:cubicBezTo>
                    <a:pt x="1335617" y="48729"/>
                    <a:pt x="1375833" y="266746"/>
                    <a:pt x="1435100" y="279446"/>
                  </a:cubicBezTo>
                  <a:cubicBezTo>
                    <a:pt x="1494367" y="292146"/>
                    <a:pt x="1638300" y="127046"/>
                    <a:pt x="1638300" y="127046"/>
                  </a:cubicBezTo>
                  <a:lnTo>
                    <a:pt x="1638300" y="127046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ED813528-777A-42D1-BA3B-DF09993E16C2}"/>
                </a:ext>
              </a:extLst>
            </p:cNvPr>
            <p:cNvCxnSpPr>
              <a:cxnSpLocks/>
              <a:stCxn id="7" idx="9"/>
            </p:cNvCxnSpPr>
            <p:nvPr/>
          </p:nvCxnSpPr>
          <p:spPr>
            <a:xfrm flipH="1" flipV="1">
              <a:off x="3009900" y="4521200"/>
              <a:ext cx="390329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920DF1E6-E72B-4E7F-ADC1-D9FA6C95EF18}"/>
                </a:ext>
              </a:extLst>
            </p:cNvPr>
            <p:cNvCxnSpPr>
              <a:cxnSpLocks/>
            </p:cNvCxnSpPr>
            <p:nvPr/>
          </p:nvCxnSpPr>
          <p:spPr>
            <a:xfrm>
              <a:off x="3243717" y="1402791"/>
              <a:ext cx="0" cy="33343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703F1C4C-8496-4481-8782-3F1A8D130EBC}"/>
                    </a:ext>
                  </a:extLst>
                </p:cNvPr>
                <p:cNvSpPr txBox="1"/>
                <p:nvPr/>
              </p:nvSpPr>
              <p:spPr>
                <a:xfrm>
                  <a:off x="5791168" y="3935968"/>
                  <a:ext cx="251093" cy="369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703F1C4C-8496-4481-8782-3F1A8D130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168" y="3935968"/>
                  <a:ext cx="251093" cy="369331"/>
                </a:xfrm>
                <a:prstGeom prst="rect">
                  <a:avLst/>
                </a:prstGeom>
                <a:blipFill>
                  <a:blip r:embed="rId4"/>
                  <a:stretch>
                    <a:fillRect l="-81818" r="-104545" b="-9393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C36A6722-6094-4348-BE9A-CA4A7969BBAF}"/>
                </a:ext>
              </a:extLst>
            </p:cNvPr>
            <p:cNvCxnSpPr/>
            <p:nvPr/>
          </p:nvCxnSpPr>
          <p:spPr>
            <a:xfrm>
              <a:off x="4512051" y="2291452"/>
              <a:ext cx="419100" cy="335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E9F6CE8B-AE4F-42CF-89C5-42ACAE3EBA6D}"/>
                </a:ext>
              </a:extLst>
            </p:cNvPr>
            <p:cNvCxnSpPr/>
            <p:nvPr/>
          </p:nvCxnSpPr>
          <p:spPr>
            <a:xfrm>
              <a:off x="4053673" y="1898134"/>
              <a:ext cx="419100" cy="335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6E74FFC1-2464-4E88-921A-47251B5F7CAF}"/>
                </a:ext>
              </a:extLst>
            </p:cNvPr>
            <p:cNvCxnSpPr/>
            <p:nvPr/>
          </p:nvCxnSpPr>
          <p:spPr>
            <a:xfrm>
              <a:off x="3564725" y="1462837"/>
              <a:ext cx="419100" cy="335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E9B4544-7ECF-4F39-9093-C817669437B6}"/>
                </a:ext>
              </a:extLst>
            </p:cNvPr>
            <p:cNvSpPr txBox="1"/>
            <p:nvPr/>
          </p:nvSpPr>
          <p:spPr>
            <a:xfrm>
              <a:off x="3993679" y="1436469"/>
              <a:ext cx="1334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escoamento</a:t>
              </a:r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625B231D-0BA5-4DC1-B4EE-2A1D135854EC}"/>
                </a:ext>
              </a:extLst>
            </p:cNvPr>
            <p:cNvCxnSpPr>
              <a:stCxn id="7" idx="9"/>
            </p:cNvCxnSpPr>
            <p:nvPr/>
          </p:nvCxnSpPr>
          <p:spPr>
            <a:xfrm>
              <a:off x="6913191" y="4552981"/>
              <a:ext cx="0" cy="565119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0B8AC031-4A66-4B6D-BD87-440431F5CB77}"/>
                </a:ext>
              </a:extLst>
            </p:cNvPr>
            <p:cNvCxnSpPr/>
            <p:nvPr/>
          </p:nvCxnSpPr>
          <p:spPr>
            <a:xfrm>
              <a:off x="6913191" y="5118100"/>
              <a:ext cx="87450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077AEA9-E0F3-4925-A0D9-30375360D7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7697" y="4151868"/>
              <a:ext cx="0" cy="96623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578635C0-1614-4657-94DE-33500C0A613B}"/>
                </a:ext>
              </a:extLst>
            </p:cNvPr>
            <p:cNvCxnSpPr/>
            <p:nvPr/>
          </p:nvCxnSpPr>
          <p:spPr>
            <a:xfrm>
              <a:off x="6913191" y="4737100"/>
              <a:ext cx="87450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A1A4EE1F-DEA4-4F26-8790-AFD090E05756}"/>
                </a:ext>
              </a:extLst>
            </p:cNvPr>
            <p:cNvCxnSpPr>
              <a:cxnSpLocks/>
            </p:cNvCxnSpPr>
            <p:nvPr/>
          </p:nvCxnSpPr>
          <p:spPr>
            <a:xfrm>
              <a:off x="7065591" y="4822840"/>
              <a:ext cx="28485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400FA32-2768-4221-A767-1A1BB601480F}"/>
              </a:ext>
            </a:extLst>
          </p:cNvPr>
          <p:cNvSpPr txBox="1"/>
          <p:nvPr/>
        </p:nvSpPr>
        <p:spPr>
          <a:xfrm>
            <a:off x="467544" y="2157930"/>
            <a:ext cx="8424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em aeradores do tipo cascata(BOYDEN et al., 1992)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70EFCA-898E-4829-B1C3-ED0B3FCEC33F}"/>
                  </a:ext>
                </a:extLst>
              </p:cNvPr>
              <p:cNvSpPr txBox="1"/>
              <p:nvPr/>
            </p:nvSpPr>
            <p:spPr>
              <a:xfrm>
                <a:off x="1309636" y="3035042"/>
                <a:ext cx="6321441" cy="540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=0,0191+0,0913.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70EFCA-898E-4829-B1C3-ED0B3FCEC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36" y="3035042"/>
                <a:ext cx="6321441" cy="540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F2AA1708-FC34-468C-BB1E-0559282DA547}"/>
              </a:ext>
            </a:extLst>
          </p:cNvPr>
          <p:cNvSpPr txBox="1"/>
          <p:nvPr/>
        </p:nvSpPr>
        <p:spPr>
          <a:xfrm>
            <a:off x="307784" y="4192917"/>
            <a:ext cx="53249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1800" baseline="-25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coeficiente de transferência de massa em s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constante de Henry em </a:t>
            </a:r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endParaRPr lang="pt-BR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θ= ângulo de inclinação do aerador em relação ao plano horizontal</a:t>
            </a:r>
          </a:p>
        </p:txBody>
      </p:sp>
    </p:spTree>
    <p:extLst>
      <p:ext uri="{BB962C8B-B14F-4D97-AF65-F5344CB8AC3E}">
        <p14:creationId xmlns:p14="http://schemas.microsoft.com/office/powerpoint/2010/main" val="317491774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C4773E44-D21C-4CB8-B64C-E0E2DB93902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2D8AADFC-0D9F-4A2F-8E1F-93DBDC0C7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3837"/>
            <a:ext cx="6932613" cy="129698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EXEMPLO DE APLICAÇÃO</a:t>
            </a:r>
            <a:br>
              <a:rPr lang="pt-BR" altLang="pt-BR" sz="3600" dirty="0"/>
            </a:br>
            <a:r>
              <a:rPr lang="pt-BR" altLang="pt-BR" sz="3600" dirty="0"/>
              <a:t>REAÇÕES CATALIZADAS EM SUPERFÍCIE</a:t>
            </a:r>
          </a:p>
        </p:txBody>
      </p:sp>
      <p:sp>
        <p:nvSpPr>
          <p:cNvPr id="84017" name="Rectangle 49">
            <a:extLst>
              <a:ext uri="{FF2B5EF4-FFF2-40B4-BE49-F238E27FC236}">
                <a16:creationId xmlns:a16="http://schemas.microsoft.com/office/drawing/2014/main" id="{405F6757-A196-4560-B443-2AA36394C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565400"/>
            <a:ext cx="6192837" cy="331152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Objetivo: Equacionamento da evolução da  concentração efluente C com o tempo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Reator em batelada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Volume conhecido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C</a:t>
            </a:r>
            <a:r>
              <a:rPr lang="pt-BR" altLang="pt-BR" sz="2400" baseline="-25000" dirty="0"/>
              <a:t>s</a:t>
            </a:r>
            <a:r>
              <a:rPr lang="pt-BR" altLang="pt-BR" sz="2400" dirty="0"/>
              <a:t>=concentração de partículas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 err="1"/>
              <a:t>d</a:t>
            </a:r>
            <a:r>
              <a:rPr lang="pt-BR" altLang="pt-BR" sz="2400" baseline="-25000" dirty="0" err="1"/>
              <a:t>p</a:t>
            </a:r>
            <a:r>
              <a:rPr lang="pt-BR" altLang="pt-BR" sz="2400" dirty="0"/>
              <a:t>=diâmetro das partículas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Transferência de massa (Lei de </a:t>
            </a:r>
            <a:r>
              <a:rPr lang="pt-BR" altLang="pt-BR" sz="2400" dirty="0" err="1"/>
              <a:t>Fick</a:t>
            </a:r>
            <a:r>
              <a:rPr lang="pt-BR" altLang="pt-BR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grpSp>
        <p:nvGrpSpPr>
          <p:cNvPr id="84023" name="Group 55">
            <a:extLst>
              <a:ext uri="{FF2B5EF4-FFF2-40B4-BE49-F238E27FC236}">
                <a16:creationId xmlns:a16="http://schemas.microsoft.com/office/drawing/2014/main" id="{65627752-856D-4778-BCB8-5B18C6C370E4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3068638"/>
            <a:ext cx="2735263" cy="2232025"/>
            <a:chOff x="3153" y="1525"/>
            <a:chExt cx="1723" cy="1406"/>
          </a:xfrm>
        </p:grpSpPr>
        <p:sp>
          <p:nvSpPr>
            <p:cNvPr id="84002" name="Rectangle 34">
              <a:extLst>
                <a:ext uri="{FF2B5EF4-FFF2-40B4-BE49-F238E27FC236}">
                  <a16:creationId xmlns:a16="http://schemas.microsoft.com/office/drawing/2014/main" id="{3C96BED6-3052-41F6-8E72-C61A62397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525"/>
              <a:ext cx="1723" cy="1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3" name="Rectangle 35">
              <a:extLst>
                <a:ext uri="{FF2B5EF4-FFF2-40B4-BE49-F238E27FC236}">
                  <a16:creationId xmlns:a16="http://schemas.microsoft.com/office/drawing/2014/main" id="{94E18A95-0658-434E-A2F9-90A9ECBEE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024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84004" name="Oval 36">
              <a:extLst>
                <a:ext uri="{FF2B5EF4-FFF2-40B4-BE49-F238E27FC236}">
                  <a16:creationId xmlns:a16="http://schemas.microsoft.com/office/drawing/2014/main" id="{6EE2678B-298F-40A9-A893-920FC68BA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205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5" name="Oval 37">
              <a:extLst>
                <a:ext uri="{FF2B5EF4-FFF2-40B4-BE49-F238E27FC236}">
                  <a16:creationId xmlns:a16="http://schemas.microsoft.com/office/drawing/2014/main" id="{9E51DB14-DFAF-4BA6-83FC-BD47459D6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205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6" name="Oval 38">
              <a:extLst>
                <a:ext uri="{FF2B5EF4-FFF2-40B4-BE49-F238E27FC236}">
                  <a16:creationId xmlns:a16="http://schemas.microsoft.com/office/drawing/2014/main" id="{E0839932-ABD3-4886-9A58-B66713E31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341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7" name="Oval 39">
              <a:extLst>
                <a:ext uri="{FF2B5EF4-FFF2-40B4-BE49-F238E27FC236}">
                  <a16:creationId xmlns:a16="http://schemas.microsoft.com/office/drawing/2014/main" id="{356798EF-5ED2-4182-B4EA-35775DDCD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568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8" name="Oval 40">
              <a:extLst>
                <a:ext uri="{FF2B5EF4-FFF2-40B4-BE49-F238E27FC236}">
                  <a16:creationId xmlns:a16="http://schemas.microsoft.com/office/drawing/2014/main" id="{C862C2B1-341C-4DA1-97A1-82024CC43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160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09" name="Oval 41">
              <a:extLst>
                <a:ext uri="{FF2B5EF4-FFF2-40B4-BE49-F238E27FC236}">
                  <a16:creationId xmlns:a16="http://schemas.microsoft.com/office/drawing/2014/main" id="{357AFC66-74E7-4812-91B5-B6D9C3AA4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296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0" name="Oval 42">
              <a:extLst>
                <a:ext uri="{FF2B5EF4-FFF2-40B4-BE49-F238E27FC236}">
                  <a16:creationId xmlns:a16="http://schemas.microsoft.com/office/drawing/2014/main" id="{36BC708A-7986-4DF3-808E-384192AC0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432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1" name="Oval 43">
              <a:extLst>
                <a:ext uri="{FF2B5EF4-FFF2-40B4-BE49-F238E27FC236}">
                  <a16:creationId xmlns:a16="http://schemas.microsoft.com/office/drawing/2014/main" id="{8822AEFF-168F-4DED-B46B-B98ECE668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61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2" name="Oval 44">
              <a:extLst>
                <a:ext uri="{FF2B5EF4-FFF2-40B4-BE49-F238E27FC236}">
                  <a16:creationId xmlns:a16="http://schemas.microsoft.com/office/drawing/2014/main" id="{6A4A2B1A-53FB-49DF-84A2-2A18EF94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1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3" name="Oval 45">
              <a:extLst>
                <a:ext uri="{FF2B5EF4-FFF2-40B4-BE49-F238E27FC236}">
                  <a16:creationId xmlns:a16="http://schemas.microsoft.com/office/drawing/2014/main" id="{6CA7AF9C-6AE8-4874-AAED-776195D1D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4" name="Oval 46">
              <a:extLst>
                <a:ext uri="{FF2B5EF4-FFF2-40B4-BE49-F238E27FC236}">
                  <a16:creationId xmlns:a16="http://schemas.microsoft.com/office/drawing/2014/main" id="{D615DCAB-CF68-48B2-A1D8-3F6866B40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523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5" name="Oval 47">
              <a:extLst>
                <a:ext uri="{FF2B5EF4-FFF2-40B4-BE49-F238E27FC236}">
                  <a16:creationId xmlns:a16="http://schemas.microsoft.com/office/drawing/2014/main" id="{E8DE17AC-35EC-42FB-9C87-F2B9BA16C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432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6" name="Oval 48">
              <a:extLst>
                <a:ext uri="{FF2B5EF4-FFF2-40B4-BE49-F238E27FC236}">
                  <a16:creationId xmlns:a16="http://schemas.microsoft.com/office/drawing/2014/main" id="{2ED6C259-63DD-4872-8304-B4D633BDC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19" name="Text Box 51">
              <a:extLst>
                <a:ext uri="{FF2B5EF4-FFF2-40B4-BE49-F238E27FC236}">
                  <a16:creationId xmlns:a16="http://schemas.microsoft.com/office/drawing/2014/main" id="{ECDD552C-5DB1-42CD-904F-5F2B57450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024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</a:p>
          </p:txBody>
        </p:sp>
        <p:sp>
          <p:nvSpPr>
            <p:cNvPr id="84020" name="Line 52">
              <a:extLst>
                <a:ext uri="{FF2B5EF4-FFF2-40B4-BE49-F238E27FC236}">
                  <a16:creationId xmlns:a16="http://schemas.microsoft.com/office/drawing/2014/main" id="{1002321F-6C5B-40FB-8471-7EAEE58A6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9" y="1661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021" name="Oval 53">
              <a:extLst>
                <a:ext uri="{FF2B5EF4-FFF2-40B4-BE49-F238E27FC236}">
                  <a16:creationId xmlns:a16="http://schemas.microsoft.com/office/drawing/2014/main" id="{4AAC8C2A-3CB2-4015-A2AB-0083185C78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3651" y="2478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022" name="Oval 54">
              <a:extLst>
                <a:ext uri="{FF2B5EF4-FFF2-40B4-BE49-F238E27FC236}">
                  <a16:creationId xmlns:a16="http://schemas.microsoft.com/office/drawing/2014/main" id="{DBAA15BF-6D8E-4F65-A68B-AB5B41365F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3932" y="2550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7A0023BF-2039-4BE7-97A8-7A5138B7060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5B794C2E-DC06-4E0E-89C5-8BB681192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p:sp>
        <p:nvSpPr>
          <p:cNvPr id="100379" name="Text Box 27">
            <a:extLst>
              <a:ext uri="{FF2B5EF4-FFF2-40B4-BE49-F238E27FC236}">
                <a16:creationId xmlns:a16="http://schemas.microsoft.com/office/drawing/2014/main" id="{8E8E2BDF-BF54-4E9C-B0B9-5CBB75E8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603875"/>
            <a:ext cx="249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Volume de controle </a:t>
            </a:r>
          </a:p>
          <a:p>
            <a:r>
              <a:rPr lang="pt-BR" altLang="pt-BR"/>
              <a:t>macroscópico</a:t>
            </a:r>
          </a:p>
        </p:txBody>
      </p:sp>
      <p:cxnSp>
        <p:nvCxnSpPr>
          <p:cNvPr id="100380" name="AutoShape 28">
            <a:extLst>
              <a:ext uri="{FF2B5EF4-FFF2-40B4-BE49-F238E27FC236}">
                <a16:creationId xmlns:a16="http://schemas.microsoft.com/office/drawing/2014/main" id="{9257CC4E-0D07-45DE-A787-C4963CFFE1AA}"/>
              </a:ext>
            </a:extLst>
          </p:cNvPr>
          <p:cNvCxnSpPr>
            <a:cxnSpLocks noChangeShapeType="1"/>
            <a:stCxn id="100379" idx="0"/>
            <a:endCxn id="100378" idx="2"/>
          </p:cNvCxnSpPr>
          <p:nvPr/>
        </p:nvCxnSpPr>
        <p:spPr bwMode="auto">
          <a:xfrm rot="16200000">
            <a:off x="1411288" y="5106988"/>
            <a:ext cx="636587" cy="357187"/>
          </a:xfrm>
          <a:prstGeom prst="curvedConnector3">
            <a:avLst>
              <a:gd name="adj1" fmla="val 5187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405" name="Group 53">
            <a:extLst>
              <a:ext uri="{FF2B5EF4-FFF2-40B4-BE49-F238E27FC236}">
                <a16:creationId xmlns:a16="http://schemas.microsoft.com/office/drawing/2014/main" id="{4D7D2A8A-8483-498F-9748-673C880B241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3168650" cy="2665413"/>
            <a:chOff x="204" y="1434"/>
            <a:chExt cx="1996" cy="1679"/>
          </a:xfrm>
        </p:grpSpPr>
        <p:sp>
          <p:nvSpPr>
            <p:cNvPr id="100358" name="Rectangle 6">
              <a:extLst>
                <a:ext uri="{FF2B5EF4-FFF2-40B4-BE49-F238E27FC236}">
                  <a16:creationId xmlns:a16="http://schemas.microsoft.com/office/drawing/2014/main" id="{5402CE4F-CF50-4C18-9424-CE20BA4CB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570"/>
              <a:ext cx="1723" cy="1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59" name="Rectangle 7">
              <a:extLst>
                <a:ext uri="{FF2B5EF4-FFF2-40B4-BE49-F238E27FC236}">
                  <a16:creationId xmlns:a16="http://schemas.microsoft.com/office/drawing/2014/main" id="{4D4C41E1-0CAB-4E40-8AB6-D56527AFB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069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00360" name="Oval 8">
              <a:extLst>
                <a:ext uri="{FF2B5EF4-FFF2-40B4-BE49-F238E27FC236}">
                  <a16:creationId xmlns:a16="http://schemas.microsoft.com/office/drawing/2014/main" id="{C26E0197-27D0-44AC-8517-1B15F082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2250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1" name="Oval 9">
              <a:extLst>
                <a:ext uri="{FF2B5EF4-FFF2-40B4-BE49-F238E27FC236}">
                  <a16:creationId xmlns:a16="http://schemas.microsoft.com/office/drawing/2014/main" id="{AC28359C-B3C3-4ACC-8CD1-E3F529D91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250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2" name="Oval 10">
              <a:extLst>
                <a:ext uri="{FF2B5EF4-FFF2-40B4-BE49-F238E27FC236}">
                  <a16:creationId xmlns:a16="http://schemas.microsoft.com/office/drawing/2014/main" id="{E520E327-A5BE-41DE-95CD-8101AE30D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386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3" name="Oval 11">
              <a:extLst>
                <a:ext uri="{FF2B5EF4-FFF2-40B4-BE49-F238E27FC236}">
                  <a16:creationId xmlns:a16="http://schemas.microsoft.com/office/drawing/2014/main" id="{2FB128D2-E2C9-4772-8DFD-824E35F47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613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4" name="Oval 12">
              <a:extLst>
                <a:ext uri="{FF2B5EF4-FFF2-40B4-BE49-F238E27FC236}">
                  <a16:creationId xmlns:a16="http://schemas.microsoft.com/office/drawing/2014/main" id="{488FE8B4-8913-4081-A0A9-1680160F6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2205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5" name="Oval 13">
              <a:extLst>
                <a:ext uri="{FF2B5EF4-FFF2-40B4-BE49-F238E27FC236}">
                  <a16:creationId xmlns:a16="http://schemas.microsoft.com/office/drawing/2014/main" id="{7A46864B-DD60-4F91-B37D-820851B58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341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6" name="Oval 14">
              <a:extLst>
                <a:ext uri="{FF2B5EF4-FFF2-40B4-BE49-F238E27FC236}">
                  <a16:creationId xmlns:a16="http://schemas.microsoft.com/office/drawing/2014/main" id="{F60B4A14-56B0-443D-8D82-F26422BCE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2477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7" name="Oval 15">
              <a:extLst>
                <a:ext uri="{FF2B5EF4-FFF2-40B4-BE49-F238E27FC236}">
                  <a16:creationId xmlns:a16="http://schemas.microsoft.com/office/drawing/2014/main" id="{08A76705-FDF0-45CA-929F-A2BD09607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8" name="Oval 16">
              <a:extLst>
                <a:ext uri="{FF2B5EF4-FFF2-40B4-BE49-F238E27FC236}">
                  <a16:creationId xmlns:a16="http://schemas.microsoft.com/office/drawing/2014/main" id="{3A63A625-8BA3-4C31-AFF6-44F136E54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659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69" name="Oval 17">
              <a:extLst>
                <a:ext uri="{FF2B5EF4-FFF2-40B4-BE49-F238E27FC236}">
                  <a16:creationId xmlns:a16="http://schemas.microsoft.com/office/drawing/2014/main" id="{4B5A7CE1-B044-40E3-9F91-37501B831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70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0" name="Oval 18">
              <a:extLst>
                <a:ext uri="{FF2B5EF4-FFF2-40B4-BE49-F238E27FC236}">
                  <a16:creationId xmlns:a16="http://schemas.microsoft.com/office/drawing/2014/main" id="{705B7FB3-06CF-4459-8E9F-BDD89437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568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1" name="Oval 19">
              <a:extLst>
                <a:ext uri="{FF2B5EF4-FFF2-40B4-BE49-F238E27FC236}">
                  <a16:creationId xmlns:a16="http://schemas.microsoft.com/office/drawing/2014/main" id="{5F0146C2-3D13-4BF1-B0AA-96BCDF001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2477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2" name="Oval 20">
              <a:extLst>
                <a:ext uri="{FF2B5EF4-FFF2-40B4-BE49-F238E27FC236}">
                  <a16:creationId xmlns:a16="http://schemas.microsoft.com/office/drawing/2014/main" id="{7FAA3FBC-A480-4EDF-89A9-C6391A1FB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704"/>
              <a:ext cx="136" cy="1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3" name="Text Box 21">
              <a:extLst>
                <a:ext uri="{FF2B5EF4-FFF2-40B4-BE49-F238E27FC236}">
                  <a16:creationId xmlns:a16="http://schemas.microsoft.com/office/drawing/2014/main" id="{BA62B886-16D5-4419-8E5A-1720BDDBC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069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C</a:t>
              </a:r>
            </a:p>
          </p:txBody>
        </p:sp>
        <p:sp>
          <p:nvSpPr>
            <p:cNvPr id="100374" name="Line 22">
              <a:extLst>
                <a:ext uri="{FF2B5EF4-FFF2-40B4-BE49-F238E27FC236}">
                  <a16:creationId xmlns:a16="http://schemas.microsoft.com/office/drawing/2014/main" id="{DF54D358-39E1-4DB8-9316-2F0B1818F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1706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375" name="Oval 23">
              <a:extLst>
                <a:ext uri="{FF2B5EF4-FFF2-40B4-BE49-F238E27FC236}">
                  <a16:creationId xmlns:a16="http://schemas.microsoft.com/office/drawing/2014/main" id="{79167B0A-8982-4590-A86D-43EAB11E0C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838" y="2523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6" name="Oval 24">
              <a:extLst>
                <a:ext uri="{FF2B5EF4-FFF2-40B4-BE49-F238E27FC236}">
                  <a16:creationId xmlns:a16="http://schemas.microsoft.com/office/drawing/2014/main" id="{F1865ECB-A673-447F-B9C3-4F1DA0C10C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1119" y="2595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78" name="Rectangle 26">
              <a:extLst>
                <a:ext uri="{FF2B5EF4-FFF2-40B4-BE49-F238E27FC236}">
                  <a16:creationId xmlns:a16="http://schemas.microsoft.com/office/drawing/2014/main" id="{0E54669E-D79B-4665-A656-89C0FD1F3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434"/>
              <a:ext cx="1996" cy="1679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381" name="Oval 29">
              <a:extLst>
                <a:ext uri="{FF2B5EF4-FFF2-40B4-BE49-F238E27FC236}">
                  <a16:creationId xmlns:a16="http://schemas.microsoft.com/office/drawing/2014/main" id="{749620CA-BB4B-4CDD-A6C8-A784D0387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2305"/>
              <a:ext cx="204" cy="2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0382" name="Text Box 30">
            <a:extLst>
              <a:ext uri="{FF2B5EF4-FFF2-40B4-BE49-F238E27FC236}">
                <a16:creationId xmlns:a16="http://schemas.microsoft.com/office/drawing/2014/main" id="{914B6ED0-3370-4EFD-B921-86ECC88F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636838"/>
            <a:ext cx="249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Volume de controle </a:t>
            </a:r>
          </a:p>
          <a:p>
            <a:r>
              <a:rPr lang="pt-BR" altLang="pt-BR"/>
              <a:t>microscópico</a:t>
            </a:r>
          </a:p>
        </p:txBody>
      </p:sp>
      <p:cxnSp>
        <p:nvCxnSpPr>
          <p:cNvPr id="100383" name="AutoShape 31">
            <a:extLst>
              <a:ext uri="{FF2B5EF4-FFF2-40B4-BE49-F238E27FC236}">
                <a16:creationId xmlns:a16="http://schemas.microsoft.com/office/drawing/2014/main" id="{ED4853C3-B191-4247-849E-19D10D31DFC9}"/>
              </a:ext>
            </a:extLst>
          </p:cNvPr>
          <p:cNvCxnSpPr>
            <a:cxnSpLocks noChangeShapeType="1"/>
            <a:stCxn id="100382" idx="1"/>
            <a:endCxn id="100381" idx="7"/>
          </p:cNvCxnSpPr>
          <p:nvPr/>
        </p:nvCxnSpPr>
        <p:spPr bwMode="auto">
          <a:xfrm rot="10800000" flipV="1">
            <a:off x="2919413" y="2957513"/>
            <a:ext cx="1004887" cy="72390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75EB1B5-DCDA-42BC-BDB0-90040C7C0C6B}"/>
              </a:ext>
            </a:extLst>
          </p:cNvPr>
          <p:cNvGrpSpPr/>
          <p:nvPr/>
        </p:nvGrpSpPr>
        <p:grpSpPr>
          <a:xfrm>
            <a:off x="5643575" y="2887662"/>
            <a:ext cx="2736850" cy="1800225"/>
            <a:chOff x="4498975" y="3213100"/>
            <a:chExt cx="2736850" cy="1800225"/>
          </a:xfrm>
        </p:grpSpPr>
        <p:sp>
          <p:nvSpPr>
            <p:cNvPr id="100404" name="Oval 52">
              <a:extLst>
                <a:ext uri="{FF2B5EF4-FFF2-40B4-BE49-F238E27FC236}">
                  <a16:creationId xmlns:a16="http://schemas.microsoft.com/office/drawing/2014/main" id="{FFCE0471-C581-4424-BB96-DBCBB63B9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3932238"/>
              <a:ext cx="1079500" cy="10810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0406" name="Line 54">
              <a:extLst>
                <a:ext uri="{FF2B5EF4-FFF2-40B4-BE49-F238E27FC236}">
                  <a16:creationId xmlns:a16="http://schemas.microsoft.com/office/drawing/2014/main" id="{77300D7A-5B1A-42CE-A758-6C8941724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975" y="4105275"/>
              <a:ext cx="12239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07" name="Line 55">
              <a:extLst>
                <a:ext uri="{FF2B5EF4-FFF2-40B4-BE49-F238E27FC236}">
                  <a16:creationId xmlns:a16="http://schemas.microsoft.com/office/drawing/2014/main" id="{F5141401-146A-48F4-8939-1BDBCD1CB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2938" y="4105275"/>
              <a:ext cx="433387" cy="3603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08" name="Line 56">
              <a:extLst>
                <a:ext uri="{FF2B5EF4-FFF2-40B4-BE49-F238E27FC236}">
                  <a16:creationId xmlns:a16="http://schemas.microsoft.com/office/drawing/2014/main" id="{471B34CE-28AD-4DA7-9928-7DA437DD9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2938" y="3573463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09" name="Line 57">
              <a:extLst>
                <a:ext uri="{FF2B5EF4-FFF2-40B4-BE49-F238E27FC236}">
                  <a16:creationId xmlns:a16="http://schemas.microsoft.com/office/drawing/2014/main" id="{F03116B1-1081-4A35-AC5A-FECA4F24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325" y="3573463"/>
              <a:ext cx="0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10" name="Line 58">
              <a:extLst>
                <a:ext uri="{FF2B5EF4-FFF2-40B4-BE49-F238E27FC236}">
                  <a16:creationId xmlns:a16="http://schemas.microsoft.com/office/drawing/2014/main" id="{DBCFC28C-22E2-4B4E-B9E0-1C3E02C84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775" y="3716338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411" name="Text Box 59">
              <a:extLst>
                <a:ext uri="{FF2B5EF4-FFF2-40B4-BE49-F238E27FC236}">
                  <a16:creationId xmlns:a16="http://schemas.microsoft.com/office/drawing/2014/main" id="{5128A950-0571-4CCA-9297-E7E88ABEB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1388" y="3619500"/>
              <a:ext cx="396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0412" name="Text Box 60">
              <a:extLst>
                <a:ext uri="{FF2B5EF4-FFF2-40B4-BE49-F238E27FC236}">
                  <a16:creationId xmlns:a16="http://schemas.microsoft.com/office/drawing/2014/main" id="{F2925E69-69C8-40CB-B2E9-7FE597555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525" y="4484688"/>
              <a:ext cx="5254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0413" name="Text Box 61">
              <a:extLst>
                <a:ext uri="{FF2B5EF4-FFF2-40B4-BE49-F238E27FC236}">
                  <a16:creationId xmlns:a16="http://schemas.microsoft.com/office/drawing/2014/main" id="{ECEA2299-D27C-4EC0-9120-35F64C16B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5788" y="3213100"/>
              <a:ext cx="4796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414" name="Object 62">
                <a:extLst>
                  <a:ext uri="{FF2B5EF4-FFF2-40B4-BE49-F238E27FC236}">
                    <a16:creationId xmlns:a16="http://schemas.microsoft.com/office/drawing/2014/main" id="{38EB8B62-968B-4C96-B483-540538E318BA}"/>
                  </a:ext>
                </a:extLst>
              </p:cNvPr>
              <p:cNvSpPr txBox="1"/>
              <p:nvPr/>
            </p:nvSpPr>
            <p:spPr bwMode="auto">
              <a:xfrm>
                <a:off x="3771839" y="5051130"/>
                <a:ext cx="4608586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0414" name="Object 62">
                <a:extLst>
                  <a:ext uri="{FF2B5EF4-FFF2-40B4-BE49-F238E27FC236}">
                    <a16:creationId xmlns:a16="http://schemas.microsoft.com/office/drawing/2014/main" id="{38EB8B62-968B-4C96-B483-540538E31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1839" y="5051130"/>
                <a:ext cx="4608586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B06948E8-3B59-4560-AF3A-9CE26E632EC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419" name="Group 43">
            <a:extLst>
              <a:ext uri="{FF2B5EF4-FFF2-40B4-BE49-F238E27FC236}">
                <a16:creationId xmlns:a16="http://schemas.microsoft.com/office/drawing/2014/main" id="{F06F0E2C-723F-4C05-9C1B-AF5DF538C20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1380" name="Text Box 4">
              <a:extLst>
                <a:ext uri="{FF2B5EF4-FFF2-40B4-BE49-F238E27FC236}">
                  <a16:creationId xmlns:a16="http://schemas.microsoft.com/office/drawing/2014/main" id="{F002E1A8-19EC-40E0-BE2C-14D7A69D6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1381" name="AutoShape 5">
              <a:extLst>
                <a:ext uri="{FF2B5EF4-FFF2-40B4-BE49-F238E27FC236}">
                  <a16:creationId xmlns:a16="http://schemas.microsoft.com/office/drawing/2014/main" id="{4B3C4D17-79A5-4975-81BF-0D35D9C4AB65}"/>
                </a:ext>
              </a:extLst>
            </p:cNvPr>
            <p:cNvCxnSpPr>
              <a:cxnSpLocks noChangeShapeType="1"/>
              <a:stCxn id="101380" idx="0"/>
              <a:endCxn id="10140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383" name="Rectangle 7">
              <a:extLst>
                <a:ext uri="{FF2B5EF4-FFF2-40B4-BE49-F238E27FC236}">
                  <a16:creationId xmlns:a16="http://schemas.microsoft.com/office/drawing/2014/main" id="{A81DA568-22C6-4C42-B2D2-CD6654C40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4" name="Rectangle 8">
              <a:extLst>
                <a:ext uri="{FF2B5EF4-FFF2-40B4-BE49-F238E27FC236}">
                  <a16:creationId xmlns:a16="http://schemas.microsoft.com/office/drawing/2014/main" id="{1F01BA37-E2F5-416C-A8B6-2B8A890AC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1385" name="Oval 9">
              <a:extLst>
                <a:ext uri="{FF2B5EF4-FFF2-40B4-BE49-F238E27FC236}">
                  <a16:creationId xmlns:a16="http://schemas.microsoft.com/office/drawing/2014/main" id="{8DE6D640-8F8C-4816-B06C-88F694245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6" name="Oval 10">
              <a:extLst>
                <a:ext uri="{FF2B5EF4-FFF2-40B4-BE49-F238E27FC236}">
                  <a16:creationId xmlns:a16="http://schemas.microsoft.com/office/drawing/2014/main" id="{66A7B1CF-091C-44C7-BAD8-D96F7F3AA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7" name="Oval 11">
              <a:extLst>
                <a:ext uri="{FF2B5EF4-FFF2-40B4-BE49-F238E27FC236}">
                  <a16:creationId xmlns:a16="http://schemas.microsoft.com/office/drawing/2014/main" id="{8E89BA7B-AE12-4AF6-A7EA-DF0092B7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8" name="Oval 12">
              <a:extLst>
                <a:ext uri="{FF2B5EF4-FFF2-40B4-BE49-F238E27FC236}">
                  <a16:creationId xmlns:a16="http://schemas.microsoft.com/office/drawing/2014/main" id="{0DF5E6BC-93F1-45DA-B43B-E52AE8D5B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89" name="Oval 13">
              <a:extLst>
                <a:ext uri="{FF2B5EF4-FFF2-40B4-BE49-F238E27FC236}">
                  <a16:creationId xmlns:a16="http://schemas.microsoft.com/office/drawing/2014/main" id="{35F77482-8BEF-494F-950C-065EAAB9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0" name="Oval 14">
              <a:extLst>
                <a:ext uri="{FF2B5EF4-FFF2-40B4-BE49-F238E27FC236}">
                  <a16:creationId xmlns:a16="http://schemas.microsoft.com/office/drawing/2014/main" id="{D7353172-27ED-4558-82D4-CBAAC07FF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1" name="Oval 15">
              <a:extLst>
                <a:ext uri="{FF2B5EF4-FFF2-40B4-BE49-F238E27FC236}">
                  <a16:creationId xmlns:a16="http://schemas.microsoft.com/office/drawing/2014/main" id="{FBB98A54-186B-4EB3-89C6-B9E4F318A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2" name="Oval 16">
              <a:extLst>
                <a:ext uri="{FF2B5EF4-FFF2-40B4-BE49-F238E27FC236}">
                  <a16:creationId xmlns:a16="http://schemas.microsoft.com/office/drawing/2014/main" id="{46EABAF0-08DE-4C30-9660-B3291F9CA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3" name="Oval 17">
              <a:extLst>
                <a:ext uri="{FF2B5EF4-FFF2-40B4-BE49-F238E27FC236}">
                  <a16:creationId xmlns:a16="http://schemas.microsoft.com/office/drawing/2014/main" id="{825DEF9D-4E1B-4C9D-BBB5-BD4FF229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4" name="Oval 18">
              <a:extLst>
                <a:ext uri="{FF2B5EF4-FFF2-40B4-BE49-F238E27FC236}">
                  <a16:creationId xmlns:a16="http://schemas.microsoft.com/office/drawing/2014/main" id="{68E0D905-7074-4129-98AC-836413206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5" name="Oval 19">
              <a:extLst>
                <a:ext uri="{FF2B5EF4-FFF2-40B4-BE49-F238E27FC236}">
                  <a16:creationId xmlns:a16="http://schemas.microsoft.com/office/drawing/2014/main" id="{080B6D74-142E-4E88-8B2E-C7F85C9D1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6" name="Oval 20">
              <a:extLst>
                <a:ext uri="{FF2B5EF4-FFF2-40B4-BE49-F238E27FC236}">
                  <a16:creationId xmlns:a16="http://schemas.microsoft.com/office/drawing/2014/main" id="{8B7FDA7B-00B7-4359-9A10-81981A405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7" name="Oval 21">
              <a:extLst>
                <a:ext uri="{FF2B5EF4-FFF2-40B4-BE49-F238E27FC236}">
                  <a16:creationId xmlns:a16="http://schemas.microsoft.com/office/drawing/2014/main" id="{E07060C7-B26A-45A6-8F05-C7F316B5A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398" name="Text Box 22">
              <a:extLst>
                <a:ext uri="{FF2B5EF4-FFF2-40B4-BE49-F238E27FC236}">
                  <a16:creationId xmlns:a16="http://schemas.microsoft.com/office/drawing/2014/main" id="{FAD32916-A03F-4996-8BE9-BD3DC8257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1399" name="Line 23">
              <a:extLst>
                <a:ext uri="{FF2B5EF4-FFF2-40B4-BE49-F238E27FC236}">
                  <a16:creationId xmlns:a16="http://schemas.microsoft.com/office/drawing/2014/main" id="{BFB7B9FE-59D8-4576-B1DA-556276BEA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00" name="Oval 24">
              <a:extLst>
                <a:ext uri="{FF2B5EF4-FFF2-40B4-BE49-F238E27FC236}">
                  <a16:creationId xmlns:a16="http://schemas.microsoft.com/office/drawing/2014/main" id="{DE8FD0FD-1C5F-4DC2-B4AC-2E56AD9FC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1" name="Oval 25">
              <a:extLst>
                <a:ext uri="{FF2B5EF4-FFF2-40B4-BE49-F238E27FC236}">
                  <a16:creationId xmlns:a16="http://schemas.microsoft.com/office/drawing/2014/main" id="{D1622A17-B1F3-4DC2-92F3-3996530FDE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2" name="Rectangle 26">
              <a:extLst>
                <a:ext uri="{FF2B5EF4-FFF2-40B4-BE49-F238E27FC236}">
                  <a16:creationId xmlns:a16="http://schemas.microsoft.com/office/drawing/2014/main" id="{D64ACD74-217E-4897-8292-66F88DE28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3" name="Oval 27">
              <a:extLst>
                <a:ext uri="{FF2B5EF4-FFF2-40B4-BE49-F238E27FC236}">
                  <a16:creationId xmlns:a16="http://schemas.microsoft.com/office/drawing/2014/main" id="{1B7C9D2D-092B-451B-A48A-2AFE5FCB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4" name="Text Box 28">
              <a:extLst>
                <a:ext uri="{FF2B5EF4-FFF2-40B4-BE49-F238E27FC236}">
                  <a16:creationId xmlns:a16="http://schemas.microsoft.com/office/drawing/2014/main" id="{0BE092D8-6934-49DE-9984-5CD030415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1405" name="AutoShape 29">
              <a:extLst>
                <a:ext uri="{FF2B5EF4-FFF2-40B4-BE49-F238E27FC236}">
                  <a16:creationId xmlns:a16="http://schemas.microsoft.com/office/drawing/2014/main" id="{41552F0B-D341-4EB5-A629-24DDFBF1F125}"/>
                </a:ext>
              </a:extLst>
            </p:cNvPr>
            <p:cNvCxnSpPr>
              <a:cxnSpLocks noChangeShapeType="1"/>
              <a:stCxn id="101404" idx="1"/>
              <a:endCxn id="10140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416" name="Group 40">
            <a:extLst>
              <a:ext uri="{FF2B5EF4-FFF2-40B4-BE49-F238E27FC236}">
                <a16:creationId xmlns:a16="http://schemas.microsoft.com/office/drawing/2014/main" id="{F32715C2-DD71-4FF7-8C6D-07D48E119CA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133600"/>
            <a:ext cx="2736850" cy="1800225"/>
            <a:chOff x="2834" y="2024"/>
            <a:chExt cx="1724" cy="1134"/>
          </a:xfrm>
        </p:grpSpPr>
        <p:sp>
          <p:nvSpPr>
            <p:cNvPr id="101406" name="Oval 30">
              <a:extLst>
                <a:ext uri="{FF2B5EF4-FFF2-40B4-BE49-F238E27FC236}">
                  <a16:creationId xmlns:a16="http://schemas.microsoft.com/office/drawing/2014/main" id="{D37E82E7-C74B-4FC2-9936-5D040285A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407" name="Line 31">
              <a:extLst>
                <a:ext uri="{FF2B5EF4-FFF2-40B4-BE49-F238E27FC236}">
                  <a16:creationId xmlns:a16="http://schemas.microsoft.com/office/drawing/2014/main" id="{D060A5B7-BD25-42FA-91AE-96B1E1F88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08" name="Line 32">
              <a:extLst>
                <a:ext uri="{FF2B5EF4-FFF2-40B4-BE49-F238E27FC236}">
                  <a16:creationId xmlns:a16="http://schemas.microsoft.com/office/drawing/2014/main" id="{6EE103D5-7512-48C2-8E10-9C7FB7FFA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09" name="Line 33">
              <a:extLst>
                <a:ext uri="{FF2B5EF4-FFF2-40B4-BE49-F238E27FC236}">
                  <a16:creationId xmlns:a16="http://schemas.microsoft.com/office/drawing/2014/main" id="{07E5C0EC-8185-4CA5-9F74-D14660C8A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10" name="Line 34">
              <a:extLst>
                <a:ext uri="{FF2B5EF4-FFF2-40B4-BE49-F238E27FC236}">
                  <a16:creationId xmlns:a16="http://schemas.microsoft.com/office/drawing/2014/main" id="{20228C6C-10AE-492E-A868-493152BC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11" name="Line 35">
              <a:extLst>
                <a:ext uri="{FF2B5EF4-FFF2-40B4-BE49-F238E27FC236}">
                  <a16:creationId xmlns:a16="http://schemas.microsoft.com/office/drawing/2014/main" id="{44D58DD4-54AA-418C-A7FF-A0C432DD9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412" name="Text Box 36">
              <a:extLst>
                <a:ext uri="{FF2B5EF4-FFF2-40B4-BE49-F238E27FC236}">
                  <a16:creationId xmlns:a16="http://schemas.microsoft.com/office/drawing/2014/main" id="{507AED70-7A99-4EBA-947A-B8DC765BE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1413" name="Text Box 37">
              <a:extLst>
                <a:ext uri="{FF2B5EF4-FFF2-40B4-BE49-F238E27FC236}">
                  <a16:creationId xmlns:a16="http://schemas.microsoft.com/office/drawing/2014/main" id="{A7F891FC-88D8-456E-8297-8329339AE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1414" name="Text Box 38">
              <a:extLst>
                <a:ext uri="{FF2B5EF4-FFF2-40B4-BE49-F238E27FC236}">
                  <a16:creationId xmlns:a16="http://schemas.microsoft.com/office/drawing/2014/main" id="{8FF1745D-53BC-420E-92F9-9F7F4D3F2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1418" name="Object 42">
                <a:extLst>
                  <a:ext uri="{FF2B5EF4-FFF2-40B4-BE49-F238E27FC236}">
                    <a16:creationId xmlns:a16="http://schemas.microsoft.com/office/drawing/2014/main" id="{5166111D-2B3B-4D16-85B5-C728F5CE82DF}"/>
                  </a:ext>
                </a:extLst>
              </p:cNvPr>
              <p:cNvSpPr txBox="1"/>
              <p:nvPr/>
            </p:nvSpPr>
            <p:spPr bwMode="auto">
              <a:xfrm>
                <a:off x="1042988" y="4868863"/>
                <a:ext cx="31623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01418" name="Object 42">
                <a:extLst>
                  <a:ext uri="{FF2B5EF4-FFF2-40B4-BE49-F238E27FC236}">
                    <a16:creationId xmlns:a16="http://schemas.microsoft.com/office/drawing/2014/main" id="{5166111D-2B3B-4D16-85B5-C728F5CE8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868863"/>
                <a:ext cx="3162300" cy="952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420" name="Object 44">
                <a:extLst>
                  <a:ext uri="{FF2B5EF4-FFF2-40B4-BE49-F238E27FC236}">
                    <a16:creationId xmlns:a16="http://schemas.microsoft.com/office/drawing/2014/main" id="{80F766BD-67E4-4618-971D-13192543D3DA}"/>
                  </a:ext>
                </a:extLst>
              </p:cNvPr>
              <p:cNvSpPr txBox="1"/>
              <p:nvPr/>
            </p:nvSpPr>
            <p:spPr bwMode="auto">
              <a:xfrm>
                <a:off x="5283201" y="4868863"/>
                <a:ext cx="2006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1420" name="Object 44">
                <a:extLst>
                  <a:ext uri="{FF2B5EF4-FFF2-40B4-BE49-F238E27FC236}">
                    <a16:creationId xmlns:a16="http://schemas.microsoft.com/office/drawing/2014/main" id="{80F766BD-67E4-4618-971D-13192543D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3201" y="4868863"/>
                <a:ext cx="2006600" cy="939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3">
            <a:extLst>
              <a:ext uri="{FF2B5EF4-FFF2-40B4-BE49-F238E27FC236}">
                <a16:creationId xmlns:a16="http://schemas.microsoft.com/office/drawing/2014/main" id="{1331B944-A6DA-4B99-ACCE-904932184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845AD692-5F84-4C82-8A46-AD17576DBFF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04" name="Group 4">
            <a:extLst>
              <a:ext uri="{FF2B5EF4-FFF2-40B4-BE49-F238E27FC236}">
                <a16:creationId xmlns:a16="http://schemas.microsoft.com/office/drawing/2014/main" id="{AD7370C0-1334-4AAF-8631-BBB1B7F21D32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2405" name="Text Box 5">
              <a:extLst>
                <a:ext uri="{FF2B5EF4-FFF2-40B4-BE49-F238E27FC236}">
                  <a16:creationId xmlns:a16="http://schemas.microsoft.com/office/drawing/2014/main" id="{9EB1EFD1-F8EC-4CE2-B5B5-09274163D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2406" name="AutoShape 6">
              <a:extLst>
                <a:ext uri="{FF2B5EF4-FFF2-40B4-BE49-F238E27FC236}">
                  <a16:creationId xmlns:a16="http://schemas.microsoft.com/office/drawing/2014/main" id="{8101DADA-0B67-4AF6-A3D8-8BF075D68CA1}"/>
                </a:ext>
              </a:extLst>
            </p:cNvPr>
            <p:cNvCxnSpPr>
              <a:cxnSpLocks noChangeShapeType="1"/>
              <a:stCxn id="102405" idx="0"/>
              <a:endCxn id="102426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07" name="Rectangle 7">
              <a:extLst>
                <a:ext uri="{FF2B5EF4-FFF2-40B4-BE49-F238E27FC236}">
                  <a16:creationId xmlns:a16="http://schemas.microsoft.com/office/drawing/2014/main" id="{4B0AB12E-18A8-483B-9EDC-F90C3B279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08" name="Rectangle 8">
              <a:extLst>
                <a:ext uri="{FF2B5EF4-FFF2-40B4-BE49-F238E27FC236}">
                  <a16:creationId xmlns:a16="http://schemas.microsoft.com/office/drawing/2014/main" id="{DA82105E-2A32-43AA-A470-9883CA26D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2409" name="Oval 9">
              <a:extLst>
                <a:ext uri="{FF2B5EF4-FFF2-40B4-BE49-F238E27FC236}">
                  <a16:creationId xmlns:a16="http://schemas.microsoft.com/office/drawing/2014/main" id="{9736481B-1171-40E1-9454-2632F1AC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0" name="Oval 10">
              <a:extLst>
                <a:ext uri="{FF2B5EF4-FFF2-40B4-BE49-F238E27FC236}">
                  <a16:creationId xmlns:a16="http://schemas.microsoft.com/office/drawing/2014/main" id="{B3E29CCB-7C4A-428F-865E-32857C65B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1" name="Oval 11">
              <a:extLst>
                <a:ext uri="{FF2B5EF4-FFF2-40B4-BE49-F238E27FC236}">
                  <a16:creationId xmlns:a16="http://schemas.microsoft.com/office/drawing/2014/main" id="{E0E5C65A-262F-486B-8612-E90DDB6D3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2" name="Oval 12">
              <a:extLst>
                <a:ext uri="{FF2B5EF4-FFF2-40B4-BE49-F238E27FC236}">
                  <a16:creationId xmlns:a16="http://schemas.microsoft.com/office/drawing/2014/main" id="{B2BDA854-CA32-4FD9-A673-D9A55AE93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3" name="Oval 13">
              <a:extLst>
                <a:ext uri="{FF2B5EF4-FFF2-40B4-BE49-F238E27FC236}">
                  <a16:creationId xmlns:a16="http://schemas.microsoft.com/office/drawing/2014/main" id="{7748ECE1-6077-4071-8E75-684BAFBB6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4" name="Oval 14">
              <a:extLst>
                <a:ext uri="{FF2B5EF4-FFF2-40B4-BE49-F238E27FC236}">
                  <a16:creationId xmlns:a16="http://schemas.microsoft.com/office/drawing/2014/main" id="{DFD9CE30-37C6-4BDF-832E-DD906488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5" name="Oval 15">
              <a:extLst>
                <a:ext uri="{FF2B5EF4-FFF2-40B4-BE49-F238E27FC236}">
                  <a16:creationId xmlns:a16="http://schemas.microsoft.com/office/drawing/2014/main" id="{0EB5FE38-B188-4113-A845-E1FD1206B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6" name="Oval 16">
              <a:extLst>
                <a:ext uri="{FF2B5EF4-FFF2-40B4-BE49-F238E27FC236}">
                  <a16:creationId xmlns:a16="http://schemas.microsoft.com/office/drawing/2014/main" id="{24C4E0EB-A6A0-49AD-85A1-BF811CA1F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7" name="Oval 17">
              <a:extLst>
                <a:ext uri="{FF2B5EF4-FFF2-40B4-BE49-F238E27FC236}">
                  <a16:creationId xmlns:a16="http://schemas.microsoft.com/office/drawing/2014/main" id="{7382C7B5-FF54-49B2-9609-9888AAC90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8" name="Oval 18">
              <a:extLst>
                <a:ext uri="{FF2B5EF4-FFF2-40B4-BE49-F238E27FC236}">
                  <a16:creationId xmlns:a16="http://schemas.microsoft.com/office/drawing/2014/main" id="{3B8C4DCE-90D0-489C-957D-913B06669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19" name="Oval 19">
              <a:extLst>
                <a:ext uri="{FF2B5EF4-FFF2-40B4-BE49-F238E27FC236}">
                  <a16:creationId xmlns:a16="http://schemas.microsoft.com/office/drawing/2014/main" id="{F0DA3ED6-36E4-4402-9AAB-EC5DE757E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0" name="Oval 20">
              <a:extLst>
                <a:ext uri="{FF2B5EF4-FFF2-40B4-BE49-F238E27FC236}">
                  <a16:creationId xmlns:a16="http://schemas.microsoft.com/office/drawing/2014/main" id="{00BBAE71-8268-4F3A-B8A6-E2CFA5012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1" name="Oval 21">
              <a:extLst>
                <a:ext uri="{FF2B5EF4-FFF2-40B4-BE49-F238E27FC236}">
                  <a16:creationId xmlns:a16="http://schemas.microsoft.com/office/drawing/2014/main" id="{7FA49525-4232-46C3-9646-7F7B60C29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2" name="Text Box 22">
              <a:extLst>
                <a:ext uri="{FF2B5EF4-FFF2-40B4-BE49-F238E27FC236}">
                  <a16:creationId xmlns:a16="http://schemas.microsoft.com/office/drawing/2014/main" id="{0AA117B3-83D0-4C5A-8650-E52E1A7DC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2423" name="Line 23">
              <a:extLst>
                <a:ext uri="{FF2B5EF4-FFF2-40B4-BE49-F238E27FC236}">
                  <a16:creationId xmlns:a16="http://schemas.microsoft.com/office/drawing/2014/main" id="{AAC2A19A-F96F-4028-B0C8-FC4B521AC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24" name="Oval 24">
              <a:extLst>
                <a:ext uri="{FF2B5EF4-FFF2-40B4-BE49-F238E27FC236}">
                  <a16:creationId xmlns:a16="http://schemas.microsoft.com/office/drawing/2014/main" id="{605C3955-4BE5-45A1-97A1-8F66ACA4D9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5" name="Oval 25">
              <a:extLst>
                <a:ext uri="{FF2B5EF4-FFF2-40B4-BE49-F238E27FC236}">
                  <a16:creationId xmlns:a16="http://schemas.microsoft.com/office/drawing/2014/main" id="{BE22291E-5299-442C-AB82-82D40570AA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6" name="Rectangle 26">
              <a:extLst>
                <a:ext uri="{FF2B5EF4-FFF2-40B4-BE49-F238E27FC236}">
                  <a16:creationId xmlns:a16="http://schemas.microsoft.com/office/drawing/2014/main" id="{6E1C0B58-C851-4281-BDD7-3C90721D1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7" name="Oval 27">
              <a:extLst>
                <a:ext uri="{FF2B5EF4-FFF2-40B4-BE49-F238E27FC236}">
                  <a16:creationId xmlns:a16="http://schemas.microsoft.com/office/drawing/2014/main" id="{6C6C1B7A-67B0-4995-8768-A81B29D4C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28" name="Text Box 28">
              <a:extLst>
                <a:ext uri="{FF2B5EF4-FFF2-40B4-BE49-F238E27FC236}">
                  <a16:creationId xmlns:a16="http://schemas.microsoft.com/office/drawing/2014/main" id="{DAC6F2E1-873A-4285-ABAC-25071F199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2429" name="AutoShape 29">
              <a:extLst>
                <a:ext uri="{FF2B5EF4-FFF2-40B4-BE49-F238E27FC236}">
                  <a16:creationId xmlns:a16="http://schemas.microsoft.com/office/drawing/2014/main" id="{E8985543-4419-48D1-91A2-D84ED1F77C94}"/>
                </a:ext>
              </a:extLst>
            </p:cNvPr>
            <p:cNvCxnSpPr>
              <a:cxnSpLocks noChangeShapeType="1"/>
              <a:stCxn id="102428" idx="1"/>
              <a:endCxn id="102427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430" name="Group 30">
            <a:extLst>
              <a:ext uri="{FF2B5EF4-FFF2-40B4-BE49-F238E27FC236}">
                <a16:creationId xmlns:a16="http://schemas.microsoft.com/office/drawing/2014/main" id="{641445AA-E16F-4CD8-B91A-95A04D8E751B}"/>
              </a:ext>
            </a:extLst>
          </p:cNvPr>
          <p:cNvGrpSpPr>
            <a:grpSpLocks/>
          </p:cNvGrpSpPr>
          <p:nvPr/>
        </p:nvGrpSpPr>
        <p:grpSpPr bwMode="auto">
          <a:xfrm>
            <a:off x="4855616" y="1882776"/>
            <a:ext cx="2736850" cy="1800225"/>
            <a:chOff x="2834" y="2024"/>
            <a:chExt cx="1724" cy="1134"/>
          </a:xfrm>
        </p:grpSpPr>
        <p:sp>
          <p:nvSpPr>
            <p:cNvPr id="102431" name="Oval 31">
              <a:extLst>
                <a:ext uri="{FF2B5EF4-FFF2-40B4-BE49-F238E27FC236}">
                  <a16:creationId xmlns:a16="http://schemas.microsoft.com/office/drawing/2014/main" id="{157C75E2-26A8-4F30-B690-ACD3A1D22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32" name="Line 32">
              <a:extLst>
                <a:ext uri="{FF2B5EF4-FFF2-40B4-BE49-F238E27FC236}">
                  <a16:creationId xmlns:a16="http://schemas.microsoft.com/office/drawing/2014/main" id="{E2B4D7B9-6D99-471D-8895-BCD0E1622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3" name="Line 33">
              <a:extLst>
                <a:ext uri="{FF2B5EF4-FFF2-40B4-BE49-F238E27FC236}">
                  <a16:creationId xmlns:a16="http://schemas.microsoft.com/office/drawing/2014/main" id="{C2B6C477-36A9-41E2-8B8E-3917D1993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4" name="Line 34">
              <a:extLst>
                <a:ext uri="{FF2B5EF4-FFF2-40B4-BE49-F238E27FC236}">
                  <a16:creationId xmlns:a16="http://schemas.microsoft.com/office/drawing/2014/main" id="{C86BC075-4169-455C-BA2E-B99DB8F4B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5" name="Line 35">
              <a:extLst>
                <a:ext uri="{FF2B5EF4-FFF2-40B4-BE49-F238E27FC236}">
                  <a16:creationId xmlns:a16="http://schemas.microsoft.com/office/drawing/2014/main" id="{910B84C0-F83D-4AA2-AC71-39E1B976A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6" name="Line 36">
              <a:extLst>
                <a:ext uri="{FF2B5EF4-FFF2-40B4-BE49-F238E27FC236}">
                  <a16:creationId xmlns:a16="http://schemas.microsoft.com/office/drawing/2014/main" id="{E009AE48-3A0E-4549-A354-22B2229F3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37" name="Text Box 37">
              <a:extLst>
                <a:ext uri="{FF2B5EF4-FFF2-40B4-BE49-F238E27FC236}">
                  <a16:creationId xmlns:a16="http://schemas.microsoft.com/office/drawing/2014/main" id="{D8793006-DAC9-4E67-870F-2EF19BD07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2438" name="Text Box 38">
              <a:extLst>
                <a:ext uri="{FF2B5EF4-FFF2-40B4-BE49-F238E27FC236}">
                  <a16:creationId xmlns:a16="http://schemas.microsoft.com/office/drawing/2014/main" id="{B0B68591-CC56-4277-AD17-D19519621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2439" name="Text Box 39">
              <a:extLst>
                <a:ext uri="{FF2B5EF4-FFF2-40B4-BE49-F238E27FC236}">
                  <a16:creationId xmlns:a16="http://schemas.microsoft.com/office/drawing/2014/main" id="{2A443B5D-3AEB-49E6-A814-696B52890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440" name="Object 40">
                <a:extLst>
                  <a:ext uri="{FF2B5EF4-FFF2-40B4-BE49-F238E27FC236}">
                    <a16:creationId xmlns:a16="http://schemas.microsoft.com/office/drawing/2014/main" id="{A6E06946-C538-4259-80D3-7A8C4E82F3BA}"/>
                  </a:ext>
                </a:extLst>
              </p:cNvPr>
              <p:cNvSpPr txBox="1"/>
              <p:nvPr/>
            </p:nvSpPr>
            <p:spPr bwMode="auto">
              <a:xfrm>
                <a:off x="4572000" y="5638800"/>
                <a:ext cx="2413000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40" name="Object 40">
                <a:extLst>
                  <a:ext uri="{FF2B5EF4-FFF2-40B4-BE49-F238E27FC236}">
                    <a16:creationId xmlns:a16="http://schemas.microsoft.com/office/drawing/2014/main" id="{A6E06946-C538-4259-80D3-7A8C4E82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638800"/>
                <a:ext cx="2413000" cy="533400"/>
              </a:xfrm>
              <a:prstGeom prst="rect">
                <a:avLst/>
              </a:prstGeom>
              <a:blipFill>
                <a:blip r:embed="rId3"/>
                <a:stretch>
                  <a:fillRect l="-12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42" name="Object 42">
                <a:extLst>
                  <a:ext uri="{FF2B5EF4-FFF2-40B4-BE49-F238E27FC236}">
                    <a16:creationId xmlns:a16="http://schemas.microsoft.com/office/drawing/2014/main" id="{FE300728-30C3-408D-ACFF-602C7DEB0AC4}"/>
                  </a:ext>
                </a:extLst>
              </p:cNvPr>
              <p:cNvSpPr txBox="1"/>
              <p:nvPr/>
            </p:nvSpPr>
            <p:spPr bwMode="auto">
              <a:xfrm>
                <a:off x="1562101" y="4699000"/>
                <a:ext cx="2006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42" name="Object 42">
                <a:extLst>
                  <a:ext uri="{FF2B5EF4-FFF2-40B4-BE49-F238E27FC236}">
                    <a16:creationId xmlns:a16="http://schemas.microsoft.com/office/drawing/2014/main" id="{FE300728-30C3-408D-ACFF-602C7DEB0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2101" y="4699000"/>
                <a:ext cx="2006600" cy="939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43" name="Object 43">
                <a:extLst>
                  <a:ext uri="{FF2B5EF4-FFF2-40B4-BE49-F238E27FC236}">
                    <a16:creationId xmlns:a16="http://schemas.microsoft.com/office/drawing/2014/main" id="{4DB2E7E3-23CE-4AC2-80ED-72BE3F3CDA25}"/>
                  </a:ext>
                </a:extLst>
              </p:cNvPr>
              <p:cNvSpPr txBox="1"/>
              <p:nvPr/>
            </p:nvSpPr>
            <p:spPr bwMode="auto">
              <a:xfrm>
                <a:off x="4779963" y="4248150"/>
                <a:ext cx="19177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43" name="Object 43">
                <a:extLst>
                  <a:ext uri="{FF2B5EF4-FFF2-40B4-BE49-F238E27FC236}">
                    <a16:creationId xmlns:a16="http://schemas.microsoft.com/office/drawing/2014/main" id="{4DB2E7E3-23CE-4AC2-80ED-72BE3F3CD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9963" y="4248150"/>
                <a:ext cx="1917700" cy="90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3">
            <a:extLst>
              <a:ext uri="{FF2B5EF4-FFF2-40B4-BE49-F238E27FC236}">
                <a16:creationId xmlns:a16="http://schemas.microsoft.com/office/drawing/2014/main" id="{F737EB81-886D-491B-A3A9-A7D5543D4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3001BC43-3225-44AF-B13F-AE8CACFC823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428" name="Group 4">
            <a:extLst>
              <a:ext uri="{FF2B5EF4-FFF2-40B4-BE49-F238E27FC236}">
                <a16:creationId xmlns:a16="http://schemas.microsoft.com/office/drawing/2014/main" id="{5EA3430C-EC7D-4A85-8E94-5D371FEF942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3429" name="Text Box 5">
              <a:extLst>
                <a:ext uri="{FF2B5EF4-FFF2-40B4-BE49-F238E27FC236}">
                  <a16:creationId xmlns:a16="http://schemas.microsoft.com/office/drawing/2014/main" id="{1CBB8626-0166-422F-8869-76B7BB061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3430" name="AutoShape 6">
              <a:extLst>
                <a:ext uri="{FF2B5EF4-FFF2-40B4-BE49-F238E27FC236}">
                  <a16:creationId xmlns:a16="http://schemas.microsoft.com/office/drawing/2014/main" id="{1CF4A34D-2ABB-4529-8797-C241B8BF9F0B}"/>
                </a:ext>
              </a:extLst>
            </p:cNvPr>
            <p:cNvCxnSpPr>
              <a:cxnSpLocks noChangeShapeType="1"/>
              <a:stCxn id="103429" idx="0"/>
              <a:endCxn id="103450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431" name="Rectangle 7">
              <a:extLst>
                <a:ext uri="{FF2B5EF4-FFF2-40B4-BE49-F238E27FC236}">
                  <a16:creationId xmlns:a16="http://schemas.microsoft.com/office/drawing/2014/main" id="{6C60EC94-6148-494B-903E-40F3ABB9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2" name="Rectangle 8">
              <a:extLst>
                <a:ext uri="{FF2B5EF4-FFF2-40B4-BE49-F238E27FC236}">
                  <a16:creationId xmlns:a16="http://schemas.microsoft.com/office/drawing/2014/main" id="{7732A780-6764-4A49-B706-DBCD0BA1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3433" name="Oval 9">
              <a:extLst>
                <a:ext uri="{FF2B5EF4-FFF2-40B4-BE49-F238E27FC236}">
                  <a16:creationId xmlns:a16="http://schemas.microsoft.com/office/drawing/2014/main" id="{9CC9B4A3-0D71-461D-9077-4000C47F2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4" name="Oval 10">
              <a:extLst>
                <a:ext uri="{FF2B5EF4-FFF2-40B4-BE49-F238E27FC236}">
                  <a16:creationId xmlns:a16="http://schemas.microsoft.com/office/drawing/2014/main" id="{9A49199C-BBBD-4465-97A2-4B2939D2C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5" name="Oval 11">
              <a:extLst>
                <a:ext uri="{FF2B5EF4-FFF2-40B4-BE49-F238E27FC236}">
                  <a16:creationId xmlns:a16="http://schemas.microsoft.com/office/drawing/2014/main" id="{664105FC-D6F6-49A9-BB83-60A8F8CD2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6" name="Oval 12">
              <a:extLst>
                <a:ext uri="{FF2B5EF4-FFF2-40B4-BE49-F238E27FC236}">
                  <a16:creationId xmlns:a16="http://schemas.microsoft.com/office/drawing/2014/main" id="{910D7BBE-7CB6-46EB-B642-99EF7DDCD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7" name="Oval 13">
              <a:extLst>
                <a:ext uri="{FF2B5EF4-FFF2-40B4-BE49-F238E27FC236}">
                  <a16:creationId xmlns:a16="http://schemas.microsoft.com/office/drawing/2014/main" id="{97A119F5-9297-45A8-8877-EFF66E5E8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8" name="Oval 14">
              <a:extLst>
                <a:ext uri="{FF2B5EF4-FFF2-40B4-BE49-F238E27FC236}">
                  <a16:creationId xmlns:a16="http://schemas.microsoft.com/office/drawing/2014/main" id="{8B7C8880-954C-48A6-A23F-471ED2AA2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39" name="Oval 15">
              <a:extLst>
                <a:ext uri="{FF2B5EF4-FFF2-40B4-BE49-F238E27FC236}">
                  <a16:creationId xmlns:a16="http://schemas.microsoft.com/office/drawing/2014/main" id="{1F073CEA-C1C4-4D3D-BACB-D4EA7B05B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0" name="Oval 16">
              <a:extLst>
                <a:ext uri="{FF2B5EF4-FFF2-40B4-BE49-F238E27FC236}">
                  <a16:creationId xmlns:a16="http://schemas.microsoft.com/office/drawing/2014/main" id="{0897A616-80C9-432F-B0A1-EDD1F85EB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1" name="Oval 17">
              <a:extLst>
                <a:ext uri="{FF2B5EF4-FFF2-40B4-BE49-F238E27FC236}">
                  <a16:creationId xmlns:a16="http://schemas.microsoft.com/office/drawing/2014/main" id="{343CBF49-2690-4BA2-A009-0F79F3A4C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2" name="Oval 18">
              <a:extLst>
                <a:ext uri="{FF2B5EF4-FFF2-40B4-BE49-F238E27FC236}">
                  <a16:creationId xmlns:a16="http://schemas.microsoft.com/office/drawing/2014/main" id="{97F893F6-08C7-4AE3-856F-8A08B33CA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3" name="Oval 19">
              <a:extLst>
                <a:ext uri="{FF2B5EF4-FFF2-40B4-BE49-F238E27FC236}">
                  <a16:creationId xmlns:a16="http://schemas.microsoft.com/office/drawing/2014/main" id="{7F59B9DE-6A7B-408A-9DA9-6D20B2F70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4" name="Oval 20">
              <a:extLst>
                <a:ext uri="{FF2B5EF4-FFF2-40B4-BE49-F238E27FC236}">
                  <a16:creationId xmlns:a16="http://schemas.microsoft.com/office/drawing/2014/main" id="{99B7F0B0-D6E2-44EE-8A39-71ED8D471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5" name="Oval 21">
              <a:extLst>
                <a:ext uri="{FF2B5EF4-FFF2-40B4-BE49-F238E27FC236}">
                  <a16:creationId xmlns:a16="http://schemas.microsoft.com/office/drawing/2014/main" id="{FEFC2936-ADAD-45CB-AB6F-A404808D9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6" name="Text Box 22">
              <a:extLst>
                <a:ext uri="{FF2B5EF4-FFF2-40B4-BE49-F238E27FC236}">
                  <a16:creationId xmlns:a16="http://schemas.microsoft.com/office/drawing/2014/main" id="{9B9DFA8C-8B1F-49A7-AA04-110D02B27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3447" name="Line 23">
              <a:extLst>
                <a:ext uri="{FF2B5EF4-FFF2-40B4-BE49-F238E27FC236}">
                  <a16:creationId xmlns:a16="http://schemas.microsoft.com/office/drawing/2014/main" id="{9D9A3920-882C-4A4C-BFA1-2FD9449AC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8" name="Oval 24">
              <a:extLst>
                <a:ext uri="{FF2B5EF4-FFF2-40B4-BE49-F238E27FC236}">
                  <a16:creationId xmlns:a16="http://schemas.microsoft.com/office/drawing/2014/main" id="{1E84D673-37D4-4F5E-8F84-F377753E82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49" name="Oval 25">
              <a:extLst>
                <a:ext uri="{FF2B5EF4-FFF2-40B4-BE49-F238E27FC236}">
                  <a16:creationId xmlns:a16="http://schemas.microsoft.com/office/drawing/2014/main" id="{98AFB12A-C0B5-4D75-861C-205C217747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0" name="Rectangle 26">
              <a:extLst>
                <a:ext uri="{FF2B5EF4-FFF2-40B4-BE49-F238E27FC236}">
                  <a16:creationId xmlns:a16="http://schemas.microsoft.com/office/drawing/2014/main" id="{83461F77-B397-442A-BDC0-6013FFEE7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1" name="Oval 27">
              <a:extLst>
                <a:ext uri="{FF2B5EF4-FFF2-40B4-BE49-F238E27FC236}">
                  <a16:creationId xmlns:a16="http://schemas.microsoft.com/office/drawing/2014/main" id="{E920165F-EEF5-4924-8C06-FED40886C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2" name="Text Box 28">
              <a:extLst>
                <a:ext uri="{FF2B5EF4-FFF2-40B4-BE49-F238E27FC236}">
                  <a16:creationId xmlns:a16="http://schemas.microsoft.com/office/drawing/2014/main" id="{97A83E1D-1568-4CBB-BB11-0C56CEE33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3453" name="AutoShape 29">
              <a:extLst>
                <a:ext uri="{FF2B5EF4-FFF2-40B4-BE49-F238E27FC236}">
                  <a16:creationId xmlns:a16="http://schemas.microsoft.com/office/drawing/2014/main" id="{8740A446-F74F-4D67-9953-10F06AB532D2}"/>
                </a:ext>
              </a:extLst>
            </p:cNvPr>
            <p:cNvCxnSpPr>
              <a:cxnSpLocks noChangeShapeType="1"/>
              <a:stCxn id="103452" idx="1"/>
              <a:endCxn id="103451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454" name="Group 30">
            <a:extLst>
              <a:ext uri="{FF2B5EF4-FFF2-40B4-BE49-F238E27FC236}">
                <a16:creationId xmlns:a16="http://schemas.microsoft.com/office/drawing/2014/main" id="{D0498822-2B7B-4055-968F-E701BEE71D29}"/>
              </a:ext>
            </a:extLst>
          </p:cNvPr>
          <p:cNvGrpSpPr>
            <a:grpSpLocks/>
          </p:cNvGrpSpPr>
          <p:nvPr/>
        </p:nvGrpSpPr>
        <p:grpSpPr bwMode="auto">
          <a:xfrm>
            <a:off x="5022851" y="1970638"/>
            <a:ext cx="2736850" cy="1800225"/>
            <a:chOff x="2834" y="2024"/>
            <a:chExt cx="1724" cy="1134"/>
          </a:xfrm>
        </p:grpSpPr>
        <p:sp>
          <p:nvSpPr>
            <p:cNvPr id="103455" name="Oval 31">
              <a:extLst>
                <a:ext uri="{FF2B5EF4-FFF2-40B4-BE49-F238E27FC236}">
                  <a16:creationId xmlns:a16="http://schemas.microsoft.com/office/drawing/2014/main" id="{E5E89673-B5FD-4EAA-8A12-79DB65148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56" name="Line 32">
              <a:extLst>
                <a:ext uri="{FF2B5EF4-FFF2-40B4-BE49-F238E27FC236}">
                  <a16:creationId xmlns:a16="http://schemas.microsoft.com/office/drawing/2014/main" id="{F9DDA8B2-7D6B-427A-8BE2-F5757EE7A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7" name="Line 33">
              <a:extLst>
                <a:ext uri="{FF2B5EF4-FFF2-40B4-BE49-F238E27FC236}">
                  <a16:creationId xmlns:a16="http://schemas.microsoft.com/office/drawing/2014/main" id="{642CB7B9-C19A-4C46-93D5-8547ABADD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8" name="Line 34">
              <a:extLst>
                <a:ext uri="{FF2B5EF4-FFF2-40B4-BE49-F238E27FC236}">
                  <a16:creationId xmlns:a16="http://schemas.microsoft.com/office/drawing/2014/main" id="{B40DC07B-B8E6-4F3B-9548-9C40D9D5D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9" name="Line 35">
              <a:extLst>
                <a:ext uri="{FF2B5EF4-FFF2-40B4-BE49-F238E27FC236}">
                  <a16:creationId xmlns:a16="http://schemas.microsoft.com/office/drawing/2014/main" id="{940C19A5-E2D8-4FC9-A3F0-B29E80D70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0" name="Line 36">
              <a:extLst>
                <a:ext uri="{FF2B5EF4-FFF2-40B4-BE49-F238E27FC236}">
                  <a16:creationId xmlns:a16="http://schemas.microsoft.com/office/drawing/2014/main" id="{1585174F-CD1A-48BE-B74D-35EA80A9E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1" name="Text Box 37">
              <a:extLst>
                <a:ext uri="{FF2B5EF4-FFF2-40B4-BE49-F238E27FC236}">
                  <a16:creationId xmlns:a16="http://schemas.microsoft.com/office/drawing/2014/main" id="{EA3D6379-76AB-48BB-82EC-2074A40E0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3462" name="Text Box 38">
              <a:extLst>
                <a:ext uri="{FF2B5EF4-FFF2-40B4-BE49-F238E27FC236}">
                  <a16:creationId xmlns:a16="http://schemas.microsoft.com/office/drawing/2014/main" id="{C537824D-49C4-40D0-B863-D6BB5841A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3463" name="Text Box 39">
              <a:extLst>
                <a:ext uri="{FF2B5EF4-FFF2-40B4-BE49-F238E27FC236}">
                  <a16:creationId xmlns:a16="http://schemas.microsoft.com/office/drawing/2014/main" id="{DC6416E6-7DC0-49B9-B7A9-D799A0918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464" name="Object 40">
                <a:extLst>
                  <a:ext uri="{FF2B5EF4-FFF2-40B4-BE49-F238E27FC236}">
                    <a16:creationId xmlns:a16="http://schemas.microsoft.com/office/drawing/2014/main" id="{0CCA6EEE-DB3F-45CF-95BC-DA22CC3C9AEF}"/>
                  </a:ext>
                </a:extLst>
              </p:cNvPr>
              <p:cNvSpPr txBox="1"/>
              <p:nvPr/>
            </p:nvSpPr>
            <p:spPr bwMode="auto">
              <a:xfrm>
                <a:off x="1397574" y="5526424"/>
                <a:ext cx="2413000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3464" name="Object 40">
                <a:extLst>
                  <a:ext uri="{FF2B5EF4-FFF2-40B4-BE49-F238E27FC236}">
                    <a16:creationId xmlns:a16="http://schemas.microsoft.com/office/drawing/2014/main" id="{0CCA6EEE-DB3F-45CF-95BC-DA22CC3C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7574" y="5526424"/>
                <a:ext cx="2413000" cy="533400"/>
              </a:xfrm>
              <a:prstGeom prst="rect">
                <a:avLst/>
              </a:prstGeom>
              <a:blipFill>
                <a:blip r:embed="rId3"/>
                <a:stretch>
                  <a:fillRect l="-12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66" name="Object 42">
                <a:extLst>
                  <a:ext uri="{FF2B5EF4-FFF2-40B4-BE49-F238E27FC236}">
                    <a16:creationId xmlns:a16="http://schemas.microsoft.com/office/drawing/2014/main" id="{196C927E-76D2-4A94-8917-80C7A26BE37F}"/>
                  </a:ext>
                </a:extLst>
              </p:cNvPr>
              <p:cNvSpPr txBox="1"/>
              <p:nvPr/>
            </p:nvSpPr>
            <p:spPr bwMode="auto">
              <a:xfrm>
                <a:off x="1684912" y="4302462"/>
                <a:ext cx="19177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3466" name="Object 42">
                <a:extLst>
                  <a:ext uri="{FF2B5EF4-FFF2-40B4-BE49-F238E27FC236}">
                    <a16:creationId xmlns:a16="http://schemas.microsoft.com/office/drawing/2014/main" id="{196C927E-76D2-4A94-8917-80C7A26BE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4912" y="4302462"/>
                <a:ext cx="1917700" cy="90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67" name="Object 43">
                <a:extLst>
                  <a:ext uri="{FF2B5EF4-FFF2-40B4-BE49-F238E27FC236}">
                    <a16:creationId xmlns:a16="http://schemas.microsoft.com/office/drawing/2014/main" id="{ED9F8342-8394-4882-A46A-D45D597297E7}"/>
                  </a:ext>
                </a:extLst>
              </p:cNvPr>
              <p:cNvSpPr txBox="1"/>
              <p:nvPr/>
            </p:nvSpPr>
            <p:spPr bwMode="auto">
              <a:xfrm>
                <a:off x="5213924" y="4518362"/>
                <a:ext cx="3822572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3467" name="Object 43">
                <a:extLst>
                  <a:ext uri="{FF2B5EF4-FFF2-40B4-BE49-F238E27FC236}">
                    <a16:creationId xmlns:a16="http://schemas.microsoft.com/office/drawing/2014/main" id="{ED9F8342-8394-4882-A46A-D45D59729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3924" y="4518362"/>
                <a:ext cx="3822572" cy="90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468" name="AutoShape 44">
            <a:extLst>
              <a:ext uri="{FF2B5EF4-FFF2-40B4-BE49-F238E27FC236}">
                <a16:creationId xmlns:a16="http://schemas.microsoft.com/office/drawing/2014/main" id="{2148111F-103D-4368-9334-CC0CCEF731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2612" y="4753312"/>
            <a:ext cx="1611312" cy="215900"/>
          </a:xfrm>
          <a:prstGeom prst="curvedConnector3">
            <a:avLst>
              <a:gd name="adj1" fmla="val 4994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69" name="AutoShape 45">
            <a:extLst>
              <a:ext uri="{FF2B5EF4-FFF2-40B4-BE49-F238E27FC236}">
                <a16:creationId xmlns:a16="http://schemas.microsoft.com/office/drawing/2014/main" id="{DE0E1842-2448-4283-8AE4-0D75578215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10574" y="4969212"/>
            <a:ext cx="1403350" cy="8239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3">
            <a:extLst>
              <a:ext uri="{FF2B5EF4-FFF2-40B4-BE49-F238E27FC236}">
                <a16:creationId xmlns:a16="http://schemas.microsoft.com/office/drawing/2014/main" id="{1ECA5843-FD54-41C6-8E0A-739963D1E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65DD9957-E999-4B44-BC3B-2FC2F5800EE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452" name="Group 4">
            <a:extLst>
              <a:ext uri="{FF2B5EF4-FFF2-40B4-BE49-F238E27FC236}">
                <a16:creationId xmlns:a16="http://schemas.microsoft.com/office/drawing/2014/main" id="{8E4B6BFA-542C-43B9-AFC0-DA98001F41A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4453" name="Text Box 5">
              <a:extLst>
                <a:ext uri="{FF2B5EF4-FFF2-40B4-BE49-F238E27FC236}">
                  <a16:creationId xmlns:a16="http://schemas.microsoft.com/office/drawing/2014/main" id="{EC987CEE-858C-472A-9C5A-649A00ED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4454" name="AutoShape 6">
              <a:extLst>
                <a:ext uri="{FF2B5EF4-FFF2-40B4-BE49-F238E27FC236}">
                  <a16:creationId xmlns:a16="http://schemas.microsoft.com/office/drawing/2014/main" id="{04E5054D-0929-4FD1-B31E-651AD6203A34}"/>
                </a:ext>
              </a:extLst>
            </p:cNvPr>
            <p:cNvCxnSpPr>
              <a:cxnSpLocks noChangeShapeType="1"/>
              <a:stCxn id="104453" idx="0"/>
              <a:endCxn id="104474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455" name="Rectangle 7">
              <a:extLst>
                <a:ext uri="{FF2B5EF4-FFF2-40B4-BE49-F238E27FC236}">
                  <a16:creationId xmlns:a16="http://schemas.microsoft.com/office/drawing/2014/main" id="{3576C562-AD0F-491B-A7D2-9EC3FA166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56" name="Rectangle 8">
              <a:extLst>
                <a:ext uri="{FF2B5EF4-FFF2-40B4-BE49-F238E27FC236}">
                  <a16:creationId xmlns:a16="http://schemas.microsoft.com/office/drawing/2014/main" id="{54AB9562-F2DF-41EB-B469-6DF1EC86B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4457" name="Oval 9">
              <a:extLst>
                <a:ext uri="{FF2B5EF4-FFF2-40B4-BE49-F238E27FC236}">
                  <a16:creationId xmlns:a16="http://schemas.microsoft.com/office/drawing/2014/main" id="{3C2F5663-B217-4823-9B3C-E9AF72E1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58" name="Oval 10">
              <a:extLst>
                <a:ext uri="{FF2B5EF4-FFF2-40B4-BE49-F238E27FC236}">
                  <a16:creationId xmlns:a16="http://schemas.microsoft.com/office/drawing/2014/main" id="{508BCDC6-DC9E-43FA-8474-1095DDE36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59" name="Oval 11">
              <a:extLst>
                <a:ext uri="{FF2B5EF4-FFF2-40B4-BE49-F238E27FC236}">
                  <a16:creationId xmlns:a16="http://schemas.microsoft.com/office/drawing/2014/main" id="{ABFB5820-B9AF-459F-925A-08543B7D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0" name="Oval 12">
              <a:extLst>
                <a:ext uri="{FF2B5EF4-FFF2-40B4-BE49-F238E27FC236}">
                  <a16:creationId xmlns:a16="http://schemas.microsoft.com/office/drawing/2014/main" id="{89D5CD4E-3C5A-467A-BD65-37005A339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1" name="Oval 13">
              <a:extLst>
                <a:ext uri="{FF2B5EF4-FFF2-40B4-BE49-F238E27FC236}">
                  <a16:creationId xmlns:a16="http://schemas.microsoft.com/office/drawing/2014/main" id="{4844F3C0-DF36-4048-B31B-B3C77CCD2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2" name="Oval 14">
              <a:extLst>
                <a:ext uri="{FF2B5EF4-FFF2-40B4-BE49-F238E27FC236}">
                  <a16:creationId xmlns:a16="http://schemas.microsoft.com/office/drawing/2014/main" id="{03AC2A5A-F335-4070-B171-976A0692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3" name="Oval 15">
              <a:extLst>
                <a:ext uri="{FF2B5EF4-FFF2-40B4-BE49-F238E27FC236}">
                  <a16:creationId xmlns:a16="http://schemas.microsoft.com/office/drawing/2014/main" id="{C196A655-8652-4093-8F91-5636C6B78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4" name="Oval 16">
              <a:extLst>
                <a:ext uri="{FF2B5EF4-FFF2-40B4-BE49-F238E27FC236}">
                  <a16:creationId xmlns:a16="http://schemas.microsoft.com/office/drawing/2014/main" id="{B379409F-6C5B-4F2E-AA9F-BC4C6C43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5" name="Oval 17">
              <a:extLst>
                <a:ext uri="{FF2B5EF4-FFF2-40B4-BE49-F238E27FC236}">
                  <a16:creationId xmlns:a16="http://schemas.microsoft.com/office/drawing/2014/main" id="{D9A38DCA-8029-49C1-8BBB-244029CD0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6" name="Oval 18">
              <a:extLst>
                <a:ext uri="{FF2B5EF4-FFF2-40B4-BE49-F238E27FC236}">
                  <a16:creationId xmlns:a16="http://schemas.microsoft.com/office/drawing/2014/main" id="{E88D7A93-5246-4804-BE4C-B29FCC3D3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7" name="Oval 19">
              <a:extLst>
                <a:ext uri="{FF2B5EF4-FFF2-40B4-BE49-F238E27FC236}">
                  <a16:creationId xmlns:a16="http://schemas.microsoft.com/office/drawing/2014/main" id="{4A7FEF19-83D0-4441-AABA-D45F617E9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8" name="Oval 20">
              <a:extLst>
                <a:ext uri="{FF2B5EF4-FFF2-40B4-BE49-F238E27FC236}">
                  <a16:creationId xmlns:a16="http://schemas.microsoft.com/office/drawing/2014/main" id="{BD42B1ED-4B30-4DBF-BB3E-3C46292C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69" name="Oval 21">
              <a:extLst>
                <a:ext uri="{FF2B5EF4-FFF2-40B4-BE49-F238E27FC236}">
                  <a16:creationId xmlns:a16="http://schemas.microsoft.com/office/drawing/2014/main" id="{A390D857-659B-4AD0-8AAA-C826A41B6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0" name="Text Box 22">
              <a:extLst>
                <a:ext uri="{FF2B5EF4-FFF2-40B4-BE49-F238E27FC236}">
                  <a16:creationId xmlns:a16="http://schemas.microsoft.com/office/drawing/2014/main" id="{BFE556C1-ECB6-4131-A13F-8A846D6D6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4471" name="Line 23">
              <a:extLst>
                <a:ext uri="{FF2B5EF4-FFF2-40B4-BE49-F238E27FC236}">
                  <a16:creationId xmlns:a16="http://schemas.microsoft.com/office/drawing/2014/main" id="{54E59E6B-2D63-4810-BF65-B272AED6A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72" name="Oval 24">
              <a:extLst>
                <a:ext uri="{FF2B5EF4-FFF2-40B4-BE49-F238E27FC236}">
                  <a16:creationId xmlns:a16="http://schemas.microsoft.com/office/drawing/2014/main" id="{C3D38DA6-3227-40B5-AF94-2780699CC9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3" name="Oval 25">
              <a:extLst>
                <a:ext uri="{FF2B5EF4-FFF2-40B4-BE49-F238E27FC236}">
                  <a16:creationId xmlns:a16="http://schemas.microsoft.com/office/drawing/2014/main" id="{F74BECBA-956D-451A-9BDA-1354A5B339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4" name="Rectangle 26">
              <a:extLst>
                <a:ext uri="{FF2B5EF4-FFF2-40B4-BE49-F238E27FC236}">
                  <a16:creationId xmlns:a16="http://schemas.microsoft.com/office/drawing/2014/main" id="{90970DD9-D830-466F-8A34-75F8E8719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5" name="Oval 27">
              <a:extLst>
                <a:ext uri="{FF2B5EF4-FFF2-40B4-BE49-F238E27FC236}">
                  <a16:creationId xmlns:a16="http://schemas.microsoft.com/office/drawing/2014/main" id="{C096BF1D-EBB7-4791-9B9B-F65156A8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76" name="Text Box 28">
              <a:extLst>
                <a:ext uri="{FF2B5EF4-FFF2-40B4-BE49-F238E27FC236}">
                  <a16:creationId xmlns:a16="http://schemas.microsoft.com/office/drawing/2014/main" id="{B2BB66DC-A1A5-427A-ADF5-C1792D369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4477" name="AutoShape 29">
              <a:extLst>
                <a:ext uri="{FF2B5EF4-FFF2-40B4-BE49-F238E27FC236}">
                  <a16:creationId xmlns:a16="http://schemas.microsoft.com/office/drawing/2014/main" id="{AD349588-A442-4306-9A60-9C8105AED4A5}"/>
                </a:ext>
              </a:extLst>
            </p:cNvPr>
            <p:cNvCxnSpPr>
              <a:cxnSpLocks noChangeShapeType="1"/>
              <a:stCxn id="104476" idx="1"/>
              <a:endCxn id="104475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478" name="Group 30">
            <a:extLst>
              <a:ext uri="{FF2B5EF4-FFF2-40B4-BE49-F238E27FC236}">
                <a16:creationId xmlns:a16="http://schemas.microsoft.com/office/drawing/2014/main" id="{B97FF451-0F1B-4F35-9A7F-5E4FA21A044D}"/>
              </a:ext>
            </a:extLst>
          </p:cNvPr>
          <p:cNvGrpSpPr>
            <a:grpSpLocks/>
          </p:cNvGrpSpPr>
          <p:nvPr/>
        </p:nvGrpSpPr>
        <p:grpSpPr bwMode="auto">
          <a:xfrm>
            <a:off x="4983162" y="1891417"/>
            <a:ext cx="2736850" cy="1800225"/>
            <a:chOff x="2834" y="2024"/>
            <a:chExt cx="1724" cy="1134"/>
          </a:xfrm>
        </p:grpSpPr>
        <p:sp>
          <p:nvSpPr>
            <p:cNvPr id="104479" name="Oval 31">
              <a:extLst>
                <a:ext uri="{FF2B5EF4-FFF2-40B4-BE49-F238E27FC236}">
                  <a16:creationId xmlns:a16="http://schemas.microsoft.com/office/drawing/2014/main" id="{86DFB4AA-1551-45C7-864A-371F64932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480" name="Line 32">
              <a:extLst>
                <a:ext uri="{FF2B5EF4-FFF2-40B4-BE49-F238E27FC236}">
                  <a16:creationId xmlns:a16="http://schemas.microsoft.com/office/drawing/2014/main" id="{0E0B717C-BAE9-4EF2-BDF2-40C86462A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1" name="Line 33">
              <a:extLst>
                <a:ext uri="{FF2B5EF4-FFF2-40B4-BE49-F238E27FC236}">
                  <a16:creationId xmlns:a16="http://schemas.microsoft.com/office/drawing/2014/main" id="{3575F3BA-D9EC-4ED1-8CEC-06083A114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2" name="Line 34">
              <a:extLst>
                <a:ext uri="{FF2B5EF4-FFF2-40B4-BE49-F238E27FC236}">
                  <a16:creationId xmlns:a16="http://schemas.microsoft.com/office/drawing/2014/main" id="{1051D800-F9F4-4C52-AB90-714044A2B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3" name="Line 35">
              <a:extLst>
                <a:ext uri="{FF2B5EF4-FFF2-40B4-BE49-F238E27FC236}">
                  <a16:creationId xmlns:a16="http://schemas.microsoft.com/office/drawing/2014/main" id="{1E885CCA-6FF8-4946-81D9-6C30373F0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4" name="Line 36">
              <a:extLst>
                <a:ext uri="{FF2B5EF4-FFF2-40B4-BE49-F238E27FC236}">
                  <a16:creationId xmlns:a16="http://schemas.microsoft.com/office/drawing/2014/main" id="{86FB87B4-AF68-4F05-96A2-F1EEC13F3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85" name="Text Box 37">
              <a:extLst>
                <a:ext uri="{FF2B5EF4-FFF2-40B4-BE49-F238E27FC236}">
                  <a16:creationId xmlns:a16="http://schemas.microsoft.com/office/drawing/2014/main" id="{58C1F624-615F-4792-B26F-84805D647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4486" name="Text Box 38">
              <a:extLst>
                <a:ext uri="{FF2B5EF4-FFF2-40B4-BE49-F238E27FC236}">
                  <a16:creationId xmlns:a16="http://schemas.microsoft.com/office/drawing/2014/main" id="{9AB6BD73-B429-4381-9302-176539308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4487" name="Text Box 39">
              <a:extLst>
                <a:ext uri="{FF2B5EF4-FFF2-40B4-BE49-F238E27FC236}">
                  <a16:creationId xmlns:a16="http://schemas.microsoft.com/office/drawing/2014/main" id="{93BB5AE6-746B-4A88-85AA-22B3574FD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490" name="Object 42">
                <a:extLst>
                  <a:ext uri="{FF2B5EF4-FFF2-40B4-BE49-F238E27FC236}">
                    <a16:creationId xmlns:a16="http://schemas.microsoft.com/office/drawing/2014/main" id="{2AEC0A07-88F0-4315-8670-68F353537D79}"/>
                  </a:ext>
                </a:extLst>
              </p:cNvPr>
              <p:cNvSpPr txBox="1"/>
              <p:nvPr/>
            </p:nvSpPr>
            <p:spPr bwMode="auto">
              <a:xfrm>
                <a:off x="628651" y="4868815"/>
                <a:ext cx="34925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4490" name="Object 42">
                <a:extLst>
                  <a:ext uri="{FF2B5EF4-FFF2-40B4-BE49-F238E27FC236}">
                    <a16:creationId xmlns:a16="http://schemas.microsoft.com/office/drawing/2014/main" id="{2AEC0A07-88F0-4315-8670-68F353537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1" y="4868815"/>
                <a:ext cx="34925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93" name="Object 45">
                <a:extLst>
                  <a:ext uri="{FF2B5EF4-FFF2-40B4-BE49-F238E27FC236}">
                    <a16:creationId xmlns:a16="http://schemas.microsoft.com/office/drawing/2014/main" id="{B654D04E-CF1F-42DF-B762-C1FB0A0D12A0}"/>
                  </a:ext>
                </a:extLst>
              </p:cNvPr>
              <p:cNvSpPr txBox="1"/>
              <p:nvPr/>
            </p:nvSpPr>
            <p:spPr bwMode="auto">
              <a:xfrm>
                <a:off x="4643438" y="4076700"/>
                <a:ext cx="39370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4493" name="Object 45">
                <a:extLst>
                  <a:ext uri="{FF2B5EF4-FFF2-40B4-BE49-F238E27FC236}">
                    <a16:creationId xmlns:a16="http://schemas.microsoft.com/office/drawing/2014/main" id="{B654D04E-CF1F-42DF-B762-C1FB0A0D1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3438" y="4076700"/>
                <a:ext cx="3937000" cy="1003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94" name="Object 46">
                <a:extLst>
                  <a:ext uri="{FF2B5EF4-FFF2-40B4-BE49-F238E27FC236}">
                    <a16:creationId xmlns:a16="http://schemas.microsoft.com/office/drawing/2014/main" id="{0E119024-E0F0-461B-95D3-EF108A2B6030}"/>
                  </a:ext>
                </a:extLst>
              </p:cNvPr>
              <p:cNvSpPr txBox="1"/>
              <p:nvPr/>
            </p:nvSpPr>
            <p:spPr bwMode="auto">
              <a:xfrm>
                <a:off x="4852988" y="5360736"/>
                <a:ext cx="35179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4494" name="Object 46">
                <a:extLst>
                  <a:ext uri="{FF2B5EF4-FFF2-40B4-BE49-F238E27FC236}">
                    <a16:creationId xmlns:a16="http://schemas.microsoft.com/office/drawing/2014/main" id="{0E119024-E0F0-461B-95D3-EF108A2B6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2988" y="5360736"/>
                <a:ext cx="3517900" cy="1003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3">
            <a:extLst>
              <a:ext uri="{FF2B5EF4-FFF2-40B4-BE49-F238E27FC236}">
                <a16:creationId xmlns:a16="http://schemas.microsoft.com/office/drawing/2014/main" id="{F6CA7AC5-37A5-4DD9-8373-FB76C3825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1244B565-076F-4FE8-AD38-E77D218A558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476" name="Group 4">
            <a:extLst>
              <a:ext uri="{FF2B5EF4-FFF2-40B4-BE49-F238E27FC236}">
                <a16:creationId xmlns:a16="http://schemas.microsoft.com/office/drawing/2014/main" id="{3B0F3C9E-1D40-48F0-AD65-263346F7BF0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5477" name="Text Box 5">
              <a:extLst>
                <a:ext uri="{FF2B5EF4-FFF2-40B4-BE49-F238E27FC236}">
                  <a16:creationId xmlns:a16="http://schemas.microsoft.com/office/drawing/2014/main" id="{AD752E6B-AACA-47B0-BE9F-E2917E4DE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5478" name="AutoShape 6">
              <a:extLst>
                <a:ext uri="{FF2B5EF4-FFF2-40B4-BE49-F238E27FC236}">
                  <a16:creationId xmlns:a16="http://schemas.microsoft.com/office/drawing/2014/main" id="{1C3774F7-1D7F-439E-BDF3-48BC151FF185}"/>
                </a:ext>
              </a:extLst>
            </p:cNvPr>
            <p:cNvCxnSpPr>
              <a:cxnSpLocks noChangeShapeType="1"/>
              <a:stCxn id="105477" idx="0"/>
              <a:endCxn id="105498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479" name="Rectangle 7">
              <a:extLst>
                <a:ext uri="{FF2B5EF4-FFF2-40B4-BE49-F238E27FC236}">
                  <a16:creationId xmlns:a16="http://schemas.microsoft.com/office/drawing/2014/main" id="{0FB99698-7AC6-479D-854A-B8B759BB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0" name="Rectangle 8">
              <a:extLst>
                <a:ext uri="{FF2B5EF4-FFF2-40B4-BE49-F238E27FC236}">
                  <a16:creationId xmlns:a16="http://schemas.microsoft.com/office/drawing/2014/main" id="{590DC659-FE52-4933-BD97-65344B6B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5481" name="Oval 9">
              <a:extLst>
                <a:ext uri="{FF2B5EF4-FFF2-40B4-BE49-F238E27FC236}">
                  <a16:creationId xmlns:a16="http://schemas.microsoft.com/office/drawing/2014/main" id="{A4117149-33C7-49A7-B072-DD5EDCEF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2" name="Oval 10">
              <a:extLst>
                <a:ext uri="{FF2B5EF4-FFF2-40B4-BE49-F238E27FC236}">
                  <a16:creationId xmlns:a16="http://schemas.microsoft.com/office/drawing/2014/main" id="{0EFC38A3-386E-4E0A-AF88-43112F497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3" name="Oval 11">
              <a:extLst>
                <a:ext uri="{FF2B5EF4-FFF2-40B4-BE49-F238E27FC236}">
                  <a16:creationId xmlns:a16="http://schemas.microsoft.com/office/drawing/2014/main" id="{ED8C2F02-8F8E-418D-828D-FADC594F6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4" name="Oval 12">
              <a:extLst>
                <a:ext uri="{FF2B5EF4-FFF2-40B4-BE49-F238E27FC236}">
                  <a16:creationId xmlns:a16="http://schemas.microsoft.com/office/drawing/2014/main" id="{D6231BF6-B845-4F30-A701-9DCAB2EDE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5" name="Oval 13">
              <a:extLst>
                <a:ext uri="{FF2B5EF4-FFF2-40B4-BE49-F238E27FC236}">
                  <a16:creationId xmlns:a16="http://schemas.microsoft.com/office/drawing/2014/main" id="{8FF2A67E-97F5-42BD-A332-14A0C497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6" name="Oval 14">
              <a:extLst>
                <a:ext uri="{FF2B5EF4-FFF2-40B4-BE49-F238E27FC236}">
                  <a16:creationId xmlns:a16="http://schemas.microsoft.com/office/drawing/2014/main" id="{90897A23-A3B7-4972-AC38-419EEE61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7" name="Oval 15">
              <a:extLst>
                <a:ext uri="{FF2B5EF4-FFF2-40B4-BE49-F238E27FC236}">
                  <a16:creationId xmlns:a16="http://schemas.microsoft.com/office/drawing/2014/main" id="{5EFD9F91-C7CA-4441-AA58-BA5AA33D8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8" name="Oval 16">
              <a:extLst>
                <a:ext uri="{FF2B5EF4-FFF2-40B4-BE49-F238E27FC236}">
                  <a16:creationId xmlns:a16="http://schemas.microsoft.com/office/drawing/2014/main" id="{2A6FE1EC-15D1-445D-B488-0570F8643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89" name="Oval 17">
              <a:extLst>
                <a:ext uri="{FF2B5EF4-FFF2-40B4-BE49-F238E27FC236}">
                  <a16:creationId xmlns:a16="http://schemas.microsoft.com/office/drawing/2014/main" id="{156F6EE3-CE7A-465C-A382-50CF6E73A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0" name="Oval 18">
              <a:extLst>
                <a:ext uri="{FF2B5EF4-FFF2-40B4-BE49-F238E27FC236}">
                  <a16:creationId xmlns:a16="http://schemas.microsoft.com/office/drawing/2014/main" id="{3BBF2E30-88E5-4D1D-9763-CED49BFBD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1" name="Oval 19">
              <a:extLst>
                <a:ext uri="{FF2B5EF4-FFF2-40B4-BE49-F238E27FC236}">
                  <a16:creationId xmlns:a16="http://schemas.microsoft.com/office/drawing/2014/main" id="{A21ABDA1-C88A-41E4-8959-1AAA6539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2" name="Oval 20">
              <a:extLst>
                <a:ext uri="{FF2B5EF4-FFF2-40B4-BE49-F238E27FC236}">
                  <a16:creationId xmlns:a16="http://schemas.microsoft.com/office/drawing/2014/main" id="{40892D93-84DF-4300-A59E-BE23F5B8A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3" name="Oval 21">
              <a:extLst>
                <a:ext uri="{FF2B5EF4-FFF2-40B4-BE49-F238E27FC236}">
                  <a16:creationId xmlns:a16="http://schemas.microsoft.com/office/drawing/2014/main" id="{4AD3E6C3-B229-4BB2-B353-2B4DC0498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4" name="Text Box 22">
              <a:extLst>
                <a:ext uri="{FF2B5EF4-FFF2-40B4-BE49-F238E27FC236}">
                  <a16:creationId xmlns:a16="http://schemas.microsoft.com/office/drawing/2014/main" id="{0DEF54B3-85CA-42CC-A82B-BDFBF809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5495" name="Line 23">
              <a:extLst>
                <a:ext uri="{FF2B5EF4-FFF2-40B4-BE49-F238E27FC236}">
                  <a16:creationId xmlns:a16="http://schemas.microsoft.com/office/drawing/2014/main" id="{C60BF289-3E21-4274-A28D-D5537DFB5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496" name="Oval 24">
              <a:extLst>
                <a:ext uri="{FF2B5EF4-FFF2-40B4-BE49-F238E27FC236}">
                  <a16:creationId xmlns:a16="http://schemas.microsoft.com/office/drawing/2014/main" id="{2A32784C-D012-4421-9779-3AA0432040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7" name="Oval 25">
              <a:extLst>
                <a:ext uri="{FF2B5EF4-FFF2-40B4-BE49-F238E27FC236}">
                  <a16:creationId xmlns:a16="http://schemas.microsoft.com/office/drawing/2014/main" id="{8A0E75C6-90AA-4644-AA1C-C128C36E77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8" name="Rectangle 26">
              <a:extLst>
                <a:ext uri="{FF2B5EF4-FFF2-40B4-BE49-F238E27FC236}">
                  <a16:creationId xmlns:a16="http://schemas.microsoft.com/office/drawing/2014/main" id="{4E72DEEE-E31B-4583-BC68-2F59C948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499" name="Oval 27">
              <a:extLst>
                <a:ext uri="{FF2B5EF4-FFF2-40B4-BE49-F238E27FC236}">
                  <a16:creationId xmlns:a16="http://schemas.microsoft.com/office/drawing/2014/main" id="{D2D54D9B-2391-4B5A-A358-F3E634BD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500" name="Text Box 28">
              <a:extLst>
                <a:ext uri="{FF2B5EF4-FFF2-40B4-BE49-F238E27FC236}">
                  <a16:creationId xmlns:a16="http://schemas.microsoft.com/office/drawing/2014/main" id="{65CFE25E-2D39-43DE-AD95-6162D5367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5501" name="AutoShape 29">
              <a:extLst>
                <a:ext uri="{FF2B5EF4-FFF2-40B4-BE49-F238E27FC236}">
                  <a16:creationId xmlns:a16="http://schemas.microsoft.com/office/drawing/2014/main" id="{9D7D656C-FF98-4DA7-BE3C-FF5FDB65EE03}"/>
                </a:ext>
              </a:extLst>
            </p:cNvPr>
            <p:cNvCxnSpPr>
              <a:cxnSpLocks noChangeShapeType="1"/>
              <a:stCxn id="105500" idx="1"/>
              <a:endCxn id="105499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502" name="Group 30">
            <a:extLst>
              <a:ext uri="{FF2B5EF4-FFF2-40B4-BE49-F238E27FC236}">
                <a16:creationId xmlns:a16="http://schemas.microsoft.com/office/drawing/2014/main" id="{A38137EB-B641-4251-B357-D11CC629F8C4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700213"/>
            <a:ext cx="2736850" cy="1800225"/>
            <a:chOff x="2834" y="2024"/>
            <a:chExt cx="1724" cy="1134"/>
          </a:xfrm>
        </p:grpSpPr>
        <p:sp>
          <p:nvSpPr>
            <p:cNvPr id="105503" name="Oval 31">
              <a:extLst>
                <a:ext uri="{FF2B5EF4-FFF2-40B4-BE49-F238E27FC236}">
                  <a16:creationId xmlns:a16="http://schemas.microsoft.com/office/drawing/2014/main" id="{9BF3F772-CBA5-48F2-B387-5E5C7530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504" name="Line 32">
              <a:extLst>
                <a:ext uri="{FF2B5EF4-FFF2-40B4-BE49-F238E27FC236}">
                  <a16:creationId xmlns:a16="http://schemas.microsoft.com/office/drawing/2014/main" id="{6EABFA3D-8C80-4C65-B891-231E8E19F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5" name="Line 33">
              <a:extLst>
                <a:ext uri="{FF2B5EF4-FFF2-40B4-BE49-F238E27FC236}">
                  <a16:creationId xmlns:a16="http://schemas.microsoft.com/office/drawing/2014/main" id="{032022E1-3699-4DD4-865F-0BB303E43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6" name="Line 34">
              <a:extLst>
                <a:ext uri="{FF2B5EF4-FFF2-40B4-BE49-F238E27FC236}">
                  <a16:creationId xmlns:a16="http://schemas.microsoft.com/office/drawing/2014/main" id="{FF3E5CC5-C7CC-4025-A08B-8A1B40E81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7" name="Line 35">
              <a:extLst>
                <a:ext uri="{FF2B5EF4-FFF2-40B4-BE49-F238E27FC236}">
                  <a16:creationId xmlns:a16="http://schemas.microsoft.com/office/drawing/2014/main" id="{CEE5C75D-4A0E-484C-BE20-12E8F1600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8" name="Line 36">
              <a:extLst>
                <a:ext uri="{FF2B5EF4-FFF2-40B4-BE49-F238E27FC236}">
                  <a16:creationId xmlns:a16="http://schemas.microsoft.com/office/drawing/2014/main" id="{DE252C82-5D47-4237-AEED-2361CBC4F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509" name="Text Box 37">
              <a:extLst>
                <a:ext uri="{FF2B5EF4-FFF2-40B4-BE49-F238E27FC236}">
                  <a16:creationId xmlns:a16="http://schemas.microsoft.com/office/drawing/2014/main" id="{AC2D92B1-4350-4C36-ACBF-A0238F13E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5510" name="Text Box 38">
              <a:extLst>
                <a:ext uri="{FF2B5EF4-FFF2-40B4-BE49-F238E27FC236}">
                  <a16:creationId xmlns:a16="http://schemas.microsoft.com/office/drawing/2014/main" id="{8827DF45-5648-4B53-8B79-9BEA08B81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5511" name="Text Box 39">
              <a:extLst>
                <a:ext uri="{FF2B5EF4-FFF2-40B4-BE49-F238E27FC236}">
                  <a16:creationId xmlns:a16="http://schemas.microsoft.com/office/drawing/2014/main" id="{652C9684-1188-4B75-992A-52A02F8CD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514" name="Object 42">
                <a:extLst>
                  <a:ext uri="{FF2B5EF4-FFF2-40B4-BE49-F238E27FC236}">
                    <a16:creationId xmlns:a16="http://schemas.microsoft.com/office/drawing/2014/main" id="{3187EC32-75A7-41B9-83F1-8D85EE065957}"/>
                  </a:ext>
                </a:extLst>
              </p:cNvPr>
              <p:cNvSpPr txBox="1"/>
              <p:nvPr/>
            </p:nvSpPr>
            <p:spPr bwMode="auto">
              <a:xfrm>
                <a:off x="468313" y="4868863"/>
                <a:ext cx="403225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5514" name="Object 42">
                <a:extLst>
                  <a:ext uri="{FF2B5EF4-FFF2-40B4-BE49-F238E27FC236}">
                    <a16:creationId xmlns:a16="http://schemas.microsoft.com/office/drawing/2014/main" id="{3187EC32-75A7-41B9-83F1-8D85EE06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868863"/>
                <a:ext cx="4032250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515" name="AutoShape 43">
            <a:extLst>
              <a:ext uri="{FF2B5EF4-FFF2-40B4-BE49-F238E27FC236}">
                <a16:creationId xmlns:a16="http://schemas.microsoft.com/office/drawing/2014/main" id="{B81DD85C-3765-4C66-998F-E89BF7C616AB}"/>
              </a:ext>
            </a:extLst>
          </p:cNvPr>
          <p:cNvSpPr>
            <a:spLocks/>
          </p:cNvSpPr>
          <p:nvPr/>
        </p:nvSpPr>
        <p:spPr bwMode="auto">
          <a:xfrm>
            <a:off x="4211638" y="4149725"/>
            <a:ext cx="504825" cy="2159000"/>
          </a:xfrm>
          <a:prstGeom prst="leftBrace">
            <a:avLst>
              <a:gd name="adj1" fmla="val 3563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516" name="Rectangle 44">
            <a:extLst>
              <a:ext uri="{FF2B5EF4-FFF2-40B4-BE49-F238E27FC236}">
                <a16:creationId xmlns:a16="http://schemas.microsoft.com/office/drawing/2014/main" id="{3E46EA74-A364-412F-83CC-358473CD6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4221163"/>
            <a:ext cx="4248150" cy="2087562"/>
          </a:xfrm>
          <a:noFill/>
          <a:ln/>
        </p:spPr>
        <p:txBody>
          <a:bodyPr/>
          <a:lstStyle/>
          <a:p>
            <a:r>
              <a:rPr lang="pt-BR" altLang="pt-BR" sz="2000" dirty="0"/>
              <a:t>Quanto maior o gradiente de concentração, maior a TTM.</a:t>
            </a:r>
          </a:p>
          <a:p>
            <a:r>
              <a:rPr lang="pt-BR" altLang="pt-BR" sz="2000" dirty="0"/>
              <a:t>Quanto maior K</a:t>
            </a:r>
            <a:r>
              <a:rPr lang="pt-BR" altLang="pt-BR" sz="2000" baseline="-25000" dirty="0"/>
              <a:t>L</a:t>
            </a:r>
            <a:r>
              <a:rPr lang="pt-BR" altLang="pt-BR" sz="2000" dirty="0">
                <a:sym typeface="Symbol" panose="05050102010706020507" pitchFamily="18" charset="2"/>
              </a:rPr>
              <a:t>, maior a TTM</a:t>
            </a:r>
          </a:p>
          <a:p>
            <a:r>
              <a:rPr lang="pt-BR" altLang="pt-BR" sz="2000" dirty="0">
                <a:sym typeface="Symbol" panose="05050102010706020507" pitchFamily="18" charset="2"/>
              </a:rPr>
              <a:t>Quanto maior a relação A</a:t>
            </a:r>
            <a:r>
              <a:rPr lang="pt-BR" altLang="pt-BR" sz="2000" baseline="-25000" dirty="0">
                <a:sym typeface="Symbol" panose="05050102010706020507" pitchFamily="18" charset="2"/>
              </a:rPr>
              <a:t>i</a:t>
            </a:r>
            <a:r>
              <a:rPr lang="pt-BR" altLang="pt-BR" sz="2000" dirty="0">
                <a:sym typeface="Symbol" panose="05050102010706020507" pitchFamily="18" charset="2"/>
              </a:rPr>
              <a:t>/V, maior a TTM</a:t>
            </a: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F5B1EBA5-4041-48C6-A444-85A7A7BE5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94211A6B-32E6-4D9C-9797-9189B332B1E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" name="Group 4">
            <a:extLst>
              <a:ext uri="{FF2B5EF4-FFF2-40B4-BE49-F238E27FC236}">
                <a16:creationId xmlns:a16="http://schemas.microsoft.com/office/drawing/2014/main" id="{4E9AD241-B846-4AEE-AEF3-2CB3DFDE5C39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5127ECA7-7D52-4458-8EA7-4519C816D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6502" name="AutoShape 6">
              <a:extLst>
                <a:ext uri="{FF2B5EF4-FFF2-40B4-BE49-F238E27FC236}">
                  <a16:creationId xmlns:a16="http://schemas.microsoft.com/office/drawing/2014/main" id="{6E67CD24-FD60-4275-A8A0-5EAC6B08BE11}"/>
                </a:ext>
              </a:extLst>
            </p:cNvPr>
            <p:cNvCxnSpPr>
              <a:cxnSpLocks noChangeShapeType="1"/>
              <a:stCxn id="106501" idx="0"/>
              <a:endCxn id="10652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E09C6D47-D57C-439E-8BFA-D5F5372B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52F007E3-6476-45D7-BBF6-D3F49DD51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6505" name="Oval 9">
              <a:extLst>
                <a:ext uri="{FF2B5EF4-FFF2-40B4-BE49-F238E27FC236}">
                  <a16:creationId xmlns:a16="http://schemas.microsoft.com/office/drawing/2014/main" id="{B4B0811C-BF2F-43F1-9122-AC0AA87D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6" name="Oval 10">
              <a:extLst>
                <a:ext uri="{FF2B5EF4-FFF2-40B4-BE49-F238E27FC236}">
                  <a16:creationId xmlns:a16="http://schemas.microsoft.com/office/drawing/2014/main" id="{451D4E9C-51EB-4F00-94B7-D3B1031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7" name="Oval 11">
              <a:extLst>
                <a:ext uri="{FF2B5EF4-FFF2-40B4-BE49-F238E27FC236}">
                  <a16:creationId xmlns:a16="http://schemas.microsoft.com/office/drawing/2014/main" id="{84D3F231-0EBF-4E76-8277-A9354AEF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8" name="Oval 12">
              <a:extLst>
                <a:ext uri="{FF2B5EF4-FFF2-40B4-BE49-F238E27FC236}">
                  <a16:creationId xmlns:a16="http://schemas.microsoft.com/office/drawing/2014/main" id="{EDDAB799-6960-4044-B17C-D3E84172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09" name="Oval 13">
              <a:extLst>
                <a:ext uri="{FF2B5EF4-FFF2-40B4-BE49-F238E27FC236}">
                  <a16:creationId xmlns:a16="http://schemas.microsoft.com/office/drawing/2014/main" id="{DD4E1DFF-8079-4FC4-840A-95135620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0" name="Oval 14">
              <a:extLst>
                <a:ext uri="{FF2B5EF4-FFF2-40B4-BE49-F238E27FC236}">
                  <a16:creationId xmlns:a16="http://schemas.microsoft.com/office/drawing/2014/main" id="{D8C2CC26-E6F2-4A9B-AFF1-C9A9C086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1" name="Oval 15">
              <a:extLst>
                <a:ext uri="{FF2B5EF4-FFF2-40B4-BE49-F238E27FC236}">
                  <a16:creationId xmlns:a16="http://schemas.microsoft.com/office/drawing/2014/main" id="{DD59A2B7-9E5B-401F-9350-32E64AB26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2" name="Oval 16">
              <a:extLst>
                <a:ext uri="{FF2B5EF4-FFF2-40B4-BE49-F238E27FC236}">
                  <a16:creationId xmlns:a16="http://schemas.microsoft.com/office/drawing/2014/main" id="{E963171C-AB81-4992-917A-84C3EA01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3" name="Oval 17">
              <a:extLst>
                <a:ext uri="{FF2B5EF4-FFF2-40B4-BE49-F238E27FC236}">
                  <a16:creationId xmlns:a16="http://schemas.microsoft.com/office/drawing/2014/main" id="{BAD4A506-5242-44E1-92B3-FD9B049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4" name="Oval 18">
              <a:extLst>
                <a:ext uri="{FF2B5EF4-FFF2-40B4-BE49-F238E27FC236}">
                  <a16:creationId xmlns:a16="http://schemas.microsoft.com/office/drawing/2014/main" id="{7787749D-89CE-4BD4-B9F0-F4A60D2B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5" name="Oval 19">
              <a:extLst>
                <a:ext uri="{FF2B5EF4-FFF2-40B4-BE49-F238E27FC236}">
                  <a16:creationId xmlns:a16="http://schemas.microsoft.com/office/drawing/2014/main" id="{E970094C-4A48-4606-9930-D26E80621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6" name="Oval 20">
              <a:extLst>
                <a:ext uri="{FF2B5EF4-FFF2-40B4-BE49-F238E27FC236}">
                  <a16:creationId xmlns:a16="http://schemas.microsoft.com/office/drawing/2014/main" id="{AB9B3E1D-FDDF-4294-9D96-3BE92066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7" name="Oval 21">
              <a:extLst>
                <a:ext uri="{FF2B5EF4-FFF2-40B4-BE49-F238E27FC236}">
                  <a16:creationId xmlns:a16="http://schemas.microsoft.com/office/drawing/2014/main" id="{D8B6B03D-168B-4ECB-9D8C-03DD40F4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18" name="Text Box 22">
              <a:extLst>
                <a:ext uri="{FF2B5EF4-FFF2-40B4-BE49-F238E27FC236}">
                  <a16:creationId xmlns:a16="http://schemas.microsoft.com/office/drawing/2014/main" id="{1D163965-5598-4000-BC39-62712D42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E7A2D883-A3D1-4019-80FE-A47D07262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0" name="Oval 24">
              <a:extLst>
                <a:ext uri="{FF2B5EF4-FFF2-40B4-BE49-F238E27FC236}">
                  <a16:creationId xmlns:a16="http://schemas.microsoft.com/office/drawing/2014/main" id="{8F267A1E-1FF1-41CD-ACF9-6A2F36E7C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1" name="Oval 25">
              <a:extLst>
                <a:ext uri="{FF2B5EF4-FFF2-40B4-BE49-F238E27FC236}">
                  <a16:creationId xmlns:a16="http://schemas.microsoft.com/office/drawing/2014/main" id="{9A5B4857-E589-492D-9665-53C65E732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2" name="Rectangle 26">
              <a:extLst>
                <a:ext uri="{FF2B5EF4-FFF2-40B4-BE49-F238E27FC236}">
                  <a16:creationId xmlns:a16="http://schemas.microsoft.com/office/drawing/2014/main" id="{706225AA-3438-416B-8E2C-EF040A02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EC6D0C6E-9662-49B1-96D2-02A08F09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4" name="Text Box 28">
              <a:extLst>
                <a:ext uri="{FF2B5EF4-FFF2-40B4-BE49-F238E27FC236}">
                  <a16:creationId xmlns:a16="http://schemas.microsoft.com/office/drawing/2014/main" id="{BD22EF72-A664-4D54-BFD9-4896E904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6525" name="AutoShape 29">
              <a:extLst>
                <a:ext uri="{FF2B5EF4-FFF2-40B4-BE49-F238E27FC236}">
                  <a16:creationId xmlns:a16="http://schemas.microsoft.com/office/drawing/2014/main" id="{BC17B586-9194-4752-9B7B-99FB4058814A}"/>
                </a:ext>
              </a:extLst>
            </p:cNvPr>
            <p:cNvCxnSpPr>
              <a:cxnSpLocks noChangeShapeType="1"/>
              <a:stCxn id="106524" idx="1"/>
              <a:endCxn id="10652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526" name="Group 30">
            <a:extLst>
              <a:ext uri="{FF2B5EF4-FFF2-40B4-BE49-F238E27FC236}">
                <a16:creationId xmlns:a16="http://schemas.microsoft.com/office/drawing/2014/main" id="{592EDA0D-BEFB-432E-902D-852E5FD8591E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700213"/>
            <a:ext cx="2736850" cy="1800225"/>
            <a:chOff x="2834" y="2024"/>
            <a:chExt cx="1724" cy="1134"/>
          </a:xfrm>
        </p:grpSpPr>
        <p:sp>
          <p:nvSpPr>
            <p:cNvPr id="106527" name="Oval 31">
              <a:extLst>
                <a:ext uri="{FF2B5EF4-FFF2-40B4-BE49-F238E27FC236}">
                  <a16:creationId xmlns:a16="http://schemas.microsoft.com/office/drawing/2014/main" id="{784CA6B7-97B2-473C-A8A7-70D528193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28" name="Line 32">
              <a:extLst>
                <a:ext uri="{FF2B5EF4-FFF2-40B4-BE49-F238E27FC236}">
                  <a16:creationId xmlns:a16="http://schemas.microsoft.com/office/drawing/2014/main" id="{4F603D9F-8641-4952-B1E5-3192E7331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29" name="Line 33">
              <a:extLst>
                <a:ext uri="{FF2B5EF4-FFF2-40B4-BE49-F238E27FC236}">
                  <a16:creationId xmlns:a16="http://schemas.microsoft.com/office/drawing/2014/main" id="{49DF9263-E3F7-4DC2-9FE7-C0959E0DF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30" name="Line 34">
              <a:extLst>
                <a:ext uri="{FF2B5EF4-FFF2-40B4-BE49-F238E27FC236}">
                  <a16:creationId xmlns:a16="http://schemas.microsoft.com/office/drawing/2014/main" id="{97C13C36-9A09-4E4D-8D1F-55892FA79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31" name="Line 35">
              <a:extLst>
                <a:ext uri="{FF2B5EF4-FFF2-40B4-BE49-F238E27FC236}">
                  <a16:creationId xmlns:a16="http://schemas.microsoft.com/office/drawing/2014/main" id="{AB131838-93C0-46B3-9346-5DE678B7D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32" name="Line 36">
              <a:extLst>
                <a:ext uri="{FF2B5EF4-FFF2-40B4-BE49-F238E27FC236}">
                  <a16:creationId xmlns:a16="http://schemas.microsoft.com/office/drawing/2014/main" id="{3DB37611-0C00-4A88-BB4F-02598C0E5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533" name="Text Box 37">
              <a:extLst>
                <a:ext uri="{FF2B5EF4-FFF2-40B4-BE49-F238E27FC236}">
                  <a16:creationId xmlns:a16="http://schemas.microsoft.com/office/drawing/2014/main" id="{52C05ADC-0D20-4748-8EF1-EABE2691A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6534" name="Text Box 38">
              <a:extLst>
                <a:ext uri="{FF2B5EF4-FFF2-40B4-BE49-F238E27FC236}">
                  <a16:creationId xmlns:a16="http://schemas.microsoft.com/office/drawing/2014/main" id="{F1F9B87D-809B-45CE-9478-0E4C80E0F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6535" name="Text Box 39">
              <a:extLst>
                <a:ext uri="{FF2B5EF4-FFF2-40B4-BE49-F238E27FC236}">
                  <a16:creationId xmlns:a16="http://schemas.microsoft.com/office/drawing/2014/main" id="{C986CAB9-1D59-467D-86EF-6525CA328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536" name="Object 40">
                <a:extLst>
                  <a:ext uri="{FF2B5EF4-FFF2-40B4-BE49-F238E27FC236}">
                    <a16:creationId xmlns:a16="http://schemas.microsoft.com/office/drawing/2014/main" id="{30B2864E-0BE7-45DE-A3A6-6DA4B31B1323}"/>
                  </a:ext>
                </a:extLst>
              </p:cNvPr>
              <p:cNvSpPr txBox="1"/>
              <p:nvPr/>
            </p:nvSpPr>
            <p:spPr bwMode="auto">
              <a:xfrm>
                <a:off x="2987675" y="3068638"/>
                <a:ext cx="3902076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6536" name="Object 40">
                <a:extLst>
                  <a:ext uri="{FF2B5EF4-FFF2-40B4-BE49-F238E27FC236}">
                    <a16:creationId xmlns:a16="http://schemas.microsoft.com/office/drawing/2014/main" id="{30B2864E-0BE7-45DE-A3A6-6DA4B31B1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3068638"/>
                <a:ext cx="3902076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40" name="Object 44">
                <a:extLst>
                  <a:ext uri="{FF2B5EF4-FFF2-40B4-BE49-F238E27FC236}">
                    <a16:creationId xmlns:a16="http://schemas.microsoft.com/office/drawing/2014/main" id="{B8B857D6-C903-460C-A4C3-E5EED3E4A20F}"/>
                  </a:ext>
                </a:extLst>
              </p:cNvPr>
              <p:cNvSpPr txBox="1"/>
              <p:nvPr/>
            </p:nvSpPr>
            <p:spPr bwMode="auto">
              <a:xfrm>
                <a:off x="179387" y="5013325"/>
                <a:ext cx="3941763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6540" name="Object 44">
                <a:extLst>
                  <a:ext uri="{FF2B5EF4-FFF2-40B4-BE49-F238E27FC236}">
                    <a16:creationId xmlns:a16="http://schemas.microsoft.com/office/drawing/2014/main" id="{B8B857D6-C903-460C-A4C3-E5EED3E4A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7" y="5013325"/>
                <a:ext cx="3941763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41" name="Object 45">
                <a:extLst>
                  <a:ext uri="{FF2B5EF4-FFF2-40B4-BE49-F238E27FC236}">
                    <a16:creationId xmlns:a16="http://schemas.microsoft.com/office/drawing/2014/main" id="{8C54B3E4-9E71-4386-AB5D-5A94E17F427C}"/>
                  </a:ext>
                </a:extLst>
              </p:cNvPr>
              <p:cNvSpPr txBox="1"/>
              <p:nvPr/>
            </p:nvSpPr>
            <p:spPr bwMode="auto">
              <a:xfrm>
                <a:off x="4427984" y="4110039"/>
                <a:ext cx="4608513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6541" name="Object 45">
                <a:extLst>
                  <a:ext uri="{FF2B5EF4-FFF2-40B4-BE49-F238E27FC236}">
                    <a16:creationId xmlns:a16="http://schemas.microsoft.com/office/drawing/2014/main" id="{8C54B3E4-9E71-4386-AB5D-5A94E17F4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4110039"/>
                <a:ext cx="4608513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42" name="Object 46">
                <a:extLst>
                  <a:ext uri="{FF2B5EF4-FFF2-40B4-BE49-F238E27FC236}">
                    <a16:creationId xmlns:a16="http://schemas.microsoft.com/office/drawing/2014/main" id="{A4464302-C9C8-43C6-B7EA-611A97A21835}"/>
                  </a:ext>
                </a:extLst>
              </p:cNvPr>
              <p:cNvSpPr txBox="1"/>
              <p:nvPr/>
            </p:nvSpPr>
            <p:spPr bwMode="auto">
              <a:xfrm>
                <a:off x="4806157" y="5366919"/>
                <a:ext cx="4427538" cy="977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6542" name="Object 46">
                <a:extLst>
                  <a:ext uri="{FF2B5EF4-FFF2-40B4-BE49-F238E27FC236}">
                    <a16:creationId xmlns:a16="http://schemas.microsoft.com/office/drawing/2014/main" id="{A4464302-C9C8-43C6-B7EA-611A97A21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6157" y="5366919"/>
                <a:ext cx="4427538" cy="977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543" name="AutoShape 47">
            <a:extLst>
              <a:ext uri="{FF2B5EF4-FFF2-40B4-BE49-F238E27FC236}">
                <a16:creationId xmlns:a16="http://schemas.microsoft.com/office/drawing/2014/main" id="{B499105F-01BE-4D52-86C0-FF36AA8C3D01}"/>
              </a:ext>
            </a:extLst>
          </p:cNvPr>
          <p:cNvCxnSpPr>
            <a:cxnSpLocks noChangeShapeType="1"/>
            <a:stCxn id="106540" idx="3"/>
            <a:endCxn id="106541" idx="1"/>
          </p:cNvCxnSpPr>
          <p:nvPr/>
        </p:nvCxnSpPr>
        <p:spPr bwMode="auto">
          <a:xfrm flipV="1">
            <a:off x="4121150" y="4605339"/>
            <a:ext cx="306834" cy="903286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44" name="AutoShape 48">
            <a:extLst>
              <a:ext uri="{FF2B5EF4-FFF2-40B4-BE49-F238E27FC236}">
                <a16:creationId xmlns:a16="http://schemas.microsoft.com/office/drawing/2014/main" id="{BA51CA72-E6F9-4DE1-BC90-A91154582E10}"/>
              </a:ext>
            </a:extLst>
          </p:cNvPr>
          <p:cNvCxnSpPr>
            <a:cxnSpLocks noChangeShapeType="1"/>
            <a:stCxn id="106540" idx="3"/>
            <a:endCxn id="106542" idx="1"/>
          </p:cNvCxnSpPr>
          <p:nvPr/>
        </p:nvCxnSpPr>
        <p:spPr bwMode="auto">
          <a:xfrm>
            <a:off x="4121150" y="5508625"/>
            <a:ext cx="685007" cy="347244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3">
            <a:extLst>
              <a:ext uri="{FF2B5EF4-FFF2-40B4-BE49-F238E27FC236}">
                <a16:creationId xmlns:a16="http://schemas.microsoft.com/office/drawing/2014/main" id="{8727DEA9-E788-4469-B6E3-F4FC14E1C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D95A558C-3402-4416-8B96-D007DE6D95FF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7524" name="Group 4">
            <a:extLst>
              <a:ext uri="{FF2B5EF4-FFF2-40B4-BE49-F238E27FC236}">
                <a16:creationId xmlns:a16="http://schemas.microsoft.com/office/drawing/2014/main" id="{3F68CF87-407F-4327-84A1-B01B0BAA0A3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7525" name="Text Box 5">
              <a:extLst>
                <a:ext uri="{FF2B5EF4-FFF2-40B4-BE49-F238E27FC236}">
                  <a16:creationId xmlns:a16="http://schemas.microsoft.com/office/drawing/2014/main" id="{BA86B842-6536-458E-A0C6-59905D693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7526" name="AutoShape 6">
              <a:extLst>
                <a:ext uri="{FF2B5EF4-FFF2-40B4-BE49-F238E27FC236}">
                  <a16:creationId xmlns:a16="http://schemas.microsoft.com/office/drawing/2014/main" id="{853702CC-E729-42CF-B5D7-99172AF53DB9}"/>
                </a:ext>
              </a:extLst>
            </p:cNvPr>
            <p:cNvCxnSpPr>
              <a:cxnSpLocks noChangeShapeType="1"/>
              <a:stCxn id="107525" idx="0"/>
              <a:endCxn id="107546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527" name="Rectangle 7">
              <a:extLst>
                <a:ext uri="{FF2B5EF4-FFF2-40B4-BE49-F238E27FC236}">
                  <a16:creationId xmlns:a16="http://schemas.microsoft.com/office/drawing/2014/main" id="{31484345-0751-4B22-951C-7E5C2F4A8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28" name="Rectangle 8">
              <a:extLst>
                <a:ext uri="{FF2B5EF4-FFF2-40B4-BE49-F238E27FC236}">
                  <a16:creationId xmlns:a16="http://schemas.microsoft.com/office/drawing/2014/main" id="{2830C773-3C10-4C8B-872B-2709185AF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7529" name="Oval 9">
              <a:extLst>
                <a:ext uri="{FF2B5EF4-FFF2-40B4-BE49-F238E27FC236}">
                  <a16:creationId xmlns:a16="http://schemas.microsoft.com/office/drawing/2014/main" id="{DAED5926-EDE4-41F6-8590-1A4E83C82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0" name="Oval 10">
              <a:extLst>
                <a:ext uri="{FF2B5EF4-FFF2-40B4-BE49-F238E27FC236}">
                  <a16:creationId xmlns:a16="http://schemas.microsoft.com/office/drawing/2014/main" id="{CD906EFC-8358-4D6F-A7D6-9F5EF764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1" name="Oval 11">
              <a:extLst>
                <a:ext uri="{FF2B5EF4-FFF2-40B4-BE49-F238E27FC236}">
                  <a16:creationId xmlns:a16="http://schemas.microsoft.com/office/drawing/2014/main" id="{923F2471-E806-44D0-B45F-6AAFE23B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2" name="Oval 12">
              <a:extLst>
                <a:ext uri="{FF2B5EF4-FFF2-40B4-BE49-F238E27FC236}">
                  <a16:creationId xmlns:a16="http://schemas.microsoft.com/office/drawing/2014/main" id="{A4B816D7-2BE0-4F1F-81CC-B9C3C73F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3" name="Oval 13">
              <a:extLst>
                <a:ext uri="{FF2B5EF4-FFF2-40B4-BE49-F238E27FC236}">
                  <a16:creationId xmlns:a16="http://schemas.microsoft.com/office/drawing/2014/main" id="{E9727B4E-F518-4106-BFC5-7D4D170C1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4" name="Oval 14">
              <a:extLst>
                <a:ext uri="{FF2B5EF4-FFF2-40B4-BE49-F238E27FC236}">
                  <a16:creationId xmlns:a16="http://schemas.microsoft.com/office/drawing/2014/main" id="{D1833A50-75CA-4CA5-A261-149EBA175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5" name="Oval 15">
              <a:extLst>
                <a:ext uri="{FF2B5EF4-FFF2-40B4-BE49-F238E27FC236}">
                  <a16:creationId xmlns:a16="http://schemas.microsoft.com/office/drawing/2014/main" id="{61666D2A-7B82-4241-98F4-0931A6554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6" name="Oval 16">
              <a:extLst>
                <a:ext uri="{FF2B5EF4-FFF2-40B4-BE49-F238E27FC236}">
                  <a16:creationId xmlns:a16="http://schemas.microsoft.com/office/drawing/2014/main" id="{623DF725-B065-4156-B8E9-55C22CF02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7" name="Oval 17">
              <a:extLst>
                <a:ext uri="{FF2B5EF4-FFF2-40B4-BE49-F238E27FC236}">
                  <a16:creationId xmlns:a16="http://schemas.microsoft.com/office/drawing/2014/main" id="{A85C75CB-5B47-41CF-8B67-4F153DF16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8" name="Oval 18">
              <a:extLst>
                <a:ext uri="{FF2B5EF4-FFF2-40B4-BE49-F238E27FC236}">
                  <a16:creationId xmlns:a16="http://schemas.microsoft.com/office/drawing/2014/main" id="{AA6427DD-6C65-4FB9-A674-E831AB45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39" name="Oval 19">
              <a:extLst>
                <a:ext uri="{FF2B5EF4-FFF2-40B4-BE49-F238E27FC236}">
                  <a16:creationId xmlns:a16="http://schemas.microsoft.com/office/drawing/2014/main" id="{D87D637F-6445-4E5A-A28A-8236272B3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0" name="Oval 20">
              <a:extLst>
                <a:ext uri="{FF2B5EF4-FFF2-40B4-BE49-F238E27FC236}">
                  <a16:creationId xmlns:a16="http://schemas.microsoft.com/office/drawing/2014/main" id="{E66C8F09-70AA-4EDD-AD87-FC9F91275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1" name="Oval 21">
              <a:extLst>
                <a:ext uri="{FF2B5EF4-FFF2-40B4-BE49-F238E27FC236}">
                  <a16:creationId xmlns:a16="http://schemas.microsoft.com/office/drawing/2014/main" id="{06F1D651-2CAD-4C9E-AE89-68680680E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2" name="Text Box 22">
              <a:extLst>
                <a:ext uri="{FF2B5EF4-FFF2-40B4-BE49-F238E27FC236}">
                  <a16:creationId xmlns:a16="http://schemas.microsoft.com/office/drawing/2014/main" id="{EA46C713-2099-4A36-8BD3-0E9BB355D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7543" name="Line 23">
              <a:extLst>
                <a:ext uri="{FF2B5EF4-FFF2-40B4-BE49-F238E27FC236}">
                  <a16:creationId xmlns:a16="http://schemas.microsoft.com/office/drawing/2014/main" id="{107EC4D7-2F5E-4149-A4AD-AB524E6CA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544" name="Oval 24">
              <a:extLst>
                <a:ext uri="{FF2B5EF4-FFF2-40B4-BE49-F238E27FC236}">
                  <a16:creationId xmlns:a16="http://schemas.microsoft.com/office/drawing/2014/main" id="{12EE8942-FB25-4AD0-8E6A-75F1675B56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Oval 25">
              <a:extLst>
                <a:ext uri="{FF2B5EF4-FFF2-40B4-BE49-F238E27FC236}">
                  <a16:creationId xmlns:a16="http://schemas.microsoft.com/office/drawing/2014/main" id="{BEE9917A-18EB-4C23-812D-5D6055F3A0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6" name="Rectangle 26">
              <a:extLst>
                <a:ext uri="{FF2B5EF4-FFF2-40B4-BE49-F238E27FC236}">
                  <a16:creationId xmlns:a16="http://schemas.microsoft.com/office/drawing/2014/main" id="{2A24B68C-7C73-4A38-B594-1EB1E7B0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Oval 27">
              <a:extLst>
                <a:ext uri="{FF2B5EF4-FFF2-40B4-BE49-F238E27FC236}">
                  <a16:creationId xmlns:a16="http://schemas.microsoft.com/office/drawing/2014/main" id="{46A58AF7-9FC6-419A-B058-C409C198C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8" name="Text Box 28">
              <a:extLst>
                <a:ext uri="{FF2B5EF4-FFF2-40B4-BE49-F238E27FC236}">
                  <a16:creationId xmlns:a16="http://schemas.microsoft.com/office/drawing/2014/main" id="{17E50A76-A26E-4FA1-9183-ADA107217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7549" name="AutoShape 29">
              <a:extLst>
                <a:ext uri="{FF2B5EF4-FFF2-40B4-BE49-F238E27FC236}">
                  <a16:creationId xmlns:a16="http://schemas.microsoft.com/office/drawing/2014/main" id="{AE226B08-B770-420A-ACF9-893BEBAAAF88}"/>
                </a:ext>
              </a:extLst>
            </p:cNvPr>
            <p:cNvCxnSpPr>
              <a:cxnSpLocks noChangeShapeType="1"/>
              <a:stCxn id="107548" idx="1"/>
              <a:endCxn id="107547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7550" name="Group 30">
            <a:extLst>
              <a:ext uri="{FF2B5EF4-FFF2-40B4-BE49-F238E27FC236}">
                <a16:creationId xmlns:a16="http://schemas.microsoft.com/office/drawing/2014/main" id="{79BFDA61-5AFE-44B4-9AFC-162B32984E95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700213"/>
            <a:ext cx="2736850" cy="1800225"/>
            <a:chOff x="2834" y="2024"/>
            <a:chExt cx="1724" cy="1134"/>
          </a:xfrm>
        </p:grpSpPr>
        <p:sp>
          <p:nvSpPr>
            <p:cNvPr id="107551" name="Oval 31">
              <a:extLst>
                <a:ext uri="{FF2B5EF4-FFF2-40B4-BE49-F238E27FC236}">
                  <a16:creationId xmlns:a16="http://schemas.microsoft.com/office/drawing/2014/main" id="{F4C63198-114D-434F-9A59-1AF40995D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2" name="Line 32">
              <a:extLst>
                <a:ext uri="{FF2B5EF4-FFF2-40B4-BE49-F238E27FC236}">
                  <a16:creationId xmlns:a16="http://schemas.microsoft.com/office/drawing/2014/main" id="{99F631C6-F82F-4335-B078-88F2116BE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553" name="Line 33">
              <a:extLst>
                <a:ext uri="{FF2B5EF4-FFF2-40B4-BE49-F238E27FC236}">
                  <a16:creationId xmlns:a16="http://schemas.microsoft.com/office/drawing/2014/main" id="{934497F0-AF30-46CD-983E-A2B7CCFD1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554" name="Line 34">
              <a:extLst>
                <a:ext uri="{FF2B5EF4-FFF2-40B4-BE49-F238E27FC236}">
                  <a16:creationId xmlns:a16="http://schemas.microsoft.com/office/drawing/2014/main" id="{50FB11AE-D402-40A2-9AB6-5E65F8201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555" name="Line 35">
              <a:extLst>
                <a:ext uri="{FF2B5EF4-FFF2-40B4-BE49-F238E27FC236}">
                  <a16:creationId xmlns:a16="http://schemas.microsoft.com/office/drawing/2014/main" id="{BB19141F-96BE-4B6F-95DA-035634B3D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556" name="Line 36">
              <a:extLst>
                <a:ext uri="{FF2B5EF4-FFF2-40B4-BE49-F238E27FC236}">
                  <a16:creationId xmlns:a16="http://schemas.microsoft.com/office/drawing/2014/main" id="{029941F7-DE47-48F3-8567-A54B55A69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557" name="Text Box 37">
              <a:extLst>
                <a:ext uri="{FF2B5EF4-FFF2-40B4-BE49-F238E27FC236}">
                  <a16:creationId xmlns:a16="http://schemas.microsoft.com/office/drawing/2014/main" id="{3CA40766-FB88-40B1-A0CB-47ABCADAC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7558" name="Text Box 38">
              <a:extLst>
                <a:ext uri="{FF2B5EF4-FFF2-40B4-BE49-F238E27FC236}">
                  <a16:creationId xmlns:a16="http://schemas.microsoft.com/office/drawing/2014/main" id="{47CC09B6-C464-4236-A122-B47E41B47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7559" name="Text Box 39">
              <a:extLst>
                <a:ext uri="{FF2B5EF4-FFF2-40B4-BE49-F238E27FC236}">
                  <a16:creationId xmlns:a16="http://schemas.microsoft.com/office/drawing/2014/main" id="{DDC7BB7A-5D5D-4776-8D65-89540F0D3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560" name="Object 40">
                <a:extLst>
                  <a:ext uri="{FF2B5EF4-FFF2-40B4-BE49-F238E27FC236}">
                    <a16:creationId xmlns:a16="http://schemas.microsoft.com/office/drawing/2014/main" id="{7E50BFEF-D913-441E-B2AA-C16946BC1666}"/>
                  </a:ext>
                </a:extLst>
              </p:cNvPr>
              <p:cNvSpPr txBox="1"/>
              <p:nvPr/>
            </p:nvSpPr>
            <p:spPr bwMode="auto">
              <a:xfrm>
                <a:off x="2651126" y="3584574"/>
                <a:ext cx="4186238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7560" name="Object 40">
                <a:extLst>
                  <a:ext uri="{FF2B5EF4-FFF2-40B4-BE49-F238E27FC236}">
                    <a16:creationId xmlns:a16="http://schemas.microsoft.com/office/drawing/2014/main" id="{7E50BFEF-D913-441E-B2AA-C16946BC1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126" y="3584574"/>
                <a:ext cx="4186238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62" name="Object 42">
                <a:extLst>
                  <a:ext uri="{FF2B5EF4-FFF2-40B4-BE49-F238E27FC236}">
                    <a16:creationId xmlns:a16="http://schemas.microsoft.com/office/drawing/2014/main" id="{A96F22E5-3321-4EDB-ABD9-5CEC43869994}"/>
                  </a:ext>
                </a:extLst>
              </p:cNvPr>
              <p:cNvSpPr txBox="1"/>
              <p:nvPr/>
            </p:nvSpPr>
            <p:spPr bwMode="auto">
              <a:xfrm>
                <a:off x="539750" y="5229225"/>
                <a:ext cx="4536306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7562" name="Object 42">
                <a:extLst>
                  <a:ext uri="{FF2B5EF4-FFF2-40B4-BE49-F238E27FC236}">
                    <a16:creationId xmlns:a16="http://schemas.microsoft.com/office/drawing/2014/main" id="{A96F22E5-3321-4EDB-ABD9-5CEC4386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5229225"/>
                <a:ext cx="4536306" cy="520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566" name="Object 46">
                <a:extLst>
                  <a:ext uri="{FF2B5EF4-FFF2-40B4-BE49-F238E27FC236}">
                    <a16:creationId xmlns:a16="http://schemas.microsoft.com/office/drawing/2014/main" id="{FC59E51C-3FB5-4AFC-894B-2BFC575D9827}"/>
                  </a:ext>
                </a:extLst>
              </p:cNvPr>
              <p:cNvSpPr txBox="1"/>
              <p:nvPr/>
            </p:nvSpPr>
            <p:spPr bwMode="auto">
              <a:xfrm>
                <a:off x="5916613" y="5032712"/>
                <a:ext cx="18923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07566" name="Object 46">
                <a:extLst>
                  <a:ext uri="{FF2B5EF4-FFF2-40B4-BE49-F238E27FC236}">
                    <a16:creationId xmlns:a16="http://schemas.microsoft.com/office/drawing/2014/main" id="{FC59E51C-3FB5-4AFC-894B-2BFC575D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613" y="5032712"/>
                <a:ext cx="1892300" cy="90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3">
            <a:extLst>
              <a:ext uri="{FF2B5EF4-FFF2-40B4-BE49-F238E27FC236}">
                <a16:creationId xmlns:a16="http://schemas.microsoft.com/office/drawing/2014/main" id="{A055A4AD-BA97-48CB-A7A9-C50824370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EAF808A8-AA90-47C7-A1FC-72FE2D4736C5}"/>
              </a:ext>
            </a:extLst>
          </p:cNvPr>
          <p:cNvSpPr/>
          <p:nvPr/>
        </p:nvSpPr>
        <p:spPr>
          <a:xfrm>
            <a:off x="4860032" y="5325722"/>
            <a:ext cx="864096" cy="25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949077C8-47B4-48CC-BA30-B2264F67372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8548" name="Group 4">
            <a:extLst>
              <a:ext uri="{FF2B5EF4-FFF2-40B4-BE49-F238E27FC236}">
                <a16:creationId xmlns:a16="http://schemas.microsoft.com/office/drawing/2014/main" id="{EFD38114-F8C8-44C0-95D1-CD464B6C3DF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8549" name="Text Box 5">
              <a:extLst>
                <a:ext uri="{FF2B5EF4-FFF2-40B4-BE49-F238E27FC236}">
                  <a16:creationId xmlns:a16="http://schemas.microsoft.com/office/drawing/2014/main" id="{590C8C25-820C-4909-8FA3-271B229A4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8550" name="AutoShape 6">
              <a:extLst>
                <a:ext uri="{FF2B5EF4-FFF2-40B4-BE49-F238E27FC236}">
                  <a16:creationId xmlns:a16="http://schemas.microsoft.com/office/drawing/2014/main" id="{2C82FB3F-A199-4162-B636-776DD1A50E72}"/>
                </a:ext>
              </a:extLst>
            </p:cNvPr>
            <p:cNvCxnSpPr>
              <a:cxnSpLocks noChangeShapeType="1"/>
              <a:stCxn id="108549" idx="0"/>
              <a:endCxn id="108570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551" name="Rectangle 7">
              <a:extLst>
                <a:ext uri="{FF2B5EF4-FFF2-40B4-BE49-F238E27FC236}">
                  <a16:creationId xmlns:a16="http://schemas.microsoft.com/office/drawing/2014/main" id="{6148D547-EA5F-4424-AC98-197752A97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52" name="Rectangle 8">
              <a:extLst>
                <a:ext uri="{FF2B5EF4-FFF2-40B4-BE49-F238E27FC236}">
                  <a16:creationId xmlns:a16="http://schemas.microsoft.com/office/drawing/2014/main" id="{D4E315D0-A71D-4BE2-9C67-F0CC4170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8553" name="Oval 9">
              <a:extLst>
                <a:ext uri="{FF2B5EF4-FFF2-40B4-BE49-F238E27FC236}">
                  <a16:creationId xmlns:a16="http://schemas.microsoft.com/office/drawing/2014/main" id="{7C284737-D2B7-444C-AB82-CA866C8E9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54" name="Oval 10">
              <a:extLst>
                <a:ext uri="{FF2B5EF4-FFF2-40B4-BE49-F238E27FC236}">
                  <a16:creationId xmlns:a16="http://schemas.microsoft.com/office/drawing/2014/main" id="{59EA71E8-4807-4A57-89EB-AD04194F6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55" name="Oval 11">
              <a:extLst>
                <a:ext uri="{FF2B5EF4-FFF2-40B4-BE49-F238E27FC236}">
                  <a16:creationId xmlns:a16="http://schemas.microsoft.com/office/drawing/2014/main" id="{3811EC09-C4CC-4DD5-B694-D6B2B2B05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56" name="Oval 12">
              <a:extLst>
                <a:ext uri="{FF2B5EF4-FFF2-40B4-BE49-F238E27FC236}">
                  <a16:creationId xmlns:a16="http://schemas.microsoft.com/office/drawing/2014/main" id="{F64041FC-EEF0-4514-987E-203E06A15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57" name="Oval 13">
              <a:extLst>
                <a:ext uri="{FF2B5EF4-FFF2-40B4-BE49-F238E27FC236}">
                  <a16:creationId xmlns:a16="http://schemas.microsoft.com/office/drawing/2014/main" id="{E4C9E5C5-9279-4478-82AC-5F1A7AA1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58" name="Oval 14">
              <a:extLst>
                <a:ext uri="{FF2B5EF4-FFF2-40B4-BE49-F238E27FC236}">
                  <a16:creationId xmlns:a16="http://schemas.microsoft.com/office/drawing/2014/main" id="{E24673C1-6620-493F-A318-96939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59" name="Oval 15">
              <a:extLst>
                <a:ext uri="{FF2B5EF4-FFF2-40B4-BE49-F238E27FC236}">
                  <a16:creationId xmlns:a16="http://schemas.microsoft.com/office/drawing/2014/main" id="{9E5B6494-F58B-4BDF-AEE3-97C4CADA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0" name="Oval 16">
              <a:extLst>
                <a:ext uri="{FF2B5EF4-FFF2-40B4-BE49-F238E27FC236}">
                  <a16:creationId xmlns:a16="http://schemas.microsoft.com/office/drawing/2014/main" id="{23D48E2C-FE7E-481A-9E4F-8BE27866D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1" name="Oval 17">
              <a:extLst>
                <a:ext uri="{FF2B5EF4-FFF2-40B4-BE49-F238E27FC236}">
                  <a16:creationId xmlns:a16="http://schemas.microsoft.com/office/drawing/2014/main" id="{74780F34-3CE8-4F51-AA60-E304D29F5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2" name="Oval 18">
              <a:extLst>
                <a:ext uri="{FF2B5EF4-FFF2-40B4-BE49-F238E27FC236}">
                  <a16:creationId xmlns:a16="http://schemas.microsoft.com/office/drawing/2014/main" id="{2DE96919-7C0B-4860-944D-EC45AD019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3" name="Oval 19">
              <a:extLst>
                <a:ext uri="{FF2B5EF4-FFF2-40B4-BE49-F238E27FC236}">
                  <a16:creationId xmlns:a16="http://schemas.microsoft.com/office/drawing/2014/main" id="{B8316EBD-94DA-42F4-AC6D-A590F1C83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4" name="Oval 20">
              <a:extLst>
                <a:ext uri="{FF2B5EF4-FFF2-40B4-BE49-F238E27FC236}">
                  <a16:creationId xmlns:a16="http://schemas.microsoft.com/office/drawing/2014/main" id="{4A013891-B073-421F-8BEC-A84509812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5" name="Oval 21">
              <a:extLst>
                <a:ext uri="{FF2B5EF4-FFF2-40B4-BE49-F238E27FC236}">
                  <a16:creationId xmlns:a16="http://schemas.microsoft.com/office/drawing/2014/main" id="{340B758F-EE33-4194-B736-47DAD0DA2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6" name="Text Box 22">
              <a:extLst>
                <a:ext uri="{FF2B5EF4-FFF2-40B4-BE49-F238E27FC236}">
                  <a16:creationId xmlns:a16="http://schemas.microsoft.com/office/drawing/2014/main" id="{017ABC91-AD10-4D03-A24C-FFA671BFD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8567" name="Line 23">
              <a:extLst>
                <a:ext uri="{FF2B5EF4-FFF2-40B4-BE49-F238E27FC236}">
                  <a16:creationId xmlns:a16="http://schemas.microsoft.com/office/drawing/2014/main" id="{C9EBF923-C3EE-411A-BD30-75CD51A04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568" name="Oval 24">
              <a:extLst>
                <a:ext uri="{FF2B5EF4-FFF2-40B4-BE49-F238E27FC236}">
                  <a16:creationId xmlns:a16="http://schemas.microsoft.com/office/drawing/2014/main" id="{3263CB79-5B40-4197-8299-51C42FB8FA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69" name="Oval 25">
              <a:extLst>
                <a:ext uri="{FF2B5EF4-FFF2-40B4-BE49-F238E27FC236}">
                  <a16:creationId xmlns:a16="http://schemas.microsoft.com/office/drawing/2014/main" id="{B13AB2A0-DF52-41FE-A194-7CBB043D90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0" name="Rectangle 26">
              <a:extLst>
                <a:ext uri="{FF2B5EF4-FFF2-40B4-BE49-F238E27FC236}">
                  <a16:creationId xmlns:a16="http://schemas.microsoft.com/office/drawing/2014/main" id="{7E8C394E-0506-40F2-979E-137269064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1" name="Oval 27">
              <a:extLst>
                <a:ext uri="{FF2B5EF4-FFF2-40B4-BE49-F238E27FC236}">
                  <a16:creationId xmlns:a16="http://schemas.microsoft.com/office/drawing/2014/main" id="{B0CFE0B2-E55B-41A4-9689-D42B6C06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2" name="Text Box 28">
              <a:extLst>
                <a:ext uri="{FF2B5EF4-FFF2-40B4-BE49-F238E27FC236}">
                  <a16:creationId xmlns:a16="http://schemas.microsoft.com/office/drawing/2014/main" id="{D61AEC7A-A974-4DB9-9ECF-DD07D521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8573" name="AutoShape 29">
              <a:extLst>
                <a:ext uri="{FF2B5EF4-FFF2-40B4-BE49-F238E27FC236}">
                  <a16:creationId xmlns:a16="http://schemas.microsoft.com/office/drawing/2014/main" id="{F0B9062A-C7FC-4891-8C2E-0FC45A2D2EDE}"/>
                </a:ext>
              </a:extLst>
            </p:cNvPr>
            <p:cNvCxnSpPr>
              <a:cxnSpLocks noChangeShapeType="1"/>
              <a:stCxn id="108572" idx="1"/>
              <a:endCxn id="108571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8574" name="Group 30">
            <a:extLst>
              <a:ext uri="{FF2B5EF4-FFF2-40B4-BE49-F238E27FC236}">
                <a16:creationId xmlns:a16="http://schemas.microsoft.com/office/drawing/2014/main" id="{18B0601C-380D-4D38-BB1E-8B88D9490803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700213"/>
            <a:ext cx="2736850" cy="1800225"/>
            <a:chOff x="2834" y="2024"/>
            <a:chExt cx="1724" cy="1134"/>
          </a:xfrm>
        </p:grpSpPr>
        <p:sp>
          <p:nvSpPr>
            <p:cNvPr id="108575" name="Oval 31">
              <a:extLst>
                <a:ext uri="{FF2B5EF4-FFF2-40B4-BE49-F238E27FC236}">
                  <a16:creationId xmlns:a16="http://schemas.microsoft.com/office/drawing/2014/main" id="{7BF8385B-96B2-40D9-9444-6E975C8E9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76" name="Line 32">
              <a:extLst>
                <a:ext uri="{FF2B5EF4-FFF2-40B4-BE49-F238E27FC236}">
                  <a16:creationId xmlns:a16="http://schemas.microsoft.com/office/drawing/2014/main" id="{C9D5AA91-4469-4DB9-815C-E9E6276B6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577" name="Line 33">
              <a:extLst>
                <a:ext uri="{FF2B5EF4-FFF2-40B4-BE49-F238E27FC236}">
                  <a16:creationId xmlns:a16="http://schemas.microsoft.com/office/drawing/2014/main" id="{E2121876-6F24-433C-8D29-3C8E815CC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578" name="Line 34">
              <a:extLst>
                <a:ext uri="{FF2B5EF4-FFF2-40B4-BE49-F238E27FC236}">
                  <a16:creationId xmlns:a16="http://schemas.microsoft.com/office/drawing/2014/main" id="{D57A27D5-3B48-4275-912D-60669B48D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579" name="Line 35">
              <a:extLst>
                <a:ext uri="{FF2B5EF4-FFF2-40B4-BE49-F238E27FC236}">
                  <a16:creationId xmlns:a16="http://schemas.microsoft.com/office/drawing/2014/main" id="{79E304C2-DDC3-4491-BA51-5923425C4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580" name="Line 36">
              <a:extLst>
                <a:ext uri="{FF2B5EF4-FFF2-40B4-BE49-F238E27FC236}">
                  <a16:creationId xmlns:a16="http://schemas.microsoft.com/office/drawing/2014/main" id="{4087A7B7-80DA-4951-839A-46B8B522E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581" name="Text Box 37">
              <a:extLst>
                <a:ext uri="{FF2B5EF4-FFF2-40B4-BE49-F238E27FC236}">
                  <a16:creationId xmlns:a16="http://schemas.microsoft.com/office/drawing/2014/main" id="{4A72644D-D7D5-4E36-B3FC-1D46ACAC1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8582" name="Text Box 38">
              <a:extLst>
                <a:ext uri="{FF2B5EF4-FFF2-40B4-BE49-F238E27FC236}">
                  <a16:creationId xmlns:a16="http://schemas.microsoft.com/office/drawing/2014/main" id="{05EDD618-6670-49D2-AEA7-96B2D1A1E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8583" name="Text Box 39">
              <a:extLst>
                <a:ext uri="{FF2B5EF4-FFF2-40B4-BE49-F238E27FC236}">
                  <a16:creationId xmlns:a16="http://schemas.microsoft.com/office/drawing/2014/main" id="{0BBBB820-7D96-4CD4-9D69-48DF0B2BB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584" name="Object 40">
                <a:extLst>
                  <a:ext uri="{FF2B5EF4-FFF2-40B4-BE49-F238E27FC236}">
                    <a16:creationId xmlns:a16="http://schemas.microsoft.com/office/drawing/2014/main" id="{B3988AB2-221B-496A-B0A2-90EF6E7D6C35}"/>
                  </a:ext>
                </a:extLst>
              </p:cNvPr>
              <p:cNvSpPr txBox="1"/>
              <p:nvPr/>
            </p:nvSpPr>
            <p:spPr bwMode="auto">
              <a:xfrm>
                <a:off x="2987674" y="3213100"/>
                <a:ext cx="3975101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8584" name="Object 40">
                <a:extLst>
                  <a:ext uri="{FF2B5EF4-FFF2-40B4-BE49-F238E27FC236}">
                    <a16:creationId xmlns:a16="http://schemas.microsoft.com/office/drawing/2014/main" id="{B3988AB2-221B-496A-B0A2-90EF6E7D6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4" y="3213100"/>
                <a:ext cx="3975101" cy="1003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586" name="Object 42">
                <a:extLst>
                  <a:ext uri="{FF2B5EF4-FFF2-40B4-BE49-F238E27FC236}">
                    <a16:creationId xmlns:a16="http://schemas.microsoft.com/office/drawing/2014/main" id="{F6036F02-F83A-4973-8F02-705887732BE6}"/>
                  </a:ext>
                </a:extLst>
              </p:cNvPr>
              <p:cNvSpPr txBox="1"/>
              <p:nvPr/>
            </p:nvSpPr>
            <p:spPr bwMode="auto">
              <a:xfrm>
                <a:off x="1042988" y="5157788"/>
                <a:ext cx="18923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08586" name="Object 42">
                <a:extLst>
                  <a:ext uri="{FF2B5EF4-FFF2-40B4-BE49-F238E27FC236}">
                    <a16:creationId xmlns:a16="http://schemas.microsoft.com/office/drawing/2014/main" id="{F6036F02-F83A-4973-8F02-705887732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5157788"/>
                <a:ext cx="1892300" cy="90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588" name="Object 44">
                <a:extLst>
                  <a:ext uri="{FF2B5EF4-FFF2-40B4-BE49-F238E27FC236}">
                    <a16:creationId xmlns:a16="http://schemas.microsoft.com/office/drawing/2014/main" id="{010D67EF-9303-424C-BC2F-EAD1894516D0}"/>
                  </a:ext>
                </a:extLst>
              </p:cNvPr>
              <p:cNvSpPr txBox="1"/>
              <p:nvPr/>
            </p:nvSpPr>
            <p:spPr bwMode="auto">
              <a:xfrm>
                <a:off x="5003799" y="5013325"/>
                <a:ext cx="3529013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08588" name="Object 44">
                <a:extLst>
                  <a:ext uri="{FF2B5EF4-FFF2-40B4-BE49-F238E27FC236}">
                    <a16:creationId xmlns:a16="http://schemas.microsoft.com/office/drawing/2014/main" id="{010D67EF-9303-424C-BC2F-EAD189451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799" y="5013325"/>
                <a:ext cx="3529013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3">
            <a:extLst>
              <a:ext uri="{FF2B5EF4-FFF2-40B4-BE49-F238E27FC236}">
                <a16:creationId xmlns:a16="http://schemas.microsoft.com/office/drawing/2014/main" id="{76C3598C-0F53-459D-AAE0-1DDB34483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4DE61A44-7F25-402A-A59D-EC906E7AEF68}"/>
              </a:ext>
            </a:extLst>
          </p:cNvPr>
          <p:cNvSpPr/>
          <p:nvPr/>
        </p:nvSpPr>
        <p:spPr>
          <a:xfrm rot="18419620">
            <a:off x="2616261" y="4560904"/>
            <a:ext cx="1080120" cy="338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20555337-119C-486F-AE2B-D81413336E1D}"/>
              </a:ext>
            </a:extLst>
          </p:cNvPr>
          <p:cNvSpPr/>
          <p:nvPr/>
        </p:nvSpPr>
        <p:spPr>
          <a:xfrm rot="2434889">
            <a:off x="5421510" y="4357023"/>
            <a:ext cx="1012677" cy="407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2788CA88-0D0F-4A80-8872-5C5085D3529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572" name="Group 4">
            <a:extLst>
              <a:ext uri="{FF2B5EF4-FFF2-40B4-BE49-F238E27FC236}">
                <a16:creationId xmlns:a16="http://schemas.microsoft.com/office/drawing/2014/main" id="{69046925-F985-4E8F-A6AC-F6D0F54509C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9800"/>
            <a:ext cx="3870325" cy="2489200"/>
            <a:chOff x="158" y="1392"/>
            <a:chExt cx="2438" cy="1568"/>
          </a:xfrm>
        </p:grpSpPr>
        <p:sp>
          <p:nvSpPr>
            <p:cNvPr id="109573" name="Text Box 5">
              <a:extLst>
                <a:ext uri="{FF2B5EF4-FFF2-40B4-BE49-F238E27FC236}">
                  <a16:creationId xmlns:a16="http://schemas.microsoft.com/office/drawing/2014/main" id="{86C8245E-22FC-4272-BBD6-DF6416D0E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09574" name="AutoShape 6">
              <a:extLst>
                <a:ext uri="{FF2B5EF4-FFF2-40B4-BE49-F238E27FC236}">
                  <a16:creationId xmlns:a16="http://schemas.microsoft.com/office/drawing/2014/main" id="{56CAF1CE-0F82-4449-A20E-76826D671F1D}"/>
                </a:ext>
              </a:extLst>
            </p:cNvPr>
            <p:cNvCxnSpPr>
              <a:cxnSpLocks noChangeShapeType="1"/>
              <a:stCxn id="109573" idx="0"/>
              <a:endCxn id="109594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575" name="Rectangle 7">
              <a:extLst>
                <a:ext uri="{FF2B5EF4-FFF2-40B4-BE49-F238E27FC236}">
                  <a16:creationId xmlns:a16="http://schemas.microsoft.com/office/drawing/2014/main" id="{4837A897-E9E2-4E66-A649-C8164E124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76" name="Rectangle 8">
              <a:extLst>
                <a:ext uri="{FF2B5EF4-FFF2-40B4-BE49-F238E27FC236}">
                  <a16:creationId xmlns:a16="http://schemas.microsoft.com/office/drawing/2014/main" id="{526FCE3E-96FF-4B53-B7E1-18EFDA333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09577" name="Oval 9">
              <a:extLst>
                <a:ext uri="{FF2B5EF4-FFF2-40B4-BE49-F238E27FC236}">
                  <a16:creationId xmlns:a16="http://schemas.microsoft.com/office/drawing/2014/main" id="{305EDD02-AAAF-4AD0-9474-C1DA51E0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78" name="Oval 10">
              <a:extLst>
                <a:ext uri="{FF2B5EF4-FFF2-40B4-BE49-F238E27FC236}">
                  <a16:creationId xmlns:a16="http://schemas.microsoft.com/office/drawing/2014/main" id="{7576EB46-9365-4C35-AA8F-5FEC67C49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79" name="Oval 11">
              <a:extLst>
                <a:ext uri="{FF2B5EF4-FFF2-40B4-BE49-F238E27FC236}">
                  <a16:creationId xmlns:a16="http://schemas.microsoft.com/office/drawing/2014/main" id="{AA3D3ECF-F9BE-4DD6-A1E9-7B7DFFCE5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0" name="Oval 12">
              <a:extLst>
                <a:ext uri="{FF2B5EF4-FFF2-40B4-BE49-F238E27FC236}">
                  <a16:creationId xmlns:a16="http://schemas.microsoft.com/office/drawing/2014/main" id="{0CC345C7-9CA0-41B8-BFAC-FED73E9A2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1" name="Oval 13">
              <a:extLst>
                <a:ext uri="{FF2B5EF4-FFF2-40B4-BE49-F238E27FC236}">
                  <a16:creationId xmlns:a16="http://schemas.microsoft.com/office/drawing/2014/main" id="{3041F173-2DDA-4E42-9164-6E399E0D0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2" name="Oval 14">
              <a:extLst>
                <a:ext uri="{FF2B5EF4-FFF2-40B4-BE49-F238E27FC236}">
                  <a16:creationId xmlns:a16="http://schemas.microsoft.com/office/drawing/2014/main" id="{E4A6492C-9535-4953-8B9E-667EBB549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3" name="Oval 15">
              <a:extLst>
                <a:ext uri="{FF2B5EF4-FFF2-40B4-BE49-F238E27FC236}">
                  <a16:creationId xmlns:a16="http://schemas.microsoft.com/office/drawing/2014/main" id="{09F0F460-4A77-4853-9961-E2E6E2A0F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4" name="Oval 16">
              <a:extLst>
                <a:ext uri="{FF2B5EF4-FFF2-40B4-BE49-F238E27FC236}">
                  <a16:creationId xmlns:a16="http://schemas.microsoft.com/office/drawing/2014/main" id="{38C6A116-7B78-4FE6-9FFC-38F84C0B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5" name="Oval 17">
              <a:extLst>
                <a:ext uri="{FF2B5EF4-FFF2-40B4-BE49-F238E27FC236}">
                  <a16:creationId xmlns:a16="http://schemas.microsoft.com/office/drawing/2014/main" id="{72B7CE75-716D-4691-9623-A7D2F8407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6" name="Oval 18">
              <a:extLst>
                <a:ext uri="{FF2B5EF4-FFF2-40B4-BE49-F238E27FC236}">
                  <a16:creationId xmlns:a16="http://schemas.microsoft.com/office/drawing/2014/main" id="{9B52773D-D243-46F7-9D5B-B4F84BA5F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7" name="Oval 19">
              <a:extLst>
                <a:ext uri="{FF2B5EF4-FFF2-40B4-BE49-F238E27FC236}">
                  <a16:creationId xmlns:a16="http://schemas.microsoft.com/office/drawing/2014/main" id="{63810264-6D59-4EF7-BFD6-BAADD4CE7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8" name="Oval 20">
              <a:extLst>
                <a:ext uri="{FF2B5EF4-FFF2-40B4-BE49-F238E27FC236}">
                  <a16:creationId xmlns:a16="http://schemas.microsoft.com/office/drawing/2014/main" id="{F261A549-8B98-4961-B31A-E04A5C624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89" name="Oval 21">
              <a:extLst>
                <a:ext uri="{FF2B5EF4-FFF2-40B4-BE49-F238E27FC236}">
                  <a16:creationId xmlns:a16="http://schemas.microsoft.com/office/drawing/2014/main" id="{8C07B868-5A28-473B-BAC0-DE10EBD51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90" name="Text Box 22">
              <a:extLst>
                <a:ext uri="{FF2B5EF4-FFF2-40B4-BE49-F238E27FC236}">
                  <a16:creationId xmlns:a16="http://schemas.microsoft.com/office/drawing/2014/main" id="{BA00FDA8-1376-4669-A2E4-DE23F06B2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09591" name="Line 23">
              <a:extLst>
                <a:ext uri="{FF2B5EF4-FFF2-40B4-BE49-F238E27FC236}">
                  <a16:creationId xmlns:a16="http://schemas.microsoft.com/office/drawing/2014/main" id="{842A38AB-D510-41B5-A4BF-680F90729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592" name="Oval 24">
              <a:extLst>
                <a:ext uri="{FF2B5EF4-FFF2-40B4-BE49-F238E27FC236}">
                  <a16:creationId xmlns:a16="http://schemas.microsoft.com/office/drawing/2014/main" id="{C4429882-33B9-4E59-A554-3DF7E31DC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93" name="Oval 25">
              <a:extLst>
                <a:ext uri="{FF2B5EF4-FFF2-40B4-BE49-F238E27FC236}">
                  <a16:creationId xmlns:a16="http://schemas.microsoft.com/office/drawing/2014/main" id="{41850971-7D70-4B3D-8843-4092D7163E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94" name="Rectangle 26">
              <a:extLst>
                <a:ext uri="{FF2B5EF4-FFF2-40B4-BE49-F238E27FC236}">
                  <a16:creationId xmlns:a16="http://schemas.microsoft.com/office/drawing/2014/main" id="{EFA08740-4CDB-4A8E-8053-10517D9B2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95" name="Oval 27">
              <a:extLst>
                <a:ext uri="{FF2B5EF4-FFF2-40B4-BE49-F238E27FC236}">
                  <a16:creationId xmlns:a16="http://schemas.microsoft.com/office/drawing/2014/main" id="{235FC149-B80E-495C-A920-B338205A4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596" name="Text Box 28">
              <a:extLst>
                <a:ext uri="{FF2B5EF4-FFF2-40B4-BE49-F238E27FC236}">
                  <a16:creationId xmlns:a16="http://schemas.microsoft.com/office/drawing/2014/main" id="{9B512842-41FC-4FB4-B3EF-3471FCF3E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09597" name="AutoShape 29">
              <a:extLst>
                <a:ext uri="{FF2B5EF4-FFF2-40B4-BE49-F238E27FC236}">
                  <a16:creationId xmlns:a16="http://schemas.microsoft.com/office/drawing/2014/main" id="{147667AE-4260-4FED-BE1B-C11F468752DF}"/>
                </a:ext>
              </a:extLst>
            </p:cNvPr>
            <p:cNvCxnSpPr>
              <a:cxnSpLocks noChangeShapeType="1"/>
              <a:stCxn id="109596" idx="1"/>
              <a:endCxn id="109595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9598" name="Group 30">
            <a:extLst>
              <a:ext uri="{FF2B5EF4-FFF2-40B4-BE49-F238E27FC236}">
                <a16:creationId xmlns:a16="http://schemas.microsoft.com/office/drawing/2014/main" id="{3294A4BC-7958-407D-B545-8674559BA1E7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700213"/>
            <a:ext cx="2736850" cy="1800225"/>
            <a:chOff x="2834" y="2024"/>
            <a:chExt cx="1724" cy="1134"/>
          </a:xfrm>
        </p:grpSpPr>
        <p:sp>
          <p:nvSpPr>
            <p:cNvPr id="109599" name="Oval 31">
              <a:extLst>
                <a:ext uri="{FF2B5EF4-FFF2-40B4-BE49-F238E27FC236}">
                  <a16:creationId xmlns:a16="http://schemas.microsoft.com/office/drawing/2014/main" id="{EFAD31E9-AB26-46C8-9428-8A4E0EEDE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600" name="Line 32">
              <a:extLst>
                <a:ext uri="{FF2B5EF4-FFF2-40B4-BE49-F238E27FC236}">
                  <a16:creationId xmlns:a16="http://schemas.microsoft.com/office/drawing/2014/main" id="{30694B5F-8E4E-46F7-9320-E17C7319F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601" name="Line 33">
              <a:extLst>
                <a:ext uri="{FF2B5EF4-FFF2-40B4-BE49-F238E27FC236}">
                  <a16:creationId xmlns:a16="http://schemas.microsoft.com/office/drawing/2014/main" id="{4E316A4B-C767-45EF-AE3C-BE27180CC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602" name="Line 34">
              <a:extLst>
                <a:ext uri="{FF2B5EF4-FFF2-40B4-BE49-F238E27FC236}">
                  <a16:creationId xmlns:a16="http://schemas.microsoft.com/office/drawing/2014/main" id="{A015E0CC-8C15-47DC-9EC2-C0681CE75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603" name="Line 35">
              <a:extLst>
                <a:ext uri="{FF2B5EF4-FFF2-40B4-BE49-F238E27FC236}">
                  <a16:creationId xmlns:a16="http://schemas.microsoft.com/office/drawing/2014/main" id="{014E0054-3A18-4B1B-BC22-499D52D0E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604" name="Line 36">
              <a:extLst>
                <a:ext uri="{FF2B5EF4-FFF2-40B4-BE49-F238E27FC236}">
                  <a16:creationId xmlns:a16="http://schemas.microsoft.com/office/drawing/2014/main" id="{EFBFE217-F237-4D2D-B580-89270F0DE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605" name="Text Box 37">
              <a:extLst>
                <a:ext uri="{FF2B5EF4-FFF2-40B4-BE49-F238E27FC236}">
                  <a16:creationId xmlns:a16="http://schemas.microsoft.com/office/drawing/2014/main" id="{1F3DDD90-A971-414B-9FD8-E8274A3DB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09606" name="Text Box 38">
              <a:extLst>
                <a:ext uri="{FF2B5EF4-FFF2-40B4-BE49-F238E27FC236}">
                  <a16:creationId xmlns:a16="http://schemas.microsoft.com/office/drawing/2014/main" id="{0350F7F1-F8ED-4394-8A5E-359342996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09607" name="Text Box 39">
              <a:extLst>
                <a:ext uri="{FF2B5EF4-FFF2-40B4-BE49-F238E27FC236}">
                  <a16:creationId xmlns:a16="http://schemas.microsoft.com/office/drawing/2014/main" id="{04303516-E274-4196-AE4D-C6B523E67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9611" name="Object 43">
                <a:extLst>
                  <a:ext uri="{FF2B5EF4-FFF2-40B4-BE49-F238E27FC236}">
                    <a16:creationId xmlns:a16="http://schemas.microsoft.com/office/drawing/2014/main" id="{153A45EC-CEB9-4AA1-A993-338BC17022F3}"/>
                  </a:ext>
                </a:extLst>
              </p:cNvPr>
              <p:cNvSpPr txBox="1"/>
              <p:nvPr/>
            </p:nvSpPr>
            <p:spPr bwMode="auto">
              <a:xfrm>
                <a:off x="3176893" y="3346450"/>
                <a:ext cx="357822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109611" name="Object 43">
                <a:extLst>
                  <a:ext uri="{FF2B5EF4-FFF2-40B4-BE49-F238E27FC236}">
                    <a16:creationId xmlns:a16="http://schemas.microsoft.com/office/drawing/2014/main" id="{153A45EC-CEB9-4AA1-A993-338BC1702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6893" y="3346450"/>
                <a:ext cx="357822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613" name="Object 45">
                <a:extLst>
                  <a:ext uri="{FF2B5EF4-FFF2-40B4-BE49-F238E27FC236}">
                    <a16:creationId xmlns:a16="http://schemas.microsoft.com/office/drawing/2014/main" id="{6A55073F-151A-4873-920F-91CF431266AC}"/>
                  </a:ext>
                </a:extLst>
              </p:cNvPr>
              <p:cNvSpPr txBox="1"/>
              <p:nvPr/>
            </p:nvSpPr>
            <p:spPr bwMode="auto">
              <a:xfrm>
                <a:off x="784577" y="4775200"/>
                <a:ext cx="4261098" cy="14703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9613" name="Object 45">
                <a:extLst>
                  <a:ext uri="{FF2B5EF4-FFF2-40B4-BE49-F238E27FC236}">
                    <a16:creationId xmlns:a16="http://schemas.microsoft.com/office/drawing/2014/main" id="{6A55073F-151A-4873-920F-91CF43126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577" y="4775200"/>
                <a:ext cx="4261098" cy="1470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614" name="Object 46">
                <a:extLst>
                  <a:ext uri="{FF2B5EF4-FFF2-40B4-BE49-F238E27FC236}">
                    <a16:creationId xmlns:a16="http://schemas.microsoft.com/office/drawing/2014/main" id="{6C591985-1B7C-49E9-99B5-3A7AE24B7097}"/>
                  </a:ext>
                </a:extLst>
              </p:cNvPr>
              <p:cNvSpPr txBox="1"/>
              <p:nvPr/>
            </p:nvSpPr>
            <p:spPr bwMode="auto">
              <a:xfrm>
                <a:off x="5432426" y="4886323"/>
                <a:ext cx="3060700" cy="977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9614" name="Object 46">
                <a:extLst>
                  <a:ext uri="{FF2B5EF4-FFF2-40B4-BE49-F238E27FC236}">
                    <a16:creationId xmlns:a16="http://schemas.microsoft.com/office/drawing/2014/main" id="{6C591985-1B7C-49E9-99B5-3A7AE24B7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426" y="4886323"/>
                <a:ext cx="3060700" cy="977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3">
            <a:extLst>
              <a:ext uri="{FF2B5EF4-FFF2-40B4-BE49-F238E27FC236}">
                <a16:creationId xmlns:a16="http://schemas.microsoft.com/office/drawing/2014/main" id="{ABDE14F9-8B08-46F1-B18C-1B4687DE9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D40E02BA-8809-4EE8-B2A3-DA6E57622F09}"/>
              </a:ext>
            </a:extLst>
          </p:cNvPr>
          <p:cNvSpPr/>
          <p:nvPr/>
        </p:nvSpPr>
        <p:spPr>
          <a:xfrm>
            <a:off x="5351049" y="4850372"/>
            <a:ext cx="3223453" cy="100887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F914B6EA-891B-415F-BD9A-080C250618AF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0596" name="Group 4">
            <a:extLst>
              <a:ext uri="{FF2B5EF4-FFF2-40B4-BE49-F238E27FC236}">
                <a16:creationId xmlns:a16="http://schemas.microsoft.com/office/drawing/2014/main" id="{42423494-7685-4907-9195-A7A376285B34}"/>
              </a:ext>
            </a:extLst>
          </p:cNvPr>
          <p:cNvGrpSpPr>
            <a:grpSpLocks/>
          </p:cNvGrpSpPr>
          <p:nvPr/>
        </p:nvGrpSpPr>
        <p:grpSpPr bwMode="auto">
          <a:xfrm>
            <a:off x="397793" y="2335213"/>
            <a:ext cx="3870325" cy="2489200"/>
            <a:chOff x="158" y="1392"/>
            <a:chExt cx="2438" cy="1568"/>
          </a:xfrm>
        </p:grpSpPr>
        <p:sp>
          <p:nvSpPr>
            <p:cNvPr id="110597" name="Text Box 5">
              <a:extLst>
                <a:ext uri="{FF2B5EF4-FFF2-40B4-BE49-F238E27FC236}">
                  <a16:creationId xmlns:a16="http://schemas.microsoft.com/office/drawing/2014/main" id="{133D9066-15FE-4AAC-ACC9-7EB35D59E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10598" name="AutoShape 6">
              <a:extLst>
                <a:ext uri="{FF2B5EF4-FFF2-40B4-BE49-F238E27FC236}">
                  <a16:creationId xmlns:a16="http://schemas.microsoft.com/office/drawing/2014/main" id="{C351028F-615C-474B-9E9D-3BAC42F51A0A}"/>
                </a:ext>
              </a:extLst>
            </p:cNvPr>
            <p:cNvCxnSpPr>
              <a:cxnSpLocks noChangeShapeType="1"/>
              <a:stCxn id="110597" idx="0"/>
              <a:endCxn id="110618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599" name="Rectangle 7">
              <a:extLst>
                <a:ext uri="{FF2B5EF4-FFF2-40B4-BE49-F238E27FC236}">
                  <a16:creationId xmlns:a16="http://schemas.microsoft.com/office/drawing/2014/main" id="{366A2334-1AD2-4A6D-A5B2-CAE9CCD1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0" name="Rectangle 8">
              <a:extLst>
                <a:ext uri="{FF2B5EF4-FFF2-40B4-BE49-F238E27FC236}">
                  <a16:creationId xmlns:a16="http://schemas.microsoft.com/office/drawing/2014/main" id="{4D4E17C9-A8ED-47AC-A5FC-D16153541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10601" name="Oval 9">
              <a:extLst>
                <a:ext uri="{FF2B5EF4-FFF2-40B4-BE49-F238E27FC236}">
                  <a16:creationId xmlns:a16="http://schemas.microsoft.com/office/drawing/2014/main" id="{30C444FF-ADDC-44C5-8EB4-B299AFBB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2" name="Oval 10">
              <a:extLst>
                <a:ext uri="{FF2B5EF4-FFF2-40B4-BE49-F238E27FC236}">
                  <a16:creationId xmlns:a16="http://schemas.microsoft.com/office/drawing/2014/main" id="{F80E53CA-858C-49AB-8326-86C70CD8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3" name="Oval 11">
              <a:extLst>
                <a:ext uri="{FF2B5EF4-FFF2-40B4-BE49-F238E27FC236}">
                  <a16:creationId xmlns:a16="http://schemas.microsoft.com/office/drawing/2014/main" id="{72D139FC-805C-434E-8ED0-8777B3163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4" name="Oval 12">
              <a:extLst>
                <a:ext uri="{FF2B5EF4-FFF2-40B4-BE49-F238E27FC236}">
                  <a16:creationId xmlns:a16="http://schemas.microsoft.com/office/drawing/2014/main" id="{63FA3ED6-DF11-47CD-BA4A-69EBB17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5" name="Oval 13">
              <a:extLst>
                <a:ext uri="{FF2B5EF4-FFF2-40B4-BE49-F238E27FC236}">
                  <a16:creationId xmlns:a16="http://schemas.microsoft.com/office/drawing/2014/main" id="{C5126642-7B4A-4DC0-9761-DBFDB12C8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6" name="Oval 14">
              <a:extLst>
                <a:ext uri="{FF2B5EF4-FFF2-40B4-BE49-F238E27FC236}">
                  <a16:creationId xmlns:a16="http://schemas.microsoft.com/office/drawing/2014/main" id="{B576EA39-850B-4AD7-98C0-C7B317C75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7" name="Oval 15">
              <a:extLst>
                <a:ext uri="{FF2B5EF4-FFF2-40B4-BE49-F238E27FC236}">
                  <a16:creationId xmlns:a16="http://schemas.microsoft.com/office/drawing/2014/main" id="{C44272D2-13EB-4E07-B144-BCAEBB2C5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8" name="Oval 16">
              <a:extLst>
                <a:ext uri="{FF2B5EF4-FFF2-40B4-BE49-F238E27FC236}">
                  <a16:creationId xmlns:a16="http://schemas.microsoft.com/office/drawing/2014/main" id="{E047B43D-0377-4F9A-A805-6F5FB4231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09" name="Oval 17">
              <a:extLst>
                <a:ext uri="{FF2B5EF4-FFF2-40B4-BE49-F238E27FC236}">
                  <a16:creationId xmlns:a16="http://schemas.microsoft.com/office/drawing/2014/main" id="{E3EA5871-C385-47D9-B639-7D04CEE2C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0" name="Oval 18">
              <a:extLst>
                <a:ext uri="{FF2B5EF4-FFF2-40B4-BE49-F238E27FC236}">
                  <a16:creationId xmlns:a16="http://schemas.microsoft.com/office/drawing/2014/main" id="{EC31EDFC-9DF6-4DE7-9F56-31EA5E2CF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1" name="Oval 19">
              <a:extLst>
                <a:ext uri="{FF2B5EF4-FFF2-40B4-BE49-F238E27FC236}">
                  <a16:creationId xmlns:a16="http://schemas.microsoft.com/office/drawing/2014/main" id="{9179ED5A-F424-400B-A383-B054EB298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2" name="Oval 20">
              <a:extLst>
                <a:ext uri="{FF2B5EF4-FFF2-40B4-BE49-F238E27FC236}">
                  <a16:creationId xmlns:a16="http://schemas.microsoft.com/office/drawing/2014/main" id="{35D95383-8513-44F0-A11A-183AB2770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3" name="Oval 21">
              <a:extLst>
                <a:ext uri="{FF2B5EF4-FFF2-40B4-BE49-F238E27FC236}">
                  <a16:creationId xmlns:a16="http://schemas.microsoft.com/office/drawing/2014/main" id="{CA3221B5-11A3-4133-A3BB-46D40F173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4" name="Text Box 22">
              <a:extLst>
                <a:ext uri="{FF2B5EF4-FFF2-40B4-BE49-F238E27FC236}">
                  <a16:creationId xmlns:a16="http://schemas.microsoft.com/office/drawing/2014/main" id="{E833E54D-E258-4154-9E63-A6BFC1DFC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10615" name="Line 23">
              <a:extLst>
                <a:ext uri="{FF2B5EF4-FFF2-40B4-BE49-F238E27FC236}">
                  <a16:creationId xmlns:a16="http://schemas.microsoft.com/office/drawing/2014/main" id="{36D65CED-A139-4A50-8A8B-3A6EFD677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16" name="Oval 24">
              <a:extLst>
                <a:ext uri="{FF2B5EF4-FFF2-40B4-BE49-F238E27FC236}">
                  <a16:creationId xmlns:a16="http://schemas.microsoft.com/office/drawing/2014/main" id="{83070138-11CA-4B71-BB94-F57EC9FF2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7" name="Oval 25">
              <a:extLst>
                <a:ext uri="{FF2B5EF4-FFF2-40B4-BE49-F238E27FC236}">
                  <a16:creationId xmlns:a16="http://schemas.microsoft.com/office/drawing/2014/main" id="{FDA2A838-7FB8-4158-8D49-8D4AADC2B4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8" name="Rectangle 26">
              <a:extLst>
                <a:ext uri="{FF2B5EF4-FFF2-40B4-BE49-F238E27FC236}">
                  <a16:creationId xmlns:a16="http://schemas.microsoft.com/office/drawing/2014/main" id="{237178E0-F928-49D1-931F-1034D6122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19" name="Oval 27">
              <a:extLst>
                <a:ext uri="{FF2B5EF4-FFF2-40B4-BE49-F238E27FC236}">
                  <a16:creationId xmlns:a16="http://schemas.microsoft.com/office/drawing/2014/main" id="{A9D7333F-4D07-446F-BD47-9AE801258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20" name="Text Box 28">
              <a:extLst>
                <a:ext uri="{FF2B5EF4-FFF2-40B4-BE49-F238E27FC236}">
                  <a16:creationId xmlns:a16="http://schemas.microsoft.com/office/drawing/2014/main" id="{671F09E9-C536-4A58-88F1-4036B5F88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10621" name="AutoShape 29">
              <a:extLst>
                <a:ext uri="{FF2B5EF4-FFF2-40B4-BE49-F238E27FC236}">
                  <a16:creationId xmlns:a16="http://schemas.microsoft.com/office/drawing/2014/main" id="{4F4C9722-A069-4BFB-8D44-E89B2C7B2298}"/>
                </a:ext>
              </a:extLst>
            </p:cNvPr>
            <p:cNvCxnSpPr>
              <a:cxnSpLocks noChangeShapeType="1"/>
              <a:stCxn id="110620" idx="1"/>
              <a:endCxn id="110619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622" name="Group 30">
            <a:extLst>
              <a:ext uri="{FF2B5EF4-FFF2-40B4-BE49-F238E27FC236}">
                <a16:creationId xmlns:a16="http://schemas.microsoft.com/office/drawing/2014/main" id="{4EC38C75-6E8D-4110-88CE-B04C7D93EBF1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700213"/>
            <a:ext cx="2736850" cy="1800225"/>
            <a:chOff x="2834" y="2024"/>
            <a:chExt cx="1724" cy="1134"/>
          </a:xfrm>
        </p:grpSpPr>
        <p:sp>
          <p:nvSpPr>
            <p:cNvPr id="110623" name="Oval 31">
              <a:extLst>
                <a:ext uri="{FF2B5EF4-FFF2-40B4-BE49-F238E27FC236}">
                  <a16:creationId xmlns:a16="http://schemas.microsoft.com/office/drawing/2014/main" id="{BB4855A8-7B44-4AF9-A8E2-009DA7F59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624" name="Line 32">
              <a:extLst>
                <a:ext uri="{FF2B5EF4-FFF2-40B4-BE49-F238E27FC236}">
                  <a16:creationId xmlns:a16="http://schemas.microsoft.com/office/drawing/2014/main" id="{E039DE3E-62BB-4C0F-ADDA-C344560B3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5" name="Line 33">
              <a:extLst>
                <a:ext uri="{FF2B5EF4-FFF2-40B4-BE49-F238E27FC236}">
                  <a16:creationId xmlns:a16="http://schemas.microsoft.com/office/drawing/2014/main" id="{647D886C-E41E-4C42-9AC7-2820145C1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6" name="Line 34">
              <a:extLst>
                <a:ext uri="{FF2B5EF4-FFF2-40B4-BE49-F238E27FC236}">
                  <a16:creationId xmlns:a16="http://schemas.microsoft.com/office/drawing/2014/main" id="{FACC3628-AE1A-4588-8032-7D12659D1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7" name="Line 35">
              <a:extLst>
                <a:ext uri="{FF2B5EF4-FFF2-40B4-BE49-F238E27FC236}">
                  <a16:creationId xmlns:a16="http://schemas.microsoft.com/office/drawing/2014/main" id="{4116658A-C08F-4F5B-A04E-C037F3FB2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8" name="Line 36">
              <a:extLst>
                <a:ext uri="{FF2B5EF4-FFF2-40B4-BE49-F238E27FC236}">
                  <a16:creationId xmlns:a16="http://schemas.microsoft.com/office/drawing/2014/main" id="{75F79744-9E73-4BD9-A7CA-7323E2E13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629" name="Text Box 37">
              <a:extLst>
                <a:ext uri="{FF2B5EF4-FFF2-40B4-BE49-F238E27FC236}">
                  <a16:creationId xmlns:a16="http://schemas.microsoft.com/office/drawing/2014/main" id="{2F628604-7A30-43A2-993D-98FDD5FFD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10630" name="Text Box 38">
              <a:extLst>
                <a:ext uri="{FF2B5EF4-FFF2-40B4-BE49-F238E27FC236}">
                  <a16:creationId xmlns:a16="http://schemas.microsoft.com/office/drawing/2014/main" id="{1B394FD7-D879-4257-95F2-D585B02D2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10631" name="Text Box 39">
              <a:extLst>
                <a:ext uri="{FF2B5EF4-FFF2-40B4-BE49-F238E27FC236}">
                  <a16:creationId xmlns:a16="http://schemas.microsoft.com/office/drawing/2014/main" id="{8E2B1D0E-A86B-4E46-ADF4-10EE651CC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635" name="Object 43">
                <a:extLst>
                  <a:ext uri="{FF2B5EF4-FFF2-40B4-BE49-F238E27FC236}">
                    <a16:creationId xmlns:a16="http://schemas.microsoft.com/office/drawing/2014/main" id="{6B615592-B3C2-4E2E-9BCB-1AC864497F32}"/>
                  </a:ext>
                </a:extLst>
              </p:cNvPr>
              <p:cNvSpPr txBox="1"/>
              <p:nvPr/>
            </p:nvSpPr>
            <p:spPr bwMode="auto">
              <a:xfrm>
                <a:off x="1668463" y="5032375"/>
                <a:ext cx="2324100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0635" name="Object 43">
                <a:extLst>
                  <a:ext uri="{FF2B5EF4-FFF2-40B4-BE49-F238E27FC236}">
                    <a16:creationId xmlns:a16="http://schemas.microsoft.com/office/drawing/2014/main" id="{6B615592-B3C2-4E2E-9BCB-1AC864497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463" y="5032375"/>
                <a:ext cx="2324100" cy="558800"/>
              </a:xfrm>
              <a:prstGeom prst="rect">
                <a:avLst/>
              </a:prstGeom>
              <a:blipFill>
                <a:blip r:embed="rId3"/>
                <a:stretch>
                  <a:fillRect l="-78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637" name="Object 45">
                <a:extLst>
                  <a:ext uri="{FF2B5EF4-FFF2-40B4-BE49-F238E27FC236}">
                    <a16:creationId xmlns:a16="http://schemas.microsoft.com/office/drawing/2014/main" id="{2E2CE0F7-8C46-4EC9-8B6B-FCFED7F31627}"/>
                  </a:ext>
                </a:extLst>
              </p:cNvPr>
              <p:cNvSpPr txBox="1"/>
              <p:nvPr/>
            </p:nvSpPr>
            <p:spPr bwMode="auto">
              <a:xfrm>
                <a:off x="5210176" y="4761251"/>
                <a:ext cx="23368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0637" name="Object 45">
                <a:extLst>
                  <a:ext uri="{FF2B5EF4-FFF2-40B4-BE49-F238E27FC236}">
                    <a16:creationId xmlns:a16="http://schemas.microsoft.com/office/drawing/2014/main" id="{2E2CE0F7-8C46-4EC9-8B6B-FCFED7F31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0176" y="4761251"/>
                <a:ext cx="2336800" cy="102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3">
            <a:extLst>
              <a:ext uri="{FF2B5EF4-FFF2-40B4-BE49-F238E27FC236}">
                <a16:creationId xmlns:a16="http://schemas.microsoft.com/office/drawing/2014/main" id="{942DF9A0-6992-4CFF-B7BF-4207DB5BB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46">
                <a:extLst>
                  <a:ext uri="{FF2B5EF4-FFF2-40B4-BE49-F238E27FC236}">
                    <a16:creationId xmlns:a16="http://schemas.microsoft.com/office/drawing/2014/main" id="{312F4D4B-2797-40DA-A1C7-B095E7089DC2}"/>
                  </a:ext>
                </a:extLst>
              </p:cNvPr>
              <p:cNvSpPr txBox="1"/>
              <p:nvPr/>
            </p:nvSpPr>
            <p:spPr bwMode="auto">
              <a:xfrm>
                <a:off x="3103447" y="3291342"/>
                <a:ext cx="3060700" cy="977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2" name="Object 46">
                <a:extLst>
                  <a:ext uri="{FF2B5EF4-FFF2-40B4-BE49-F238E27FC236}">
                    <a16:creationId xmlns:a16="http://schemas.microsoft.com/office/drawing/2014/main" id="{312F4D4B-2797-40DA-A1C7-B095E7089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3447" y="3291342"/>
                <a:ext cx="3060700" cy="977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BALANÇO DE MASSA </a:t>
            </a:r>
            <a:br>
              <a:rPr lang="pt-BR" altLang="pt-BR" sz="4000" dirty="0"/>
            </a:br>
            <a:r>
              <a:rPr lang="pt-BR" altLang="pt-BR" sz="4000" dirty="0"/>
              <a:t>E REATORES 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3272818" cy="1106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Tanques de aeração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2"/>
            <a:endCxn id="6" idx="1"/>
          </p:cNvCxnSpPr>
          <p:nvPr/>
        </p:nvCxnSpPr>
        <p:spPr>
          <a:xfrm rot="16200000" flipH="1">
            <a:off x="2189628" y="3207995"/>
            <a:ext cx="757210" cy="16312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Rio com ponte ao fundo&#10;&#10;Descrição gerada automaticamente com confiança média">
            <a:extLst>
              <a:ext uri="{FF2B5EF4-FFF2-40B4-BE49-F238E27FC236}">
                <a16:creationId xmlns:a16="http://schemas.microsoft.com/office/drawing/2014/main" id="{2B056E43-58DA-49F3-8891-317172DF7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7" y="2852936"/>
            <a:ext cx="5508614" cy="30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646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347774FC-4D03-4A78-B9D0-E469B50E268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1660" name="Object 44">
            <a:extLst>
              <a:ext uri="{FF2B5EF4-FFF2-40B4-BE49-F238E27FC236}">
                <a16:creationId xmlns:a16="http://schemas.microsoft.com/office/drawing/2014/main" id="{0F750DFB-3834-4FB7-B846-81294C4C3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062163"/>
          <a:ext cx="796131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6194954" imgH="3787313" progId="Excel.Chart.8">
                  <p:embed followColorScheme="full"/>
                </p:oleObj>
              </mc:Choice>
              <mc:Fallback>
                <p:oleObj name="Gráfico" r:id="rId3" imgW="6194954" imgH="3787313" progId="Excel.Chart.8">
                  <p:embed followColorScheme="full"/>
                  <p:pic>
                    <p:nvPicPr>
                      <p:cNvPr id="111660" name="Object 44">
                        <a:extLst>
                          <a:ext uri="{FF2B5EF4-FFF2-40B4-BE49-F238E27FC236}">
                            <a16:creationId xmlns:a16="http://schemas.microsoft.com/office/drawing/2014/main" id="{0F750DFB-3834-4FB7-B846-81294C4C3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2163"/>
                        <a:ext cx="7961313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70A97ED6-2B10-4D4E-981C-595CEFFFD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3">
                <a:extLst>
                  <a:ext uri="{FF2B5EF4-FFF2-40B4-BE49-F238E27FC236}">
                    <a16:creationId xmlns:a16="http://schemas.microsoft.com/office/drawing/2014/main" id="{99534644-9CF6-4346-8E45-B59B1F9D6FCC}"/>
                  </a:ext>
                </a:extLst>
              </p:cNvPr>
              <p:cNvSpPr txBox="1"/>
              <p:nvPr/>
            </p:nvSpPr>
            <p:spPr bwMode="auto">
              <a:xfrm>
                <a:off x="2555776" y="2341859"/>
                <a:ext cx="2324100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Object 43">
                <a:extLst>
                  <a:ext uri="{FF2B5EF4-FFF2-40B4-BE49-F238E27FC236}">
                    <a16:creationId xmlns:a16="http://schemas.microsoft.com/office/drawing/2014/main" id="{99534644-9CF6-4346-8E45-B59B1F9D6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2341859"/>
                <a:ext cx="2324100" cy="558800"/>
              </a:xfrm>
              <a:prstGeom prst="rect">
                <a:avLst/>
              </a:prstGeom>
              <a:blipFill>
                <a:blip r:embed="rId5"/>
                <a:stretch>
                  <a:fillRect l="-5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5">
                <a:extLst>
                  <a:ext uri="{FF2B5EF4-FFF2-40B4-BE49-F238E27FC236}">
                    <a16:creationId xmlns:a16="http://schemas.microsoft.com/office/drawing/2014/main" id="{45984CCE-A3D4-4B76-B70C-7FB9EB7D5CBA}"/>
                  </a:ext>
                </a:extLst>
              </p:cNvPr>
              <p:cNvSpPr txBox="1"/>
              <p:nvPr/>
            </p:nvSpPr>
            <p:spPr bwMode="auto">
              <a:xfrm>
                <a:off x="6097489" y="2070735"/>
                <a:ext cx="23368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Object 45">
                <a:extLst>
                  <a:ext uri="{FF2B5EF4-FFF2-40B4-BE49-F238E27FC236}">
                    <a16:creationId xmlns:a16="http://schemas.microsoft.com/office/drawing/2014/main" id="{45984CCE-A3D4-4B76-B70C-7FB9EB7D5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7489" y="2070735"/>
                <a:ext cx="2336800" cy="1028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A5C8E60E-23A1-420A-BFDD-6C26B41C009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669" name="Object 5">
                <a:extLst>
                  <a:ext uri="{FF2B5EF4-FFF2-40B4-BE49-F238E27FC236}">
                    <a16:creationId xmlns:a16="http://schemas.microsoft.com/office/drawing/2014/main" id="{BB986D2C-1C99-46E7-8F22-31512D4892FD}"/>
                  </a:ext>
                </a:extLst>
              </p:cNvPr>
              <p:cNvSpPr txBox="1"/>
              <p:nvPr/>
            </p:nvSpPr>
            <p:spPr bwMode="auto">
              <a:xfrm>
                <a:off x="685800" y="3129359"/>
                <a:ext cx="2133600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3669" name="Object 5">
                <a:extLst>
                  <a:ext uri="{FF2B5EF4-FFF2-40B4-BE49-F238E27FC236}">
                    <a16:creationId xmlns:a16="http://schemas.microsoft.com/office/drawing/2014/main" id="{BB986D2C-1C99-46E7-8F22-31512D489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129359"/>
                <a:ext cx="2133600" cy="596900"/>
              </a:xfrm>
              <a:prstGeom prst="rect">
                <a:avLst/>
              </a:prstGeom>
              <a:blipFill>
                <a:blip r:embed="rId3"/>
                <a:stretch>
                  <a:fillRect l="-8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671" name="Group 7">
            <a:extLst>
              <a:ext uri="{FF2B5EF4-FFF2-40B4-BE49-F238E27FC236}">
                <a16:creationId xmlns:a16="http://schemas.microsoft.com/office/drawing/2014/main" id="{4D614015-3AC6-41B9-8337-361BC5BDFA46}"/>
              </a:ext>
            </a:extLst>
          </p:cNvPr>
          <p:cNvGrpSpPr>
            <a:grpSpLocks/>
          </p:cNvGrpSpPr>
          <p:nvPr/>
        </p:nvGrpSpPr>
        <p:grpSpPr bwMode="auto">
          <a:xfrm>
            <a:off x="4499992" y="1841885"/>
            <a:ext cx="2736850" cy="1800225"/>
            <a:chOff x="2834" y="2024"/>
            <a:chExt cx="1724" cy="1134"/>
          </a:xfrm>
        </p:grpSpPr>
        <p:sp>
          <p:nvSpPr>
            <p:cNvPr id="113672" name="Oval 8">
              <a:extLst>
                <a:ext uri="{FF2B5EF4-FFF2-40B4-BE49-F238E27FC236}">
                  <a16:creationId xmlns:a16="http://schemas.microsoft.com/office/drawing/2014/main" id="{E0A4B91A-78AE-4FEF-922E-8986EF649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3673" name="Line 9">
              <a:extLst>
                <a:ext uri="{FF2B5EF4-FFF2-40B4-BE49-F238E27FC236}">
                  <a16:creationId xmlns:a16="http://schemas.microsoft.com/office/drawing/2014/main" id="{0B25D741-8A24-49AA-9F95-11DDAA4F4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4" name="Line 10">
              <a:extLst>
                <a:ext uri="{FF2B5EF4-FFF2-40B4-BE49-F238E27FC236}">
                  <a16:creationId xmlns:a16="http://schemas.microsoft.com/office/drawing/2014/main" id="{B7CD0882-1C35-4CD6-A754-3633F2A4F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5" name="Line 11">
              <a:extLst>
                <a:ext uri="{FF2B5EF4-FFF2-40B4-BE49-F238E27FC236}">
                  <a16:creationId xmlns:a16="http://schemas.microsoft.com/office/drawing/2014/main" id="{2352127F-C20B-4E26-B322-A4735869F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6" name="Line 12">
              <a:extLst>
                <a:ext uri="{FF2B5EF4-FFF2-40B4-BE49-F238E27FC236}">
                  <a16:creationId xmlns:a16="http://schemas.microsoft.com/office/drawing/2014/main" id="{8840D4BB-5780-40A1-9B0F-F0EB3329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7" name="Line 13">
              <a:extLst>
                <a:ext uri="{FF2B5EF4-FFF2-40B4-BE49-F238E27FC236}">
                  <a16:creationId xmlns:a16="http://schemas.microsoft.com/office/drawing/2014/main" id="{0BFED537-B454-4903-BD42-B7471BFBF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8" name="Text Box 14">
              <a:extLst>
                <a:ext uri="{FF2B5EF4-FFF2-40B4-BE49-F238E27FC236}">
                  <a16:creationId xmlns:a16="http://schemas.microsoft.com/office/drawing/2014/main" id="{A8A84BDF-8F56-46B3-B45D-B42B46B9D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13679" name="Text Box 15">
              <a:extLst>
                <a:ext uri="{FF2B5EF4-FFF2-40B4-BE49-F238E27FC236}">
                  <a16:creationId xmlns:a16="http://schemas.microsoft.com/office/drawing/2014/main" id="{CE140894-44CB-46E4-AB08-FEDC0A20F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13680" name="Text Box 16">
              <a:extLst>
                <a:ext uri="{FF2B5EF4-FFF2-40B4-BE49-F238E27FC236}">
                  <a16:creationId xmlns:a16="http://schemas.microsoft.com/office/drawing/2014/main" id="{6AB916DD-DD1B-4240-8377-04F3B97C3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683" name="Object 19">
                <a:extLst>
                  <a:ext uri="{FF2B5EF4-FFF2-40B4-BE49-F238E27FC236}">
                    <a16:creationId xmlns:a16="http://schemas.microsoft.com/office/drawing/2014/main" id="{5A1B6A65-EB8B-41DF-8C64-193598BAB12B}"/>
                  </a:ext>
                </a:extLst>
              </p:cNvPr>
              <p:cNvSpPr txBox="1"/>
              <p:nvPr/>
            </p:nvSpPr>
            <p:spPr bwMode="auto">
              <a:xfrm>
                <a:off x="4067944" y="3919995"/>
                <a:ext cx="48133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3683" name="Object 19">
                <a:extLst>
                  <a:ext uri="{FF2B5EF4-FFF2-40B4-BE49-F238E27FC236}">
                    <a16:creationId xmlns:a16="http://schemas.microsoft.com/office/drawing/2014/main" id="{5A1B6A65-EB8B-41DF-8C64-193598BA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3919995"/>
                <a:ext cx="4813300" cy="1054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684" name="Object 20">
                <a:extLst>
                  <a:ext uri="{FF2B5EF4-FFF2-40B4-BE49-F238E27FC236}">
                    <a16:creationId xmlns:a16="http://schemas.microsoft.com/office/drawing/2014/main" id="{BBAAE182-671B-4B45-B9DF-17BB599B3F30}"/>
                  </a:ext>
                </a:extLst>
              </p:cNvPr>
              <p:cNvSpPr txBox="1"/>
              <p:nvPr/>
            </p:nvSpPr>
            <p:spPr bwMode="auto">
              <a:xfrm>
                <a:off x="5082024" y="5236380"/>
                <a:ext cx="27813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3684" name="Object 20">
                <a:extLst>
                  <a:ext uri="{FF2B5EF4-FFF2-40B4-BE49-F238E27FC236}">
                    <a16:creationId xmlns:a16="http://schemas.microsoft.com/office/drawing/2014/main" id="{BBAAE182-671B-4B45-B9DF-17BB599B3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2024" y="5236380"/>
                <a:ext cx="2781300" cy="1054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3">
            <a:extLst>
              <a:ext uri="{FF2B5EF4-FFF2-40B4-BE49-F238E27FC236}">
                <a16:creationId xmlns:a16="http://schemas.microsoft.com/office/drawing/2014/main" id="{87F8F720-A4D5-4868-8768-8F9E694C9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5">
                <a:extLst>
                  <a:ext uri="{FF2B5EF4-FFF2-40B4-BE49-F238E27FC236}">
                    <a16:creationId xmlns:a16="http://schemas.microsoft.com/office/drawing/2014/main" id="{D3E2E79A-22ED-4626-895B-41BA4E97E719}"/>
                  </a:ext>
                </a:extLst>
              </p:cNvPr>
              <p:cNvSpPr txBox="1"/>
              <p:nvPr/>
            </p:nvSpPr>
            <p:spPr bwMode="auto">
              <a:xfrm>
                <a:off x="509588" y="4323870"/>
                <a:ext cx="23368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9" name="Object 45">
                <a:extLst>
                  <a:ext uri="{FF2B5EF4-FFF2-40B4-BE49-F238E27FC236}">
                    <a16:creationId xmlns:a16="http://schemas.microsoft.com/office/drawing/2014/main" id="{D3E2E79A-22ED-4626-895B-41BA4E97E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588" y="4323870"/>
                <a:ext cx="2336800" cy="1028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905144B6-1387-4951-BD37-798E3636D8B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692" name="Object 4">
                <a:extLst>
                  <a:ext uri="{FF2B5EF4-FFF2-40B4-BE49-F238E27FC236}">
                    <a16:creationId xmlns:a16="http://schemas.microsoft.com/office/drawing/2014/main" id="{50B1E28A-E037-446F-95CF-7E0BF5992FEA}"/>
                  </a:ext>
                </a:extLst>
              </p:cNvPr>
              <p:cNvSpPr txBox="1"/>
              <p:nvPr/>
            </p:nvSpPr>
            <p:spPr bwMode="auto">
              <a:xfrm>
                <a:off x="611188" y="2852738"/>
                <a:ext cx="2133600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4692" name="Object 4">
                <a:extLst>
                  <a:ext uri="{FF2B5EF4-FFF2-40B4-BE49-F238E27FC236}">
                    <a16:creationId xmlns:a16="http://schemas.microsoft.com/office/drawing/2014/main" id="{50B1E28A-E037-446F-95CF-7E0BF5992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2852738"/>
                <a:ext cx="2133600" cy="596900"/>
              </a:xfrm>
              <a:prstGeom prst="rect">
                <a:avLst/>
              </a:prstGeom>
              <a:blipFill>
                <a:blip r:embed="rId3"/>
                <a:stretch>
                  <a:fillRect l="-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693" name="Group 5">
            <a:extLst>
              <a:ext uri="{FF2B5EF4-FFF2-40B4-BE49-F238E27FC236}">
                <a16:creationId xmlns:a16="http://schemas.microsoft.com/office/drawing/2014/main" id="{E1B340E4-F7A8-49E8-BBE6-18A66D2C2AE7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628775"/>
            <a:ext cx="2736850" cy="1800225"/>
            <a:chOff x="2834" y="2024"/>
            <a:chExt cx="1724" cy="1134"/>
          </a:xfrm>
        </p:grpSpPr>
        <p:sp>
          <p:nvSpPr>
            <p:cNvPr id="114694" name="Oval 6">
              <a:extLst>
                <a:ext uri="{FF2B5EF4-FFF2-40B4-BE49-F238E27FC236}">
                  <a16:creationId xmlns:a16="http://schemas.microsoft.com/office/drawing/2014/main" id="{0F71A7CC-1343-4732-B0CA-756DE7E0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77"/>
              <a:ext cx="680" cy="6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4695" name="Line 7">
              <a:extLst>
                <a:ext uri="{FF2B5EF4-FFF2-40B4-BE49-F238E27FC236}">
                  <a16:creationId xmlns:a16="http://schemas.microsoft.com/office/drawing/2014/main" id="{F8EAC060-21A5-447F-97D1-6339AC529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586"/>
              <a:ext cx="7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96" name="Line 8">
              <a:extLst>
                <a:ext uri="{FF2B5EF4-FFF2-40B4-BE49-F238E27FC236}">
                  <a16:creationId xmlns:a16="http://schemas.microsoft.com/office/drawing/2014/main" id="{17EF9834-2770-4D78-B9AC-F5D9945A9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586"/>
              <a:ext cx="273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97" name="Line 9">
              <a:extLst>
                <a:ext uri="{FF2B5EF4-FFF2-40B4-BE49-F238E27FC236}">
                  <a16:creationId xmlns:a16="http://schemas.microsoft.com/office/drawing/2014/main" id="{B784DA3A-F296-48B2-AC2C-DA1688DF8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251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98" name="Line 10">
              <a:extLst>
                <a:ext uri="{FF2B5EF4-FFF2-40B4-BE49-F238E27FC236}">
                  <a16:creationId xmlns:a16="http://schemas.microsoft.com/office/drawing/2014/main" id="{5346C217-6F22-4DA4-B8D7-19AE1CF81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251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99" name="Line 11">
              <a:extLst>
                <a:ext uri="{FF2B5EF4-FFF2-40B4-BE49-F238E27FC236}">
                  <a16:creationId xmlns:a16="http://schemas.microsoft.com/office/drawing/2014/main" id="{98462850-631F-48D4-A5BD-B5DDE809F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234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700" name="Text Box 12">
              <a:extLst>
                <a:ext uri="{FF2B5EF4-FFF2-40B4-BE49-F238E27FC236}">
                  <a16:creationId xmlns:a16="http://schemas.microsoft.com/office/drawing/2014/main" id="{75E5EC73-82BB-43FE-B2B0-8B0080160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280"/>
              <a:ext cx="2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</a:p>
          </p:txBody>
        </p:sp>
        <p:sp>
          <p:nvSpPr>
            <p:cNvPr id="114701" name="Text Box 13">
              <a:extLst>
                <a:ext uri="{FF2B5EF4-FFF2-40B4-BE49-F238E27FC236}">
                  <a16:creationId xmlns:a16="http://schemas.microsoft.com/office/drawing/2014/main" id="{482973D1-6E36-4BE8-A274-310D7E6B3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825"/>
              <a:ext cx="3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C</a:t>
              </a:r>
              <a:r>
                <a:rPr lang="pt-BR" altLang="pt-BR" sz="2400" baseline="30000"/>
                <a:t>*</a:t>
              </a:r>
            </a:p>
          </p:txBody>
        </p:sp>
        <p:sp>
          <p:nvSpPr>
            <p:cNvPr id="114702" name="Text Box 14">
              <a:extLst>
                <a:ext uri="{FF2B5EF4-FFF2-40B4-BE49-F238E27FC236}">
                  <a16:creationId xmlns:a16="http://schemas.microsoft.com/office/drawing/2014/main" id="{233B8CEC-F00F-4F97-8D12-CE8412341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9" y="2024"/>
              <a:ext cx="3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sym typeface="Symbol" panose="05050102010706020507" pitchFamily="18" charset="2"/>
                </a:rPr>
                <a:t>dx</a:t>
              </a:r>
              <a:endParaRPr lang="pt-BR" altLang="pt-BR" sz="2400" dirty="0">
                <a:sym typeface="Symbol" panose="05050102010706020507" pitchFamily="18" charset="2"/>
              </a:endParaRPr>
            </a:p>
          </p:txBody>
        </p:sp>
      </p:grpSp>
      <p:sp>
        <p:nvSpPr>
          <p:cNvPr id="114706" name="AutoShape 18">
            <a:extLst>
              <a:ext uri="{FF2B5EF4-FFF2-40B4-BE49-F238E27FC236}">
                <a16:creationId xmlns:a16="http://schemas.microsoft.com/office/drawing/2014/main" id="{49F4FF30-D1AB-4879-B090-D05AD759E65D}"/>
              </a:ext>
            </a:extLst>
          </p:cNvPr>
          <p:cNvSpPr>
            <a:spLocks/>
          </p:cNvSpPr>
          <p:nvPr/>
        </p:nvSpPr>
        <p:spPr bwMode="auto">
          <a:xfrm>
            <a:off x="3419475" y="3573463"/>
            <a:ext cx="720725" cy="2376487"/>
          </a:xfrm>
          <a:prstGeom prst="leftBrace">
            <a:avLst>
              <a:gd name="adj1" fmla="val 2747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07" name="Object 19">
                <a:extLst>
                  <a:ext uri="{FF2B5EF4-FFF2-40B4-BE49-F238E27FC236}">
                    <a16:creationId xmlns:a16="http://schemas.microsoft.com/office/drawing/2014/main" id="{293E89CF-F604-4877-B52E-CCCC6285DB5E}"/>
                  </a:ext>
                </a:extLst>
              </p:cNvPr>
              <p:cNvSpPr txBox="1"/>
              <p:nvPr/>
            </p:nvSpPr>
            <p:spPr bwMode="auto">
              <a:xfrm>
                <a:off x="4097338" y="3919538"/>
                <a:ext cx="14351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≥≥≥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4707" name="Object 19">
                <a:extLst>
                  <a:ext uri="{FF2B5EF4-FFF2-40B4-BE49-F238E27FC236}">
                    <a16:creationId xmlns:a16="http://schemas.microsoft.com/office/drawing/2014/main" id="{293E89CF-F604-4877-B52E-CCCC6285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338" y="3919538"/>
                <a:ext cx="1435100" cy="419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08" name="Object 20">
                <a:extLst>
                  <a:ext uri="{FF2B5EF4-FFF2-40B4-BE49-F238E27FC236}">
                    <a16:creationId xmlns:a16="http://schemas.microsoft.com/office/drawing/2014/main" id="{E40F7467-2122-43EB-8BB4-8E7FDB54F3CE}"/>
                  </a:ext>
                </a:extLst>
              </p:cNvPr>
              <p:cNvSpPr txBox="1"/>
              <p:nvPr/>
            </p:nvSpPr>
            <p:spPr bwMode="auto">
              <a:xfrm>
                <a:off x="4138613" y="4992688"/>
                <a:ext cx="14351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≥≥≥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4708" name="Object 20">
                <a:extLst>
                  <a:ext uri="{FF2B5EF4-FFF2-40B4-BE49-F238E27FC236}">
                    <a16:creationId xmlns:a16="http://schemas.microsoft.com/office/drawing/2014/main" id="{E40F7467-2122-43EB-8BB4-8E7FDB54F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8613" y="4992688"/>
                <a:ext cx="1435100" cy="419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09" name="Object 21">
                <a:extLst>
                  <a:ext uri="{FF2B5EF4-FFF2-40B4-BE49-F238E27FC236}">
                    <a16:creationId xmlns:a16="http://schemas.microsoft.com/office/drawing/2014/main" id="{A2827408-2B05-4298-8061-C632FD35F8D5}"/>
                  </a:ext>
                </a:extLst>
              </p:cNvPr>
              <p:cNvSpPr txBox="1"/>
              <p:nvPr/>
            </p:nvSpPr>
            <p:spPr bwMode="auto">
              <a:xfrm>
                <a:off x="6877050" y="3644900"/>
                <a:ext cx="15113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114709" name="Object 21">
                <a:extLst>
                  <a:ext uri="{FF2B5EF4-FFF2-40B4-BE49-F238E27FC236}">
                    <a16:creationId xmlns:a16="http://schemas.microsoft.com/office/drawing/2014/main" id="{A2827408-2B05-4298-8061-C632FD35F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7050" y="3644900"/>
                <a:ext cx="1511300" cy="952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0" name="Object 22">
                <a:extLst>
                  <a:ext uri="{FF2B5EF4-FFF2-40B4-BE49-F238E27FC236}">
                    <a16:creationId xmlns:a16="http://schemas.microsoft.com/office/drawing/2014/main" id="{9594505D-69E2-40A7-859E-51E400A42A30}"/>
                  </a:ext>
                </a:extLst>
              </p:cNvPr>
              <p:cNvSpPr txBox="1"/>
              <p:nvPr/>
            </p:nvSpPr>
            <p:spPr bwMode="auto">
              <a:xfrm>
                <a:off x="6948488" y="4724400"/>
                <a:ext cx="15748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4710" name="Object 22">
                <a:extLst>
                  <a:ext uri="{FF2B5EF4-FFF2-40B4-BE49-F238E27FC236}">
                    <a16:creationId xmlns:a16="http://schemas.microsoft.com/office/drawing/2014/main" id="{9594505D-69E2-40A7-859E-51E400A42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8488" y="4724400"/>
                <a:ext cx="1574800" cy="952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711" name="AutoShape 23">
            <a:extLst>
              <a:ext uri="{FF2B5EF4-FFF2-40B4-BE49-F238E27FC236}">
                <a16:creationId xmlns:a16="http://schemas.microsoft.com/office/drawing/2014/main" id="{DCF403B1-E5FB-4634-B78D-4874EF47A65B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532438" y="4121150"/>
            <a:ext cx="1344612" cy="7938"/>
          </a:xfrm>
          <a:prstGeom prst="bentConnector3">
            <a:avLst>
              <a:gd name="adj1" fmla="val 49940"/>
            </a:avLst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12" name="AutoShape 24">
            <a:extLst>
              <a:ext uri="{FF2B5EF4-FFF2-40B4-BE49-F238E27FC236}">
                <a16:creationId xmlns:a16="http://schemas.microsoft.com/office/drawing/2014/main" id="{07667851-D1F6-455B-B0B6-55A304F141CC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573713" y="5200650"/>
            <a:ext cx="1374775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">
            <a:extLst>
              <a:ext uri="{FF2B5EF4-FFF2-40B4-BE49-F238E27FC236}">
                <a16:creationId xmlns:a16="http://schemas.microsoft.com/office/drawing/2014/main" id="{854504BF-D0EA-44A8-9DC8-A9C4EF81C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20">
                <a:extLst>
                  <a:ext uri="{FF2B5EF4-FFF2-40B4-BE49-F238E27FC236}">
                    <a16:creationId xmlns:a16="http://schemas.microsoft.com/office/drawing/2014/main" id="{4E6D8F5F-A658-4FA2-B825-4072D35F6982}"/>
                  </a:ext>
                </a:extLst>
              </p:cNvPr>
              <p:cNvSpPr txBox="1"/>
              <p:nvPr/>
            </p:nvSpPr>
            <p:spPr bwMode="auto">
              <a:xfrm>
                <a:off x="454025" y="4234656"/>
                <a:ext cx="2781300" cy="1054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8" name="Object 20">
                <a:extLst>
                  <a:ext uri="{FF2B5EF4-FFF2-40B4-BE49-F238E27FC236}">
                    <a16:creationId xmlns:a16="http://schemas.microsoft.com/office/drawing/2014/main" id="{4E6D8F5F-A658-4FA2-B825-4072D35F6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025" y="4234656"/>
                <a:ext cx="2781300" cy="10541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5292EC57-FD64-4E88-9A40-9A5500B3CAF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716" name="Object 4">
                <a:extLst>
                  <a:ext uri="{FF2B5EF4-FFF2-40B4-BE49-F238E27FC236}">
                    <a16:creationId xmlns:a16="http://schemas.microsoft.com/office/drawing/2014/main" id="{13C3F007-7B35-475F-B688-BF0C24AAE16E}"/>
                  </a:ext>
                </a:extLst>
              </p:cNvPr>
              <p:cNvSpPr txBox="1"/>
              <p:nvPr/>
            </p:nvSpPr>
            <p:spPr bwMode="auto">
              <a:xfrm>
                <a:off x="5003800" y="1989138"/>
                <a:ext cx="2133600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5716" name="Object 4">
                <a:extLst>
                  <a:ext uri="{FF2B5EF4-FFF2-40B4-BE49-F238E27FC236}">
                    <a16:creationId xmlns:a16="http://schemas.microsoft.com/office/drawing/2014/main" id="{13C3F007-7B35-475F-B688-BF0C24AAE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1989138"/>
                <a:ext cx="2133600" cy="596900"/>
              </a:xfrm>
              <a:prstGeom prst="rect">
                <a:avLst/>
              </a:prstGeom>
              <a:blipFill>
                <a:blip r:embed="rId3"/>
                <a:stretch>
                  <a:fillRect l="-8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727" name="Object 15">
                <a:extLst>
                  <a:ext uri="{FF2B5EF4-FFF2-40B4-BE49-F238E27FC236}">
                    <a16:creationId xmlns:a16="http://schemas.microsoft.com/office/drawing/2014/main" id="{1912A304-18BE-4279-9C8B-EBCA46EB1C6B}"/>
                  </a:ext>
                </a:extLst>
              </p:cNvPr>
              <p:cNvSpPr txBox="1"/>
              <p:nvPr/>
            </p:nvSpPr>
            <p:spPr bwMode="auto">
              <a:xfrm>
                <a:off x="3276600" y="2997200"/>
                <a:ext cx="23368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5727" name="Object 15">
                <a:extLst>
                  <a:ext uri="{FF2B5EF4-FFF2-40B4-BE49-F238E27FC236}">
                    <a16:creationId xmlns:a16="http://schemas.microsoft.com/office/drawing/2014/main" id="{1912A304-18BE-4279-9C8B-EBCA46EB1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2997200"/>
                <a:ext cx="2336800" cy="102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730" name="Group 18">
            <a:extLst>
              <a:ext uri="{FF2B5EF4-FFF2-40B4-BE49-F238E27FC236}">
                <a16:creationId xmlns:a16="http://schemas.microsoft.com/office/drawing/2014/main" id="{C28F6A56-0E95-4A8C-BD1B-E3CC1060AF2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205038"/>
            <a:ext cx="3870325" cy="2489200"/>
            <a:chOff x="158" y="1392"/>
            <a:chExt cx="2438" cy="1568"/>
          </a:xfrm>
        </p:grpSpPr>
        <p:sp>
          <p:nvSpPr>
            <p:cNvPr id="115731" name="Text Box 19">
              <a:extLst>
                <a:ext uri="{FF2B5EF4-FFF2-40B4-BE49-F238E27FC236}">
                  <a16:creationId xmlns:a16="http://schemas.microsoft.com/office/drawing/2014/main" id="{E31019E9-4AC5-48A4-A002-22207816A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15732" name="AutoShape 20">
              <a:extLst>
                <a:ext uri="{FF2B5EF4-FFF2-40B4-BE49-F238E27FC236}">
                  <a16:creationId xmlns:a16="http://schemas.microsoft.com/office/drawing/2014/main" id="{8F7E92C6-7D73-4BC0-A261-337561EA4E86}"/>
                </a:ext>
              </a:extLst>
            </p:cNvPr>
            <p:cNvCxnSpPr>
              <a:cxnSpLocks noChangeShapeType="1"/>
              <a:stCxn id="115731" idx="0"/>
              <a:endCxn id="115752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733" name="Rectangle 21">
              <a:extLst>
                <a:ext uri="{FF2B5EF4-FFF2-40B4-BE49-F238E27FC236}">
                  <a16:creationId xmlns:a16="http://schemas.microsoft.com/office/drawing/2014/main" id="{839606A7-9F22-45FD-BDBE-670085D79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34" name="Rectangle 22">
              <a:extLst>
                <a:ext uri="{FF2B5EF4-FFF2-40B4-BE49-F238E27FC236}">
                  <a16:creationId xmlns:a16="http://schemas.microsoft.com/office/drawing/2014/main" id="{0041EAFA-559B-46D3-B717-E0B0B7FFE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15735" name="Oval 23">
              <a:extLst>
                <a:ext uri="{FF2B5EF4-FFF2-40B4-BE49-F238E27FC236}">
                  <a16:creationId xmlns:a16="http://schemas.microsoft.com/office/drawing/2014/main" id="{953A2A9E-4A95-4049-A693-EA58D497E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36" name="Oval 24">
              <a:extLst>
                <a:ext uri="{FF2B5EF4-FFF2-40B4-BE49-F238E27FC236}">
                  <a16:creationId xmlns:a16="http://schemas.microsoft.com/office/drawing/2014/main" id="{D7D76A62-D718-46C9-BE10-E11F0A9BC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37" name="Oval 25">
              <a:extLst>
                <a:ext uri="{FF2B5EF4-FFF2-40B4-BE49-F238E27FC236}">
                  <a16:creationId xmlns:a16="http://schemas.microsoft.com/office/drawing/2014/main" id="{32561618-4BDF-4BE7-8F8F-60B2720C7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38" name="Oval 26">
              <a:extLst>
                <a:ext uri="{FF2B5EF4-FFF2-40B4-BE49-F238E27FC236}">
                  <a16:creationId xmlns:a16="http://schemas.microsoft.com/office/drawing/2014/main" id="{FC82B8DC-3773-4F25-91D4-BDD7376FF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39" name="Oval 27">
              <a:extLst>
                <a:ext uri="{FF2B5EF4-FFF2-40B4-BE49-F238E27FC236}">
                  <a16:creationId xmlns:a16="http://schemas.microsoft.com/office/drawing/2014/main" id="{1DBA481C-7F64-40BA-8DA4-493645AB1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0" name="Oval 28">
              <a:extLst>
                <a:ext uri="{FF2B5EF4-FFF2-40B4-BE49-F238E27FC236}">
                  <a16:creationId xmlns:a16="http://schemas.microsoft.com/office/drawing/2014/main" id="{7D745DDB-5F9C-4E21-B364-A1F69BD62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1" name="Oval 29">
              <a:extLst>
                <a:ext uri="{FF2B5EF4-FFF2-40B4-BE49-F238E27FC236}">
                  <a16:creationId xmlns:a16="http://schemas.microsoft.com/office/drawing/2014/main" id="{0E08C3BA-88E3-4705-BD9E-BFC21FE5E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2" name="Oval 30">
              <a:extLst>
                <a:ext uri="{FF2B5EF4-FFF2-40B4-BE49-F238E27FC236}">
                  <a16:creationId xmlns:a16="http://schemas.microsoft.com/office/drawing/2014/main" id="{BE4EE5F7-ADBC-47A8-A6B1-ACB20641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3" name="Oval 31">
              <a:extLst>
                <a:ext uri="{FF2B5EF4-FFF2-40B4-BE49-F238E27FC236}">
                  <a16:creationId xmlns:a16="http://schemas.microsoft.com/office/drawing/2014/main" id="{281C0DC3-26F3-480E-97E9-23D9DFDD7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4" name="Oval 32">
              <a:extLst>
                <a:ext uri="{FF2B5EF4-FFF2-40B4-BE49-F238E27FC236}">
                  <a16:creationId xmlns:a16="http://schemas.microsoft.com/office/drawing/2014/main" id="{97255A0D-5D3A-40B8-95BD-053A3A82F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5" name="Oval 33">
              <a:extLst>
                <a:ext uri="{FF2B5EF4-FFF2-40B4-BE49-F238E27FC236}">
                  <a16:creationId xmlns:a16="http://schemas.microsoft.com/office/drawing/2014/main" id="{129736F6-1BC2-4D42-94BE-747618E3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6" name="Oval 34">
              <a:extLst>
                <a:ext uri="{FF2B5EF4-FFF2-40B4-BE49-F238E27FC236}">
                  <a16:creationId xmlns:a16="http://schemas.microsoft.com/office/drawing/2014/main" id="{B938A662-4BFC-4A42-A35C-C648E5BF0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7" name="Oval 35">
              <a:extLst>
                <a:ext uri="{FF2B5EF4-FFF2-40B4-BE49-F238E27FC236}">
                  <a16:creationId xmlns:a16="http://schemas.microsoft.com/office/drawing/2014/main" id="{60E3C743-BF31-4726-9B56-4124B1E42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48" name="Text Box 36">
              <a:extLst>
                <a:ext uri="{FF2B5EF4-FFF2-40B4-BE49-F238E27FC236}">
                  <a16:creationId xmlns:a16="http://schemas.microsoft.com/office/drawing/2014/main" id="{46752805-0691-4078-B7A8-68A1ECAF3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15749" name="Line 37">
              <a:extLst>
                <a:ext uri="{FF2B5EF4-FFF2-40B4-BE49-F238E27FC236}">
                  <a16:creationId xmlns:a16="http://schemas.microsoft.com/office/drawing/2014/main" id="{135E4A2C-E9FE-4455-9D66-8EAA1F96A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750" name="Oval 38">
              <a:extLst>
                <a:ext uri="{FF2B5EF4-FFF2-40B4-BE49-F238E27FC236}">
                  <a16:creationId xmlns:a16="http://schemas.microsoft.com/office/drawing/2014/main" id="{011267D8-B8FA-448F-BAB7-42B17A1703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51" name="Oval 39">
              <a:extLst>
                <a:ext uri="{FF2B5EF4-FFF2-40B4-BE49-F238E27FC236}">
                  <a16:creationId xmlns:a16="http://schemas.microsoft.com/office/drawing/2014/main" id="{837C385C-0641-456C-BBF4-83F13237B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52" name="Rectangle 40">
              <a:extLst>
                <a:ext uri="{FF2B5EF4-FFF2-40B4-BE49-F238E27FC236}">
                  <a16:creationId xmlns:a16="http://schemas.microsoft.com/office/drawing/2014/main" id="{A5E8A884-0F34-477E-8972-5A5450A0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53" name="Oval 41">
              <a:extLst>
                <a:ext uri="{FF2B5EF4-FFF2-40B4-BE49-F238E27FC236}">
                  <a16:creationId xmlns:a16="http://schemas.microsoft.com/office/drawing/2014/main" id="{454B17C7-FF77-495E-817C-33D28B50E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54" name="Text Box 42">
              <a:extLst>
                <a:ext uri="{FF2B5EF4-FFF2-40B4-BE49-F238E27FC236}">
                  <a16:creationId xmlns:a16="http://schemas.microsoft.com/office/drawing/2014/main" id="{F978F0D1-A76D-4878-8A0D-C22E3C75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15755" name="AutoShape 43">
              <a:extLst>
                <a:ext uri="{FF2B5EF4-FFF2-40B4-BE49-F238E27FC236}">
                  <a16:creationId xmlns:a16="http://schemas.microsoft.com/office/drawing/2014/main" id="{D1D4FE9F-533A-42DC-8B2F-B54FCE466036}"/>
                </a:ext>
              </a:extLst>
            </p:cNvPr>
            <p:cNvCxnSpPr>
              <a:cxnSpLocks noChangeShapeType="1"/>
              <a:stCxn id="115754" idx="1"/>
              <a:endCxn id="115753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756" name="Object 44">
                <a:extLst>
                  <a:ext uri="{FF2B5EF4-FFF2-40B4-BE49-F238E27FC236}">
                    <a16:creationId xmlns:a16="http://schemas.microsoft.com/office/drawing/2014/main" id="{8D2FACDC-A86C-472D-9C66-231603F3E33D}"/>
                  </a:ext>
                </a:extLst>
              </p:cNvPr>
              <p:cNvSpPr txBox="1"/>
              <p:nvPr/>
            </p:nvSpPr>
            <p:spPr bwMode="auto">
              <a:xfrm>
                <a:off x="6353175" y="2924175"/>
                <a:ext cx="1943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5756" name="Object 44">
                <a:extLst>
                  <a:ext uri="{FF2B5EF4-FFF2-40B4-BE49-F238E27FC236}">
                    <a16:creationId xmlns:a16="http://schemas.microsoft.com/office/drawing/2014/main" id="{8D2FACDC-A86C-472D-9C66-231603F3E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175" y="2924175"/>
                <a:ext cx="1943100" cy="1028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57" name="Freeform 45">
            <a:extLst>
              <a:ext uri="{FF2B5EF4-FFF2-40B4-BE49-F238E27FC236}">
                <a16:creationId xmlns:a16="http://schemas.microsoft.com/office/drawing/2014/main" id="{FE417975-72C3-4BAA-8669-2318AD182C57}"/>
              </a:ext>
            </a:extLst>
          </p:cNvPr>
          <p:cNvSpPr>
            <a:spLocks/>
          </p:cNvSpPr>
          <p:nvPr/>
        </p:nvSpPr>
        <p:spPr bwMode="auto">
          <a:xfrm>
            <a:off x="4795043" y="2950639"/>
            <a:ext cx="629445" cy="991647"/>
          </a:xfrm>
          <a:custGeom>
            <a:avLst/>
            <a:gdLst>
              <a:gd name="T0" fmla="*/ 159 w 499"/>
              <a:gd name="T1" fmla="*/ 15 h 704"/>
              <a:gd name="T2" fmla="*/ 23 w 499"/>
              <a:gd name="T3" fmla="*/ 106 h 704"/>
              <a:gd name="T4" fmla="*/ 23 w 499"/>
              <a:gd name="T5" fmla="*/ 288 h 704"/>
              <a:gd name="T6" fmla="*/ 159 w 499"/>
              <a:gd name="T7" fmla="*/ 378 h 704"/>
              <a:gd name="T8" fmla="*/ 250 w 499"/>
              <a:gd name="T9" fmla="*/ 514 h 704"/>
              <a:gd name="T10" fmla="*/ 250 w 499"/>
              <a:gd name="T11" fmla="*/ 605 h 704"/>
              <a:gd name="T12" fmla="*/ 250 w 499"/>
              <a:gd name="T13" fmla="*/ 696 h 704"/>
              <a:gd name="T14" fmla="*/ 386 w 499"/>
              <a:gd name="T15" fmla="*/ 651 h 704"/>
              <a:gd name="T16" fmla="*/ 476 w 499"/>
              <a:gd name="T17" fmla="*/ 514 h 704"/>
              <a:gd name="T18" fmla="*/ 476 w 499"/>
              <a:gd name="T19" fmla="*/ 288 h 704"/>
              <a:gd name="T20" fmla="*/ 340 w 499"/>
              <a:gd name="T21" fmla="*/ 106 h 704"/>
              <a:gd name="T22" fmla="*/ 250 w 499"/>
              <a:gd name="T23" fmla="*/ 15 h 704"/>
              <a:gd name="T24" fmla="*/ 159 w 499"/>
              <a:gd name="T25" fmla="*/ 15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9" h="704">
                <a:moveTo>
                  <a:pt x="159" y="15"/>
                </a:moveTo>
                <a:cubicBezTo>
                  <a:pt x="121" y="30"/>
                  <a:pt x="46" y="61"/>
                  <a:pt x="23" y="106"/>
                </a:cubicBezTo>
                <a:cubicBezTo>
                  <a:pt x="0" y="151"/>
                  <a:pt x="0" y="243"/>
                  <a:pt x="23" y="288"/>
                </a:cubicBezTo>
                <a:cubicBezTo>
                  <a:pt x="46" y="333"/>
                  <a:pt x="121" y="340"/>
                  <a:pt x="159" y="378"/>
                </a:cubicBezTo>
                <a:cubicBezTo>
                  <a:pt x="197" y="416"/>
                  <a:pt x="235" y="476"/>
                  <a:pt x="250" y="514"/>
                </a:cubicBezTo>
                <a:cubicBezTo>
                  <a:pt x="265" y="552"/>
                  <a:pt x="250" y="575"/>
                  <a:pt x="250" y="605"/>
                </a:cubicBezTo>
                <a:cubicBezTo>
                  <a:pt x="250" y="635"/>
                  <a:pt x="227" y="688"/>
                  <a:pt x="250" y="696"/>
                </a:cubicBezTo>
                <a:cubicBezTo>
                  <a:pt x="273" y="704"/>
                  <a:pt x="349" y="681"/>
                  <a:pt x="386" y="651"/>
                </a:cubicBezTo>
                <a:cubicBezTo>
                  <a:pt x="423" y="621"/>
                  <a:pt x="461" y="574"/>
                  <a:pt x="476" y="514"/>
                </a:cubicBezTo>
                <a:cubicBezTo>
                  <a:pt x="491" y="454"/>
                  <a:pt x="499" y="356"/>
                  <a:pt x="476" y="288"/>
                </a:cubicBezTo>
                <a:cubicBezTo>
                  <a:pt x="453" y="220"/>
                  <a:pt x="378" y="151"/>
                  <a:pt x="340" y="106"/>
                </a:cubicBezTo>
                <a:cubicBezTo>
                  <a:pt x="302" y="61"/>
                  <a:pt x="280" y="30"/>
                  <a:pt x="250" y="15"/>
                </a:cubicBezTo>
                <a:cubicBezTo>
                  <a:pt x="220" y="0"/>
                  <a:pt x="197" y="0"/>
                  <a:pt x="159" y="1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58" name="Object 46">
                <a:extLst>
                  <a:ext uri="{FF2B5EF4-FFF2-40B4-BE49-F238E27FC236}">
                    <a16:creationId xmlns:a16="http://schemas.microsoft.com/office/drawing/2014/main" id="{DE10A1B8-274B-4B6F-A2C7-B781B7B11DEE}"/>
                  </a:ext>
                </a:extLst>
              </p:cNvPr>
              <p:cNvSpPr txBox="1"/>
              <p:nvPr/>
            </p:nvSpPr>
            <p:spPr bwMode="auto">
              <a:xfrm>
                <a:off x="4714875" y="4652963"/>
                <a:ext cx="12573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5758" name="Object 46">
                <a:extLst>
                  <a:ext uri="{FF2B5EF4-FFF2-40B4-BE49-F238E27FC236}">
                    <a16:creationId xmlns:a16="http://schemas.microsoft.com/office/drawing/2014/main" id="{DE10A1B8-274B-4B6F-A2C7-B781B7B11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4875" y="4652963"/>
                <a:ext cx="1257300" cy="952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59" name="Text Box 47">
            <a:extLst>
              <a:ext uri="{FF2B5EF4-FFF2-40B4-BE49-F238E27FC236}">
                <a16:creationId xmlns:a16="http://schemas.microsoft.com/office/drawing/2014/main" id="{94536F39-2448-42B7-941E-8C7F4D9B6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5157788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Área interfacial específica !!!</a:t>
            </a:r>
          </a:p>
        </p:txBody>
      </p:sp>
      <p:cxnSp>
        <p:nvCxnSpPr>
          <p:cNvPr id="115760" name="AutoShape 48">
            <a:extLst>
              <a:ext uri="{FF2B5EF4-FFF2-40B4-BE49-F238E27FC236}">
                <a16:creationId xmlns:a16="http://schemas.microsoft.com/office/drawing/2014/main" id="{32A23AD5-8B26-4A1E-A3C0-B8BBEF4D4C69}"/>
              </a:ext>
            </a:extLst>
          </p:cNvPr>
          <p:cNvCxnSpPr>
            <a:cxnSpLocks noChangeShapeType="1"/>
            <a:stCxn id="115759" idx="3"/>
            <a:endCxn id="0" idx="1"/>
          </p:cNvCxnSpPr>
          <p:nvPr/>
        </p:nvCxnSpPr>
        <p:spPr bwMode="auto">
          <a:xfrm flipV="1">
            <a:off x="3994150" y="5129213"/>
            <a:ext cx="720725" cy="43973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61" name="Text Box 49">
            <a:extLst>
              <a:ext uri="{FF2B5EF4-FFF2-40B4-BE49-F238E27FC236}">
                <a16:creationId xmlns:a16="http://schemas.microsoft.com/office/drawing/2014/main" id="{1928817A-3AD0-4354-91F5-A7D5AF91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580548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Unidade (m</a:t>
            </a:r>
            <a:r>
              <a:rPr lang="pt-BR" altLang="pt-BR" sz="2400" baseline="30000"/>
              <a:t>2</a:t>
            </a:r>
            <a:r>
              <a:rPr lang="pt-BR" altLang="pt-BR" sz="2400"/>
              <a:t>/m</a:t>
            </a:r>
            <a:r>
              <a:rPr lang="pt-BR" altLang="pt-BR" sz="2400" baseline="30000"/>
              <a:t>3</a:t>
            </a:r>
            <a:r>
              <a:rPr lang="pt-BR" altLang="pt-BR" sz="2400"/>
              <a:t>)</a:t>
            </a:r>
          </a:p>
        </p:txBody>
      </p:sp>
      <p:cxnSp>
        <p:nvCxnSpPr>
          <p:cNvPr id="115762" name="AutoShape 50">
            <a:extLst>
              <a:ext uri="{FF2B5EF4-FFF2-40B4-BE49-F238E27FC236}">
                <a16:creationId xmlns:a16="http://schemas.microsoft.com/office/drawing/2014/main" id="{5118E73D-DBE1-4038-B176-A0BA18C1D26D}"/>
              </a:ext>
            </a:extLst>
          </p:cNvPr>
          <p:cNvCxnSpPr>
            <a:cxnSpLocks noChangeShapeType="1"/>
            <a:stCxn id="115759" idx="3"/>
            <a:endCxn id="115761" idx="1"/>
          </p:cNvCxnSpPr>
          <p:nvPr/>
        </p:nvCxnSpPr>
        <p:spPr bwMode="auto">
          <a:xfrm>
            <a:off x="3994150" y="5568950"/>
            <a:ext cx="504825" cy="46513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3">
            <a:extLst>
              <a:ext uri="{FF2B5EF4-FFF2-40B4-BE49-F238E27FC236}">
                <a16:creationId xmlns:a16="http://schemas.microsoft.com/office/drawing/2014/main" id="{08FBABF0-3EEE-4021-AF42-072ABA079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37046E44-C1B2-4797-A364-F08E166D38F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6740" name="Object 4">
                <a:extLst>
                  <a:ext uri="{FF2B5EF4-FFF2-40B4-BE49-F238E27FC236}">
                    <a16:creationId xmlns:a16="http://schemas.microsoft.com/office/drawing/2014/main" id="{1B6C742D-3870-44DD-8F95-451901190366}"/>
                  </a:ext>
                </a:extLst>
              </p:cNvPr>
              <p:cNvSpPr txBox="1"/>
              <p:nvPr/>
            </p:nvSpPr>
            <p:spPr bwMode="auto">
              <a:xfrm>
                <a:off x="4067175" y="2276475"/>
                <a:ext cx="2133600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6740" name="Object 4">
                <a:extLst>
                  <a:ext uri="{FF2B5EF4-FFF2-40B4-BE49-F238E27FC236}">
                    <a16:creationId xmlns:a16="http://schemas.microsoft.com/office/drawing/2014/main" id="{1B6C742D-3870-44DD-8F95-451901190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175" y="2276475"/>
                <a:ext cx="2133600" cy="596900"/>
              </a:xfrm>
              <a:prstGeom prst="rect">
                <a:avLst/>
              </a:prstGeom>
              <a:blipFill>
                <a:blip r:embed="rId3"/>
                <a:stretch>
                  <a:fillRect l="-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742" name="Group 6">
            <a:extLst>
              <a:ext uri="{FF2B5EF4-FFF2-40B4-BE49-F238E27FC236}">
                <a16:creationId xmlns:a16="http://schemas.microsoft.com/office/drawing/2014/main" id="{1B4A322E-40AB-4BB8-999D-A5D81B598B0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5038"/>
            <a:ext cx="3870325" cy="2489200"/>
            <a:chOff x="158" y="1392"/>
            <a:chExt cx="2438" cy="1568"/>
          </a:xfrm>
        </p:grpSpPr>
        <p:sp>
          <p:nvSpPr>
            <p:cNvPr id="116743" name="Text Box 7">
              <a:extLst>
                <a:ext uri="{FF2B5EF4-FFF2-40B4-BE49-F238E27FC236}">
                  <a16:creationId xmlns:a16="http://schemas.microsoft.com/office/drawing/2014/main" id="{C3074CA8-7E3C-4476-A0C4-080E405EB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16744" name="AutoShape 8">
              <a:extLst>
                <a:ext uri="{FF2B5EF4-FFF2-40B4-BE49-F238E27FC236}">
                  <a16:creationId xmlns:a16="http://schemas.microsoft.com/office/drawing/2014/main" id="{D35949A2-E27B-4674-89DB-EBDFD333F421}"/>
                </a:ext>
              </a:extLst>
            </p:cNvPr>
            <p:cNvCxnSpPr>
              <a:cxnSpLocks noChangeShapeType="1"/>
              <a:stCxn id="116743" idx="0"/>
              <a:endCxn id="116764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45" name="Rectangle 9">
              <a:extLst>
                <a:ext uri="{FF2B5EF4-FFF2-40B4-BE49-F238E27FC236}">
                  <a16:creationId xmlns:a16="http://schemas.microsoft.com/office/drawing/2014/main" id="{24A1E356-11ED-47D5-9EAF-54DAD47CA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6" name="Rectangle 10">
              <a:extLst>
                <a:ext uri="{FF2B5EF4-FFF2-40B4-BE49-F238E27FC236}">
                  <a16:creationId xmlns:a16="http://schemas.microsoft.com/office/drawing/2014/main" id="{9D56E40A-39EB-4D3B-91D9-A66274EBF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16747" name="Oval 11">
              <a:extLst>
                <a:ext uri="{FF2B5EF4-FFF2-40B4-BE49-F238E27FC236}">
                  <a16:creationId xmlns:a16="http://schemas.microsoft.com/office/drawing/2014/main" id="{8BBA0507-392A-49B8-90AC-455F11A5B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8" name="Oval 12">
              <a:extLst>
                <a:ext uri="{FF2B5EF4-FFF2-40B4-BE49-F238E27FC236}">
                  <a16:creationId xmlns:a16="http://schemas.microsoft.com/office/drawing/2014/main" id="{812139D4-72B0-4E44-8BB3-C1A1D20EA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9" name="Oval 13">
              <a:extLst>
                <a:ext uri="{FF2B5EF4-FFF2-40B4-BE49-F238E27FC236}">
                  <a16:creationId xmlns:a16="http://schemas.microsoft.com/office/drawing/2014/main" id="{5ADF983B-2243-4120-8731-962397CB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0" name="Oval 14">
              <a:extLst>
                <a:ext uri="{FF2B5EF4-FFF2-40B4-BE49-F238E27FC236}">
                  <a16:creationId xmlns:a16="http://schemas.microsoft.com/office/drawing/2014/main" id="{1331880C-3AE4-43AB-9F21-07F447037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1" name="Oval 15">
              <a:extLst>
                <a:ext uri="{FF2B5EF4-FFF2-40B4-BE49-F238E27FC236}">
                  <a16:creationId xmlns:a16="http://schemas.microsoft.com/office/drawing/2014/main" id="{227A7B91-3FE7-4AAA-9628-7C13AD1E1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2" name="Oval 16">
              <a:extLst>
                <a:ext uri="{FF2B5EF4-FFF2-40B4-BE49-F238E27FC236}">
                  <a16:creationId xmlns:a16="http://schemas.microsoft.com/office/drawing/2014/main" id="{9F4DC15B-B82B-465C-9385-4176878C2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3" name="Oval 17">
              <a:extLst>
                <a:ext uri="{FF2B5EF4-FFF2-40B4-BE49-F238E27FC236}">
                  <a16:creationId xmlns:a16="http://schemas.microsoft.com/office/drawing/2014/main" id="{A9EA61B5-C1A0-4E54-BA94-C6E13500A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4" name="Oval 18">
              <a:extLst>
                <a:ext uri="{FF2B5EF4-FFF2-40B4-BE49-F238E27FC236}">
                  <a16:creationId xmlns:a16="http://schemas.microsoft.com/office/drawing/2014/main" id="{1F4639CE-5BA3-4BB1-88A0-FECB9256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5" name="Oval 19">
              <a:extLst>
                <a:ext uri="{FF2B5EF4-FFF2-40B4-BE49-F238E27FC236}">
                  <a16:creationId xmlns:a16="http://schemas.microsoft.com/office/drawing/2014/main" id="{46A61EBC-199C-46B9-ABD6-E7BBC7104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6" name="Oval 20">
              <a:extLst>
                <a:ext uri="{FF2B5EF4-FFF2-40B4-BE49-F238E27FC236}">
                  <a16:creationId xmlns:a16="http://schemas.microsoft.com/office/drawing/2014/main" id="{E9039650-D255-4182-9C9D-6E3B9235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7" name="Oval 21">
              <a:extLst>
                <a:ext uri="{FF2B5EF4-FFF2-40B4-BE49-F238E27FC236}">
                  <a16:creationId xmlns:a16="http://schemas.microsoft.com/office/drawing/2014/main" id="{FDC621B6-CC56-4B6E-BA3B-E8F36DA53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8" name="Oval 22">
              <a:extLst>
                <a:ext uri="{FF2B5EF4-FFF2-40B4-BE49-F238E27FC236}">
                  <a16:creationId xmlns:a16="http://schemas.microsoft.com/office/drawing/2014/main" id="{1C815DC6-61B0-417A-934D-BBE9503A0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9" name="Oval 23">
              <a:extLst>
                <a:ext uri="{FF2B5EF4-FFF2-40B4-BE49-F238E27FC236}">
                  <a16:creationId xmlns:a16="http://schemas.microsoft.com/office/drawing/2014/main" id="{DF456863-820E-40F8-B588-9E1331B6F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60" name="Text Box 24">
              <a:extLst>
                <a:ext uri="{FF2B5EF4-FFF2-40B4-BE49-F238E27FC236}">
                  <a16:creationId xmlns:a16="http://schemas.microsoft.com/office/drawing/2014/main" id="{4A09DCE0-4CFD-4C24-94F8-A9CA21433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16761" name="Line 25">
              <a:extLst>
                <a:ext uri="{FF2B5EF4-FFF2-40B4-BE49-F238E27FC236}">
                  <a16:creationId xmlns:a16="http://schemas.microsoft.com/office/drawing/2014/main" id="{54D5A604-188B-4F8B-AAFF-71C8BA2D5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762" name="Oval 26">
              <a:extLst>
                <a:ext uri="{FF2B5EF4-FFF2-40B4-BE49-F238E27FC236}">
                  <a16:creationId xmlns:a16="http://schemas.microsoft.com/office/drawing/2014/main" id="{9CC2B454-68B6-4FA5-8D83-AFA9CC5B37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63" name="Oval 27">
              <a:extLst>
                <a:ext uri="{FF2B5EF4-FFF2-40B4-BE49-F238E27FC236}">
                  <a16:creationId xmlns:a16="http://schemas.microsoft.com/office/drawing/2014/main" id="{C22B654B-7C3D-4672-89AE-C55D8AAFED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64" name="Rectangle 28">
              <a:extLst>
                <a:ext uri="{FF2B5EF4-FFF2-40B4-BE49-F238E27FC236}">
                  <a16:creationId xmlns:a16="http://schemas.microsoft.com/office/drawing/2014/main" id="{5D623C8E-CA6C-445F-A8F6-71CD77758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65" name="Oval 29">
              <a:extLst>
                <a:ext uri="{FF2B5EF4-FFF2-40B4-BE49-F238E27FC236}">
                  <a16:creationId xmlns:a16="http://schemas.microsoft.com/office/drawing/2014/main" id="{FF5E7F89-0DAA-4252-B423-F8E6B2916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66" name="Text Box 30">
              <a:extLst>
                <a:ext uri="{FF2B5EF4-FFF2-40B4-BE49-F238E27FC236}">
                  <a16:creationId xmlns:a16="http://schemas.microsoft.com/office/drawing/2014/main" id="{2C8FAAB2-1194-4676-9B5B-EA46C764D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16767" name="AutoShape 31">
              <a:extLst>
                <a:ext uri="{FF2B5EF4-FFF2-40B4-BE49-F238E27FC236}">
                  <a16:creationId xmlns:a16="http://schemas.microsoft.com/office/drawing/2014/main" id="{3D651137-2A9C-45DE-B989-FE3CCCC8FEFD}"/>
                </a:ext>
              </a:extLst>
            </p:cNvPr>
            <p:cNvCxnSpPr>
              <a:cxnSpLocks noChangeShapeType="1"/>
              <a:stCxn id="116766" idx="1"/>
              <a:endCxn id="116765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768" name="Object 32">
                <a:extLst>
                  <a:ext uri="{FF2B5EF4-FFF2-40B4-BE49-F238E27FC236}">
                    <a16:creationId xmlns:a16="http://schemas.microsoft.com/office/drawing/2014/main" id="{BD7CDD39-C0F7-4153-A5BD-44F7A86A450E}"/>
                  </a:ext>
                </a:extLst>
              </p:cNvPr>
              <p:cNvSpPr txBox="1"/>
              <p:nvPr/>
            </p:nvSpPr>
            <p:spPr bwMode="auto">
              <a:xfrm>
                <a:off x="6659563" y="1989138"/>
                <a:ext cx="1943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6768" name="Object 32">
                <a:extLst>
                  <a:ext uri="{FF2B5EF4-FFF2-40B4-BE49-F238E27FC236}">
                    <a16:creationId xmlns:a16="http://schemas.microsoft.com/office/drawing/2014/main" id="{BD7CDD39-C0F7-4153-A5BD-44F7A86A4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1989138"/>
                <a:ext cx="1943100" cy="102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770" name="Object 34">
                <a:extLst>
                  <a:ext uri="{FF2B5EF4-FFF2-40B4-BE49-F238E27FC236}">
                    <a16:creationId xmlns:a16="http://schemas.microsoft.com/office/drawing/2014/main" id="{D517B091-E6E6-445A-9F42-C86CF182249A}"/>
                  </a:ext>
                </a:extLst>
              </p:cNvPr>
              <p:cNvSpPr txBox="1"/>
              <p:nvPr/>
            </p:nvSpPr>
            <p:spPr bwMode="auto">
              <a:xfrm>
                <a:off x="2987675" y="3357563"/>
                <a:ext cx="1257300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116770" name="Object 34">
                <a:extLst>
                  <a:ext uri="{FF2B5EF4-FFF2-40B4-BE49-F238E27FC236}">
                    <a16:creationId xmlns:a16="http://schemas.microsoft.com/office/drawing/2014/main" id="{D517B091-E6E6-445A-9F42-C86CF1822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3357563"/>
                <a:ext cx="1257300" cy="952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775" name="Object 39">
                <a:extLst>
                  <a:ext uri="{FF2B5EF4-FFF2-40B4-BE49-F238E27FC236}">
                    <a16:creationId xmlns:a16="http://schemas.microsoft.com/office/drawing/2014/main" id="{3C38314A-3B86-4C5F-8865-7CFD7262B225}"/>
                  </a:ext>
                </a:extLst>
              </p:cNvPr>
              <p:cNvSpPr txBox="1"/>
              <p:nvPr/>
            </p:nvSpPr>
            <p:spPr bwMode="auto">
              <a:xfrm>
                <a:off x="5161549" y="3271045"/>
                <a:ext cx="2798060" cy="111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6775" name="Object 39">
                <a:extLst>
                  <a:ext uri="{FF2B5EF4-FFF2-40B4-BE49-F238E27FC236}">
                    <a16:creationId xmlns:a16="http://schemas.microsoft.com/office/drawing/2014/main" id="{3C38314A-3B86-4C5F-8865-7CFD7262B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1549" y="3271045"/>
                <a:ext cx="2798060" cy="1117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776" name="Object 40">
                <a:extLst>
                  <a:ext uri="{FF2B5EF4-FFF2-40B4-BE49-F238E27FC236}">
                    <a16:creationId xmlns:a16="http://schemas.microsoft.com/office/drawing/2014/main" id="{38E41A59-7F63-4F58-BDF7-1EC94AB4844A}"/>
                  </a:ext>
                </a:extLst>
              </p:cNvPr>
              <p:cNvSpPr txBox="1"/>
              <p:nvPr/>
            </p:nvSpPr>
            <p:spPr bwMode="auto">
              <a:xfrm>
                <a:off x="3259932" y="4784131"/>
                <a:ext cx="4264396" cy="1168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6776" name="Object 40">
                <a:extLst>
                  <a:ext uri="{FF2B5EF4-FFF2-40B4-BE49-F238E27FC236}">
                    <a16:creationId xmlns:a16="http://schemas.microsoft.com/office/drawing/2014/main" id="{38E41A59-7F63-4F58-BDF7-1EC94AB48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9932" y="4784131"/>
                <a:ext cx="4264396" cy="1168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3">
            <a:extLst>
              <a:ext uri="{FF2B5EF4-FFF2-40B4-BE49-F238E27FC236}">
                <a16:creationId xmlns:a16="http://schemas.microsoft.com/office/drawing/2014/main" id="{32330DED-C731-441C-8A1E-ACD0BC128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9E1F3B7B-7FC2-4469-B175-945246B5F50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765" name="Group 5">
            <a:extLst>
              <a:ext uri="{FF2B5EF4-FFF2-40B4-BE49-F238E27FC236}">
                <a16:creationId xmlns:a16="http://schemas.microsoft.com/office/drawing/2014/main" id="{EF9E9D97-AF84-42D6-9384-F0C2D94429F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5038"/>
            <a:ext cx="3870325" cy="2489200"/>
            <a:chOff x="158" y="1392"/>
            <a:chExt cx="2438" cy="1568"/>
          </a:xfrm>
        </p:grpSpPr>
        <p:sp>
          <p:nvSpPr>
            <p:cNvPr id="117766" name="Text Box 6">
              <a:extLst>
                <a:ext uri="{FF2B5EF4-FFF2-40B4-BE49-F238E27FC236}">
                  <a16:creationId xmlns:a16="http://schemas.microsoft.com/office/drawing/2014/main" id="{B37EB72E-D0E0-4DCC-9BE5-2308029E4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17767" name="AutoShape 7">
              <a:extLst>
                <a:ext uri="{FF2B5EF4-FFF2-40B4-BE49-F238E27FC236}">
                  <a16:creationId xmlns:a16="http://schemas.microsoft.com/office/drawing/2014/main" id="{08B3E275-F7F5-4C63-B3A7-F75BC1DBF7BA}"/>
                </a:ext>
              </a:extLst>
            </p:cNvPr>
            <p:cNvCxnSpPr>
              <a:cxnSpLocks noChangeShapeType="1"/>
              <a:stCxn id="117766" idx="0"/>
              <a:endCxn id="117787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768" name="Rectangle 8">
              <a:extLst>
                <a:ext uri="{FF2B5EF4-FFF2-40B4-BE49-F238E27FC236}">
                  <a16:creationId xmlns:a16="http://schemas.microsoft.com/office/drawing/2014/main" id="{909FCE55-3DB7-42C4-B46F-0C88246AF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69" name="Rectangle 9">
              <a:extLst>
                <a:ext uri="{FF2B5EF4-FFF2-40B4-BE49-F238E27FC236}">
                  <a16:creationId xmlns:a16="http://schemas.microsoft.com/office/drawing/2014/main" id="{8FC3CEB4-D8E4-4055-81D2-9C7AC9D88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17770" name="Oval 10">
              <a:extLst>
                <a:ext uri="{FF2B5EF4-FFF2-40B4-BE49-F238E27FC236}">
                  <a16:creationId xmlns:a16="http://schemas.microsoft.com/office/drawing/2014/main" id="{6FD7A789-2F4A-40C6-96E3-AFF2E0743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1" name="Oval 11">
              <a:extLst>
                <a:ext uri="{FF2B5EF4-FFF2-40B4-BE49-F238E27FC236}">
                  <a16:creationId xmlns:a16="http://schemas.microsoft.com/office/drawing/2014/main" id="{1AE414F3-60CE-468B-B470-F6F6B7E1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2" name="Oval 12">
              <a:extLst>
                <a:ext uri="{FF2B5EF4-FFF2-40B4-BE49-F238E27FC236}">
                  <a16:creationId xmlns:a16="http://schemas.microsoft.com/office/drawing/2014/main" id="{B0937CA5-4897-4CB6-BFAC-0756B2B1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3" name="Oval 13">
              <a:extLst>
                <a:ext uri="{FF2B5EF4-FFF2-40B4-BE49-F238E27FC236}">
                  <a16:creationId xmlns:a16="http://schemas.microsoft.com/office/drawing/2014/main" id="{72190A03-7616-433E-969E-4A9479B0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4" name="Oval 14">
              <a:extLst>
                <a:ext uri="{FF2B5EF4-FFF2-40B4-BE49-F238E27FC236}">
                  <a16:creationId xmlns:a16="http://schemas.microsoft.com/office/drawing/2014/main" id="{70CCBD10-3021-4F94-9139-4CFA03564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5" name="Oval 15">
              <a:extLst>
                <a:ext uri="{FF2B5EF4-FFF2-40B4-BE49-F238E27FC236}">
                  <a16:creationId xmlns:a16="http://schemas.microsoft.com/office/drawing/2014/main" id="{C9BF70F7-CDB8-49BC-BB23-AA65C3274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6" name="Oval 16">
              <a:extLst>
                <a:ext uri="{FF2B5EF4-FFF2-40B4-BE49-F238E27FC236}">
                  <a16:creationId xmlns:a16="http://schemas.microsoft.com/office/drawing/2014/main" id="{BB36F39A-6A1A-44B8-9C30-5AB441ABB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7" name="Oval 17">
              <a:extLst>
                <a:ext uri="{FF2B5EF4-FFF2-40B4-BE49-F238E27FC236}">
                  <a16:creationId xmlns:a16="http://schemas.microsoft.com/office/drawing/2014/main" id="{AE868B0E-4830-43E8-933B-45A0D0E86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8" name="Oval 18">
              <a:extLst>
                <a:ext uri="{FF2B5EF4-FFF2-40B4-BE49-F238E27FC236}">
                  <a16:creationId xmlns:a16="http://schemas.microsoft.com/office/drawing/2014/main" id="{7220B32C-EA5D-44CD-9C42-D8D7AE728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79" name="Oval 19">
              <a:extLst>
                <a:ext uri="{FF2B5EF4-FFF2-40B4-BE49-F238E27FC236}">
                  <a16:creationId xmlns:a16="http://schemas.microsoft.com/office/drawing/2014/main" id="{A16EE4A8-DFF0-4275-9918-1D5BFEF2D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80" name="Oval 20">
              <a:extLst>
                <a:ext uri="{FF2B5EF4-FFF2-40B4-BE49-F238E27FC236}">
                  <a16:creationId xmlns:a16="http://schemas.microsoft.com/office/drawing/2014/main" id="{72FF9CD5-82AC-4279-ACC4-6381A576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81" name="Oval 21">
              <a:extLst>
                <a:ext uri="{FF2B5EF4-FFF2-40B4-BE49-F238E27FC236}">
                  <a16:creationId xmlns:a16="http://schemas.microsoft.com/office/drawing/2014/main" id="{6F6BF534-78F9-4BDD-8639-97FE703E3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82" name="Oval 22">
              <a:extLst>
                <a:ext uri="{FF2B5EF4-FFF2-40B4-BE49-F238E27FC236}">
                  <a16:creationId xmlns:a16="http://schemas.microsoft.com/office/drawing/2014/main" id="{BAFF5F1A-CE89-440B-B28C-DC8993FED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83" name="Text Box 23">
              <a:extLst>
                <a:ext uri="{FF2B5EF4-FFF2-40B4-BE49-F238E27FC236}">
                  <a16:creationId xmlns:a16="http://schemas.microsoft.com/office/drawing/2014/main" id="{78AE9626-0A7F-4490-B36A-0F11A72F4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17784" name="Line 24">
              <a:extLst>
                <a:ext uri="{FF2B5EF4-FFF2-40B4-BE49-F238E27FC236}">
                  <a16:creationId xmlns:a16="http://schemas.microsoft.com/office/drawing/2014/main" id="{CF422F68-A82B-4666-86CD-939B8B4F7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785" name="Oval 25">
              <a:extLst>
                <a:ext uri="{FF2B5EF4-FFF2-40B4-BE49-F238E27FC236}">
                  <a16:creationId xmlns:a16="http://schemas.microsoft.com/office/drawing/2014/main" id="{C48EEA91-479F-48D4-8C69-7F40D46780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86" name="Oval 26">
              <a:extLst>
                <a:ext uri="{FF2B5EF4-FFF2-40B4-BE49-F238E27FC236}">
                  <a16:creationId xmlns:a16="http://schemas.microsoft.com/office/drawing/2014/main" id="{030C1023-49FB-4116-A3F5-D13FFDD80A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87" name="Rectangle 27">
              <a:extLst>
                <a:ext uri="{FF2B5EF4-FFF2-40B4-BE49-F238E27FC236}">
                  <a16:creationId xmlns:a16="http://schemas.microsoft.com/office/drawing/2014/main" id="{16BD2A1A-46DC-44C3-A915-4BB6F45C1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88" name="Oval 28">
              <a:extLst>
                <a:ext uri="{FF2B5EF4-FFF2-40B4-BE49-F238E27FC236}">
                  <a16:creationId xmlns:a16="http://schemas.microsoft.com/office/drawing/2014/main" id="{A9CB0931-F747-4228-BAAE-6306F82B3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789" name="Text Box 29">
              <a:extLst>
                <a:ext uri="{FF2B5EF4-FFF2-40B4-BE49-F238E27FC236}">
                  <a16:creationId xmlns:a16="http://schemas.microsoft.com/office/drawing/2014/main" id="{EF205C86-D39B-460F-8B01-7A4941860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17790" name="AutoShape 30">
              <a:extLst>
                <a:ext uri="{FF2B5EF4-FFF2-40B4-BE49-F238E27FC236}">
                  <a16:creationId xmlns:a16="http://schemas.microsoft.com/office/drawing/2014/main" id="{A2824A19-9D6B-4118-8A72-0ED1605A46D4}"/>
                </a:ext>
              </a:extLst>
            </p:cNvPr>
            <p:cNvCxnSpPr>
              <a:cxnSpLocks noChangeShapeType="1"/>
              <a:stCxn id="117789" idx="1"/>
              <a:endCxn id="117788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793" name="Object 33">
                <a:extLst>
                  <a:ext uri="{FF2B5EF4-FFF2-40B4-BE49-F238E27FC236}">
                    <a16:creationId xmlns:a16="http://schemas.microsoft.com/office/drawing/2014/main" id="{5C433F5D-E796-4C4C-BF39-4579DF7BC53E}"/>
                  </a:ext>
                </a:extLst>
              </p:cNvPr>
              <p:cNvSpPr txBox="1"/>
              <p:nvPr/>
            </p:nvSpPr>
            <p:spPr bwMode="auto">
              <a:xfrm>
                <a:off x="2477721" y="3440113"/>
                <a:ext cx="3111500" cy="111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7793" name="Object 33">
                <a:extLst>
                  <a:ext uri="{FF2B5EF4-FFF2-40B4-BE49-F238E27FC236}">
                    <a16:creationId xmlns:a16="http://schemas.microsoft.com/office/drawing/2014/main" id="{5C433F5D-E796-4C4C-BF39-4579DF7BC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7721" y="3440113"/>
                <a:ext cx="3111500" cy="1117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94" name="Object 34">
                <a:extLst>
                  <a:ext uri="{FF2B5EF4-FFF2-40B4-BE49-F238E27FC236}">
                    <a16:creationId xmlns:a16="http://schemas.microsoft.com/office/drawing/2014/main" id="{9732CEB4-7609-4ABF-8525-962F0BDD7330}"/>
                  </a:ext>
                </a:extLst>
              </p:cNvPr>
              <p:cNvSpPr txBox="1"/>
              <p:nvPr/>
            </p:nvSpPr>
            <p:spPr bwMode="auto">
              <a:xfrm>
                <a:off x="6084888" y="3357563"/>
                <a:ext cx="2387600" cy="1168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117794" name="Object 34">
                <a:extLst>
                  <a:ext uri="{FF2B5EF4-FFF2-40B4-BE49-F238E27FC236}">
                    <a16:creationId xmlns:a16="http://schemas.microsoft.com/office/drawing/2014/main" id="{9732CEB4-7609-4ABF-8525-962F0BDD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888" y="3357563"/>
                <a:ext cx="2387600" cy="1168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95" name="Object 35">
                <a:extLst>
                  <a:ext uri="{FF2B5EF4-FFF2-40B4-BE49-F238E27FC236}">
                    <a16:creationId xmlns:a16="http://schemas.microsoft.com/office/drawing/2014/main" id="{E235CD47-1F81-4227-A753-09DEB47EC91F}"/>
                  </a:ext>
                </a:extLst>
              </p:cNvPr>
              <p:cNvSpPr txBox="1"/>
              <p:nvPr/>
            </p:nvSpPr>
            <p:spPr bwMode="auto">
              <a:xfrm>
                <a:off x="1307996" y="5054601"/>
                <a:ext cx="2781300" cy="111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7795" name="Object 35">
                <a:extLst>
                  <a:ext uri="{FF2B5EF4-FFF2-40B4-BE49-F238E27FC236}">
                    <a16:creationId xmlns:a16="http://schemas.microsoft.com/office/drawing/2014/main" id="{E235CD47-1F81-4227-A753-09DEB47EC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7996" y="5054601"/>
                <a:ext cx="2781300" cy="1117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96" name="Object 36">
                <a:extLst>
                  <a:ext uri="{FF2B5EF4-FFF2-40B4-BE49-F238E27FC236}">
                    <a16:creationId xmlns:a16="http://schemas.microsoft.com/office/drawing/2014/main" id="{FFB7235C-59C1-4A8D-B83B-AC9C85E5FEF7}"/>
                  </a:ext>
                </a:extLst>
              </p:cNvPr>
              <p:cNvSpPr txBox="1"/>
              <p:nvPr/>
            </p:nvSpPr>
            <p:spPr bwMode="auto">
              <a:xfrm>
                <a:off x="4932363" y="5013325"/>
                <a:ext cx="3124200" cy="1117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7796" name="Object 36">
                <a:extLst>
                  <a:ext uri="{FF2B5EF4-FFF2-40B4-BE49-F238E27FC236}">
                    <a16:creationId xmlns:a16="http://schemas.microsoft.com/office/drawing/2014/main" id="{FFB7235C-59C1-4A8D-B83B-AC9C85E5F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363" y="5013325"/>
                <a:ext cx="3124200" cy="1117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3">
            <a:extLst>
              <a:ext uri="{FF2B5EF4-FFF2-40B4-BE49-F238E27FC236}">
                <a16:creationId xmlns:a16="http://schemas.microsoft.com/office/drawing/2014/main" id="{2D4B5D48-1D4A-487C-B162-2571E4CAD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E7EC73CB-7457-4195-A78F-F0F2BA5E41FF}"/>
                  </a:ext>
                </a:extLst>
              </p:cNvPr>
              <p:cNvSpPr txBox="1"/>
              <p:nvPr/>
            </p:nvSpPr>
            <p:spPr bwMode="auto">
              <a:xfrm>
                <a:off x="4067175" y="2276475"/>
                <a:ext cx="2133600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E7EC73CB-7457-4195-A78F-F0F2BA5E4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175" y="2276475"/>
                <a:ext cx="2133600" cy="596900"/>
              </a:xfrm>
              <a:prstGeom prst="rect">
                <a:avLst/>
              </a:prstGeom>
              <a:blipFill>
                <a:blip r:embed="rId7"/>
                <a:stretch>
                  <a:fillRect l="-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32">
                <a:extLst>
                  <a:ext uri="{FF2B5EF4-FFF2-40B4-BE49-F238E27FC236}">
                    <a16:creationId xmlns:a16="http://schemas.microsoft.com/office/drawing/2014/main" id="{A8B09CB5-4511-42C7-AB04-02D0D8AE3322}"/>
                  </a:ext>
                </a:extLst>
              </p:cNvPr>
              <p:cNvSpPr txBox="1"/>
              <p:nvPr/>
            </p:nvSpPr>
            <p:spPr bwMode="auto">
              <a:xfrm>
                <a:off x="6659563" y="1989138"/>
                <a:ext cx="1943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2" name="Object 32">
                <a:extLst>
                  <a:ext uri="{FF2B5EF4-FFF2-40B4-BE49-F238E27FC236}">
                    <a16:creationId xmlns:a16="http://schemas.microsoft.com/office/drawing/2014/main" id="{A8B09CB5-4511-42C7-AB04-02D0D8AE3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1989138"/>
                <a:ext cx="1943100" cy="1028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083AF26B-DE84-474A-9872-F078E6D2182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8788" name="Object 4">
            <a:extLst>
              <a:ext uri="{FF2B5EF4-FFF2-40B4-BE49-F238E27FC236}">
                <a16:creationId xmlns:a16="http://schemas.microsoft.com/office/drawing/2014/main" id="{80EBDD36-C5F2-4273-BB6D-B25E53680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062163"/>
          <a:ext cx="796131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6194954" imgH="3787313" progId="Excel.Chart.8">
                  <p:embed followColorScheme="full"/>
                </p:oleObj>
              </mc:Choice>
              <mc:Fallback>
                <p:oleObj name="Gráfico" r:id="rId3" imgW="6194954" imgH="3787313" progId="Excel.Chart.8">
                  <p:embed followColorScheme="full"/>
                  <p:pic>
                    <p:nvPicPr>
                      <p:cNvPr id="118788" name="Object 4">
                        <a:extLst>
                          <a:ext uri="{FF2B5EF4-FFF2-40B4-BE49-F238E27FC236}">
                            <a16:creationId xmlns:a16="http://schemas.microsoft.com/office/drawing/2014/main" id="{80EBDD36-C5F2-4273-BB6D-B25E53680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2163"/>
                        <a:ext cx="7961313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E4863C64-880D-4BC1-9EE3-8ED72B0B9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38D964E4-5504-482D-A571-500FF11D8B2F}"/>
                  </a:ext>
                </a:extLst>
              </p:cNvPr>
              <p:cNvSpPr txBox="1"/>
              <p:nvPr/>
            </p:nvSpPr>
            <p:spPr bwMode="auto">
              <a:xfrm>
                <a:off x="3635896" y="2317834"/>
                <a:ext cx="2133600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38D964E4-5504-482D-A571-500FF11D8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2317834"/>
                <a:ext cx="2133600" cy="596900"/>
              </a:xfrm>
              <a:prstGeom prst="rect">
                <a:avLst/>
              </a:prstGeom>
              <a:blipFill>
                <a:blip r:embed="rId5"/>
                <a:stretch>
                  <a:fillRect l="-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F3C80B88-8BD7-4512-95FA-C1F99DDFBEFD}"/>
                  </a:ext>
                </a:extLst>
              </p:cNvPr>
              <p:cNvSpPr txBox="1"/>
              <p:nvPr/>
            </p:nvSpPr>
            <p:spPr bwMode="auto">
              <a:xfrm>
                <a:off x="6228284" y="2030497"/>
                <a:ext cx="1943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F3C80B88-8BD7-4512-95FA-C1F99DDFB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284" y="2030497"/>
                <a:ext cx="1943100" cy="1028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44016C12-533A-4350-BC40-AB40F2650C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9818" name="Object 10">
            <a:extLst>
              <a:ext uri="{FF2B5EF4-FFF2-40B4-BE49-F238E27FC236}">
                <a16:creationId xmlns:a16="http://schemas.microsoft.com/office/drawing/2014/main" id="{850826C7-1D3A-45A8-A6D7-F6B79251C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57988"/>
              </p:ext>
            </p:extLst>
          </p:nvPr>
        </p:nvGraphicFramePr>
        <p:xfrm>
          <a:off x="827584" y="1906075"/>
          <a:ext cx="7240587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661625" imgH="3802584" progId="Excel.Chart.8">
                  <p:embed followColorScheme="full"/>
                </p:oleObj>
              </mc:Choice>
              <mc:Fallback>
                <p:oleObj name="Gráfico" r:id="rId3" imgW="5661625" imgH="3802584" progId="Excel.Chart.8">
                  <p:embed followColorScheme="full"/>
                  <p:pic>
                    <p:nvPicPr>
                      <p:cNvPr id="119818" name="Object 10">
                        <a:extLst>
                          <a:ext uri="{FF2B5EF4-FFF2-40B4-BE49-F238E27FC236}">
                            <a16:creationId xmlns:a16="http://schemas.microsoft.com/office/drawing/2014/main" id="{850826C7-1D3A-45A8-A6D7-F6B79251C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06075"/>
                        <a:ext cx="7240587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6A996B1F-7182-41C4-8265-C312670CB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32">
                <a:extLst>
                  <a:ext uri="{FF2B5EF4-FFF2-40B4-BE49-F238E27FC236}">
                    <a16:creationId xmlns:a16="http://schemas.microsoft.com/office/drawing/2014/main" id="{539F68E0-EF7A-420F-A11F-F42C7812BE54}"/>
                  </a:ext>
                </a:extLst>
              </p:cNvPr>
              <p:cNvSpPr txBox="1"/>
              <p:nvPr/>
            </p:nvSpPr>
            <p:spPr bwMode="auto">
              <a:xfrm>
                <a:off x="6228284" y="2030497"/>
                <a:ext cx="1943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Object 32">
                <a:extLst>
                  <a:ext uri="{FF2B5EF4-FFF2-40B4-BE49-F238E27FC236}">
                    <a16:creationId xmlns:a16="http://schemas.microsoft.com/office/drawing/2014/main" id="{539F68E0-EF7A-420F-A11F-F42C7812B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284" y="2030497"/>
                <a:ext cx="1943100" cy="1028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3CD2AEA0-11F7-4FA1-B55A-28C5AB3FDE3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0839" name="Object 7">
            <a:extLst>
              <a:ext uri="{FF2B5EF4-FFF2-40B4-BE49-F238E27FC236}">
                <a16:creationId xmlns:a16="http://schemas.microsoft.com/office/drawing/2014/main" id="{FBE1BDD2-9864-4818-9E80-3F8F756508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33535"/>
              </p:ext>
            </p:extLst>
          </p:nvPr>
        </p:nvGraphicFramePr>
        <p:xfrm>
          <a:off x="1043608" y="1865193"/>
          <a:ext cx="72405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661625" imgH="3802584" progId="Excel.Chart.8">
                  <p:embed followColorScheme="full"/>
                </p:oleObj>
              </mc:Choice>
              <mc:Fallback>
                <p:oleObj name="Gráfico" r:id="rId3" imgW="5661625" imgH="3802584" progId="Excel.Chart.8">
                  <p:embed followColorScheme="full"/>
                  <p:pic>
                    <p:nvPicPr>
                      <p:cNvPr id="120839" name="Object 7">
                        <a:extLst>
                          <a:ext uri="{FF2B5EF4-FFF2-40B4-BE49-F238E27FC236}">
                            <a16:creationId xmlns:a16="http://schemas.microsoft.com/office/drawing/2014/main" id="{FBE1BDD2-9864-4818-9E80-3F8F75650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65193"/>
                        <a:ext cx="7240588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ABDD8223-FE8C-408C-AD6B-AE7154E9F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32">
                <a:extLst>
                  <a:ext uri="{FF2B5EF4-FFF2-40B4-BE49-F238E27FC236}">
                    <a16:creationId xmlns:a16="http://schemas.microsoft.com/office/drawing/2014/main" id="{39D43017-6EA8-4316-BE8B-D7D6A4D80E64}"/>
                  </a:ext>
                </a:extLst>
              </p:cNvPr>
              <p:cNvSpPr txBox="1"/>
              <p:nvPr/>
            </p:nvSpPr>
            <p:spPr bwMode="auto">
              <a:xfrm>
                <a:off x="2628900" y="1772816"/>
                <a:ext cx="1943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Object 32">
                <a:extLst>
                  <a:ext uri="{FF2B5EF4-FFF2-40B4-BE49-F238E27FC236}">
                    <a16:creationId xmlns:a16="http://schemas.microsoft.com/office/drawing/2014/main" id="{39D43017-6EA8-4316-BE8B-D7D6A4D80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900" y="1772816"/>
                <a:ext cx="1943100" cy="1028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6506E7CD-0D99-42F1-9398-BC41DB23485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1864" name="Object 8">
            <a:extLst>
              <a:ext uri="{FF2B5EF4-FFF2-40B4-BE49-F238E27FC236}">
                <a16:creationId xmlns:a16="http://schemas.microsoft.com/office/drawing/2014/main" id="{0EEFB6DD-8861-4210-A2A4-9632EC6AE1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989138"/>
          <a:ext cx="7240587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661625" imgH="3802584" progId="Excel.Chart.8">
                  <p:embed followColorScheme="full"/>
                </p:oleObj>
              </mc:Choice>
              <mc:Fallback>
                <p:oleObj name="Gráfico" r:id="rId3" imgW="5661625" imgH="3802584" progId="Excel.Chart.8">
                  <p:embed followColorScheme="full"/>
                  <p:pic>
                    <p:nvPicPr>
                      <p:cNvPr id="121864" name="Object 8">
                        <a:extLst>
                          <a:ext uri="{FF2B5EF4-FFF2-40B4-BE49-F238E27FC236}">
                            <a16:creationId xmlns:a16="http://schemas.microsoft.com/office/drawing/2014/main" id="{0EEFB6DD-8861-4210-A2A4-9632EC6AE1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7240587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ABB0BCC2-0499-4961-9B71-5B885348A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32">
                <a:extLst>
                  <a:ext uri="{FF2B5EF4-FFF2-40B4-BE49-F238E27FC236}">
                    <a16:creationId xmlns:a16="http://schemas.microsoft.com/office/drawing/2014/main" id="{E6EC2B9B-B407-4A82-B6D4-87CBA9E42ECB}"/>
                  </a:ext>
                </a:extLst>
              </p:cNvPr>
              <p:cNvSpPr txBox="1"/>
              <p:nvPr/>
            </p:nvSpPr>
            <p:spPr bwMode="auto">
              <a:xfrm>
                <a:off x="2470926" y="1844824"/>
                <a:ext cx="1943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Object 32">
                <a:extLst>
                  <a:ext uri="{FF2B5EF4-FFF2-40B4-BE49-F238E27FC236}">
                    <a16:creationId xmlns:a16="http://schemas.microsoft.com/office/drawing/2014/main" id="{E6EC2B9B-B407-4A82-B6D4-87CBA9E42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926" y="1844824"/>
                <a:ext cx="1943100" cy="1028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A8B0C8D-88F9-4C71-9095-8855810D3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5023"/>
            <a:ext cx="6934200" cy="1007393"/>
          </a:xfrm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BALANÇO DE MASSA </a:t>
            </a:r>
            <a:br>
              <a:rPr lang="pt-BR" altLang="pt-BR" sz="4000" dirty="0"/>
            </a:br>
            <a:r>
              <a:rPr lang="pt-BR" altLang="pt-BR" sz="4000" dirty="0"/>
              <a:t>E REATORES IDEAIS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D7D9777-A98D-416D-A9B4-961DA957A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191" y="2538623"/>
            <a:ext cx="3272818" cy="1007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400" dirty="0"/>
              <a:t>Tanques de contato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690A144A-C425-484E-8062-F16DECDD140F}"/>
              </a:ext>
            </a:extLst>
          </p:cNvPr>
          <p:cNvCxnSpPr>
            <a:cxnSpLocks/>
            <a:stCxn id="14" idx="2"/>
            <a:endCxn id="5" idx="1"/>
          </p:cNvCxnSpPr>
          <p:nvPr/>
        </p:nvCxnSpPr>
        <p:spPr>
          <a:xfrm rot="16200000" flipH="1">
            <a:off x="2127548" y="3171068"/>
            <a:ext cx="733939" cy="14838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Trem no trilho&#10;&#10;Descrição gerada automaticamente">
            <a:extLst>
              <a:ext uri="{FF2B5EF4-FFF2-40B4-BE49-F238E27FC236}">
                <a16:creationId xmlns:a16="http://schemas.microsoft.com/office/drawing/2014/main" id="{13FEF11C-564E-4D26-A5DC-E0301B253D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4" y="2538622"/>
            <a:ext cx="5223998" cy="34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3743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2F32E551-8FF6-4CEB-AAB6-CDD375D61D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85" name="Group 5">
            <a:extLst>
              <a:ext uri="{FF2B5EF4-FFF2-40B4-BE49-F238E27FC236}">
                <a16:creationId xmlns:a16="http://schemas.microsoft.com/office/drawing/2014/main" id="{801212F5-85AE-4289-8693-9A7C181E5BB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5038"/>
            <a:ext cx="3870325" cy="2489200"/>
            <a:chOff x="158" y="1392"/>
            <a:chExt cx="2438" cy="1568"/>
          </a:xfrm>
        </p:grpSpPr>
        <p:sp>
          <p:nvSpPr>
            <p:cNvPr id="122886" name="Text Box 6">
              <a:extLst>
                <a:ext uri="{FF2B5EF4-FFF2-40B4-BE49-F238E27FC236}">
                  <a16:creationId xmlns:a16="http://schemas.microsoft.com/office/drawing/2014/main" id="{CD2E249A-30EF-4043-8C33-F6BD0E3DA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7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macroscópico</a:t>
              </a:r>
            </a:p>
          </p:txBody>
        </p:sp>
        <p:cxnSp>
          <p:nvCxnSpPr>
            <p:cNvPr id="122887" name="AutoShape 7">
              <a:extLst>
                <a:ext uri="{FF2B5EF4-FFF2-40B4-BE49-F238E27FC236}">
                  <a16:creationId xmlns:a16="http://schemas.microsoft.com/office/drawing/2014/main" id="{6B99CF09-C03C-413C-9EE1-4C964E354E91}"/>
                </a:ext>
              </a:extLst>
            </p:cNvPr>
            <p:cNvCxnSpPr>
              <a:cxnSpLocks noChangeShapeType="1"/>
              <a:stCxn id="122886" idx="0"/>
              <a:endCxn id="122907" idx="2"/>
            </p:cNvCxnSpPr>
            <p:nvPr/>
          </p:nvCxnSpPr>
          <p:spPr bwMode="auto">
            <a:xfrm rot="16200000">
              <a:off x="628" y="2489"/>
              <a:ext cx="256" cy="109"/>
            </a:xfrm>
            <a:prstGeom prst="curvedConnector3">
              <a:avLst>
                <a:gd name="adj1" fmla="val 5312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987C78BA-E3D1-4F49-8416-B34084DBD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7"/>
              <a:ext cx="1111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CF1361B4-6CBA-4850-A805-68E290E1F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89"/>
              <a:ext cx="1111" cy="5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200"/>
            </a:p>
          </p:txBody>
        </p:sp>
        <p:sp>
          <p:nvSpPr>
            <p:cNvPr id="122890" name="Oval 10">
              <a:extLst>
                <a:ext uri="{FF2B5EF4-FFF2-40B4-BE49-F238E27FC236}">
                  <a16:creationId xmlns:a16="http://schemas.microsoft.com/office/drawing/2014/main" id="{76C72935-8F62-4AA8-8028-8F4790289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1" name="Oval 11">
              <a:extLst>
                <a:ext uri="{FF2B5EF4-FFF2-40B4-BE49-F238E27FC236}">
                  <a16:creationId xmlns:a16="http://schemas.microsoft.com/office/drawing/2014/main" id="{B0D3CFC3-FB4E-4720-A671-F47A0674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895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2" name="Oval 12">
              <a:extLst>
                <a:ext uri="{FF2B5EF4-FFF2-40B4-BE49-F238E27FC236}">
                  <a16:creationId xmlns:a16="http://schemas.microsoft.com/office/drawing/2014/main" id="{BA475E95-B5A0-4096-8889-D2C344ADA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197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3" name="Oval 13">
              <a:extLst>
                <a:ext uri="{FF2B5EF4-FFF2-40B4-BE49-F238E27FC236}">
                  <a16:creationId xmlns:a16="http://schemas.microsoft.com/office/drawing/2014/main" id="{FE9BB99D-E666-4E59-9885-A88BCDD77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107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4" name="Oval 14">
              <a:extLst>
                <a:ext uri="{FF2B5EF4-FFF2-40B4-BE49-F238E27FC236}">
                  <a16:creationId xmlns:a16="http://schemas.microsoft.com/office/drawing/2014/main" id="{58F5B509-EB0A-4A33-89AD-7165CF171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186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5" name="Oval 15">
              <a:extLst>
                <a:ext uri="{FF2B5EF4-FFF2-40B4-BE49-F238E27FC236}">
                  <a16:creationId xmlns:a16="http://schemas.microsoft.com/office/drawing/2014/main" id="{80F5FB5C-14A6-4F06-8855-58F82C595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948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6" name="Oval 16">
              <a:extLst>
                <a:ext uri="{FF2B5EF4-FFF2-40B4-BE49-F238E27FC236}">
                  <a16:creationId xmlns:a16="http://schemas.microsoft.com/office/drawing/2014/main" id="{374969C1-3842-4031-93A3-71A1D19AD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7" name="Oval 17">
              <a:extLst>
                <a:ext uri="{FF2B5EF4-FFF2-40B4-BE49-F238E27FC236}">
                  <a16:creationId xmlns:a16="http://schemas.microsoft.com/office/drawing/2014/main" id="{9ECA0D2B-2167-47FF-A76A-EEED9AD8D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134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8" name="Oval 18">
              <a:extLst>
                <a:ext uri="{FF2B5EF4-FFF2-40B4-BE49-F238E27FC236}">
                  <a16:creationId xmlns:a16="http://schemas.microsoft.com/office/drawing/2014/main" id="{BB2C8E07-65B9-4975-86D5-F985FA091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134"/>
              <a:ext cx="87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899" name="Oval 19">
              <a:extLst>
                <a:ext uri="{FF2B5EF4-FFF2-40B4-BE49-F238E27FC236}">
                  <a16:creationId xmlns:a16="http://schemas.microsoft.com/office/drawing/2014/main" id="{E70C5757-1170-45B2-8EB1-096CF561D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2161"/>
              <a:ext cx="87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0" name="Oval 20">
              <a:extLst>
                <a:ext uri="{FF2B5EF4-FFF2-40B4-BE49-F238E27FC236}">
                  <a16:creationId xmlns:a16="http://schemas.microsoft.com/office/drawing/2014/main" id="{3D5AA435-FB20-42F0-9B27-8F9782087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081"/>
              <a:ext cx="88" cy="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1" name="Oval 21">
              <a:extLst>
                <a:ext uri="{FF2B5EF4-FFF2-40B4-BE49-F238E27FC236}">
                  <a16:creationId xmlns:a16="http://schemas.microsoft.com/office/drawing/2014/main" id="{7DC5C8A2-060E-475A-B4A5-3DF5A921F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2028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2" name="Oval 22">
              <a:extLst>
                <a:ext uri="{FF2B5EF4-FFF2-40B4-BE49-F238E27FC236}">
                  <a16:creationId xmlns:a16="http://schemas.microsoft.com/office/drawing/2014/main" id="{B11C5BDF-5009-456E-82CC-6AFCCB764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2161"/>
              <a:ext cx="88" cy="7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3" name="Text Box 23">
              <a:extLst>
                <a:ext uri="{FF2B5EF4-FFF2-40B4-BE49-F238E27FC236}">
                  <a16:creationId xmlns:a16="http://schemas.microsoft.com/office/drawing/2014/main" id="{4B9F6B94-5EC8-4945-90E8-533A8C07C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797"/>
              <a:ext cx="1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</a:p>
          </p:txBody>
        </p:sp>
        <p:sp>
          <p:nvSpPr>
            <p:cNvPr id="122904" name="Line 24">
              <a:extLst>
                <a:ext uri="{FF2B5EF4-FFF2-40B4-BE49-F238E27FC236}">
                  <a16:creationId xmlns:a16="http://schemas.microsoft.com/office/drawing/2014/main" id="{F83F3C89-E19D-4ADA-923F-EAC8A66F2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576"/>
              <a:ext cx="117" cy="53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905" name="Oval 25">
              <a:extLst>
                <a:ext uri="{FF2B5EF4-FFF2-40B4-BE49-F238E27FC236}">
                  <a16:creationId xmlns:a16="http://schemas.microsoft.com/office/drawing/2014/main" id="{EEB073EA-A18B-4ABC-998B-1D33306827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575" y="2055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6" name="Oval 26">
              <a:extLst>
                <a:ext uri="{FF2B5EF4-FFF2-40B4-BE49-F238E27FC236}">
                  <a16:creationId xmlns:a16="http://schemas.microsoft.com/office/drawing/2014/main" id="{EEDFF110-F456-4521-82A8-BADB5F1233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756" y="2097"/>
              <a:ext cx="205" cy="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7" name="Rectangle 27">
              <a:extLst>
                <a:ext uri="{FF2B5EF4-FFF2-40B4-BE49-F238E27FC236}">
                  <a16:creationId xmlns:a16="http://schemas.microsoft.com/office/drawing/2014/main" id="{2849871B-7B37-49E5-A37A-EA8893AB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" y="1417"/>
              <a:ext cx="1287" cy="98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8" name="Oval 28">
              <a:extLst>
                <a:ext uri="{FF2B5EF4-FFF2-40B4-BE49-F238E27FC236}">
                  <a16:creationId xmlns:a16="http://schemas.microsoft.com/office/drawing/2014/main" id="{3D8ACDB2-897E-489E-948C-C441121C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927"/>
              <a:ext cx="132" cy="11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09" name="Text Box 29">
              <a:extLst>
                <a:ext uri="{FF2B5EF4-FFF2-40B4-BE49-F238E27FC236}">
                  <a16:creationId xmlns:a16="http://schemas.microsoft.com/office/drawing/2014/main" id="{C5791CBE-FC6C-427B-8D97-9E4707B53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" y="1392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Volume de controle </a:t>
              </a:r>
            </a:p>
            <a:p>
              <a:r>
                <a:rPr lang="pt-BR" altLang="pt-BR" sz="1200"/>
                <a:t>microscópico</a:t>
              </a:r>
            </a:p>
          </p:txBody>
        </p:sp>
        <p:cxnSp>
          <p:nvCxnSpPr>
            <p:cNvPr id="122910" name="AutoShape 30">
              <a:extLst>
                <a:ext uri="{FF2B5EF4-FFF2-40B4-BE49-F238E27FC236}">
                  <a16:creationId xmlns:a16="http://schemas.microsoft.com/office/drawing/2014/main" id="{63267CF8-E88B-46A3-A270-F513FE5D4B85}"/>
                </a:ext>
              </a:extLst>
            </p:cNvPr>
            <p:cNvCxnSpPr>
              <a:cxnSpLocks noChangeShapeType="1"/>
              <a:stCxn id="122909" idx="1"/>
              <a:endCxn id="122908" idx="7"/>
            </p:cNvCxnSpPr>
            <p:nvPr/>
          </p:nvCxnSpPr>
          <p:spPr bwMode="auto">
            <a:xfrm rot="10800000" flipV="1">
              <a:off x="1221" y="1536"/>
              <a:ext cx="290" cy="392"/>
            </a:xfrm>
            <a:prstGeom prst="curvedConnector2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916" name="Object 36">
                <a:extLst>
                  <a:ext uri="{FF2B5EF4-FFF2-40B4-BE49-F238E27FC236}">
                    <a16:creationId xmlns:a16="http://schemas.microsoft.com/office/drawing/2014/main" id="{3AD7ACE6-E752-4FD8-B497-5A38BD026EE8}"/>
                  </a:ext>
                </a:extLst>
              </p:cNvPr>
              <p:cNvSpPr txBox="1"/>
              <p:nvPr/>
            </p:nvSpPr>
            <p:spPr bwMode="auto">
              <a:xfrm>
                <a:off x="1798404" y="4363741"/>
                <a:ext cx="2268771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916" name="Object 36">
                <a:extLst>
                  <a:ext uri="{FF2B5EF4-FFF2-40B4-BE49-F238E27FC236}">
                    <a16:creationId xmlns:a16="http://schemas.microsoft.com/office/drawing/2014/main" id="{3AD7ACE6-E752-4FD8-B497-5A38BD026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8404" y="4363741"/>
                <a:ext cx="2268771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17" name="Object 37">
                <a:extLst>
                  <a:ext uri="{FF2B5EF4-FFF2-40B4-BE49-F238E27FC236}">
                    <a16:creationId xmlns:a16="http://schemas.microsoft.com/office/drawing/2014/main" id="{E912975C-DDF7-4C42-9374-B2AF447C42EF}"/>
                  </a:ext>
                </a:extLst>
              </p:cNvPr>
              <p:cNvSpPr txBox="1"/>
              <p:nvPr/>
            </p:nvSpPr>
            <p:spPr bwMode="auto">
              <a:xfrm>
                <a:off x="5617087" y="4528841"/>
                <a:ext cx="2573812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917" name="Object 37">
                <a:extLst>
                  <a:ext uri="{FF2B5EF4-FFF2-40B4-BE49-F238E27FC236}">
                    <a16:creationId xmlns:a16="http://schemas.microsoft.com/office/drawing/2014/main" id="{E912975C-DDF7-4C42-9374-B2AF447C4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7087" y="4528841"/>
                <a:ext cx="2573812" cy="571500"/>
              </a:xfrm>
              <a:prstGeom prst="rect">
                <a:avLst/>
              </a:prstGeom>
              <a:blipFill>
                <a:blip r:embed="rId4"/>
                <a:stretch>
                  <a:fillRect l="-4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18" name="Text Box 38">
            <a:extLst>
              <a:ext uri="{FF2B5EF4-FFF2-40B4-BE49-F238E27FC236}">
                <a16:creationId xmlns:a16="http://schemas.microsoft.com/office/drawing/2014/main" id="{C3729252-EB49-4B07-B673-47A4EC4E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167" y="3221039"/>
            <a:ext cx="356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/>
              <a:t>Reator homogêneo !!!</a:t>
            </a:r>
          </a:p>
        </p:txBody>
      </p:sp>
      <p:cxnSp>
        <p:nvCxnSpPr>
          <p:cNvPr id="122919" name="AutoShape 39">
            <a:extLst>
              <a:ext uri="{FF2B5EF4-FFF2-40B4-BE49-F238E27FC236}">
                <a16:creationId xmlns:a16="http://schemas.microsoft.com/office/drawing/2014/main" id="{BFB58C00-1755-46E9-80E1-082381B8F733}"/>
              </a:ext>
            </a:extLst>
          </p:cNvPr>
          <p:cNvCxnSpPr>
            <a:cxnSpLocks noChangeShapeType="1"/>
            <a:stCxn id="122918" idx="2"/>
            <a:endCxn id="122916" idx="0"/>
          </p:cNvCxnSpPr>
          <p:nvPr/>
        </p:nvCxnSpPr>
        <p:spPr bwMode="auto">
          <a:xfrm rot="5400000">
            <a:off x="3679403" y="2931627"/>
            <a:ext cx="685502" cy="217872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20" name="AutoShape 40">
            <a:extLst>
              <a:ext uri="{FF2B5EF4-FFF2-40B4-BE49-F238E27FC236}">
                <a16:creationId xmlns:a16="http://schemas.microsoft.com/office/drawing/2014/main" id="{D26B2BFF-B2D2-42A1-838B-DB958EE355A0}"/>
              </a:ext>
            </a:extLst>
          </p:cNvPr>
          <p:cNvCxnSpPr>
            <a:cxnSpLocks noChangeShapeType="1"/>
            <a:stCxn id="122918" idx="2"/>
            <a:endCxn id="122917" idx="0"/>
          </p:cNvCxnSpPr>
          <p:nvPr/>
        </p:nvCxnSpPr>
        <p:spPr bwMode="auto">
          <a:xfrm rot="16200000" flipH="1">
            <a:off x="5582454" y="3207302"/>
            <a:ext cx="850602" cy="179247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921" name="Object 41">
                <a:extLst>
                  <a:ext uri="{FF2B5EF4-FFF2-40B4-BE49-F238E27FC236}">
                    <a16:creationId xmlns:a16="http://schemas.microsoft.com/office/drawing/2014/main" id="{5F4BD51D-25FB-4491-A1A1-6CA415DE01F9}"/>
                  </a:ext>
                </a:extLst>
              </p:cNvPr>
              <p:cNvSpPr txBox="1"/>
              <p:nvPr/>
            </p:nvSpPr>
            <p:spPr bwMode="auto">
              <a:xfrm>
                <a:off x="3004887" y="5214344"/>
                <a:ext cx="3688114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921" name="Object 41">
                <a:extLst>
                  <a:ext uri="{FF2B5EF4-FFF2-40B4-BE49-F238E27FC236}">
                    <a16:creationId xmlns:a16="http://schemas.microsoft.com/office/drawing/2014/main" id="{5F4BD51D-25FB-4491-A1A1-6CA415DE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4887" y="5214344"/>
                <a:ext cx="3688114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3">
            <a:extLst>
              <a:ext uri="{FF2B5EF4-FFF2-40B4-BE49-F238E27FC236}">
                <a16:creationId xmlns:a16="http://schemas.microsoft.com/office/drawing/2014/main" id="{12ACDA81-74E4-4C6E-92BE-CA53E0F77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69" y="316032"/>
            <a:ext cx="6921500" cy="1015544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REATORES HETEROGÊNEOS</a:t>
            </a:r>
            <a:br>
              <a:rPr lang="pt-BR" altLang="pt-BR" sz="3200" dirty="0"/>
            </a:br>
            <a:r>
              <a:rPr lang="pt-BR" altLang="pt-BR" sz="3200" dirty="0"/>
              <a:t>REAÇÕES CATALIZADAS EM SUPERFÍCIE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5C231EDE-F55D-4103-BB80-BB6650539947}"/>
                  </a:ext>
                </a:extLst>
              </p:cNvPr>
              <p:cNvSpPr txBox="1"/>
              <p:nvPr/>
            </p:nvSpPr>
            <p:spPr bwMode="auto">
              <a:xfrm>
                <a:off x="4067175" y="2276475"/>
                <a:ext cx="2133600" cy="596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5C231EDE-F55D-4103-BB80-BB6650539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175" y="2276475"/>
                <a:ext cx="2133600" cy="596900"/>
              </a:xfrm>
              <a:prstGeom prst="rect">
                <a:avLst/>
              </a:prstGeom>
              <a:blipFill>
                <a:blip r:embed="rId6"/>
                <a:stretch>
                  <a:fillRect l="-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32">
                <a:extLst>
                  <a:ext uri="{FF2B5EF4-FFF2-40B4-BE49-F238E27FC236}">
                    <a16:creationId xmlns:a16="http://schemas.microsoft.com/office/drawing/2014/main" id="{1A3ADFBE-F1A2-4C7F-B81B-85DA8F8B2F0F}"/>
                  </a:ext>
                </a:extLst>
              </p:cNvPr>
              <p:cNvSpPr txBox="1"/>
              <p:nvPr/>
            </p:nvSpPr>
            <p:spPr bwMode="auto">
              <a:xfrm>
                <a:off x="6659563" y="1989138"/>
                <a:ext cx="1943100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2" name="Object 32">
                <a:extLst>
                  <a:ext uri="{FF2B5EF4-FFF2-40B4-BE49-F238E27FC236}">
                    <a16:creationId xmlns:a16="http://schemas.microsoft.com/office/drawing/2014/main" id="{1A3ADFBE-F1A2-4C7F-B81B-85DA8F8B2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1989138"/>
                <a:ext cx="1943100" cy="1028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FB91C6C-DE3B-4011-A109-60A8C8272EFD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FB211558-9FCD-4A15-92E8-507BC55B2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0387"/>
            <a:ext cx="7391400" cy="100806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18439" name="Freeform 7">
            <a:extLst>
              <a:ext uri="{FF2B5EF4-FFF2-40B4-BE49-F238E27FC236}">
                <a16:creationId xmlns:a16="http://schemas.microsoft.com/office/drawing/2014/main" id="{E1F63EA1-9311-4F73-8A85-75CE8E6F1950}"/>
              </a:ext>
            </a:extLst>
          </p:cNvPr>
          <p:cNvSpPr>
            <a:spLocks/>
          </p:cNvSpPr>
          <p:nvPr/>
        </p:nvSpPr>
        <p:spPr bwMode="auto">
          <a:xfrm>
            <a:off x="2447925" y="1914204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8440" name="AutoShape 8">
            <a:extLst>
              <a:ext uri="{FF2B5EF4-FFF2-40B4-BE49-F238E27FC236}">
                <a16:creationId xmlns:a16="http://schemas.microsoft.com/office/drawing/2014/main" id="{211351D3-4F96-44E7-AE9F-45D110D0A601}"/>
              </a:ext>
            </a:extLst>
          </p:cNvPr>
          <p:cNvCxnSpPr>
            <a:cxnSpLocks noChangeShapeType="1"/>
            <a:endCxn id="18439" idx="2"/>
          </p:cNvCxnSpPr>
          <p:nvPr/>
        </p:nvCxnSpPr>
        <p:spPr bwMode="auto">
          <a:xfrm>
            <a:off x="1189038" y="2949254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1" name="AutoShape 9">
            <a:extLst>
              <a:ext uri="{FF2B5EF4-FFF2-40B4-BE49-F238E27FC236}">
                <a16:creationId xmlns:a16="http://schemas.microsoft.com/office/drawing/2014/main" id="{83ED6A56-BEC5-4417-B30C-5472D779BCDA}"/>
              </a:ext>
            </a:extLst>
          </p:cNvPr>
          <p:cNvCxnSpPr>
            <a:cxnSpLocks noChangeShapeType="1"/>
            <a:stCxn id="18439" idx="5"/>
          </p:cNvCxnSpPr>
          <p:nvPr/>
        </p:nvCxnSpPr>
        <p:spPr bwMode="auto">
          <a:xfrm>
            <a:off x="6202363" y="2795266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AutoShape 10">
            <a:extLst>
              <a:ext uri="{FF2B5EF4-FFF2-40B4-BE49-F238E27FC236}">
                <a16:creationId xmlns:a16="http://schemas.microsoft.com/office/drawing/2014/main" id="{788F7ADB-6A4E-4D68-A990-5E3A9986F470}"/>
              </a:ext>
            </a:extLst>
          </p:cNvPr>
          <p:cNvCxnSpPr>
            <a:cxnSpLocks noChangeShapeType="1"/>
            <a:stCxn id="18439" idx="3"/>
            <a:endCxn id="18461" idx="1"/>
          </p:cNvCxnSpPr>
          <p:nvPr/>
        </p:nvCxnSpPr>
        <p:spPr bwMode="auto">
          <a:xfrm flipH="1">
            <a:off x="2076450" y="3487416"/>
            <a:ext cx="1227138" cy="128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AutoShape 11">
            <a:extLst>
              <a:ext uri="{FF2B5EF4-FFF2-40B4-BE49-F238E27FC236}">
                <a16:creationId xmlns:a16="http://schemas.microsoft.com/office/drawing/2014/main" id="{71A8DA2C-C5E6-4B73-A9FE-0791FF7326B5}"/>
              </a:ext>
            </a:extLst>
          </p:cNvPr>
          <p:cNvCxnSpPr>
            <a:cxnSpLocks noChangeShapeType="1"/>
            <a:stCxn id="18439" idx="4"/>
            <a:endCxn id="18452" idx="0"/>
          </p:cNvCxnSpPr>
          <p:nvPr/>
        </p:nvCxnSpPr>
        <p:spPr bwMode="auto">
          <a:xfrm>
            <a:off x="5162550" y="3563616"/>
            <a:ext cx="1722438" cy="1122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F2E87E02-0898-4BBF-918B-55A8B551F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238054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1655D603-AD22-44DD-A84F-1071C359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41291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806DCB7A-7E86-441C-BC22-F0E8B05B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85754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CD6109D2-380A-419D-9C55-6027AB7A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93591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F0193184-5B2F-4453-89B0-980CC610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69854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BFCDA91B-B1F7-4590-972D-C44D497F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485704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53327DCB-902B-44B4-AFEF-1A047FFD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241426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18452" name="AutoShape 20">
            <a:extLst>
              <a:ext uri="{FF2B5EF4-FFF2-40B4-BE49-F238E27FC236}">
                <a16:creationId xmlns:a16="http://schemas.microsoft.com/office/drawing/2014/main" id="{814BA2CD-6F54-4138-9A4F-A90466CA2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85979"/>
            <a:ext cx="4248150" cy="15113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altLang="pt-BR">
                <a:latin typeface="Garamond" panose="02020404030301010803" pitchFamily="18" charset="0"/>
              </a:rPr>
              <a:t>O objetivo é estabelecer as bases para o </a:t>
            </a:r>
          </a:p>
          <a:p>
            <a:pPr algn="ctr"/>
            <a:r>
              <a:rPr lang="pt-BR" altLang="pt-BR">
                <a:latin typeface="Garamond" panose="02020404030301010803" pitchFamily="18" charset="0"/>
              </a:rPr>
              <a:t>seu projeto com objetivos definidos</a:t>
            </a: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id="{336B165E-3FFB-4CC8-988F-8799FC0B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3816029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de engenharia</a:t>
            </a:r>
          </a:p>
        </p:txBody>
      </p:sp>
      <p:sp>
        <p:nvSpPr>
          <p:cNvPr id="18461" name="Freeform 29">
            <a:extLst>
              <a:ext uri="{FF2B5EF4-FFF2-40B4-BE49-F238E27FC236}">
                <a16:creationId xmlns:a16="http://schemas.microsoft.com/office/drawing/2014/main" id="{4FF5CDDB-BCD1-446A-9AE3-A5B38A67B40D}"/>
              </a:ext>
            </a:extLst>
          </p:cNvPr>
          <p:cNvSpPr>
            <a:spLocks/>
          </p:cNvSpPr>
          <p:nvPr/>
        </p:nvSpPr>
        <p:spPr bwMode="auto">
          <a:xfrm>
            <a:off x="179388" y="4651054"/>
            <a:ext cx="3960812" cy="1474787"/>
          </a:xfrm>
          <a:custGeom>
            <a:avLst/>
            <a:gdLst>
              <a:gd name="T0" fmla="*/ 205 w 2132"/>
              <a:gd name="T1" fmla="*/ 68 h 831"/>
              <a:gd name="T2" fmla="*/ 1021 w 2132"/>
              <a:gd name="T3" fmla="*/ 68 h 831"/>
              <a:gd name="T4" fmla="*/ 1838 w 2132"/>
              <a:gd name="T5" fmla="*/ 68 h 831"/>
              <a:gd name="T6" fmla="*/ 1974 w 2132"/>
              <a:gd name="T7" fmla="*/ 476 h 831"/>
              <a:gd name="T8" fmla="*/ 1928 w 2132"/>
              <a:gd name="T9" fmla="*/ 748 h 831"/>
              <a:gd name="T10" fmla="*/ 749 w 2132"/>
              <a:gd name="T11" fmla="*/ 793 h 831"/>
              <a:gd name="T12" fmla="*/ 295 w 2132"/>
              <a:gd name="T13" fmla="*/ 793 h 831"/>
              <a:gd name="T14" fmla="*/ 69 w 2132"/>
              <a:gd name="T15" fmla="*/ 567 h 831"/>
              <a:gd name="T16" fmla="*/ 23 w 2132"/>
              <a:gd name="T17" fmla="*/ 204 h 831"/>
              <a:gd name="T18" fmla="*/ 205 w 2132"/>
              <a:gd name="T19" fmla="*/ 68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2" h="831">
                <a:moveTo>
                  <a:pt x="205" y="68"/>
                </a:moveTo>
                <a:cubicBezTo>
                  <a:pt x="371" y="45"/>
                  <a:pt x="749" y="68"/>
                  <a:pt x="1021" y="68"/>
                </a:cubicBezTo>
                <a:cubicBezTo>
                  <a:pt x="1293" y="68"/>
                  <a:pt x="1679" y="0"/>
                  <a:pt x="1838" y="68"/>
                </a:cubicBezTo>
                <a:cubicBezTo>
                  <a:pt x="1997" y="136"/>
                  <a:pt x="1959" y="363"/>
                  <a:pt x="1974" y="476"/>
                </a:cubicBezTo>
                <a:cubicBezTo>
                  <a:pt x="1989" y="589"/>
                  <a:pt x="2132" y="695"/>
                  <a:pt x="1928" y="748"/>
                </a:cubicBezTo>
                <a:cubicBezTo>
                  <a:pt x="1724" y="801"/>
                  <a:pt x="1021" y="786"/>
                  <a:pt x="749" y="793"/>
                </a:cubicBezTo>
                <a:cubicBezTo>
                  <a:pt x="477" y="800"/>
                  <a:pt x="408" y="831"/>
                  <a:pt x="295" y="793"/>
                </a:cubicBezTo>
                <a:cubicBezTo>
                  <a:pt x="182" y="755"/>
                  <a:pt x="114" y="665"/>
                  <a:pt x="69" y="567"/>
                </a:cubicBezTo>
                <a:cubicBezTo>
                  <a:pt x="24" y="469"/>
                  <a:pt x="0" y="287"/>
                  <a:pt x="23" y="204"/>
                </a:cubicBezTo>
                <a:cubicBezTo>
                  <a:pt x="46" y="121"/>
                  <a:pt x="39" y="91"/>
                  <a:pt x="205" y="6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E3CF137E-63F8-4F5A-A450-09E3A0B4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22516"/>
            <a:ext cx="3600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O objetivo é a sua descrição e antecipar mudanças ambientais em função de diferentes inputs</a:t>
            </a:r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DA9B0FED-6095-4EEA-8A51-D86C61A0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93816"/>
            <a:ext cx="169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naturais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3892</TotalTime>
  <Words>3053</Words>
  <Application>Microsoft Office PowerPoint</Application>
  <PresentationFormat>Apresentação na tela (4:3)</PresentationFormat>
  <Paragraphs>729</Paragraphs>
  <Slides>81</Slides>
  <Notes>49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92" baseType="lpstr">
      <vt:lpstr>Arial</vt:lpstr>
      <vt:lpstr>Calibri</vt:lpstr>
      <vt:lpstr>Calibri Light</vt:lpstr>
      <vt:lpstr>Cambria Math</vt:lpstr>
      <vt:lpstr>Century Gothic</vt:lpstr>
      <vt:lpstr>Garamond</vt:lpstr>
      <vt:lpstr>Tahoma</vt:lpstr>
      <vt:lpstr>Times New Roman</vt:lpstr>
      <vt:lpstr>Wingdings</vt:lpstr>
      <vt:lpstr>Retrospectiva</vt:lpstr>
      <vt:lpstr>Gráfico</vt:lpstr>
      <vt:lpstr>ESCOLA POLITÉCNICA DA USP DEPARTAMENTO DE ENGENHARIA  HIDRÁULICA E AMBIENTAL   PHD 5746 – PROCESSOS FÍSICO-QUÍMICOS EM ENGENHARIA SANITÁRIA E AMBIENTAL II  </vt:lpstr>
      <vt:lpstr>REATORES HETEROGÊNEOS </vt:lpstr>
      <vt:lpstr>TRATAMENTO CONVENCIONAL DE ÁGUAS  DE ABASTECIMENTO</vt:lpstr>
      <vt:lpstr>BALANÇO DE MASSA  E REATORES  </vt:lpstr>
      <vt:lpstr>BALANÇO DE MASSA  E REATORES  </vt:lpstr>
      <vt:lpstr>PROCESSO DE TRATAMENTO DE ESGOTOS POR LODOS ATIVADOS </vt:lpstr>
      <vt:lpstr>BALANÇO DE MASSA  E REATORES  </vt:lpstr>
      <vt:lpstr>BALANÇO DE MASSA  E REATORES IDEAIS </vt:lpstr>
      <vt:lpstr>PROCESSOS DE TRANSPORTE E TRANSFORMAÇÃO EM SISTEMAS NATURAIS E DE ENGENHARIA</vt:lpstr>
      <vt:lpstr>BALANÇO DE MASSA  E REATORES  </vt:lpstr>
      <vt:lpstr>BALANÇO DE MASSA  E REATORES  </vt:lpstr>
      <vt:lpstr>REATORES HOMOGÊNEOS</vt:lpstr>
      <vt:lpstr>REATORES HETEROGÊNEOS</vt:lpstr>
      <vt:lpstr>REATORES HETEROGÊNEOS</vt:lpstr>
      <vt:lpstr>REATORES HETEROGÊNEOS</vt:lpstr>
      <vt:lpstr>REATORES HETEROGÊNEOS</vt:lpstr>
      <vt:lpstr>REATORES HETEROGÊNEOS</vt:lpstr>
      <vt:lpstr>TRANSPORTE DIFUSIVO  LEI DE FICK </vt:lpstr>
      <vt:lpstr>TRANSPORTE DIFUSIVO  LEI DE FICK </vt:lpstr>
      <vt:lpstr>TRANSPORTE DIFUSIVO  LEI DE FICK </vt:lpstr>
      <vt:lpstr>TRANSPORTE DIFUSIVO  LEI DE FICK </vt:lpstr>
      <vt:lpstr>TRANSPORTE DIFUSIVO  LEI DE FICK </vt:lpstr>
      <vt:lpstr>TRANSPORTE DIFUSIVO  LEI DE FICK </vt:lpstr>
      <vt:lpstr>TRANSPORTE DIFUSIVO  LEI DE FICK </vt:lpstr>
      <vt:lpstr>TRANSPORTE DIFUSIVO  LEI DE FICK </vt:lpstr>
      <vt:lpstr>TRANSFERÊNCIA DE MASSA EM REATORES HETEROGÊNEOS  </vt:lpstr>
      <vt:lpstr>TRANSFERÊNCIA DE MASSA EM REATORES HETEROGÊNEOS  </vt:lpstr>
      <vt:lpstr>TRANSFERÊNCIA DE MASSA EM REATORES HETEROGÊNEOS  </vt:lpstr>
      <vt:lpstr>TRANSFERÊNCIA DE MASSA EM REATORES HETEROGÊNEOS  </vt:lpstr>
      <vt:lpstr>TRANSFERÊNCIA DE MASSA EM REATORES HETEROGÊNEOS  </vt:lpstr>
      <vt:lpstr>TRANSFERÊNCIA DE MASSA EM REATORES HETEROGÊNEOS  </vt:lpstr>
      <vt:lpstr>TRANSFERÊNCIA DE MASSA EM REATORES HETEROGÊNEOS  </vt:lpstr>
      <vt:lpstr>TRANSFERÊNCIA DE MASSA EM REATORES HETEROGÊNEOS  </vt:lpstr>
      <vt:lpstr>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ESTIMATIVA DOS VALORES DO COEFICIENTE DE DIFUSÃO MOLECULAR EM ÁGUA  </vt:lpstr>
      <vt:lpstr>ESTIMATIVA DOS VALORES DO COEFICIENTE DE DIFUSÃO MOLECULAR NO AR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REATORES HETEROGÊNEOS EXEMPLO DE APLICAÇÃO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REATORES HETEROGÊNEOS REAÇÕES CATALIZADAS EM SUPERFÍCIE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2021-09-30T13:56:52Z</dcterms:modified>
</cp:coreProperties>
</file>